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0" r:id="rId5"/>
  </p:sldMasterIdLst>
  <p:notesMasterIdLst>
    <p:notesMasterId r:id="rId22"/>
  </p:notesMasterIdLst>
  <p:sldIdLst>
    <p:sldId id="302" r:id="rId6"/>
    <p:sldId id="258" r:id="rId7"/>
    <p:sldId id="275" r:id="rId8"/>
    <p:sldId id="266" r:id="rId9"/>
    <p:sldId id="276" r:id="rId10"/>
    <p:sldId id="290" r:id="rId11"/>
    <p:sldId id="319" r:id="rId12"/>
    <p:sldId id="300" r:id="rId13"/>
    <p:sldId id="267" r:id="rId14"/>
    <p:sldId id="320" r:id="rId15"/>
    <p:sldId id="321" r:id="rId16"/>
    <p:sldId id="322" r:id="rId17"/>
    <p:sldId id="323" r:id="rId18"/>
    <p:sldId id="299" r:id="rId19"/>
    <p:sldId id="298" r:id="rId20"/>
    <p:sldId id="297" r:id="rId21"/>
  </p:sldIdLst>
  <p:sldSz cx="9144000" cy="5143500" type="screen16x9"/>
  <p:notesSz cx="6858000" cy="9144000"/>
  <p:embeddedFontLst>
    <p:embeddedFont>
      <p:font typeface="Calibri" pitchFamily="34" charset="0"/>
      <p:regular r:id="rId23"/>
      <p:bold r:id="rId24"/>
      <p:italic r:id="rId25"/>
      <p:boldItalic r:id="rId26"/>
    </p:embeddedFont>
    <p:embeddedFont>
      <p:font typeface="SimSun" pitchFamily="2" charset="-122"/>
      <p:regular r:id="rId27"/>
    </p:embeddedFont>
    <p:embeddedFont>
      <p:font typeface="Arial-Rounded" charset="0"/>
      <p:regular r:id="rId28"/>
    </p:embeddedFont>
    <p:embeddedFont>
      <p:font typeface="Verdana" pitchFamily="34" charset="0"/>
      <p:regular r:id="rId29"/>
      <p:bold r:id="rId30"/>
      <p:italic r:id="rId31"/>
      <p:boldItalic r:id="rId32"/>
    </p:embeddedFont>
  </p:embeddedFontLst>
  <p:custDataLst>
    <p:tags r:id="rId33"/>
  </p:custDataLst>
  <p:defaultTextStyle>
    <a:defPPr>
      <a:defRPr lang="zh-CN"/>
    </a:defPPr>
    <a:lvl1pPr algn="l" defTabSz="685800" rtl="0" fontAlgn="base">
      <a:spcBef>
        <a:spcPct val="0"/>
      </a:spcBef>
      <a:spcAft>
        <a:spcPct val="0"/>
      </a:spcAft>
      <a:defRPr sz="1300" kern="1200">
        <a:solidFill>
          <a:schemeClr val="tx1"/>
        </a:solidFill>
        <a:latin typeface="Arial" charset="0"/>
        <a:ea typeface="+mn-ea"/>
        <a:cs typeface="Arial" charset="0"/>
      </a:defRPr>
    </a:lvl1pPr>
    <a:lvl2pPr marL="342900" indent="114300" algn="l" defTabSz="685800" rtl="0" fontAlgn="base">
      <a:spcBef>
        <a:spcPct val="0"/>
      </a:spcBef>
      <a:spcAft>
        <a:spcPct val="0"/>
      </a:spcAft>
      <a:defRPr sz="1300" kern="1200">
        <a:solidFill>
          <a:schemeClr val="tx1"/>
        </a:solidFill>
        <a:latin typeface="Arial" charset="0"/>
        <a:ea typeface="+mn-ea"/>
        <a:cs typeface="Arial" charset="0"/>
      </a:defRPr>
    </a:lvl2pPr>
    <a:lvl3pPr marL="685800" indent="228600" algn="l" defTabSz="685800" rtl="0" fontAlgn="base">
      <a:spcBef>
        <a:spcPct val="0"/>
      </a:spcBef>
      <a:spcAft>
        <a:spcPct val="0"/>
      </a:spcAft>
      <a:defRPr sz="1300" kern="1200">
        <a:solidFill>
          <a:schemeClr val="tx1"/>
        </a:solidFill>
        <a:latin typeface="Arial" charset="0"/>
        <a:ea typeface="+mn-ea"/>
        <a:cs typeface="Arial" charset="0"/>
      </a:defRPr>
    </a:lvl3pPr>
    <a:lvl4pPr marL="1028700" indent="342900" algn="l" defTabSz="685800" rtl="0" fontAlgn="base">
      <a:spcBef>
        <a:spcPct val="0"/>
      </a:spcBef>
      <a:spcAft>
        <a:spcPct val="0"/>
      </a:spcAft>
      <a:defRPr sz="1300" kern="1200">
        <a:solidFill>
          <a:schemeClr val="tx1"/>
        </a:solidFill>
        <a:latin typeface="Arial" charset="0"/>
        <a:ea typeface="+mn-ea"/>
        <a:cs typeface="Arial" charset="0"/>
      </a:defRPr>
    </a:lvl4pPr>
    <a:lvl5pPr marL="1371600" indent="457200" algn="l" defTabSz="685800" rtl="0" fontAlgn="base">
      <a:spcBef>
        <a:spcPct val="0"/>
      </a:spcBef>
      <a:spcAft>
        <a:spcPct val="0"/>
      </a:spcAft>
      <a:defRPr sz="1300" kern="1200">
        <a:solidFill>
          <a:schemeClr val="tx1"/>
        </a:solidFill>
        <a:latin typeface="Arial" charset="0"/>
        <a:ea typeface="+mn-ea"/>
        <a:cs typeface="Arial" charset="0"/>
      </a:defRPr>
    </a:lvl5pPr>
    <a:lvl6pPr marL="2286000" algn="l" defTabSz="914400" rtl="0" eaLnBrk="1" latinLnBrk="0" hangingPunct="1">
      <a:defRPr sz="1300" kern="1200">
        <a:solidFill>
          <a:schemeClr val="tx1"/>
        </a:solidFill>
        <a:latin typeface="Arial" charset="0"/>
        <a:ea typeface="+mn-ea"/>
        <a:cs typeface="Arial" charset="0"/>
      </a:defRPr>
    </a:lvl6pPr>
    <a:lvl7pPr marL="2743200" algn="l" defTabSz="914400" rtl="0" eaLnBrk="1" latinLnBrk="0" hangingPunct="1">
      <a:defRPr sz="1300" kern="1200">
        <a:solidFill>
          <a:schemeClr val="tx1"/>
        </a:solidFill>
        <a:latin typeface="Arial" charset="0"/>
        <a:ea typeface="+mn-ea"/>
        <a:cs typeface="Arial" charset="0"/>
      </a:defRPr>
    </a:lvl7pPr>
    <a:lvl8pPr marL="3200400" algn="l" defTabSz="914400" rtl="0" eaLnBrk="1" latinLnBrk="0" hangingPunct="1">
      <a:defRPr sz="1300" kern="1200">
        <a:solidFill>
          <a:schemeClr val="tx1"/>
        </a:solidFill>
        <a:latin typeface="Arial" charset="0"/>
        <a:ea typeface="+mn-ea"/>
        <a:cs typeface="Arial" charset="0"/>
      </a:defRPr>
    </a:lvl8pPr>
    <a:lvl9pPr marL="3657600" algn="l" defTabSz="914400" rtl="0" eaLnBrk="1" latinLnBrk="0" hangingPunct="1">
      <a:defRPr sz="13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14420"/>
    <a:srgbClr val="FF6600"/>
    <a:srgbClr val="EF2A19"/>
    <a:srgbClr val="4CA420"/>
    <a:srgbClr val="679C31"/>
    <a:srgbClr val="920000"/>
    <a:srgbClr val="F56636"/>
    <a:srgbClr val="A9250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46" autoAdjust="0"/>
    <p:restoredTop sz="94660"/>
  </p:normalViewPr>
  <p:slideViewPr>
    <p:cSldViewPr snapToGrid="0">
      <p:cViewPr>
        <p:scale>
          <a:sx n="106" d="100"/>
          <a:sy n="106" d="100"/>
        </p:scale>
        <p:origin x="-48" y="-48"/>
      </p:cViewPr>
      <p:guideLst>
        <p:guide orient="horz" pos="1574"/>
        <p:guide pos="2907"/>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03AF423-C654-41A9-9F8D-81353851AB3E}" type="datetimeFigureOut">
              <a:rPr lang="zh-CN" altLang="en-US"/>
              <a:pPr>
                <a:defRPr/>
              </a:pPr>
              <a:t>2021/3/12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E948EE4-7DD4-40A5-9E2A-6E33759801F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SimSun"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SimSun"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SimSun"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SimSun"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SimSun"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bwMode="auto">
          <a:noFill/>
          <a:ln>
            <a:solidFill>
              <a:srgbClr val="000000"/>
            </a:solidFill>
            <a:miter lim="800000"/>
            <a:headEnd/>
            <a:tailEnd/>
          </a:ln>
        </p:spPr>
      </p:sp>
      <p:sp>
        <p:nvSpPr>
          <p:cNvPr id="6144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144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50C5C7-F3BD-44A6-9347-9BD0063D1D49}" type="slidenum">
              <a:rPr lang="zh-CN" altLang="en-US">
                <a:cs typeface="Arial" charset="0"/>
              </a:rPr>
              <a:pPr fontAlgn="base">
                <a:spcBef>
                  <a:spcPct val="0"/>
                </a:spcBef>
                <a:spcAft>
                  <a:spcPct val="0"/>
                </a:spcAft>
                <a:defRPr/>
              </a:pPr>
              <a:t>2</a:t>
            </a:fld>
            <a:endParaRPr lang="zh-CN" alt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headEnd/>
            <a:tailEnd/>
          </a:ln>
        </p:spPr>
      </p:sp>
      <p:sp>
        <p:nvSpPr>
          <p:cNvPr id="645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451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C13E68-5B62-4161-990B-C439A3B1B679}" type="slidenum">
              <a:rPr lang="zh-CN" altLang="en-US">
                <a:cs typeface="Arial" charset="0"/>
              </a:rPr>
              <a:pPr fontAlgn="base">
                <a:spcBef>
                  <a:spcPct val="0"/>
                </a:spcBef>
                <a:spcAft>
                  <a:spcPct val="0"/>
                </a:spcAft>
                <a:defRPr/>
              </a:pPr>
              <a:t>4</a:t>
            </a:fld>
            <a:endParaRPr lang="zh-CN" alt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headEnd/>
            <a:tailEnd/>
          </a:ln>
        </p:spPr>
      </p:sp>
      <p:sp>
        <p:nvSpPr>
          <p:cNvPr id="675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758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4648C2-FEB5-45A3-9BC7-C02EC7DE5720}" type="slidenum">
              <a:rPr lang="zh-CN" altLang="en-US">
                <a:cs typeface="Arial" charset="0"/>
              </a:rPr>
              <a:pPr fontAlgn="base">
                <a:spcBef>
                  <a:spcPct val="0"/>
                </a:spcBef>
                <a:spcAft>
                  <a:spcPct val="0"/>
                </a:spcAft>
                <a:defRPr/>
              </a:pPr>
              <a:t>6</a:t>
            </a:fld>
            <a:endParaRPr lang="zh-CN" alt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bwMode="auto">
          <a:noFill/>
          <a:ln>
            <a:solidFill>
              <a:srgbClr val="000000"/>
            </a:solidFill>
            <a:miter lim="800000"/>
            <a:headEnd/>
            <a:tailEnd/>
          </a:ln>
        </p:spPr>
      </p:sp>
      <p:sp>
        <p:nvSpPr>
          <p:cNvPr id="7168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168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8328C7-1611-4BDD-81FA-1048F9C7871D}" type="slidenum">
              <a:rPr lang="zh-CN" altLang="en-US">
                <a:cs typeface="Arial" charset="0"/>
              </a:rPr>
              <a:pPr fontAlgn="base">
                <a:spcBef>
                  <a:spcPct val="0"/>
                </a:spcBef>
                <a:spcAft>
                  <a:spcPct val="0"/>
                </a:spcAft>
                <a:defRPr/>
              </a:pPr>
              <a:t>9</a:t>
            </a:fld>
            <a:endParaRPr lang="zh-C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4DDF17-87D9-4907-81FC-B22CA9C19B1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6CBC87-932B-4E53-AE13-10F41F9AD91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26891F-001F-452F-B0B6-75CE7623D01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013AA9-2FB8-42A8-8E2F-430576FBC3DB}" type="datetimeFigureOut">
              <a:rPr lang="en-US"/>
              <a:pPr>
                <a:defRPr/>
              </a:pPr>
              <a:t>3/12/2021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721414-0683-4832-A794-3AEE2EBA037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655D43-116F-4616-8A8E-4C6C9985902D}" type="datetimeFigureOut">
              <a:rPr lang="en-US"/>
              <a:pPr>
                <a:defRPr/>
              </a:pPr>
              <a:t>3/12/2021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250A58-93C1-4A69-B324-9D6603BC175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78714E-1C64-4324-82C8-3740FF345BA9}" type="datetimeFigureOut">
              <a:rPr lang="en-US"/>
              <a:pPr>
                <a:defRPr/>
              </a:pPr>
              <a:t>3/12/2021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50B8AB-5B96-482F-BF50-4399F9F081A1}"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49D7F9-CDAD-4E96-A97D-31D1DE3A0B46}" type="datetimeFigureOut">
              <a:rPr lang="en-US"/>
              <a:pPr>
                <a:defRPr/>
              </a:pPr>
              <a:t>3/12/2021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8EAC40-7AA2-4BC2-AA8E-C10BBE8DF9A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D45B35-5B7A-4526-A245-E2A6EE308B7B}" type="datetimeFigureOut">
              <a:rPr lang="en-US"/>
              <a:pPr>
                <a:defRPr/>
              </a:pPr>
              <a:t>3/12/2021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C32BAA-6662-4F37-AC19-18661F99CB3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83F42E-177A-4C43-9B06-C403478CA86C}" type="datetimeFigureOut">
              <a:rPr lang="en-US"/>
              <a:pPr>
                <a:defRPr/>
              </a:pPr>
              <a:t>3/12/2021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747D1DD-320F-4D93-88C6-DB668808033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82BB87-A13A-4DF8-89FD-B74C2B8129C5}" type="datetimeFigureOut">
              <a:rPr lang="en-US"/>
              <a:pPr>
                <a:defRPr/>
              </a:pPr>
              <a:t>3/12/2021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D10FEE-4B5F-4CD5-BA54-8E12EECDDC8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82528E-160B-44C4-B031-961FC9341BDE}" type="datetimeFigureOut">
              <a:rPr lang="en-US"/>
              <a:pPr>
                <a:defRPr/>
              </a:pPr>
              <a:t>3/12/2021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BD149-80FA-4436-A109-B5508D9720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C4AA6A-6D69-40BB-8C61-74A9DF4D8FC2}"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DC4C20-B444-4C9E-BA6A-05DE80C15836}" type="datetimeFigureOut">
              <a:rPr lang="en-US"/>
              <a:pPr>
                <a:defRPr/>
              </a:pPr>
              <a:t>3/12/2021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E819F0-7663-4895-A206-FD68DB32D4E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727925-86E9-418F-85B2-24971D16C9F7}" type="datetimeFigureOut">
              <a:rPr lang="en-US"/>
              <a:pPr>
                <a:defRPr/>
              </a:pPr>
              <a:t>3/12/2021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EE3E74-49FA-4DB4-B050-38811BF30E0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CCCDA9-588A-430B-83F9-ADCCBDDB3AD5}" type="datetimeFigureOut">
              <a:rPr lang="en-US"/>
              <a:pPr>
                <a:defRPr/>
              </a:pPr>
              <a:t>3/12/2021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9BFBF3-7DAE-43E0-AF70-D1E04AAE0C4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EDE32E-7482-4B3D-92F5-294E492FA74C}" type="datetimeFigureOut">
              <a:rPr lang="en-US"/>
              <a:pPr>
                <a:defRPr/>
              </a:pPr>
              <a:t>3/12/2021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7F5661-6351-40D4-9CA5-F4B0DFB31B5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C13E6C-B519-44EA-9F7B-AD101878907C}" type="datetimeFigureOut">
              <a:rPr lang="en-US"/>
              <a:pPr>
                <a:defRPr/>
              </a:pPr>
              <a:t>3/12/2021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59927D-6618-47FE-893B-AEB544027366}"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54DA25-98E9-4330-AC7B-8400293B578F}" type="datetimeFigureOut">
              <a:rPr lang="en-US"/>
              <a:pPr>
                <a:defRPr/>
              </a:pPr>
              <a:t>3/12/2021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CE1B67-A5F1-40BB-B128-DCB5DFBC5B4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9135449-3AAF-433F-AD24-A98560407246}" type="datetimeFigureOut">
              <a:rPr lang="en-US"/>
              <a:pPr>
                <a:defRPr/>
              </a:pPr>
              <a:t>3/12/2021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853A7-CB02-4F25-82EA-34BCBDC1B6F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B00FBF-36F6-4FCE-9865-8599C41F8D93}" type="datetimeFigureOut">
              <a:rPr lang="en-US"/>
              <a:pPr>
                <a:defRPr/>
              </a:pPr>
              <a:t>3/12/2021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DB704E-7859-4EFE-8396-F9BDDBC013B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DF194F-A6C0-4CB6-8701-F65BD0D687EC}" type="datetimeFigureOut">
              <a:rPr lang="en-US"/>
              <a:pPr>
                <a:defRPr/>
              </a:pPr>
              <a:t>3/12/2021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1E7DB56-4958-40C2-9959-7B6446FF42F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949E3D-45B3-4D1F-9406-871A57B60DFC}" type="datetimeFigureOut">
              <a:rPr lang="en-US"/>
              <a:pPr>
                <a:defRPr/>
              </a:pPr>
              <a:t>3/12/2021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E106DF2-3EC3-4BEA-B927-994ED021E9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97F64C-CCFE-4AD9-A15D-7832379CA4C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5B4E80-0862-4ACE-8FEA-13F43802D92D}" type="datetimeFigureOut">
              <a:rPr lang="en-US"/>
              <a:pPr>
                <a:defRPr/>
              </a:pPr>
              <a:t>3/12/2021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32ABFA-2E75-4C5D-9862-1D5B0A438A2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32F7F2-4FC5-4FA4-8818-C2A3AFF37740}" type="datetimeFigureOut">
              <a:rPr lang="en-US"/>
              <a:pPr>
                <a:defRPr/>
              </a:pPr>
              <a:t>3/12/2021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893125-B66D-4636-9B82-C64B2B8A6DD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F90A1E-1C2A-4886-A8A8-D94A606B07F2}" type="datetimeFigureOut">
              <a:rPr lang="en-US"/>
              <a:pPr>
                <a:defRPr/>
              </a:pPr>
              <a:t>3/12/2021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1F48B1-D4AD-4D70-8CF3-765E7D34FAB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EDF05B-7525-4887-A591-39B343D19EE7}" type="datetimeFigureOut">
              <a:rPr lang="en-US"/>
              <a:pPr>
                <a:defRPr/>
              </a:pPr>
              <a:t>3/12/2021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CDF123-46A7-4616-9AF8-D1B06BC7BC4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a:stretch>
            <a:fillRect/>
          </a:stretch>
        </p:blipFill>
        <p:spPr bwMode="auto">
          <a:xfrm>
            <a:off x="0" y="-33338"/>
            <a:ext cx="9144000" cy="5176838"/>
          </a:xfrm>
          <a:prstGeom prst="rect">
            <a:avLst/>
          </a:prstGeom>
          <a:noFill/>
          <a:ln w="9525">
            <a:noFill/>
            <a:miter lim="800000"/>
            <a:headEnd/>
            <a:tailEnd/>
          </a:ln>
        </p:spPr>
      </p:pic>
      <p:pic>
        <p:nvPicPr>
          <p:cNvPr id="3" name="图片 2"/>
          <p:cNvPicPr>
            <a:picLocks noChangeAspect="1"/>
          </p:cNvPicPr>
          <p:nvPr userDrawn="1"/>
        </p:nvPicPr>
        <p:blipFill>
          <a:blip r:embed="rId3"/>
          <a:srcRect/>
          <a:stretch>
            <a:fillRect/>
          </a:stretch>
        </p:blipFill>
        <p:spPr bwMode="auto">
          <a:xfrm rot="21197718">
            <a:off x="-785813" y="-79375"/>
            <a:ext cx="10715626" cy="5357813"/>
          </a:xfrm>
          <a:prstGeom prst="rect">
            <a:avLst/>
          </a:prstGeom>
          <a:noFill/>
          <a:ln w="9525">
            <a:noFill/>
            <a:miter lim="800000"/>
            <a:headEnd/>
            <a:tailEnd/>
          </a:ln>
        </p:spPr>
      </p:pic>
      <p:pic>
        <p:nvPicPr>
          <p:cNvPr id="4" name="图片 3"/>
          <p:cNvPicPr>
            <a:picLocks noChangeAspect="1"/>
          </p:cNvPicPr>
          <p:nvPr userDrawn="1"/>
        </p:nvPicPr>
        <p:blipFill>
          <a:blip r:embed="rId4"/>
          <a:srcRect/>
          <a:stretch>
            <a:fillRect/>
          </a:stretch>
        </p:blipFill>
        <p:spPr bwMode="auto">
          <a:xfrm>
            <a:off x="7572375" y="484188"/>
            <a:ext cx="1306513" cy="600075"/>
          </a:xfrm>
          <a:prstGeom prst="rect">
            <a:avLst/>
          </a:prstGeom>
          <a:noFill/>
          <a:ln w="9525">
            <a:noFill/>
            <a:miter lim="800000"/>
            <a:headEnd/>
            <a:tailEnd/>
          </a:ln>
        </p:spPr>
      </p:pic>
      <p:pic>
        <p:nvPicPr>
          <p:cNvPr id="5" name="图片 5"/>
          <p:cNvPicPr>
            <a:picLocks noChangeAspect="1"/>
          </p:cNvPicPr>
          <p:nvPr userDrawn="1"/>
        </p:nvPicPr>
        <p:blipFill>
          <a:blip r:embed="rId5"/>
          <a:srcRect/>
          <a:stretch>
            <a:fillRect/>
          </a:stretch>
        </p:blipFill>
        <p:spPr bwMode="auto">
          <a:xfrm>
            <a:off x="-61913" y="44450"/>
            <a:ext cx="1901826" cy="787400"/>
          </a:xfrm>
          <a:prstGeom prst="rect">
            <a:avLst/>
          </a:prstGeom>
          <a:noFill/>
          <a:ln w="9525">
            <a:noFill/>
            <a:miter lim="800000"/>
            <a:headEnd/>
            <a:tailEnd/>
          </a:ln>
        </p:spPr>
      </p:pic>
    </p:spTree>
  </p:cSld>
  <p:clrMapOvr>
    <a:masterClrMapping/>
  </p:clrMapOvr>
  <p:transition spd="slow" advTm="5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advTm="5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D467E64-E987-4D61-BCCD-D8DCCC658528}" type="datetimeFigureOut">
              <a:rPr lang="zh-CN" altLang="en-US"/>
              <a:pPr>
                <a:defRPr/>
              </a:pPr>
              <a:t>2021/3/12</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E2FE4FA-7553-464C-94CD-5F3B53EBEA43}" type="slidenum">
              <a:rPr lang="zh-CN" altLang="en-US"/>
              <a:pPr>
                <a:defRPr/>
              </a:pPr>
              <a:t>‹#›</a:t>
            </a:fld>
            <a:endParaRPr lang="zh-CN" altLang="en-US" dirty="0"/>
          </a:p>
        </p:txBody>
      </p:sp>
    </p:spTree>
  </p:cSld>
  <p:clrMapOvr>
    <a:masterClrMapping/>
  </p:clrMapOvr>
  <p:transition spd="slow" advTm="5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E5D48C8-95EE-48A3-B8C5-BD1AFA7957C8}" type="datetimeFigureOut">
              <a:rPr lang="zh-CN" altLang="en-US"/>
              <a:pPr>
                <a:defRPr/>
              </a:pPr>
              <a:t>2021/3/12</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7380507-91CC-4071-A0F2-4BFE6234AAC5}" type="slidenum">
              <a:rPr lang="zh-CN" altLang="en-US"/>
              <a:pPr>
                <a:defRPr/>
              </a:pPr>
              <a:t>‹#›</a:t>
            </a:fld>
            <a:endParaRPr lang="zh-CN" altLang="en-US" dirty="0"/>
          </a:p>
        </p:txBody>
      </p:sp>
    </p:spTree>
  </p:cSld>
  <p:clrMapOvr>
    <a:masterClrMapping/>
  </p:clrMapOvr>
  <p:transition spd="slow" advTm="5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2701529"/>
            <a:ext cx="68580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1027"/>
          <p:cNvSpPr>
            <a:spLocks noGrp="1"/>
          </p:cNvSpPr>
          <p:nvPr>
            <p:ph type="dt" sz="half" idx="10"/>
          </p:nvPr>
        </p:nvSpPr>
        <p:spPr>
          <a:ln/>
        </p:spPr>
        <p:txBody>
          <a:bodyPr/>
          <a:lstStyle>
            <a:lvl1pPr>
              <a:defRPr/>
            </a:lvl1pPr>
          </a:lstStyle>
          <a:p>
            <a:pPr>
              <a:defRPr/>
            </a:pPr>
            <a:fld id="{A5F1BE7D-EA43-4834-B5B8-03A6DD78A12E}" type="datetimeFigureOut">
              <a:rPr lang="zh-CN" altLang="en-US"/>
              <a:pPr>
                <a:defRPr/>
              </a:pPr>
              <a:t>2021/3/12</a:t>
            </a:fld>
            <a:endParaRPr lang="zh-CN" altLang="en-US"/>
          </a:p>
        </p:txBody>
      </p:sp>
      <p:sp>
        <p:nvSpPr>
          <p:cNvPr id="5" name="Footer Placeholder 1028"/>
          <p:cNvSpPr>
            <a:spLocks noGrp="1"/>
          </p:cNvSpPr>
          <p:nvPr>
            <p:ph type="ftr" sz="quarter" idx="11"/>
          </p:nvPr>
        </p:nvSpPr>
        <p:spPr>
          <a:ln/>
        </p:spPr>
        <p:txBody>
          <a:bodyPr/>
          <a:lstStyle>
            <a:lvl1pPr>
              <a:defRPr/>
            </a:lvl1pPr>
          </a:lstStyle>
          <a:p>
            <a:pPr>
              <a:defRPr/>
            </a:pPr>
            <a:endParaRPr lang="zh-CN" altLang="en-US"/>
          </a:p>
        </p:txBody>
      </p:sp>
      <p:sp>
        <p:nvSpPr>
          <p:cNvPr id="6" name="Slide Number Placeholder 1029"/>
          <p:cNvSpPr>
            <a:spLocks noGrp="1"/>
          </p:cNvSpPr>
          <p:nvPr>
            <p:ph type="sldNum" sz="quarter" idx="12"/>
          </p:nvPr>
        </p:nvSpPr>
        <p:spPr>
          <a:ln/>
        </p:spPr>
        <p:txBody>
          <a:bodyPr/>
          <a:lstStyle>
            <a:lvl1pPr>
              <a:defRPr/>
            </a:lvl1pPr>
          </a:lstStyle>
          <a:p>
            <a:pPr>
              <a:defRPr/>
            </a:pPr>
            <a:fld id="{CEE36677-31DA-47FA-9604-4FECDC3EAD11}" type="slidenum">
              <a:rPr lang="zh-CN" altLang="en-US"/>
              <a:pPr>
                <a:defRPr/>
              </a:pPr>
              <a:t>‹#›</a:t>
            </a:fld>
            <a:endParaRPr lang="zh-CN" altLang="en-US"/>
          </a:p>
        </p:txBody>
      </p:sp>
    </p:spTree>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27"/>
          <p:cNvSpPr>
            <a:spLocks noGrp="1"/>
          </p:cNvSpPr>
          <p:nvPr>
            <p:ph type="dt" sz="half" idx="10"/>
          </p:nvPr>
        </p:nvSpPr>
        <p:spPr>
          <a:ln/>
        </p:spPr>
        <p:txBody>
          <a:bodyPr/>
          <a:lstStyle>
            <a:lvl1pPr>
              <a:defRPr/>
            </a:lvl1pPr>
          </a:lstStyle>
          <a:p>
            <a:pPr>
              <a:defRPr/>
            </a:pPr>
            <a:fld id="{64B1E725-40A2-48FC-A9F8-06F359BB21B4}" type="datetimeFigureOut">
              <a:rPr lang="zh-CN" altLang="en-US"/>
              <a:pPr>
                <a:defRPr/>
              </a:pPr>
              <a:t>2021/3/12</a:t>
            </a:fld>
            <a:endParaRPr lang="zh-CN" altLang="en-US"/>
          </a:p>
        </p:txBody>
      </p:sp>
      <p:sp>
        <p:nvSpPr>
          <p:cNvPr id="5" name="Footer Placeholder 1028"/>
          <p:cNvSpPr>
            <a:spLocks noGrp="1"/>
          </p:cNvSpPr>
          <p:nvPr>
            <p:ph type="ftr" sz="quarter" idx="11"/>
          </p:nvPr>
        </p:nvSpPr>
        <p:spPr>
          <a:ln/>
        </p:spPr>
        <p:txBody>
          <a:bodyPr/>
          <a:lstStyle>
            <a:lvl1pPr>
              <a:defRPr/>
            </a:lvl1pPr>
          </a:lstStyle>
          <a:p>
            <a:pPr>
              <a:defRPr/>
            </a:pPr>
            <a:endParaRPr lang="zh-CN" altLang="en-US"/>
          </a:p>
        </p:txBody>
      </p:sp>
      <p:sp>
        <p:nvSpPr>
          <p:cNvPr id="6" name="Slide Number Placeholder 1029"/>
          <p:cNvSpPr>
            <a:spLocks noGrp="1"/>
          </p:cNvSpPr>
          <p:nvPr>
            <p:ph type="sldNum" sz="quarter" idx="12"/>
          </p:nvPr>
        </p:nvSpPr>
        <p:spPr>
          <a:ln/>
        </p:spPr>
        <p:txBody>
          <a:bodyPr/>
          <a:lstStyle>
            <a:lvl1pPr>
              <a:defRPr/>
            </a:lvl1pPr>
          </a:lstStyle>
          <a:p>
            <a:pPr>
              <a:defRPr/>
            </a:pPr>
            <a:fld id="{4267EC36-A64D-45F9-A7C0-2735FD0B76EE}" type="slidenum">
              <a:rPr lang="zh-CN" altLang="en-US"/>
              <a:pPr>
                <a:defRPr/>
              </a:pPr>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2"/>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2"/>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0FCC6BE-9DF2-4CAF-90E7-3C2298F0266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3442097"/>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1027"/>
          <p:cNvSpPr>
            <a:spLocks noGrp="1"/>
          </p:cNvSpPr>
          <p:nvPr>
            <p:ph type="dt" sz="half" idx="10"/>
          </p:nvPr>
        </p:nvSpPr>
        <p:spPr>
          <a:ln/>
        </p:spPr>
        <p:txBody>
          <a:bodyPr/>
          <a:lstStyle>
            <a:lvl1pPr>
              <a:defRPr/>
            </a:lvl1pPr>
          </a:lstStyle>
          <a:p>
            <a:pPr>
              <a:defRPr/>
            </a:pPr>
            <a:fld id="{77D20962-019C-4C4D-A531-CF3AC8606D9A}" type="datetimeFigureOut">
              <a:rPr lang="zh-CN" altLang="en-US"/>
              <a:pPr>
                <a:defRPr/>
              </a:pPr>
              <a:t>2021/3/12</a:t>
            </a:fld>
            <a:endParaRPr lang="zh-CN" altLang="en-US"/>
          </a:p>
        </p:txBody>
      </p:sp>
      <p:sp>
        <p:nvSpPr>
          <p:cNvPr id="5" name="Footer Placeholder 1028"/>
          <p:cNvSpPr>
            <a:spLocks noGrp="1"/>
          </p:cNvSpPr>
          <p:nvPr>
            <p:ph type="ftr" sz="quarter" idx="11"/>
          </p:nvPr>
        </p:nvSpPr>
        <p:spPr>
          <a:ln/>
        </p:spPr>
        <p:txBody>
          <a:bodyPr/>
          <a:lstStyle>
            <a:lvl1pPr>
              <a:defRPr/>
            </a:lvl1pPr>
          </a:lstStyle>
          <a:p>
            <a:pPr>
              <a:defRPr/>
            </a:pPr>
            <a:endParaRPr lang="zh-CN" altLang="en-US"/>
          </a:p>
        </p:txBody>
      </p:sp>
      <p:sp>
        <p:nvSpPr>
          <p:cNvPr id="6" name="Slide Number Placeholder 1029"/>
          <p:cNvSpPr>
            <a:spLocks noGrp="1"/>
          </p:cNvSpPr>
          <p:nvPr>
            <p:ph type="sldNum" sz="quarter" idx="12"/>
          </p:nvPr>
        </p:nvSpPr>
        <p:spPr>
          <a:ln/>
        </p:spPr>
        <p:txBody>
          <a:bodyPr/>
          <a:lstStyle>
            <a:lvl1pPr>
              <a:defRPr/>
            </a:lvl1pPr>
          </a:lstStyle>
          <a:p>
            <a:pPr>
              <a:defRPr/>
            </a:pPr>
            <a:fld id="{0742DFB5-5FE6-4026-8003-37D445B066F4}" type="slidenum">
              <a:rPr lang="zh-CN" altLang="en-US"/>
              <a:pPr>
                <a:defRPr/>
              </a:pPr>
              <a:t>‹#›</a:t>
            </a:fld>
            <a:endParaRPr lang="zh-CN" altLang="en-US"/>
          </a:p>
        </p:txBody>
      </p:sp>
    </p:spTree>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2504"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296" y="1200150"/>
            <a:ext cx="4032504"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27"/>
          <p:cNvSpPr>
            <a:spLocks noGrp="1"/>
          </p:cNvSpPr>
          <p:nvPr>
            <p:ph type="dt" sz="half" idx="10"/>
          </p:nvPr>
        </p:nvSpPr>
        <p:spPr>
          <a:ln/>
        </p:spPr>
        <p:txBody>
          <a:bodyPr/>
          <a:lstStyle>
            <a:lvl1pPr>
              <a:defRPr/>
            </a:lvl1pPr>
          </a:lstStyle>
          <a:p>
            <a:pPr>
              <a:defRPr/>
            </a:pPr>
            <a:fld id="{ACD3DDD8-DC92-470D-A3B8-23C0542F7007}" type="datetimeFigureOut">
              <a:rPr lang="zh-CN" altLang="en-US"/>
              <a:pPr>
                <a:defRPr/>
              </a:pPr>
              <a:t>2021/3/12</a:t>
            </a:fld>
            <a:endParaRPr lang="zh-CN" altLang="en-US"/>
          </a:p>
        </p:txBody>
      </p:sp>
      <p:sp>
        <p:nvSpPr>
          <p:cNvPr id="6" name="Footer Placeholder 1028"/>
          <p:cNvSpPr>
            <a:spLocks noGrp="1"/>
          </p:cNvSpPr>
          <p:nvPr>
            <p:ph type="ftr" sz="quarter" idx="11"/>
          </p:nvPr>
        </p:nvSpPr>
        <p:spPr>
          <a:ln/>
        </p:spPr>
        <p:txBody>
          <a:bodyPr/>
          <a:lstStyle>
            <a:lvl1pPr>
              <a:defRPr/>
            </a:lvl1pPr>
          </a:lstStyle>
          <a:p>
            <a:pPr>
              <a:defRPr/>
            </a:pPr>
            <a:endParaRPr lang="zh-CN" altLang="en-US"/>
          </a:p>
        </p:txBody>
      </p:sp>
      <p:sp>
        <p:nvSpPr>
          <p:cNvPr id="7" name="Slide Number Placeholder 1029"/>
          <p:cNvSpPr>
            <a:spLocks noGrp="1"/>
          </p:cNvSpPr>
          <p:nvPr>
            <p:ph type="sldNum" sz="quarter" idx="12"/>
          </p:nvPr>
        </p:nvSpPr>
        <p:spPr>
          <a:ln/>
        </p:spPr>
        <p:txBody>
          <a:bodyPr/>
          <a:lstStyle>
            <a:lvl1pPr>
              <a:defRPr/>
            </a:lvl1pPr>
          </a:lstStyle>
          <a:p>
            <a:pPr>
              <a:defRPr/>
            </a:pPr>
            <a:fld id="{ABDFF3A8-1A0C-4A5C-BC84-38AB6DE582DD}" type="slidenum">
              <a:rPr lang="zh-CN" altLang="en-US"/>
              <a:pPr>
                <a:defRPr/>
              </a:pPr>
              <a:t>‹#›</a:t>
            </a:fld>
            <a:endParaRPr lang="zh-CN" altLang="en-US"/>
          </a:p>
        </p:txBody>
      </p:sp>
    </p:spTree>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1"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027"/>
          <p:cNvSpPr>
            <a:spLocks noGrp="1"/>
          </p:cNvSpPr>
          <p:nvPr>
            <p:ph type="dt" sz="half" idx="10"/>
          </p:nvPr>
        </p:nvSpPr>
        <p:spPr>
          <a:ln/>
        </p:spPr>
        <p:txBody>
          <a:bodyPr/>
          <a:lstStyle>
            <a:lvl1pPr>
              <a:defRPr/>
            </a:lvl1pPr>
          </a:lstStyle>
          <a:p>
            <a:pPr>
              <a:defRPr/>
            </a:pPr>
            <a:fld id="{635810EF-E369-4BBE-A4C9-E9DD5CA5D2C5}" type="datetimeFigureOut">
              <a:rPr lang="zh-CN" altLang="en-US"/>
              <a:pPr>
                <a:defRPr/>
              </a:pPr>
              <a:t>2021/3/12</a:t>
            </a:fld>
            <a:endParaRPr lang="zh-CN" altLang="en-US"/>
          </a:p>
        </p:txBody>
      </p:sp>
      <p:sp>
        <p:nvSpPr>
          <p:cNvPr id="8" name="Footer Placeholder 1028"/>
          <p:cNvSpPr>
            <a:spLocks noGrp="1"/>
          </p:cNvSpPr>
          <p:nvPr>
            <p:ph type="ftr" sz="quarter" idx="11"/>
          </p:nvPr>
        </p:nvSpPr>
        <p:spPr>
          <a:ln/>
        </p:spPr>
        <p:txBody>
          <a:bodyPr/>
          <a:lstStyle>
            <a:lvl1pPr>
              <a:defRPr/>
            </a:lvl1pPr>
          </a:lstStyle>
          <a:p>
            <a:pPr>
              <a:defRPr/>
            </a:pPr>
            <a:endParaRPr lang="zh-CN" altLang="en-US"/>
          </a:p>
        </p:txBody>
      </p:sp>
      <p:sp>
        <p:nvSpPr>
          <p:cNvPr id="9" name="Slide Number Placeholder 1029"/>
          <p:cNvSpPr>
            <a:spLocks noGrp="1"/>
          </p:cNvSpPr>
          <p:nvPr>
            <p:ph type="sldNum" sz="quarter" idx="12"/>
          </p:nvPr>
        </p:nvSpPr>
        <p:spPr>
          <a:ln/>
        </p:spPr>
        <p:txBody>
          <a:bodyPr/>
          <a:lstStyle>
            <a:lvl1pPr>
              <a:defRPr/>
            </a:lvl1pPr>
          </a:lstStyle>
          <a:p>
            <a:pPr>
              <a:defRPr/>
            </a:pPr>
            <a:fld id="{10DDF340-D554-4EF5-A039-1E1E4CFDE2E1}" type="slidenum">
              <a:rPr lang="zh-CN" altLang="en-US"/>
              <a:pPr>
                <a:defRPr/>
              </a:pPr>
              <a:t>‹#›</a:t>
            </a:fld>
            <a:endParaRPr lang="zh-CN" altLang="en-US"/>
          </a:p>
        </p:txBody>
      </p:sp>
    </p:spTree>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srcRect l="134" t="36971" r="-2"/>
          <a:stretch>
            <a:fillRect/>
          </a:stretch>
        </p:blipFill>
        <p:spPr bwMode="auto">
          <a:xfrm>
            <a:off x="0" y="1828800"/>
            <a:ext cx="9144000" cy="3003550"/>
          </a:xfrm>
          <a:prstGeom prst="rect">
            <a:avLst/>
          </a:prstGeom>
          <a:noFill/>
          <a:ln w="9525">
            <a:noFill/>
            <a:miter lim="800000"/>
            <a:headEnd/>
            <a:tailEnd/>
          </a:ln>
        </p:spPr>
      </p:pic>
      <p:pic>
        <p:nvPicPr>
          <p:cNvPr id="4" name="图片 6"/>
          <p:cNvPicPr>
            <a:picLocks noChangeAspect="1"/>
          </p:cNvPicPr>
          <p:nvPr userDrawn="1"/>
        </p:nvPicPr>
        <p:blipFill>
          <a:blip r:embed="rId3"/>
          <a:srcRect/>
          <a:stretch>
            <a:fillRect/>
          </a:stretch>
        </p:blipFill>
        <p:spPr bwMode="auto">
          <a:xfrm>
            <a:off x="0" y="3433763"/>
            <a:ext cx="9613900" cy="1506537"/>
          </a:xfrm>
          <a:prstGeom prst="rect">
            <a:avLst/>
          </a:prstGeom>
          <a:noFill/>
          <a:ln w="9525">
            <a:noFill/>
            <a:miter lim="800000"/>
            <a:headEnd/>
            <a:tailEnd/>
          </a:ln>
        </p:spPr>
      </p:pic>
      <p:pic>
        <p:nvPicPr>
          <p:cNvPr id="5" name="图片 7"/>
          <p:cNvPicPr>
            <a:picLocks noChangeAspect="1"/>
          </p:cNvPicPr>
          <p:nvPr userDrawn="1"/>
        </p:nvPicPr>
        <p:blipFill>
          <a:blip r:embed="rId4"/>
          <a:srcRect l="2" r="153"/>
          <a:stretch>
            <a:fillRect/>
          </a:stretch>
        </p:blipFill>
        <p:spPr bwMode="auto">
          <a:xfrm>
            <a:off x="-93663" y="3505200"/>
            <a:ext cx="9131301" cy="1216025"/>
          </a:xfrm>
          <a:prstGeom prst="rect">
            <a:avLst/>
          </a:prstGeom>
          <a:noFill/>
          <a:ln w="9525">
            <a:noFill/>
            <a:miter lim="800000"/>
            <a:headEnd/>
            <a:tailEnd/>
          </a:ln>
        </p:spPr>
      </p:pic>
      <p:pic>
        <p:nvPicPr>
          <p:cNvPr id="6" name="图片 8"/>
          <p:cNvPicPr>
            <a:picLocks noChangeAspect="1"/>
          </p:cNvPicPr>
          <p:nvPr userDrawn="1"/>
        </p:nvPicPr>
        <p:blipFill>
          <a:blip r:embed="rId5"/>
          <a:srcRect/>
          <a:stretch>
            <a:fillRect/>
          </a:stretch>
        </p:blipFill>
        <p:spPr bwMode="auto">
          <a:xfrm>
            <a:off x="-14288" y="4017963"/>
            <a:ext cx="9158288" cy="1125537"/>
          </a:xfrm>
          <a:prstGeom prst="rect">
            <a:avLst/>
          </a:prstGeom>
          <a:noFill/>
          <a:ln w="9525">
            <a:noFill/>
            <a:miter lim="800000"/>
            <a:headEnd/>
            <a:tailEnd/>
          </a:ln>
        </p:spPr>
      </p:pic>
      <p:grpSp>
        <p:nvGrpSpPr>
          <p:cNvPr id="7" name="组合 9"/>
          <p:cNvGrpSpPr>
            <a:grpSpLocks/>
          </p:cNvGrpSpPr>
          <p:nvPr userDrawn="1"/>
        </p:nvGrpSpPr>
        <p:grpSpPr bwMode="auto">
          <a:xfrm>
            <a:off x="176213" y="3190875"/>
            <a:ext cx="693737" cy="1328738"/>
            <a:chOff x="181346" y="1761375"/>
            <a:chExt cx="1517253" cy="2901593"/>
          </a:xfrm>
        </p:grpSpPr>
        <p:pic>
          <p:nvPicPr>
            <p:cNvPr id="8" name="图片 10"/>
            <p:cNvPicPr>
              <a:picLocks noChangeAspect="1"/>
            </p:cNvPicPr>
            <p:nvPr/>
          </p:nvPicPr>
          <p:blipFill>
            <a:blip r:embed="rId6"/>
            <a:srcRect/>
            <a:stretch>
              <a:fillRect/>
            </a:stretch>
          </p:blipFill>
          <p:spPr bwMode="auto">
            <a:xfrm>
              <a:off x="622043" y="1761375"/>
              <a:ext cx="885486" cy="2901593"/>
            </a:xfrm>
            <a:prstGeom prst="rect">
              <a:avLst/>
            </a:prstGeom>
            <a:noFill/>
            <a:ln w="9525">
              <a:noFill/>
              <a:miter lim="800000"/>
              <a:headEnd/>
              <a:tailEnd/>
            </a:ln>
          </p:spPr>
        </p:pic>
        <p:pic>
          <p:nvPicPr>
            <p:cNvPr id="9" name="图片 11"/>
            <p:cNvPicPr>
              <a:picLocks noChangeAspect="1"/>
            </p:cNvPicPr>
            <p:nvPr/>
          </p:nvPicPr>
          <p:blipFill>
            <a:blip r:embed="rId7"/>
            <a:srcRect/>
            <a:stretch>
              <a:fillRect/>
            </a:stretch>
          </p:blipFill>
          <p:spPr bwMode="auto">
            <a:xfrm>
              <a:off x="1186323" y="2638386"/>
              <a:ext cx="512276" cy="2024582"/>
            </a:xfrm>
            <a:prstGeom prst="rect">
              <a:avLst/>
            </a:prstGeom>
            <a:noFill/>
            <a:ln w="9525">
              <a:noFill/>
              <a:miter lim="800000"/>
              <a:headEnd/>
              <a:tailEnd/>
            </a:ln>
          </p:spPr>
        </p:pic>
        <p:pic>
          <p:nvPicPr>
            <p:cNvPr id="10" name="图片 12"/>
            <p:cNvPicPr>
              <a:picLocks noChangeAspect="1"/>
            </p:cNvPicPr>
            <p:nvPr/>
          </p:nvPicPr>
          <p:blipFill>
            <a:blip r:embed="rId8"/>
            <a:srcRect/>
            <a:stretch>
              <a:fillRect/>
            </a:stretch>
          </p:blipFill>
          <p:spPr bwMode="auto">
            <a:xfrm>
              <a:off x="181346" y="2373835"/>
              <a:ext cx="711093" cy="2289133"/>
            </a:xfrm>
            <a:prstGeom prst="rect">
              <a:avLst/>
            </a:prstGeom>
            <a:noFill/>
            <a:ln w="9525">
              <a:noFill/>
              <a:miter lim="800000"/>
              <a:headEnd/>
              <a:tailEnd/>
            </a:ln>
          </p:spPr>
        </p:pic>
      </p:grpSp>
      <p:pic>
        <p:nvPicPr>
          <p:cNvPr id="11" name="图片 13"/>
          <p:cNvPicPr>
            <a:picLocks noChangeAspect="1"/>
          </p:cNvPicPr>
          <p:nvPr userDrawn="1"/>
        </p:nvPicPr>
        <p:blipFill>
          <a:blip r:embed="rId9"/>
          <a:srcRect r="45911"/>
          <a:stretch>
            <a:fillRect/>
          </a:stretch>
        </p:blipFill>
        <p:spPr bwMode="auto">
          <a:xfrm>
            <a:off x="8461375" y="3435350"/>
            <a:ext cx="617538" cy="9604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2"/>
          <p:cNvSpPr>
            <a:spLocks noGrp="1"/>
          </p:cNvSpPr>
          <p:nvPr>
            <p:ph type="dt" sz="half" idx="10"/>
          </p:nvPr>
        </p:nvSpPr>
        <p:spPr/>
        <p:txBody>
          <a:bodyPr/>
          <a:lstStyle>
            <a:lvl1pPr>
              <a:defRPr/>
            </a:lvl1pPr>
          </a:lstStyle>
          <a:p>
            <a:pPr>
              <a:defRPr/>
            </a:pPr>
            <a:fld id="{A5547F60-FCE0-46DF-A0E7-488BD530E6BF}" type="datetimeFigureOut">
              <a:rPr lang="zh-CN" altLang="en-US"/>
              <a:pPr>
                <a:defRPr/>
              </a:pPr>
              <a:t>2021/3/12</a:t>
            </a:fld>
            <a:endParaRPr lang="zh-CN" altLang="en-US"/>
          </a:p>
        </p:txBody>
      </p:sp>
      <p:sp>
        <p:nvSpPr>
          <p:cNvPr id="13" name="Footer Placeholder 3"/>
          <p:cNvSpPr>
            <a:spLocks noGrp="1"/>
          </p:cNvSpPr>
          <p:nvPr>
            <p:ph type="ftr" sz="quarter" idx="11"/>
          </p:nvPr>
        </p:nvSpPr>
        <p:spPr/>
        <p:txBody>
          <a:bodyPr/>
          <a:lstStyle>
            <a:lvl1pPr>
              <a:defRPr/>
            </a:lvl1pPr>
          </a:lstStyle>
          <a:p>
            <a:pPr>
              <a:defRPr/>
            </a:pPr>
            <a:endParaRPr lang="zh-CN" altLang="en-US"/>
          </a:p>
        </p:txBody>
      </p:sp>
      <p:sp>
        <p:nvSpPr>
          <p:cNvPr id="14" name="Slide Number Placeholder 4"/>
          <p:cNvSpPr>
            <a:spLocks noGrp="1"/>
          </p:cNvSpPr>
          <p:nvPr>
            <p:ph type="sldNum" sz="quarter" idx="12"/>
          </p:nvPr>
        </p:nvSpPr>
        <p:spPr/>
        <p:txBody>
          <a:bodyPr/>
          <a:lstStyle>
            <a:lvl1pPr>
              <a:defRPr/>
            </a:lvl1pPr>
          </a:lstStyle>
          <a:p>
            <a:pPr>
              <a:defRPr/>
            </a:pPr>
            <a:fld id="{E200F642-9408-4BAA-BFF5-54C3B6D41526}" type="slidenum">
              <a:rPr lang="zh-CN" altLang="en-US"/>
              <a:pPr>
                <a:defRPr/>
              </a:pPr>
              <a:t>‹#›</a:t>
            </a:fld>
            <a:endParaRPr lang="zh-CN" altLang="en-US"/>
          </a:p>
        </p:txBody>
      </p:sp>
    </p:spTree>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矩形 4"/>
          <p:cNvSpPr/>
          <p:nvPr userDrawn="1"/>
        </p:nvSpPr>
        <p:spPr>
          <a:xfrm>
            <a:off x="0" y="1612900"/>
            <a:ext cx="9144000" cy="353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3" name="图片 5"/>
          <p:cNvPicPr>
            <a:picLocks noChangeAspect="1"/>
          </p:cNvPicPr>
          <p:nvPr userDrawn="1"/>
        </p:nvPicPr>
        <p:blipFill>
          <a:blip r:embed="rId2"/>
          <a:srcRect l="136" t="73055" r="17725" b="-2"/>
          <a:stretch>
            <a:fillRect/>
          </a:stretch>
        </p:blipFill>
        <p:spPr bwMode="auto">
          <a:xfrm>
            <a:off x="0" y="0"/>
            <a:ext cx="9144000" cy="1852613"/>
          </a:xfrm>
          <a:prstGeom prst="rect">
            <a:avLst/>
          </a:prstGeom>
          <a:noFill/>
          <a:ln w="9525">
            <a:noFill/>
            <a:miter lim="800000"/>
            <a:headEnd/>
            <a:tailEnd/>
          </a:ln>
        </p:spPr>
      </p:pic>
      <p:pic>
        <p:nvPicPr>
          <p:cNvPr id="4" name="图片 7"/>
          <p:cNvPicPr>
            <a:picLocks noChangeAspect="1"/>
          </p:cNvPicPr>
          <p:nvPr userDrawn="1"/>
        </p:nvPicPr>
        <p:blipFill>
          <a:blip r:embed="rId3"/>
          <a:srcRect l="30888" t="27748" r="21866"/>
          <a:stretch>
            <a:fillRect/>
          </a:stretch>
        </p:blipFill>
        <p:spPr bwMode="auto">
          <a:xfrm>
            <a:off x="6599238" y="-25400"/>
            <a:ext cx="2544762" cy="2463800"/>
          </a:xfrm>
          <a:prstGeom prst="rect">
            <a:avLst/>
          </a:prstGeom>
          <a:noFill/>
          <a:ln w="9525">
            <a:noFill/>
            <a:miter lim="800000"/>
            <a:headEnd/>
            <a:tailEnd/>
          </a:ln>
        </p:spPr>
      </p:pic>
      <p:pic>
        <p:nvPicPr>
          <p:cNvPr id="5" name="图片 8"/>
          <p:cNvPicPr>
            <a:picLocks noChangeAspect="1"/>
          </p:cNvPicPr>
          <p:nvPr userDrawn="1"/>
        </p:nvPicPr>
        <p:blipFill>
          <a:blip r:embed="rId4"/>
          <a:srcRect/>
          <a:stretch>
            <a:fillRect/>
          </a:stretch>
        </p:blipFill>
        <p:spPr bwMode="auto">
          <a:xfrm>
            <a:off x="0" y="3392488"/>
            <a:ext cx="9613900" cy="1508125"/>
          </a:xfrm>
          <a:prstGeom prst="rect">
            <a:avLst/>
          </a:prstGeom>
          <a:noFill/>
          <a:ln w="9525">
            <a:noFill/>
            <a:miter lim="800000"/>
            <a:headEnd/>
            <a:tailEnd/>
          </a:ln>
        </p:spPr>
      </p:pic>
      <p:pic>
        <p:nvPicPr>
          <p:cNvPr id="6" name="图片 9"/>
          <p:cNvPicPr>
            <a:picLocks noChangeAspect="1"/>
          </p:cNvPicPr>
          <p:nvPr userDrawn="1"/>
        </p:nvPicPr>
        <p:blipFill>
          <a:blip r:embed="rId5"/>
          <a:srcRect l="2" r="153"/>
          <a:stretch>
            <a:fillRect/>
          </a:stretch>
        </p:blipFill>
        <p:spPr bwMode="auto">
          <a:xfrm>
            <a:off x="-12700" y="3505200"/>
            <a:ext cx="9131300" cy="1216025"/>
          </a:xfrm>
          <a:prstGeom prst="rect">
            <a:avLst/>
          </a:prstGeom>
          <a:noFill/>
          <a:ln w="9525">
            <a:noFill/>
            <a:miter lim="800000"/>
            <a:headEnd/>
            <a:tailEnd/>
          </a:ln>
        </p:spPr>
      </p:pic>
      <p:pic>
        <p:nvPicPr>
          <p:cNvPr id="7" name="图片 10"/>
          <p:cNvPicPr>
            <a:picLocks noChangeAspect="1"/>
          </p:cNvPicPr>
          <p:nvPr userDrawn="1"/>
        </p:nvPicPr>
        <p:blipFill>
          <a:blip r:embed="rId6"/>
          <a:srcRect/>
          <a:stretch>
            <a:fillRect/>
          </a:stretch>
        </p:blipFill>
        <p:spPr bwMode="auto">
          <a:xfrm>
            <a:off x="0" y="3905250"/>
            <a:ext cx="9144000" cy="1238250"/>
          </a:xfrm>
          <a:prstGeom prst="rect">
            <a:avLst/>
          </a:prstGeom>
          <a:noFill/>
          <a:ln w="9525">
            <a:noFill/>
            <a:miter lim="800000"/>
            <a:headEnd/>
            <a:tailEnd/>
          </a:ln>
        </p:spPr>
      </p:pic>
      <p:pic>
        <p:nvPicPr>
          <p:cNvPr id="8" name="图片 46"/>
          <p:cNvPicPr>
            <a:picLocks noChangeAspect="1"/>
          </p:cNvPicPr>
          <p:nvPr userDrawn="1"/>
        </p:nvPicPr>
        <p:blipFill>
          <a:blip r:embed="rId7"/>
          <a:srcRect r="45911"/>
          <a:stretch>
            <a:fillRect/>
          </a:stretch>
        </p:blipFill>
        <p:spPr bwMode="auto">
          <a:xfrm>
            <a:off x="8461375" y="3435350"/>
            <a:ext cx="617538" cy="960438"/>
          </a:xfrm>
          <a:prstGeom prst="rect">
            <a:avLst/>
          </a:prstGeom>
          <a:noFill/>
          <a:ln w="9525">
            <a:noFill/>
            <a:miter lim="800000"/>
            <a:headEnd/>
            <a:tailEnd/>
          </a:ln>
        </p:spPr>
      </p:pic>
      <p:sp>
        <p:nvSpPr>
          <p:cNvPr id="9" name="矩形 4"/>
          <p:cNvSpPr/>
          <p:nvPr userDrawn="1"/>
        </p:nvSpPr>
        <p:spPr>
          <a:xfrm>
            <a:off x="0" y="1612900"/>
            <a:ext cx="9144000" cy="353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10" name="图片 5"/>
          <p:cNvPicPr>
            <a:picLocks noChangeAspect="1"/>
          </p:cNvPicPr>
          <p:nvPr userDrawn="1"/>
        </p:nvPicPr>
        <p:blipFill>
          <a:blip r:embed="rId2"/>
          <a:srcRect l="136" t="73055" r="17725" b="-2"/>
          <a:stretch>
            <a:fillRect/>
          </a:stretch>
        </p:blipFill>
        <p:spPr bwMode="auto">
          <a:xfrm>
            <a:off x="0" y="0"/>
            <a:ext cx="9144000" cy="1852613"/>
          </a:xfrm>
          <a:prstGeom prst="rect">
            <a:avLst/>
          </a:prstGeom>
          <a:noFill/>
          <a:ln w="9525">
            <a:noFill/>
            <a:miter lim="800000"/>
            <a:headEnd/>
            <a:tailEnd/>
          </a:ln>
        </p:spPr>
      </p:pic>
      <p:pic>
        <p:nvPicPr>
          <p:cNvPr id="11" name="图片 7"/>
          <p:cNvPicPr>
            <a:picLocks noChangeAspect="1"/>
          </p:cNvPicPr>
          <p:nvPr userDrawn="1"/>
        </p:nvPicPr>
        <p:blipFill>
          <a:blip r:embed="rId3"/>
          <a:srcRect l="30888" t="27748" r="21866"/>
          <a:stretch>
            <a:fillRect/>
          </a:stretch>
        </p:blipFill>
        <p:spPr bwMode="auto">
          <a:xfrm>
            <a:off x="6599238" y="-25400"/>
            <a:ext cx="2544762" cy="2463800"/>
          </a:xfrm>
          <a:prstGeom prst="rect">
            <a:avLst/>
          </a:prstGeom>
          <a:noFill/>
          <a:ln w="9525">
            <a:noFill/>
            <a:miter lim="800000"/>
            <a:headEnd/>
            <a:tailEnd/>
          </a:ln>
        </p:spPr>
      </p:pic>
      <p:pic>
        <p:nvPicPr>
          <p:cNvPr id="12" name="图片 47"/>
          <p:cNvPicPr>
            <a:picLocks noChangeAspect="1"/>
          </p:cNvPicPr>
          <p:nvPr userDrawn="1"/>
        </p:nvPicPr>
        <p:blipFill>
          <a:blip r:embed="rId4"/>
          <a:srcRect b="43227"/>
          <a:stretch>
            <a:fillRect/>
          </a:stretch>
        </p:blipFill>
        <p:spPr bwMode="auto">
          <a:xfrm>
            <a:off x="-14288" y="4178300"/>
            <a:ext cx="9613901" cy="855663"/>
          </a:xfrm>
          <a:prstGeom prst="rect">
            <a:avLst/>
          </a:prstGeom>
          <a:noFill/>
          <a:ln w="9525">
            <a:noFill/>
            <a:miter lim="800000"/>
            <a:headEnd/>
            <a:tailEnd/>
          </a:ln>
        </p:spPr>
      </p:pic>
      <p:pic>
        <p:nvPicPr>
          <p:cNvPr id="13" name="图片 48"/>
          <p:cNvPicPr>
            <a:picLocks noChangeAspect="1"/>
          </p:cNvPicPr>
          <p:nvPr userDrawn="1"/>
        </p:nvPicPr>
        <p:blipFill>
          <a:blip r:embed="rId5"/>
          <a:srcRect l="2" r="153" b="8110"/>
          <a:stretch>
            <a:fillRect/>
          </a:stretch>
        </p:blipFill>
        <p:spPr bwMode="auto">
          <a:xfrm>
            <a:off x="7938" y="3987800"/>
            <a:ext cx="9129712" cy="1116013"/>
          </a:xfrm>
          <a:prstGeom prst="rect">
            <a:avLst/>
          </a:prstGeom>
          <a:noFill/>
          <a:ln w="9525">
            <a:noFill/>
            <a:miter lim="800000"/>
            <a:headEnd/>
            <a:tailEnd/>
          </a:ln>
        </p:spPr>
      </p:pic>
      <p:pic>
        <p:nvPicPr>
          <p:cNvPr id="14" name="图片 49"/>
          <p:cNvPicPr>
            <a:picLocks noChangeAspect="1"/>
          </p:cNvPicPr>
          <p:nvPr userDrawn="1"/>
        </p:nvPicPr>
        <p:blipFill>
          <a:blip r:embed="rId6"/>
          <a:srcRect/>
          <a:stretch>
            <a:fillRect/>
          </a:stretch>
        </p:blipFill>
        <p:spPr bwMode="auto">
          <a:xfrm>
            <a:off x="-14288" y="4641850"/>
            <a:ext cx="9155113" cy="501650"/>
          </a:xfrm>
          <a:prstGeom prst="rect">
            <a:avLst/>
          </a:prstGeom>
          <a:noFill/>
          <a:ln w="9525">
            <a:noFill/>
            <a:miter lim="800000"/>
            <a:headEnd/>
            <a:tailEnd/>
          </a:ln>
        </p:spPr>
      </p:pic>
      <p:sp>
        <p:nvSpPr>
          <p:cNvPr id="15" name="矩形 4"/>
          <p:cNvSpPr/>
          <p:nvPr userDrawn="1"/>
        </p:nvSpPr>
        <p:spPr>
          <a:xfrm>
            <a:off x="0" y="1612900"/>
            <a:ext cx="9144000" cy="353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pic>
        <p:nvPicPr>
          <p:cNvPr id="16" name="图片 5"/>
          <p:cNvPicPr>
            <a:picLocks noChangeAspect="1"/>
          </p:cNvPicPr>
          <p:nvPr userDrawn="1"/>
        </p:nvPicPr>
        <p:blipFill>
          <a:blip r:embed="rId2"/>
          <a:srcRect l="136" t="73055" r="17725" b="-2"/>
          <a:stretch>
            <a:fillRect/>
          </a:stretch>
        </p:blipFill>
        <p:spPr bwMode="auto">
          <a:xfrm>
            <a:off x="0" y="0"/>
            <a:ext cx="9144000" cy="1852613"/>
          </a:xfrm>
          <a:prstGeom prst="rect">
            <a:avLst/>
          </a:prstGeom>
          <a:noFill/>
          <a:ln w="9525">
            <a:noFill/>
            <a:miter lim="800000"/>
            <a:headEnd/>
            <a:tailEnd/>
          </a:ln>
        </p:spPr>
      </p:pic>
      <p:pic>
        <p:nvPicPr>
          <p:cNvPr id="17" name="图片 7"/>
          <p:cNvPicPr>
            <a:picLocks noChangeAspect="1"/>
          </p:cNvPicPr>
          <p:nvPr userDrawn="1"/>
        </p:nvPicPr>
        <p:blipFill>
          <a:blip r:embed="rId3"/>
          <a:srcRect l="30888" t="27748" r="21866"/>
          <a:stretch>
            <a:fillRect/>
          </a:stretch>
        </p:blipFill>
        <p:spPr bwMode="auto">
          <a:xfrm>
            <a:off x="6599238" y="-25400"/>
            <a:ext cx="2544762" cy="2463800"/>
          </a:xfrm>
          <a:prstGeom prst="rect">
            <a:avLst/>
          </a:prstGeom>
          <a:noFill/>
          <a:ln w="9525">
            <a:noFill/>
            <a:miter lim="800000"/>
            <a:headEnd/>
            <a:tailEnd/>
          </a:ln>
        </p:spPr>
      </p:pic>
      <p:sp>
        <p:nvSpPr>
          <p:cNvPr id="18" name="Date Placeholder 1"/>
          <p:cNvSpPr>
            <a:spLocks noGrp="1"/>
          </p:cNvSpPr>
          <p:nvPr>
            <p:ph type="dt" sz="half" idx="10"/>
          </p:nvPr>
        </p:nvSpPr>
        <p:spPr/>
        <p:txBody>
          <a:bodyPr/>
          <a:lstStyle>
            <a:lvl1pPr>
              <a:defRPr/>
            </a:lvl1pPr>
          </a:lstStyle>
          <a:p>
            <a:pPr>
              <a:defRPr/>
            </a:pPr>
            <a:fld id="{ACD0AA72-AF34-4415-8B11-AB9888081E6D}" type="datetimeFigureOut">
              <a:rPr lang="zh-CN" altLang="en-US"/>
              <a:pPr>
                <a:defRPr/>
              </a:pPr>
              <a:t>2021/3/12</a:t>
            </a:fld>
            <a:endParaRPr lang="zh-CN" altLang="en-US"/>
          </a:p>
        </p:txBody>
      </p:sp>
      <p:sp>
        <p:nvSpPr>
          <p:cNvPr id="19" name="Footer Placeholder 2"/>
          <p:cNvSpPr>
            <a:spLocks noGrp="1"/>
          </p:cNvSpPr>
          <p:nvPr>
            <p:ph type="ftr" sz="quarter" idx="11"/>
          </p:nvPr>
        </p:nvSpPr>
        <p:spPr/>
        <p:txBody>
          <a:bodyPr/>
          <a:lstStyle>
            <a:lvl1pPr>
              <a:defRPr/>
            </a:lvl1pPr>
          </a:lstStyle>
          <a:p>
            <a:pPr>
              <a:defRPr/>
            </a:pPr>
            <a:endParaRPr lang="zh-CN" altLang="en-US"/>
          </a:p>
        </p:txBody>
      </p:sp>
      <p:sp>
        <p:nvSpPr>
          <p:cNvPr id="20" name="Slide Number Placeholder 3"/>
          <p:cNvSpPr>
            <a:spLocks noGrp="1"/>
          </p:cNvSpPr>
          <p:nvPr>
            <p:ph type="sldNum" sz="quarter" idx="12"/>
          </p:nvPr>
        </p:nvSpPr>
        <p:spPr/>
        <p:txBody>
          <a:bodyPr/>
          <a:lstStyle>
            <a:lvl1pPr>
              <a:defRPr/>
            </a:lvl1pPr>
          </a:lstStyle>
          <a:p>
            <a:pPr>
              <a:defRPr/>
            </a:pPr>
            <a:fld id="{5A5B11E2-5068-4406-8394-5E5A327F2CB8}" type="slidenum">
              <a:rPr lang="zh-CN" altLang="en-US"/>
              <a:pPr>
                <a:defRPr/>
              </a:pPr>
              <a:t>‹#›</a:t>
            </a:fld>
            <a:endParaRPr lang="zh-CN" altLang="en-US"/>
          </a:p>
        </p:txBody>
      </p:sp>
    </p:spTree>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smtClean="0"/>
              <a:t>Click to edit Master text styles</a:t>
            </a:r>
          </a:p>
        </p:txBody>
      </p:sp>
      <p:sp>
        <p:nvSpPr>
          <p:cNvPr id="5" name="Date Placeholder 1027"/>
          <p:cNvSpPr>
            <a:spLocks noGrp="1"/>
          </p:cNvSpPr>
          <p:nvPr>
            <p:ph type="dt" sz="half" idx="10"/>
          </p:nvPr>
        </p:nvSpPr>
        <p:spPr>
          <a:ln/>
        </p:spPr>
        <p:txBody>
          <a:bodyPr/>
          <a:lstStyle>
            <a:lvl1pPr>
              <a:defRPr/>
            </a:lvl1pPr>
          </a:lstStyle>
          <a:p>
            <a:pPr>
              <a:defRPr/>
            </a:pPr>
            <a:fld id="{F3505F3A-FD45-493D-8F23-6A1677E6BE73}" type="datetimeFigureOut">
              <a:rPr lang="zh-CN" altLang="en-US"/>
              <a:pPr>
                <a:defRPr/>
              </a:pPr>
              <a:t>2021/3/12</a:t>
            </a:fld>
            <a:endParaRPr lang="zh-CN" altLang="en-US"/>
          </a:p>
        </p:txBody>
      </p:sp>
      <p:sp>
        <p:nvSpPr>
          <p:cNvPr id="6" name="Footer Placeholder 1028"/>
          <p:cNvSpPr>
            <a:spLocks noGrp="1"/>
          </p:cNvSpPr>
          <p:nvPr>
            <p:ph type="ftr" sz="quarter" idx="11"/>
          </p:nvPr>
        </p:nvSpPr>
        <p:spPr>
          <a:ln/>
        </p:spPr>
        <p:txBody>
          <a:bodyPr/>
          <a:lstStyle>
            <a:lvl1pPr>
              <a:defRPr/>
            </a:lvl1pPr>
          </a:lstStyle>
          <a:p>
            <a:pPr>
              <a:defRPr/>
            </a:pPr>
            <a:endParaRPr lang="zh-CN" altLang="en-US"/>
          </a:p>
        </p:txBody>
      </p:sp>
      <p:sp>
        <p:nvSpPr>
          <p:cNvPr id="7" name="Slide Number Placeholder 1029"/>
          <p:cNvSpPr>
            <a:spLocks noGrp="1"/>
          </p:cNvSpPr>
          <p:nvPr>
            <p:ph type="sldNum" sz="quarter" idx="12"/>
          </p:nvPr>
        </p:nvSpPr>
        <p:spPr>
          <a:ln/>
        </p:spPr>
        <p:txBody>
          <a:bodyPr/>
          <a:lstStyle>
            <a:lvl1pPr>
              <a:defRPr/>
            </a:lvl1pPr>
          </a:lstStyle>
          <a:p>
            <a:pPr>
              <a:defRPr/>
            </a:pPr>
            <a:fld id="{0D78D647-BF27-4D02-9182-3C4A8A543DE8}" type="slidenum">
              <a:rPr lang="zh-CN" altLang="en-US"/>
              <a:pPr>
                <a:defRPr/>
              </a:pPr>
              <a:t>‹#›</a:t>
            </a:fld>
            <a:endParaRPr lang="zh-CN" altLang="en-US"/>
          </a:p>
        </p:txBody>
      </p:sp>
    </p:spTree>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smtClean="0"/>
              <a:t>Click to edit Master text styles</a:t>
            </a:r>
          </a:p>
        </p:txBody>
      </p:sp>
      <p:sp>
        <p:nvSpPr>
          <p:cNvPr id="5" name="Date Placeholder 1027"/>
          <p:cNvSpPr>
            <a:spLocks noGrp="1"/>
          </p:cNvSpPr>
          <p:nvPr>
            <p:ph type="dt" sz="half" idx="10"/>
          </p:nvPr>
        </p:nvSpPr>
        <p:spPr>
          <a:ln/>
        </p:spPr>
        <p:txBody>
          <a:bodyPr/>
          <a:lstStyle>
            <a:lvl1pPr>
              <a:defRPr/>
            </a:lvl1pPr>
          </a:lstStyle>
          <a:p>
            <a:pPr>
              <a:defRPr/>
            </a:pPr>
            <a:fld id="{207590CA-C886-4B26-9FF5-866B26C56B0D}" type="datetimeFigureOut">
              <a:rPr lang="zh-CN" altLang="en-US"/>
              <a:pPr>
                <a:defRPr/>
              </a:pPr>
              <a:t>2021/3/12</a:t>
            </a:fld>
            <a:endParaRPr lang="zh-CN" altLang="en-US"/>
          </a:p>
        </p:txBody>
      </p:sp>
      <p:sp>
        <p:nvSpPr>
          <p:cNvPr id="6" name="Footer Placeholder 1028"/>
          <p:cNvSpPr>
            <a:spLocks noGrp="1"/>
          </p:cNvSpPr>
          <p:nvPr>
            <p:ph type="ftr" sz="quarter" idx="11"/>
          </p:nvPr>
        </p:nvSpPr>
        <p:spPr>
          <a:ln/>
        </p:spPr>
        <p:txBody>
          <a:bodyPr/>
          <a:lstStyle>
            <a:lvl1pPr>
              <a:defRPr/>
            </a:lvl1pPr>
          </a:lstStyle>
          <a:p>
            <a:pPr>
              <a:defRPr/>
            </a:pPr>
            <a:endParaRPr lang="zh-CN" altLang="en-US"/>
          </a:p>
        </p:txBody>
      </p:sp>
      <p:sp>
        <p:nvSpPr>
          <p:cNvPr id="7" name="Slide Number Placeholder 1029"/>
          <p:cNvSpPr>
            <a:spLocks noGrp="1"/>
          </p:cNvSpPr>
          <p:nvPr>
            <p:ph type="sldNum" sz="quarter" idx="12"/>
          </p:nvPr>
        </p:nvSpPr>
        <p:spPr>
          <a:ln/>
        </p:spPr>
        <p:txBody>
          <a:bodyPr/>
          <a:lstStyle>
            <a:lvl1pPr>
              <a:defRPr/>
            </a:lvl1pPr>
          </a:lstStyle>
          <a:p>
            <a:pPr>
              <a:defRPr/>
            </a:pPr>
            <a:fld id="{809BFDE7-E85A-40A1-B51E-D1FD50B29A67}" type="slidenum">
              <a:rPr lang="zh-CN" altLang="en-US"/>
              <a:pPr>
                <a:defRPr/>
              </a:pPr>
              <a:t>‹#›</a:t>
            </a:fld>
            <a:endParaRPr lang="zh-CN" altLang="en-US"/>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27"/>
          <p:cNvSpPr>
            <a:spLocks noGrp="1"/>
          </p:cNvSpPr>
          <p:nvPr>
            <p:ph type="dt" sz="half" idx="10"/>
          </p:nvPr>
        </p:nvSpPr>
        <p:spPr>
          <a:ln/>
        </p:spPr>
        <p:txBody>
          <a:bodyPr/>
          <a:lstStyle>
            <a:lvl1pPr>
              <a:defRPr/>
            </a:lvl1pPr>
          </a:lstStyle>
          <a:p>
            <a:pPr>
              <a:defRPr/>
            </a:pPr>
            <a:fld id="{9426F324-6D06-460A-B617-BD98CD875EBD}" type="datetimeFigureOut">
              <a:rPr lang="zh-CN" altLang="en-US"/>
              <a:pPr>
                <a:defRPr/>
              </a:pPr>
              <a:t>2021/3/12</a:t>
            </a:fld>
            <a:endParaRPr lang="zh-CN" altLang="en-US"/>
          </a:p>
        </p:txBody>
      </p:sp>
      <p:sp>
        <p:nvSpPr>
          <p:cNvPr id="5" name="Footer Placeholder 1028"/>
          <p:cNvSpPr>
            <a:spLocks noGrp="1"/>
          </p:cNvSpPr>
          <p:nvPr>
            <p:ph type="ftr" sz="quarter" idx="11"/>
          </p:nvPr>
        </p:nvSpPr>
        <p:spPr>
          <a:ln/>
        </p:spPr>
        <p:txBody>
          <a:bodyPr/>
          <a:lstStyle>
            <a:lvl1pPr>
              <a:defRPr/>
            </a:lvl1pPr>
          </a:lstStyle>
          <a:p>
            <a:pPr>
              <a:defRPr/>
            </a:pPr>
            <a:endParaRPr lang="zh-CN" altLang="en-US"/>
          </a:p>
        </p:txBody>
      </p:sp>
      <p:sp>
        <p:nvSpPr>
          <p:cNvPr id="6" name="Slide Number Placeholder 1029"/>
          <p:cNvSpPr>
            <a:spLocks noGrp="1"/>
          </p:cNvSpPr>
          <p:nvPr>
            <p:ph type="sldNum" sz="quarter" idx="12"/>
          </p:nvPr>
        </p:nvSpPr>
        <p:spPr>
          <a:ln/>
        </p:spPr>
        <p:txBody>
          <a:bodyPr/>
          <a:lstStyle>
            <a:lvl1pPr>
              <a:defRPr/>
            </a:lvl1pPr>
          </a:lstStyle>
          <a:p>
            <a:pPr>
              <a:defRPr/>
            </a:pPr>
            <a:fld id="{4BCAE3C3-5459-4A8E-9B56-3ED3D407321B}" type="slidenum">
              <a:rPr lang="zh-CN" altLang="en-US"/>
              <a:pPr>
                <a:defRPr/>
              </a:pPr>
              <a:t>‹#›</a:t>
            </a:fld>
            <a:endParaRPr lang="zh-CN" altLang="en-US"/>
          </a:p>
        </p:txBody>
      </p:sp>
    </p:spTree>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5293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27"/>
          <p:cNvSpPr>
            <a:spLocks noGrp="1"/>
          </p:cNvSpPr>
          <p:nvPr>
            <p:ph type="dt" sz="half" idx="10"/>
          </p:nvPr>
        </p:nvSpPr>
        <p:spPr>
          <a:ln/>
        </p:spPr>
        <p:txBody>
          <a:bodyPr/>
          <a:lstStyle>
            <a:lvl1pPr>
              <a:defRPr/>
            </a:lvl1pPr>
          </a:lstStyle>
          <a:p>
            <a:pPr>
              <a:defRPr/>
            </a:pPr>
            <a:fld id="{ABDE959D-6B4B-4531-8280-0B8C909216E5}" type="datetimeFigureOut">
              <a:rPr lang="zh-CN" altLang="en-US"/>
              <a:pPr>
                <a:defRPr/>
              </a:pPr>
              <a:t>2021/3/12</a:t>
            </a:fld>
            <a:endParaRPr lang="zh-CN" altLang="en-US"/>
          </a:p>
        </p:txBody>
      </p:sp>
      <p:sp>
        <p:nvSpPr>
          <p:cNvPr id="5" name="Footer Placeholder 1028"/>
          <p:cNvSpPr>
            <a:spLocks noGrp="1"/>
          </p:cNvSpPr>
          <p:nvPr>
            <p:ph type="ftr" sz="quarter" idx="11"/>
          </p:nvPr>
        </p:nvSpPr>
        <p:spPr>
          <a:ln/>
        </p:spPr>
        <p:txBody>
          <a:bodyPr/>
          <a:lstStyle>
            <a:lvl1pPr>
              <a:defRPr/>
            </a:lvl1pPr>
          </a:lstStyle>
          <a:p>
            <a:pPr>
              <a:defRPr/>
            </a:pPr>
            <a:endParaRPr lang="zh-CN" altLang="en-US"/>
          </a:p>
        </p:txBody>
      </p:sp>
      <p:sp>
        <p:nvSpPr>
          <p:cNvPr id="6" name="Slide Number Placeholder 1029"/>
          <p:cNvSpPr>
            <a:spLocks noGrp="1"/>
          </p:cNvSpPr>
          <p:nvPr>
            <p:ph type="sldNum" sz="quarter" idx="12"/>
          </p:nvPr>
        </p:nvSpPr>
        <p:spPr>
          <a:ln/>
        </p:spPr>
        <p:txBody>
          <a:bodyPr/>
          <a:lstStyle>
            <a:lvl1pPr>
              <a:defRPr/>
            </a:lvl1pPr>
          </a:lstStyle>
          <a:p>
            <a:pPr>
              <a:defRPr/>
            </a:pPr>
            <a:fld id="{398DFCB7-9528-4602-ABBE-A15558B8EB9F}" type="slidenum">
              <a:rPr lang="zh-CN" altLang="en-US"/>
              <a:pPr>
                <a:defRPr/>
              </a:pPr>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Calibri"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C62CDAD-F559-4D83-8588-6D1F18D881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Calibri" pitchFamily="34"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C39C7B0-79D8-4204-A327-BCD49F69BC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76B17AB-7575-4BC1-98B7-6BFE17A28F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1"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7"/>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5D2B2D1-04F4-4A85-95D2-E9E0A0B95B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Calibri"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latin typeface="Calibri"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7384DD9-B43F-4A40-BBA4-A6055104A0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lstStyle>
            <a:lvl1pPr algn="r" fontAlgn="auto">
              <a:spcBef>
                <a:spcPts val="0"/>
              </a:spcBef>
              <a:spcAft>
                <a:spcPts val="0"/>
              </a:spcAft>
              <a:defRPr sz="1050">
                <a:solidFill>
                  <a:srgbClr val="000000"/>
                </a:solidFill>
                <a:latin typeface="Arial" panose="020B0604020202020204" pitchFamily="34" charset="0"/>
                <a:cs typeface="+mn-cs"/>
              </a:defRPr>
            </a:lvl1pPr>
          </a:lstStyle>
          <a:p>
            <a:pPr>
              <a:defRPr/>
            </a:pPr>
            <a:fld id="{624F22DA-EEF5-4376-947B-E56048CCB127}" type="slidenum">
              <a:rPr lang="en-US"/>
              <a:pPr>
                <a:defRPr/>
              </a:pPr>
              <a:t>‹#›</a:t>
            </a:fld>
            <a:endParaRPr lang="en-US">
              <a:latin typeface="Calibri" panose="020F0502020204030204" charset="0"/>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257175" indent="-257175" algn="l" rtl="0" eaLnBrk="0" fontAlgn="base" hangingPunct="0">
        <a:spcBef>
          <a:spcPct val="15000"/>
        </a:spcBef>
        <a:spcAft>
          <a:spcPct val="0"/>
        </a:spcAft>
        <a:buChar char="•"/>
        <a:defRPr sz="2400">
          <a:solidFill>
            <a:schemeClr val="tx1"/>
          </a:solidFill>
          <a:latin typeface="+mn-lt"/>
          <a:ea typeface="+mn-ea"/>
          <a:cs typeface="+mn-cs"/>
        </a:defRPr>
      </a:lvl1pPr>
      <a:lvl2pPr marL="557213" indent="-212725" algn="l" rtl="0" eaLnBrk="0" fontAlgn="base" hangingPunct="0">
        <a:spcBef>
          <a:spcPct val="15000"/>
        </a:spcBef>
        <a:spcAft>
          <a:spcPct val="0"/>
        </a:spcAft>
        <a:buChar char="–"/>
        <a:defRPr sz="2100">
          <a:solidFill>
            <a:schemeClr val="tx1"/>
          </a:solidFill>
          <a:latin typeface="+mn-lt"/>
        </a:defRPr>
      </a:lvl2pPr>
      <a:lvl3pPr marL="857250" indent="-171450" algn="l" rtl="0" eaLnBrk="0" fontAlgn="base" hangingPunct="0">
        <a:spcBef>
          <a:spcPct val="15000"/>
        </a:spcBef>
        <a:spcAft>
          <a:spcPct val="0"/>
        </a:spcAft>
        <a:buChar char="•"/>
        <a:defRPr>
          <a:solidFill>
            <a:schemeClr val="tx1"/>
          </a:solidFill>
          <a:latin typeface="+mn-lt"/>
        </a:defRPr>
      </a:lvl3pPr>
      <a:lvl4pPr marL="1200150" indent="-171450" algn="l" rtl="0" eaLnBrk="0" fontAlgn="base" hangingPunct="0">
        <a:spcBef>
          <a:spcPct val="15000"/>
        </a:spcBef>
        <a:spcAft>
          <a:spcPct val="0"/>
        </a:spcAft>
        <a:buChar char="–"/>
        <a:defRPr sz="1500">
          <a:solidFill>
            <a:schemeClr val="tx1"/>
          </a:solidFill>
          <a:latin typeface="+mn-lt"/>
        </a:defRPr>
      </a:lvl4pPr>
      <a:lvl5pPr marL="1543050" indent="-171450" algn="l" rtl="0" eaLnBrk="0" fontAlgn="base" hangingPunct="0">
        <a:spcBef>
          <a:spcPct val="15000"/>
        </a:spcBef>
        <a:spcAft>
          <a:spcPct val="0"/>
        </a:spcAft>
        <a:buChar char="»"/>
        <a:defRPr sz="1500">
          <a:solidFill>
            <a:schemeClr val="tx1"/>
          </a:solidFill>
          <a:latin typeface="+mn-lt"/>
        </a:defRPr>
      </a:lvl5pPr>
      <a:lvl6pPr marL="1885950" indent="-171450" algn="l" rtl="0" fontAlgn="base">
        <a:spcBef>
          <a:spcPct val="15000"/>
        </a:spcBef>
        <a:spcAft>
          <a:spcPct val="0"/>
        </a:spcAft>
        <a:buChar char="»"/>
        <a:defRPr sz="1500">
          <a:solidFill>
            <a:schemeClr val="tx1"/>
          </a:solidFill>
          <a:latin typeface="+mn-lt"/>
        </a:defRPr>
      </a:lvl6pPr>
      <a:lvl7pPr marL="2228850" indent="-171450" algn="l" rtl="0" fontAlgn="base">
        <a:spcBef>
          <a:spcPct val="15000"/>
        </a:spcBef>
        <a:spcAft>
          <a:spcPct val="0"/>
        </a:spcAft>
        <a:buChar char="»"/>
        <a:defRPr sz="1500">
          <a:solidFill>
            <a:schemeClr val="tx1"/>
          </a:solidFill>
          <a:latin typeface="+mn-lt"/>
        </a:defRPr>
      </a:lvl7pPr>
      <a:lvl8pPr marL="2571750" indent="-171450" algn="l" rtl="0" fontAlgn="base">
        <a:spcBef>
          <a:spcPct val="15000"/>
        </a:spcBef>
        <a:spcAft>
          <a:spcPct val="0"/>
        </a:spcAft>
        <a:buChar char="»"/>
        <a:defRPr sz="1500">
          <a:solidFill>
            <a:schemeClr val="tx1"/>
          </a:solidFill>
          <a:latin typeface="+mn-lt"/>
        </a:defRPr>
      </a:lvl8pPr>
      <a:lvl9pPr marL="2914650" indent="-171450" algn="l" rtl="0" fontAlgn="base">
        <a:spcBef>
          <a:spcPct val="15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F24BA005-6D5C-41A2-A104-4587CA8ED528}" type="datetimeFigureOut">
              <a:rPr lang="en-US"/>
              <a:pPr>
                <a:defRPr/>
              </a:pPr>
              <a:t>3/12/2021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21B5EE59-B20A-4393-91F7-A82DD951EE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Lst>
  <p:txStyles>
    <p:titleStyle>
      <a:lvl1pPr algn="ctr" defTabSz="685800" rtl="0" eaLnBrk="0" fontAlgn="base" hangingPunct="0">
        <a:spcBef>
          <a:spcPct val="0"/>
        </a:spcBef>
        <a:spcAft>
          <a:spcPct val="0"/>
        </a:spcAft>
        <a:defRPr sz="3300" kern="1200">
          <a:solidFill>
            <a:schemeClr val="tx1"/>
          </a:solidFill>
          <a:latin typeface="+mj-lt"/>
          <a:ea typeface="SimSun" pitchFamily="2" charset="-122"/>
          <a:cs typeface="+mj-cs"/>
        </a:defRPr>
      </a:lvl1pPr>
      <a:lvl2pPr algn="ctr" defTabSz="685800" rtl="0" eaLnBrk="0" fontAlgn="base" hangingPunct="0">
        <a:spcBef>
          <a:spcPct val="0"/>
        </a:spcBef>
        <a:spcAft>
          <a:spcPct val="0"/>
        </a:spcAft>
        <a:defRPr sz="3300">
          <a:solidFill>
            <a:schemeClr val="tx1"/>
          </a:solidFill>
          <a:latin typeface="Calibri" pitchFamily="34" charset="0"/>
          <a:ea typeface="SimSun" pitchFamily="2" charset="-122"/>
        </a:defRPr>
      </a:lvl2pPr>
      <a:lvl3pPr algn="ctr" defTabSz="685800" rtl="0" eaLnBrk="0" fontAlgn="base" hangingPunct="0">
        <a:spcBef>
          <a:spcPct val="0"/>
        </a:spcBef>
        <a:spcAft>
          <a:spcPct val="0"/>
        </a:spcAft>
        <a:defRPr sz="3300">
          <a:solidFill>
            <a:schemeClr val="tx1"/>
          </a:solidFill>
          <a:latin typeface="Calibri" pitchFamily="34" charset="0"/>
          <a:ea typeface="SimSun" pitchFamily="2" charset="-122"/>
        </a:defRPr>
      </a:lvl3pPr>
      <a:lvl4pPr algn="ctr" defTabSz="685800" rtl="0" eaLnBrk="0" fontAlgn="base" hangingPunct="0">
        <a:spcBef>
          <a:spcPct val="0"/>
        </a:spcBef>
        <a:spcAft>
          <a:spcPct val="0"/>
        </a:spcAft>
        <a:defRPr sz="3300">
          <a:solidFill>
            <a:schemeClr val="tx1"/>
          </a:solidFill>
          <a:latin typeface="Calibri" pitchFamily="34" charset="0"/>
          <a:ea typeface="SimSun" pitchFamily="2" charset="-122"/>
        </a:defRPr>
      </a:lvl4pPr>
      <a:lvl5pPr algn="ctr" defTabSz="685800" rtl="0" eaLnBrk="0" fontAlgn="base" hangingPunct="0">
        <a:spcBef>
          <a:spcPct val="0"/>
        </a:spcBef>
        <a:spcAft>
          <a:spcPct val="0"/>
        </a:spcAft>
        <a:defRPr sz="3300">
          <a:solidFill>
            <a:schemeClr val="tx1"/>
          </a:solidFill>
          <a:latin typeface="Calibri" pitchFamily="34" charset="0"/>
          <a:ea typeface="SimSun" pitchFamily="2" charset="-122"/>
        </a:defRPr>
      </a:lvl5pPr>
      <a:lvl6pPr marL="457200" algn="ctr" defTabSz="685800" rtl="0" fontAlgn="base">
        <a:spcBef>
          <a:spcPct val="0"/>
        </a:spcBef>
        <a:spcAft>
          <a:spcPct val="0"/>
        </a:spcAft>
        <a:defRPr sz="3300">
          <a:solidFill>
            <a:schemeClr val="tx1"/>
          </a:solidFill>
          <a:latin typeface="Calibri" pitchFamily="34" charset="0"/>
          <a:ea typeface="SimSun" pitchFamily="2" charset="-122"/>
        </a:defRPr>
      </a:lvl6pPr>
      <a:lvl7pPr marL="914400" algn="ctr" defTabSz="685800" rtl="0" fontAlgn="base">
        <a:spcBef>
          <a:spcPct val="0"/>
        </a:spcBef>
        <a:spcAft>
          <a:spcPct val="0"/>
        </a:spcAft>
        <a:defRPr sz="3300">
          <a:solidFill>
            <a:schemeClr val="tx1"/>
          </a:solidFill>
          <a:latin typeface="Calibri" pitchFamily="34" charset="0"/>
          <a:ea typeface="SimSun" pitchFamily="2" charset="-122"/>
        </a:defRPr>
      </a:lvl7pPr>
      <a:lvl8pPr marL="1371600" algn="ctr" defTabSz="685800" rtl="0" fontAlgn="base">
        <a:spcBef>
          <a:spcPct val="0"/>
        </a:spcBef>
        <a:spcAft>
          <a:spcPct val="0"/>
        </a:spcAft>
        <a:defRPr sz="3300">
          <a:solidFill>
            <a:schemeClr val="tx1"/>
          </a:solidFill>
          <a:latin typeface="Calibri" pitchFamily="34" charset="0"/>
          <a:ea typeface="SimSun" pitchFamily="2" charset="-122"/>
        </a:defRPr>
      </a:lvl8pPr>
      <a:lvl9pPr marL="1828800" algn="ctr" defTabSz="685800" rtl="0" fontAlgn="base">
        <a:spcBef>
          <a:spcPct val="0"/>
        </a:spcBef>
        <a:spcAft>
          <a:spcPct val="0"/>
        </a:spcAft>
        <a:defRPr sz="3300">
          <a:solidFill>
            <a:schemeClr val="tx1"/>
          </a:solidFill>
          <a:latin typeface="Calibri" pitchFamily="34" charset="0"/>
          <a:ea typeface="SimSun" pitchFamily="2" charset="-122"/>
        </a:defRPr>
      </a:lvl9pPr>
    </p:titleStyle>
    <p:bodyStyle>
      <a:lvl1pPr marL="257175" indent="-257175" algn="l" defTabSz="685800" rtl="0" eaLnBrk="0" fontAlgn="base" hangingPunct="0">
        <a:spcBef>
          <a:spcPct val="15000"/>
        </a:spcBef>
        <a:spcAft>
          <a:spcPct val="0"/>
        </a:spcAft>
        <a:buFont typeface="Arial" charset="0"/>
        <a:buChar char="•"/>
        <a:defRPr sz="2400" kern="1200">
          <a:solidFill>
            <a:schemeClr val="tx1"/>
          </a:solidFill>
          <a:latin typeface="+mn-lt"/>
          <a:ea typeface="SimSun" pitchFamily="2" charset="-122"/>
          <a:cs typeface="+mn-cs"/>
        </a:defRPr>
      </a:lvl1pPr>
      <a:lvl2pPr marL="557213" indent="-212725" algn="l" defTabSz="685800" rtl="0" eaLnBrk="0" fontAlgn="base" hangingPunct="0">
        <a:spcBef>
          <a:spcPct val="15000"/>
        </a:spcBef>
        <a:spcAft>
          <a:spcPct val="0"/>
        </a:spcAft>
        <a:buFont typeface="Arial" charset="0"/>
        <a:buChar char="–"/>
        <a:defRPr sz="2100" kern="1200">
          <a:solidFill>
            <a:schemeClr val="tx1"/>
          </a:solidFill>
          <a:latin typeface="+mn-lt"/>
          <a:ea typeface="SimSun" pitchFamily="2" charset="-122"/>
          <a:cs typeface="+mn-cs"/>
        </a:defRPr>
      </a:lvl2pPr>
      <a:lvl3pPr marL="857250" indent="-171450" algn="l" defTabSz="685800" rtl="0" eaLnBrk="0" fontAlgn="base" hangingPunct="0">
        <a:spcBef>
          <a:spcPct val="15000"/>
        </a:spcBef>
        <a:spcAft>
          <a:spcPct val="0"/>
        </a:spcAft>
        <a:buFont typeface="Arial" charset="0"/>
        <a:buChar char="•"/>
        <a:defRPr kern="1200">
          <a:solidFill>
            <a:schemeClr val="tx1"/>
          </a:solidFill>
          <a:latin typeface="+mn-lt"/>
          <a:ea typeface="SimSun" pitchFamily="2" charset="-122"/>
          <a:cs typeface="+mn-cs"/>
        </a:defRPr>
      </a:lvl3pPr>
      <a:lvl4pPr marL="1200150" indent="-171450" algn="l" defTabSz="685800" rtl="0" eaLnBrk="0" fontAlgn="base" hangingPunct="0">
        <a:spcBef>
          <a:spcPct val="15000"/>
        </a:spcBef>
        <a:spcAft>
          <a:spcPct val="0"/>
        </a:spcAft>
        <a:buFont typeface="Arial" charset="0"/>
        <a:buChar char="–"/>
        <a:defRPr sz="1500" kern="1200">
          <a:solidFill>
            <a:schemeClr val="tx1"/>
          </a:solidFill>
          <a:latin typeface="+mn-lt"/>
          <a:ea typeface="SimSun" pitchFamily="2" charset="-122"/>
          <a:cs typeface="+mn-cs"/>
        </a:defRPr>
      </a:lvl4pPr>
      <a:lvl5pPr marL="1543050" indent="-171450" algn="l" defTabSz="685800" rtl="0" eaLnBrk="0" fontAlgn="base" hangingPunct="0">
        <a:spcBef>
          <a:spcPct val="15000"/>
        </a:spcBef>
        <a:spcAft>
          <a:spcPct val="0"/>
        </a:spcAft>
        <a:buFont typeface="Arial" charset="0"/>
        <a:buChar char="»"/>
        <a:defRPr sz="1500" kern="1200">
          <a:solidFill>
            <a:schemeClr val="tx1"/>
          </a:solidFill>
          <a:latin typeface="+mn-lt"/>
          <a:ea typeface="SimSun" pitchFamily="2" charset="-122"/>
          <a:cs typeface="+mn-cs"/>
        </a:defRPr>
      </a:lvl5pPr>
      <a:lvl6pPr marL="18859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0709478F-5CAE-4FD9-9407-E37EC1D02824}" type="datetimeFigureOut">
              <a:rPr lang="en-US"/>
              <a:pPr>
                <a:defRPr/>
              </a:pPr>
              <a:t>3/12/2021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96204899-6661-4687-A286-02375DAA4C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7" r:id="rId2"/>
    <p:sldLayoutId id="2147483726" r:id="rId3"/>
    <p:sldLayoutId id="2147483725" r:id="rId4"/>
    <p:sldLayoutId id="2147483724" r:id="rId5"/>
    <p:sldLayoutId id="2147483723" r:id="rId6"/>
    <p:sldLayoutId id="2147483722" r:id="rId7"/>
    <p:sldLayoutId id="2147483721" r:id="rId8"/>
    <p:sldLayoutId id="2147483720" r:id="rId9"/>
    <p:sldLayoutId id="2147483719" r:id="rId10"/>
    <p:sldLayoutId id="2147483718" r:id="rId11"/>
  </p:sldLayoutIdLst>
  <p:txStyles>
    <p:titleStyle>
      <a:lvl1pPr algn="ctr" defTabSz="685800" rtl="0" eaLnBrk="0" fontAlgn="base" hangingPunct="0">
        <a:spcBef>
          <a:spcPct val="0"/>
        </a:spcBef>
        <a:spcAft>
          <a:spcPct val="0"/>
        </a:spcAft>
        <a:defRPr sz="3300" kern="1200">
          <a:solidFill>
            <a:schemeClr val="tx1"/>
          </a:solidFill>
          <a:latin typeface="+mj-lt"/>
          <a:ea typeface="SimSun" pitchFamily="2" charset="-122"/>
          <a:cs typeface="+mj-cs"/>
        </a:defRPr>
      </a:lvl1pPr>
      <a:lvl2pPr algn="ctr" defTabSz="685800" rtl="0" eaLnBrk="0" fontAlgn="base" hangingPunct="0">
        <a:spcBef>
          <a:spcPct val="0"/>
        </a:spcBef>
        <a:spcAft>
          <a:spcPct val="0"/>
        </a:spcAft>
        <a:defRPr sz="3300">
          <a:solidFill>
            <a:schemeClr val="tx1"/>
          </a:solidFill>
          <a:latin typeface="Calibri" pitchFamily="34" charset="0"/>
          <a:ea typeface="SimSun" pitchFamily="2" charset="-122"/>
        </a:defRPr>
      </a:lvl2pPr>
      <a:lvl3pPr algn="ctr" defTabSz="685800" rtl="0" eaLnBrk="0" fontAlgn="base" hangingPunct="0">
        <a:spcBef>
          <a:spcPct val="0"/>
        </a:spcBef>
        <a:spcAft>
          <a:spcPct val="0"/>
        </a:spcAft>
        <a:defRPr sz="3300">
          <a:solidFill>
            <a:schemeClr val="tx1"/>
          </a:solidFill>
          <a:latin typeface="Calibri" pitchFamily="34" charset="0"/>
          <a:ea typeface="SimSun" pitchFamily="2" charset="-122"/>
        </a:defRPr>
      </a:lvl3pPr>
      <a:lvl4pPr algn="ctr" defTabSz="685800" rtl="0" eaLnBrk="0" fontAlgn="base" hangingPunct="0">
        <a:spcBef>
          <a:spcPct val="0"/>
        </a:spcBef>
        <a:spcAft>
          <a:spcPct val="0"/>
        </a:spcAft>
        <a:defRPr sz="3300">
          <a:solidFill>
            <a:schemeClr val="tx1"/>
          </a:solidFill>
          <a:latin typeface="Calibri" pitchFamily="34" charset="0"/>
          <a:ea typeface="SimSun" pitchFamily="2" charset="-122"/>
        </a:defRPr>
      </a:lvl4pPr>
      <a:lvl5pPr algn="ctr" defTabSz="685800" rtl="0" eaLnBrk="0" fontAlgn="base" hangingPunct="0">
        <a:spcBef>
          <a:spcPct val="0"/>
        </a:spcBef>
        <a:spcAft>
          <a:spcPct val="0"/>
        </a:spcAft>
        <a:defRPr sz="3300">
          <a:solidFill>
            <a:schemeClr val="tx1"/>
          </a:solidFill>
          <a:latin typeface="Calibri" pitchFamily="34" charset="0"/>
          <a:ea typeface="SimSun" pitchFamily="2" charset="-122"/>
        </a:defRPr>
      </a:lvl5pPr>
      <a:lvl6pPr marL="457200" algn="ctr" defTabSz="685800" rtl="0" fontAlgn="base">
        <a:spcBef>
          <a:spcPct val="0"/>
        </a:spcBef>
        <a:spcAft>
          <a:spcPct val="0"/>
        </a:spcAft>
        <a:defRPr sz="3300">
          <a:solidFill>
            <a:schemeClr val="tx1"/>
          </a:solidFill>
          <a:latin typeface="Calibri" pitchFamily="34" charset="0"/>
          <a:ea typeface="SimSun" pitchFamily="2" charset="-122"/>
        </a:defRPr>
      </a:lvl6pPr>
      <a:lvl7pPr marL="914400" algn="ctr" defTabSz="685800" rtl="0" fontAlgn="base">
        <a:spcBef>
          <a:spcPct val="0"/>
        </a:spcBef>
        <a:spcAft>
          <a:spcPct val="0"/>
        </a:spcAft>
        <a:defRPr sz="3300">
          <a:solidFill>
            <a:schemeClr val="tx1"/>
          </a:solidFill>
          <a:latin typeface="Calibri" pitchFamily="34" charset="0"/>
          <a:ea typeface="SimSun" pitchFamily="2" charset="-122"/>
        </a:defRPr>
      </a:lvl7pPr>
      <a:lvl8pPr marL="1371600" algn="ctr" defTabSz="685800" rtl="0" fontAlgn="base">
        <a:spcBef>
          <a:spcPct val="0"/>
        </a:spcBef>
        <a:spcAft>
          <a:spcPct val="0"/>
        </a:spcAft>
        <a:defRPr sz="3300">
          <a:solidFill>
            <a:schemeClr val="tx1"/>
          </a:solidFill>
          <a:latin typeface="Calibri" pitchFamily="34" charset="0"/>
          <a:ea typeface="SimSun" pitchFamily="2" charset="-122"/>
        </a:defRPr>
      </a:lvl8pPr>
      <a:lvl9pPr marL="1828800" algn="ctr" defTabSz="685800" rtl="0" fontAlgn="base">
        <a:spcBef>
          <a:spcPct val="0"/>
        </a:spcBef>
        <a:spcAft>
          <a:spcPct val="0"/>
        </a:spcAft>
        <a:defRPr sz="3300">
          <a:solidFill>
            <a:schemeClr val="tx1"/>
          </a:solidFill>
          <a:latin typeface="Calibri" pitchFamily="34" charset="0"/>
          <a:ea typeface="SimSun" pitchFamily="2" charset="-122"/>
        </a:defRPr>
      </a:lvl9pPr>
    </p:titleStyle>
    <p:bodyStyle>
      <a:lvl1pPr marL="257175" indent="-257175" algn="l" defTabSz="685800" rtl="0" eaLnBrk="0" fontAlgn="base" hangingPunct="0">
        <a:spcBef>
          <a:spcPct val="15000"/>
        </a:spcBef>
        <a:spcAft>
          <a:spcPct val="0"/>
        </a:spcAft>
        <a:buFont typeface="Arial" charset="0"/>
        <a:buChar char="•"/>
        <a:defRPr sz="2400" kern="1200">
          <a:solidFill>
            <a:schemeClr val="tx1"/>
          </a:solidFill>
          <a:latin typeface="+mn-lt"/>
          <a:ea typeface="SimSun" pitchFamily="2" charset="-122"/>
          <a:cs typeface="+mn-cs"/>
        </a:defRPr>
      </a:lvl1pPr>
      <a:lvl2pPr marL="557213" indent="-212725" algn="l" defTabSz="685800" rtl="0" eaLnBrk="0" fontAlgn="base" hangingPunct="0">
        <a:spcBef>
          <a:spcPct val="15000"/>
        </a:spcBef>
        <a:spcAft>
          <a:spcPct val="0"/>
        </a:spcAft>
        <a:buFont typeface="Arial" charset="0"/>
        <a:buChar char="–"/>
        <a:defRPr sz="2100" kern="1200">
          <a:solidFill>
            <a:schemeClr val="tx1"/>
          </a:solidFill>
          <a:latin typeface="+mn-lt"/>
          <a:ea typeface="SimSun" pitchFamily="2" charset="-122"/>
          <a:cs typeface="+mn-cs"/>
        </a:defRPr>
      </a:lvl2pPr>
      <a:lvl3pPr marL="857250" indent="-171450" algn="l" defTabSz="685800" rtl="0" eaLnBrk="0" fontAlgn="base" hangingPunct="0">
        <a:spcBef>
          <a:spcPct val="15000"/>
        </a:spcBef>
        <a:spcAft>
          <a:spcPct val="0"/>
        </a:spcAft>
        <a:buFont typeface="Arial" charset="0"/>
        <a:buChar char="•"/>
        <a:defRPr kern="1200">
          <a:solidFill>
            <a:schemeClr val="tx1"/>
          </a:solidFill>
          <a:latin typeface="+mn-lt"/>
          <a:ea typeface="SimSun" pitchFamily="2" charset="-122"/>
          <a:cs typeface="+mn-cs"/>
        </a:defRPr>
      </a:lvl3pPr>
      <a:lvl4pPr marL="1200150" indent="-171450" algn="l" defTabSz="685800" rtl="0" eaLnBrk="0" fontAlgn="base" hangingPunct="0">
        <a:spcBef>
          <a:spcPct val="15000"/>
        </a:spcBef>
        <a:spcAft>
          <a:spcPct val="0"/>
        </a:spcAft>
        <a:buFont typeface="Arial" charset="0"/>
        <a:buChar char="–"/>
        <a:defRPr sz="1500" kern="1200">
          <a:solidFill>
            <a:schemeClr val="tx1"/>
          </a:solidFill>
          <a:latin typeface="+mn-lt"/>
          <a:ea typeface="SimSun" pitchFamily="2" charset="-122"/>
          <a:cs typeface="+mn-cs"/>
        </a:defRPr>
      </a:lvl4pPr>
      <a:lvl5pPr marL="1543050" indent="-171450" algn="l" defTabSz="685800" rtl="0" eaLnBrk="0" fontAlgn="base" hangingPunct="0">
        <a:spcBef>
          <a:spcPct val="15000"/>
        </a:spcBef>
        <a:spcAft>
          <a:spcPct val="0"/>
        </a:spcAft>
        <a:buFont typeface="Arial" charset="0"/>
        <a:buChar char="»"/>
        <a:defRPr sz="1500" kern="1200">
          <a:solidFill>
            <a:schemeClr val="tx1"/>
          </a:solidFill>
          <a:latin typeface="+mn-lt"/>
          <a:ea typeface="SimSun" pitchFamily="2" charset="-122"/>
          <a:cs typeface="+mn-cs"/>
        </a:defRPr>
      </a:lvl5pPr>
      <a:lvl6pPr marL="18859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37890" name="标题占位符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7891" name="文本占位符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b="0" i="0">
                <a:solidFill>
                  <a:schemeClr val="tx1">
                    <a:tint val="75000"/>
                  </a:schemeClr>
                </a:solidFill>
                <a:latin typeface="inpin heiti" charset="-122"/>
                <a:ea typeface="inpin heiti" charset="-122"/>
                <a:cs typeface="+mn-cs"/>
              </a:defRPr>
            </a:lvl1pPr>
          </a:lstStyle>
          <a:p>
            <a:pPr>
              <a:defRPr/>
            </a:pPr>
            <a:fld id="{98BE3598-65AC-4ACA-BA1C-823080C4D549}" type="datetimeFigureOut">
              <a:rPr lang="zh-CN" altLang="en-US"/>
              <a:pPr>
                <a:defRPr/>
              </a:pPr>
              <a:t>2021/3/12</a:t>
            </a:fld>
            <a:endParaRPr lang="zh-CN" altLang="en-US" dirty="0"/>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b="0" i="0">
                <a:solidFill>
                  <a:schemeClr val="tx1">
                    <a:tint val="75000"/>
                  </a:schemeClr>
                </a:solidFill>
                <a:latin typeface="inpin heiti" charset="-122"/>
                <a:ea typeface="inpin heiti" charset="-122"/>
                <a:cs typeface="+mn-cs"/>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b="0" i="0">
                <a:solidFill>
                  <a:schemeClr val="tx1">
                    <a:tint val="75000"/>
                  </a:schemeClr>
                </a:solidFill>
                <a:latin typeface="inpin heiti" charset="-122"/>
                <a:ea typeface="inpin heiti" charset="-122"/>
                <a:cs typeface="+mn-cs"/>
              </a:defRPr>
            </a:lvl1pPr>
          </a:lstStyle>
          <a:p>
            <a:pPr>
              <a:defRPr/>
            </a:pPr>
            <a:fld id="{1793D056-F476-4D22-A5FF-8B76F8AA8238}" type="slidenum">
              <a:rPr lang="zh-CN" altLang="en-US"/>
              <a:pPr>
                <a:defRPr/>
              </a:pPr>
              <a:t>‹#›</a:t>
            </a:fld>
            <a:endParaRPr lang="zh-CN" altLang="en-US" dirty="0"/>
          </a:p>
        </p:txBody>
      </p:sp>
      <p:pic>
        <p:nvPicPr>
          <p:cNvPr id="37895" name="图片 11"/>
          <p:cNvPicPr>
            <a:picLocks noChangeAspect="1"/>
          </p:cNvPicPr>
          <p:nvPr userDrawn="1"/>
        </p:nvPicPr>
        <p:blipFill>
          <a:blip r:embed="rId7"/>
          <a:srcRect/>
          <a:stretch>
            <a:fillRect/>
          </a:stretch>
        </p:blipFill>
        <p:spPr bwMode="auto">
          <a:xfrm>
            <a:off x="5522913" y="3406775"/>
            <a:ext cx="3621087" cy="1738313"/>
          </a:xfrm>
          <a:prstGeom prst="rect">
            <a:avLst/>
          </a:prstGeom>
          <a:noFill/>
          <a:ln w="9525">
            <a:noFill/>
            <a:miter lim="800000"/>
            <a:headEnd/>
            <a:tailEnd/>
          </a:ln>
        </p:spPr>
      </p:pic>
      <p:sp>
        <p:nvSpPr>
          <p:cNvPr id="7" name="矩形 6"/>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30" r:id="rId3"/>
    <p:sldLayoutId id="2147483729" r:id="rId4"/>
  </p:sldLayoutIdLst>
  <p:transition spd="slow" advTm="5000">
    <p:fade/>
  </p:transition>
  <p:txStyles>
    <p:titleStyle>
      <a:lvl1pPr algn="ctr" rtl="0" eaLnBrk="0" fontAlgn="base" hangingPunct="0">
        <a:spcBef>
          <a:spcPct val="0"/>
        </a:spcBef>
        <a:spcAft>
          <a:spcPct val="0"/>
        </a:spcAft>
        <a:defRPr sz="4400" kern="1200">
          <a:solidFill>
            <a:schemeClr val="tx1"/>
          </a:solidFill>
          <a:latin typeface="inpin heiti" charset="-122"/>
          <a:ea typeface="inpin heiti" charset="-122"/>
          <a:cs typeface="inpin heiti"/>
        </a:defRPr>
      </a:lvl1pPr>
      <a:lvl2pPr algn="ctr" rtl="0" eaLnBrk="0" fontAlgn="base" hangingPunct="0">
        <a:spcBef>
          <a:spcPct val="0"/>
        </a:spcBef>
        <a:spcAft>
          <a:spcPct val="0"/>
        </a:spcAft>
        <a:defRPr sz="4400">
          <a:solidFill>
            <a:schemeClr val="tx1"/>
          </a:solidFill>
          <a:latin typeface="inpin heiti"/>
          <a:ea typeface="inpin heiti"/>
          <a:cs typeface="inpin heiti"/>
        </a:defRPr>
      </a:lvl2pPr>
      <a:lvl3pPr algn="ctr" rtl="0" eaLnBrk="0" fontAlgn="base" hangingPunct="0">
        <a:spcBef>
          <a:spcPct val="0"/>
        </a:spcBef>
        <a:spcAft>
          <a:spcPct val="0"/>
        </a:spcAft>
        <a:defRPr sz="4400">
          <a:solidFill>
            <a:schemeClr val="tx1"/>
          </a:solidFill>
          <a:latin typeface="inpin heiti"/>
          <a:ea typeface="inpin heiti"/>
          <a:cs typeface="inpin heiti"/>
        </a:defRPr>
      </a:lvl3pPr>
      <a:lvl4pPr algn="ctr" rtl="0" eaLnBrk="0" fontAlgn="base" hangingPunct="0">
        <a:spcBef>
          <a:spcPct val="0"/>
        </a:spcBef>
        <a:spcAft>
          <a:spcPct val="0"/>
        </a:spcAft>
        <a:defRPr sz="4400">
          <a:solidFill>
            <a:schemeClr val="tx1"/>
          </a:solidFill>
          <a:latin typeface="inpin heiti"/>
          <a:ea typeface="inpin heiti"/>
          <a:cs typeface="inpin heiti"/>
        </a:defRPr>
      </a:lvl4pPr>
      <a:lvl5pPr algn="ctr" rtl="0" eaLnBrk="0" fontAlgn="base" hangingPunct="0">
        <a:spcBef>
          <a:spcPct val="0"/>
        </a:spcBef>
        <a:spcAft>
          <a:spcPct val="0"/>
        </a:spcAft>
        <a:defRPr sz="4400">
          <a:solidFill>
            <a:schemeClr val="tx1"/>
          </a:solidFill>
          <a:latin typeface="inpin heiti"/>
          <a:ea typeface="inpin heiti"/>
          <a:cs typeface="inpin heiti"/>
        </a:defRPr>
      </a:lvl5pPr>
      <a:lvl6pPr marL="457200" algn="ctr" rtl="0" fontAlgn="base">
        <a:spcBef>
          <a:spcPct val="0"/>
        </a:spcBef>
        <a:spcAft>
          <a:spcPct val="0"/>
        </a:spcAft>
        <a:defRPr sz="4400">
          <a:solidFill>
            <a:schemeClr val="tx1"/>
          </a:solidFill>
          <a:latin typeface="inpin heiti"/>
          <a:ea typeface="inpin heiti"/>
          <a:cs typeface="inpin heiti"/>
        </a:defRPr>
      </a:lvl6pPr>
      <a:lvl7pPr marL="914400" algn="ctr" rtl="0" fontAlgn="base">
        <a:spcBef>
          <a:spcPct val="0"/>
        </a:spcBef>
        <a:spcAft>
          <a:spcPct val="0"/>
        </a:spcAft>
        <a:defRPr sz="4400">
          <a:solidFill>
            <a:schemeClr val="tx1"/>
          </a:solidFill>
          <a:latin typeface="inpin heiti"/>
          <a:ea typeface="inpin heiti"/>
          <a:cs typeface="inpin heiti"/>
        </a:defRPr>
      </a:lvl7pPr>
      <a:lvl8pPr marL="1371600" algn="ctr" rtl="0" fontAlgn="base">
        <a:spcBef>
          <a:spcPct val="0"/>
        </a:spcBef>
        <a:spcAft>
          <a:spcPct val="0"/>
        </a:spcAft>
        <a:defRPr sz="4400">
          <a:solidFill>
            <a:schemeClr val="tx1"/>
          </a:solidFill>
          <a:latin typeface="inpin heiti"/>
          <a:ea typeface="inpin heiti"/>
          <a:cs typeface="inpin heiti"/>
        </a:defRPr>
      </a:lvl8pPr>
      <a:lvl9pPr marL="1828800" algn="ctr" rtl="0" fontAlgn="base">
        <a:spcBef>
          <a:spcPct val="0"/>
        </a:spcBef>
        <a:spcAft>
          <a:spcPct val="0"/>
        </a:spcAft>
        <a:defRPr sz="4400">
          <a:solidFill>
            <a:schemeClr val="tx1"/>
          </a:solidFill>
          <a:latin typeface="inpin heiti"/>
          <a:ea typeface="inpin heiti"/>
          <a:cs typeface="inpin heiti"/>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inpin heiti" charset="-122"/>
          <a:ea typeface="inpin heiti" charset="-122"/>
          <a:cs typeface="inpin heiti"/>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inpin heiti" charset="-122"/>
          <a:ea typeface="inpin heiti" charset="-122"/>
          <a:cs typeface="inpin heiti"/>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inpin heiti" charset="-122"/>
          <a:ea typeface="inpin heiti" charset="-122"/>
          <a:cs typeface="inpin heiti"/>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inpin heiti" charset="-122"/>
          <a:ea typeface="inpin heiti" charset="-122"/>
          <a:cs typeface="inpin heiti"/>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inpin heiti" charset="-122"/>
          <a:ea typeface="inpin heiti" charset="-122"/>
          <a:cs typeface="inpin heiti"/>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le 1025"/>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Text Placeholder 1026"/>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Date Placeholder 1027"/>
          <p:cNvSpPr>
            <a:spLocks noGrp="1"/>
          </p:cNvSpPr>
          <p:nvPr>
            <p:ph type="dt" sz="half" idx="2"/>
          </p:nvPr>
        </p:nvSpPr>
        <p:spPr>
          <a:xfrm>
            <a:off x="457200" y="4684713"/>
            <a:ext cx="2133600" cy="357187"/>
          </a:xfrm>
          <a:prstGeom prst="rect">
            <a:avLst/>
          </a:prstGeom>
          <a:noFill/>
          <a:ln w="9525">
            <a:noFill/>
          </a:ln>
        </p:spPr>
        <p:txBody>
          <a:bodyPr/>
          <a:lstStyle>
            <a:lvl1pPr fontAlgn="auto">
              <a:spcBef>
                <a:spcPts val="0"/>
              </a:spcBef>
              <a:spcAft>
                <a:spcPts val="0"/>
              </a:spcAft>
              <a:defRPr sz="1050">
                <a:latin typeface="+mn-lt"/>
                <a:cs typeface="+mn-cs"/>
              </a:defRPr>
            </a:lvl1pPr>
          </a:lstStyle>
          <a:p>
            <a:pPr>
              <a:defRPr/>
            </a:pPr>
            <a:fld id="{5AB82ECB-6C93-4CB7-AA5E-9A0547EB80CE}" type="datetimeFigureOut">
              <a:rPr lang="zh-CN" altLang="en-US"/>
              <a:pPr>
                <a:defRPr/>
              </a:pPr>
              <a:t>2021/3/12</a:t>
            </a:fld>
            <a:endParaRPr lang="zh-CN" altLang="en-US"/>
          </a:p>
        </p:txBody>
      </p:sp>
      <p:sp>
        <p:nvSpPr>
          <p:cNvPr id="1029" name="Footer Placeholder 1028"/>
          <p:cNvSpPr>
            <a:spLocks noGrp="1"/>
          </p:cNvSpPr>
          <p:nvPr>
            <p:ph type="ftr" sz="quarter" idx="3"/>
          </p:nvPr>
        </p:nvSpPr>
        <p:spPr>
          <a:xfrm>
            <a:off x="3124200" y="4684713"/>
            <a:ext cx="2895600" cy="357187"/>
          </a:xfrm>
          <a:prstGeom prst="rect">
            <a:avLst/>
          </a:prstGeom>
          <a:noFill/>
          <a:ln w="9525">
            <a:noFill/>
          </a:ln>
        </p:spPr>
        <p:txBody>
          <a:bodyPr/>
          <a:lstStyle>
            <a:lvl1pPr algn="ctr" fontAlgn="auto">
              <a:spcBef>
                <a:spcPts val="0"/>
              </a:spcBef>
              <a:spcAft>
                <a:spcPts val="0"/>
              </a:spcAft>
              <a:defRPr sz="1050">
                <a:latin typeface="+mn-lt"/>
                <a:cs typeface="+mn-cs"/>
              </a:defRPr>
            </a:lvl1pPr>
          </a:lstStyle>
          <a:p>
            <a:pPr>
              <a:defRPr/>
            </a:pPr>
            <a:endParaRPr lang="zh-CN" altLang="en-US"/>
          </a:p>
        </p:txBody>
      </p:sp>
      <p:sp>
        <p:nvSpPr>
          <p:cNvPr id="1030" name="Slide Number Placeholder 1029"/>
          <p:cNvSpPr>
            <a:spLocks noGrp="1"/>
          </p:cNvSpPr>
          <p:nvPr>
            <p:ph type="sldNum" sz="quarter" idx="4"/>
          </p:nvPr>
        </p:nvSpPr>
        <p:spPr>
          <a:xfrm>
            <a:off x="6553200" y="4684713"/>
            <a:ext cx="2133600" cy="357187"/>
          </a:xfrm>
          <a:prstGeom prst="rect">
            <a:avLst/>
          </a:prstGeom>
          <a:noFill/>
          <a:ln w="9525">
            <a:noFill/>
          </a:ln>
        </p:spPr>
        <p:txBody>
          <a:bodyPr/>
          <a:lstStyle>
            <a:lvl1pPr algn="r" fontAlgn="auto">
              <a:spcBef>
                <a:spcPts val="0"/>
              </a:spcBef>
              <a:spcAft>
                <a:spcPts val="0"/>
              </a:spcAft>
              <a:defRPr sz="1050">
                <a:latin typeface="+mn-lt"/>
                <a:cs typeface="+mn-cs"/>
              </a:defRPr>
            </a:lvl1pPr>
          </a:lstStyle>
          <a:p>
            <a:pPr>
              <a:defRPr/>
            </a:pPr>
            <a:fld id="{D17E7BDD-EBA0-48C1-9BC4-DAD9B04B18F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39" r:id="rId1"/>
    <p:sldLayoutId id="2147483738" r:id="rId2"/>
    <p:sldLayoutId id="2147483737" r:id="rId3"/>
    <p:sldLayoutId id="2147483736" r:id="rId4"/>
    <p:sldLayoutId id="2147483735" r:id="rId5"/>
    <p:sldLayoutId id="2147483753" r:id="rId6"/>
    <p:sldLayoutId id="2147483754" r:id="rId7"/>
    <p:sldLayoutId id="2147483734" r:id="rId8"/>
    <p:sldLayoutId id="2147483733" r:id="rId9"/>
    <p:sldLayoutId id="2147483732" r:id="rId10"/>
    <p:sldLayoutId id="2147483731" r:id="rId11"/>
  </p:sldLayoutIdLst>
  <p:hf sldNum="0" hdr="0" ftr="0" dt="0"/>
  <p:txStyles>
    <p:titleStyle>
      <a:lvl1pPr algn="ctr" defTabSz="685800" rtl="0" eaLnBrk="0" fontAlgn="base" hangingPunct="0">
        <a:spcBef>
          <a:spcPct val="0"/>
        </a:spcBef>
        <a:spcAft>
          <a:spcPct val="0"/>
        </a:spcAft>
        <a:defRPr sz="3300" kern="1200">
          <a:solidFill>
            <a:schemeClr val="tx2"/>
          </a:solidFill>
          <a:latin typeface="+mj-lt"/>
          <a:ea typeface="+mj-ea"/>
          <a:cs typeface="Arial" charset="0"/>
        </a:defRPr>
      </a:lvl1pPr>
      <a:lvl2pPr algn="ctr" defTabSz="685800" rtl="0" eaLnBrk="0" fontAlgn="base" hangingPunct="0">
        <a:spcBef>
          <a:spcPct val="0"/>
        </a:spcBef>
        <a:spcAft>
          <a:spcPct val="0"/>
        </a:spcAft>
        <a:defRPr sz="3300">
          <a:solidFill>
            <a:schemeClr val="tx2"/>
          </a:solidFill>
          <a:latin typeface="Arial" charset="0"/>
          <a:cs typeface="Arial" charset="0"/>
        </a:defRPr>
      </a:lvl2pPr>
      <a:lvl3pPr algn="ctr" defTabSz="685800" rtl="0" eaLnBrk="0" fontAlgn="base" hangingPunct="0">
        <a:spcBef>
          <a:spcPct val="0"/>
        </a:spcBef>
        <a:spcAft>
          <a:spcPct val="0"/>
        </a:spcAft>
        <a:defRPr sz="3300">
          <a:solidFill>
            <a:schemeClr val="tx2"/>
          </a:solidFill>
          <a:latin typeface="Arial" charset="0"/>
          <a:cs typeface="Arial" charset="0"/>
        </a:defRPr>
      </a:lvl3pPr>
      <a:lvl4pPr algn="ctr" defTabSz="685800" rtl="0" eaLnBrk="0" fontAlgn="base" hangingPunct="0">
        <a:spcBef>
          <a:spcPct val="0"/>
        </a:spcBef>
        <a:spcAft>
          <a:spcPct val="0"/>
        </a:spcAft>
        <a:defRPr sz="3300">
          <a:solidFill>
            <a:schemeClr val="tx2"/>
          </a:solidFill>
          <a:latin typeface="Arial" charset="0"/>
          <a:cs typeface="Arial" charset="0"/>
        </a:defRPr>
      </a:lvl4pPr>
      <a:lvl5pPr algn="ctr" defTabSz="685800" rtl="0" eaLnBrk="0" fontAlgn="base" hangingPunct="0">
        <a:spcBef>
          <a:spcPct val="0"/>
        </a:spcBef>
        <a:spcAft>
          <a:spcPct val="0"/>
        </a:spcAft>
        <a:defRPr sz="3300">
          <a:solidFill>
            <a:schemeClr val="tx2"/>
          </a:solidFill>
          <a:latin typeface="Arial" charset="0"/>
          <a:cs typeface="Arial" charset="0"/>
        </a:defRPr>
      </a:lvl5pPr>
      <a:lvl6pPr marL="457200" algn="ctr" defTabSz="685800" rtl="0" fontAlgn="base">
        <a:spcBef>
          <a:spcPct val="0"/>
        </a:spcBef>
        <a:spcAft>
          <a:spcPct val="0"/>
        </a:spcAft>
        <a:defRPr sz="3300">
          <a:solidFill>
            <a:schemeClr val="tx2"/>
          </a:solidFill>
          <a:latin typeface="Arial" charset="0"/>
          <a:cs typeface="Arial" charset="0"/>
        </a:defRPr>
      </a:lvl6pPr>
      <a:lvl7pPr marL="914400" algn="ctr" defTabSz="685800" rtl="0" fontAlgn="base">
        <a:spcBef>
          <a:spcPct val="0"/>
        </a:spcBef>
        <a:spcAft>
          <a:spcPct val="0"/>
        </a:spcAft>
        <a:defRPr sz="3300">
          <a:solidFill>
            <a:schemeClr val="tx2"/>
          </a:solidFill>
          <a:latin typeface="Arial" charset="0"/>
          <a:cs typeface="Arial" charset="0"/>
        </a:defRPr>
      </a:lvl7pPr>
      <a:lvl8pPr marL="1371600" algn="ctr" defTabSz="685800" rtl="0" fontAlgn="base">
        <a:spcBef>
          <a:spcPct val="0"/>
        </a:spcBef>
        <a:spcAft>
          <a:spcPct val="0"/>
        </a:spcAft>
        <a:defRPr sz="3300">
          <a:solidFill>
            <a:schemeClr val="tx2"/>
          </a:solidFill>
          <a:latin typeface="Arial" charset="0"/>
          <a:cs typeface="Arial" charset="0"/>
        </a:defRPr>
      </a:lvl8pPr>
      <a:lvl9pPr marL="1828800" algn="ctr" defTabSz="685800" rtl="0" fontAlgn="base">
        <a:spcBef>
          <a:spcPct val="0"/>
        </a:spcBef>
        <a:spcAft>
          <a:spcPct val="0"/>
        </a:spcAft>
        <a:defRPr sz="3300">
          <a:solidFill>
            <a:schemeClr val="tx2"/>
          </a:solidFill>
          <a:latin typeface="Arial" charset="0"/>
          <a:cs typeface="Arial" charset="0"/>
        </a:defRPr>
      </a:lvl9pPr>
    </p:titleStyle>
    <p:bodyStyle>
      <a:lvl1pPr marL="257175" indent="-257175" algn="l" defTabSz="685800" rtl="0" eaLnBrk="0" fontAlgn="base" hangingPunct="0">
        <a:spcBef>
          <a:spcPct val="15000"/>
        </a:spcBef>
        <a:spcAft>
          <a:spcPct val="0"/>
        </a:spcAft>
        <a:buChar char="•"/>
        <a:defRPr sz="2400" kern="1200">
          <a:solidFill>
            <a:schemeClr val="tx1"/>
          </a:solidFill>
          <a:latin typeface="+mn-lt"/>
          <a:ea typeface="+mn-ea"/>
          <a:cs typeface="Arial" charset="0"/>
        </a:defRPr>
      </a:lvl1pPr>
      <a:lvl2pPr marL="557213" lvl="1" indent="-212725" algn="l" defTabSz="685800" rtl="0" eaLnBrk="0" fontAlgn="base" hangingPunct="0">
        <a:spcBef>
          <a:spcPct val="15000"/>
        </a:spcBef>
        <a:spcAft>
          <a:spcPct val="0"/>
        </a:spcAft>
        <a:buChar char="–"/>
        <a:defRPr sz="2100" kern="1200">
          <a:solidFill>
            <a:schemeClr val="tx1"/>
          </a:solidFill>
          <a:latin typeface="+mn-lt"/>
          <a:ea typeface="+mn-ea"/>
          <a:cs typeface="Arial" charset="0"/>
        </a:defRPr>
      </a:lvl2pPr>
      <a:lvl3pPr marL="857250" lvl="2" indent="-171450" algn="l" defTabSz="685800" rtl="0" eaLnBrk="0" fontAlgn="base" hangingPunct="0">
        <a:spcBef>
          <a:spcPct val="15000"/>
        </a:spcBef>
        <a:spcAft>
          <a:spcPct val="0"/>
        </a:spcAft>
        <a:buChar char="•"/>
        <a:defRPr kern="1200">
          <a:solidFill>
            <a:schemeClr val="tx1"/>
          </a:solidFill>
          <a:latin typeface="+mn-lt"/>
          <a:ea typeface="+mn-ea"/>
          <a:cs typeface="Arial" charset="0"/>
        </a:defRPr>
      </a:lvl3pPr>
      <a:lvl4pPr marL="1200150" lvl="3" indent="-171450" algn="l" defTabSz="685800" rtl="0" eaLnBrk="0" fontAlgn="base" hangingPunct="0">
        <a:spcBef>
          <a:spcPct val="15000"/>
        </a:spcBef>
        <a:spcAft>
          <a:spcPct val="0"/>
        </a:spcAft>
        <a:buChar char="–"/>
        <a:defRPr sz="1500" kern="1200">
          <a:solidFill>
            <a:schemeClr val="tx1"/>
          </a:solidFill>
          <a:latin typeface="+mn-lt"/>
          <a:ea typeface="+mn-ea"/>
          <a:cs typeface="Arial" charset="0"/>
        </a:defRPr>
      </a:lvl4pPr>
      <a:lvl5pPr marL="1543050" lvl="4" indent="-171450" algn="l" defTabSz="685800" rtl="0" eaLnBrk="0" fontAlgn="base" hangingPunct="0">
        <a:spcBef>
          <a:spcPct val="15000"/>
        </a:spcBef>
        <a:spcAft>
          <a:spcPct val="0"/>
        </a:spcAft>
        <a:buChar char="»"/>
        <a:defRPr sz="1500" kern="1200">
          <a:solidFill>
            <a:schemeClr val="tx1"/>
          </a:solidFill>
          <a:latin typeface="+mn-lt"/>
          <a:ea typeface="+mn-ea"/>
          <a:cs typeface="Arial" charset="0"/>
        </a:defRPr>
      </a:lvl5pPr>
      <a:lvl6pPr marL="1885950" lvl="5"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15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685800" lvl="2"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028700" lvl="3"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371600" lvl="4"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1714500" lvl="5"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057400" lvl="6"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2400300" lvl="7"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2743200" lvl="8"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4.xml"/><Relationship Id="rId1" Type="http://schemas.openxmlformats.org/officeDocument/2006/relationships/themeOverride" Target="../theme/themeOverride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4.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4.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rcRect/>
          <a:stretch>
            <a:fillRect/>
          </a:stretch>
        </p:blipFill>
        <p:spPr bwMode="auto">
          <a:xfrm>
            <a:off x="0" y="2386013"/>
            <a:ext cx="9144000" cy="2743200"/>
          </a:xfrm>
          <a:prstGeom prst="rect">
            <a:avLst/>
          </a:prstGeom>
          <a:noFill/>
          <a:ln w="9525">
            <a:noFill/>
            <a:miter lim="800000"/>
            <a:headEnd/>
            <a:tailEnd/>
          </a:ln>
        </p:spPr>
      </p:pic>
      <p:sp>
        <p:nvSpPr>
          <p:cNvPr id="32" name="TextBox 7"/>
          <p:cNvSpPr txBox="1"/>
          <p:nvPr/>
        </p:nvSpPr>
        <p:spPr>
          <a:xfrm>
            <a:off x="2879725" y="1644650"/>
            <a:ext cx="1836738" cy="434975"/>
          </a:xfrm>
          <a:prstGeom prst="rect">
            <a:avLst/>
          </a:prstGeom>
          <a:noFill/>
        </p:spPr>
        <p:txBody>
          <a:bodyPr lIns="0" tIns="0" rIns="0" bIns="0"/>
          <a:lstStyle/>
          <a:p>
            <a:pPr algn="ctr" fontAlgn="auto">
              <a:spcBef>
                <a:spcPts val="0"/>
              </a:spcBef>
              <a:spcAft>
                <a:spcPts val="0"/>
              </a:spcAft>
              <a:defRPr/>
            </a:pPr>
            <a:endParaRPr lang="en-US" sz="48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pic>
        <p:nvPicPr>
          <p:cNvPr id="6" name="图片 5"/>
          <p:cNvPicPr>
            <a:picLocks noChangeAspect="1"/>
          </p:cNvPicPr>
          <p:nvPr/>
        </p:nvPicPr>
        <p:blipFill>
          <a:blip r:embed="rId4"/>
          <a:srcRect/>
          <a:stretch>
            <a:fillRect/>
          </a:stretch>
        </p:blipFill>
        <p:spPr bwMode="auto">
          <a:xfrm>
            <a:off x="6421438" y="3197225"/>
            <a:ext cx="2624137" cy="1930400"/>
          </a:xfrm>
          <a:prstGeom prst="rect">
            <a:avLst/>
          </a:prstGeom>
          <a:noFill/>
          <a:ln w="9525">
            <a:noFill/>
            <a:miter lim="800000"/>
            <a:headEnd/>
            <a:tailEnd/>
          </a:ln>
        </p:spPr>
      </p:pic>
      <p:sp>
        <p:nvSpPr>
          <p:cNvPr id="2" name="Text Box 1"/>
          <p:cNvSpPr txBox="1"/>
          <p:nvPr/>
        </p:nvSpPr>
        <p:spPr>
          <a:xfrm>
            <a:off x="2195830" y="1630045"/>
            <a:ext cx="5374005" cy="2122805"/>
          </a:xfrm>
          <a:prstGeom prst="rect">
            <a:avLst/>
          </a:prstGeom>
          <a:noFill/>
        </p:spPr>
        <p:txBody>
          <a:bodyPr>
            <a:spAutoFit/>
          </a:bodyPr>
          <a:lstStyle/>
          <a:p>
            <a:pPr algn="ctr" fontAlgn="auto">
              <a:spcBef>
                <a:spcPts val="0"/>
              </a:spcBef>
              <a:spcAft>
                <a:spcPts val="0"/>
              </a:spcAft>
              <a:defRPr/>
            </a:pPr>
            <a:r>
              <a:rPr lang="en-US" sz="6600" b="1" dirty="0">
                <a:ln w="12700">
                  <a:solidFill>
                    <a:srgbClr val="F56636"/>
                  </a:solidFill>
                  <a:prstDash val="solid"/>
                </a:ln>
                <a:solidFill>
                  <a:srgbClr val="F14420"/>
                </a:solidFill>
                <a:effectLst>
                  <a:innerShdw blurRad="177800">
                    <a:schemeClr val="accent3">
                      <a:lumMod val="50000"/>
                    </a:schemeClr>
                  </a:innerShdw>
                </a:effectLst>
                <a:latin typeface="Times New Roman" panose="02020603050405020304" pitchFamily="18" charset="0"/>
                <a:ea typeface="Arial-Rounded" panose="020B0500000000000000" pitchFamily="34" charset="0"/>
                <a:cs typeface="Times New Roman" panose="02020603050405020304" pitchFamily="18" charset="0"/>
                <a:sym typeface="+mn-ea"/>
              </a:rPr>
              <a:t>Nếu không may bị lạc</a:t>
            </a:r>
          </a:p>
        </p:txBody>
      </p:sp>
      <p:sp>
        <p:nvSpPr>
          <p:cNvPr id="3" name="Text Box 2"/>
          <p:cNvSpPr txBox="1">
            <a:spLocks noChangeArrowheads="1"/>
          </p:cNvSpPr>
          <p:nvPr/>
        </p:nvSpPr>
        <p:spPr bwMode="auto">
          <a:xfrm>
            <a:off x="3892550" y="814388"/>
            <a:ext cx="2419350" cy="830262"/>
          </a:xfrm>
          <a:prstGeom prst="rect">
            <a:avLst/>
          </a:prstGeom>
          <a:noFill/>
          <a:ln w="9525">
            <a:noFill/>
            <a:miter lim="800000"/>
            <a:headEnd/>
            <a:tailEnd/>
          </a:ln>
        </p:spPr>
        <p:txBody>
          <a:bodyPr>
            <a:spAutoFit/>
          </a:bodyPr>
          <a:lstStyle/>
          <a:p>
            <a:r>
              <a:rPr lang="en-US" altLang="zh-CN" sz="4800" b="1">
                <a:latin typeface="Times New Roman" pitchFamily="18" charset="0"/>
                <a:ea typeface="Arial-Rounded" charset="0"/>
                <a:cs typeface="Times New Roman" pitchFamily="18" charset="0"/>
                <a:sym typeface="+mn-lt"/>
              </a:rPr>
              <a:t>Bài 4</a:t>
            </a: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randombar(horizontal)">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trips(down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p:cNvPicPr>
          <p:nvPr/>
        </p:nvPicPr>
        <p:blipFill>
          <a:blip r:embed="rId2"/>
          <a:srcRect/>
          <a:stretch>
            <a:fillRect/>
          </a:stretch>
        </p:blipFill>
        <p:spPr bwMode="auto">
          <a:xfrm>
            <a:off x="1006475" y="1052513"/>
            <a:ext cx="6896100" cy="1400175"/>
          </a:xfrm>
          <a:prstGeom prst="rect">
            <a:avLst/>
          </a:prstGeom>
          <a:noFill/>
          <a:ln w="9525">
            <a:noFill/>
            <a:miter lim="800000"/>
            <a:headEnd/>
            <a:tailEnd/>
          </a:ln>
        </p:spPr>
      </p:pic>
      <p:sp>
        <p:nvSpPr>
          <p:cNvPr id="72706" name="Text Box 2"/>
          <p:cNvSpPr txBox="1">
            <a:spLocks noChangeArrowheads="1"/>
          </p:cNvSpPr>
          <p:nvPr/>
        </p:nvSpPr>
        <p:spPr bwMode="auto">
          <a:xfrm>
            <a:off x="3846513" y="2622550"/>
            <a:ext cx="3735387" cy="398463"/>
          </a:xfrm>
          <a:prstGeom prst="rect">
            <a:avLst/>
          </a:prstGeom>
          <a:noFill/>
          <a:ln w="9525">
            <a:noFill/>
            <a:miter lim="800000"/>
            <a:headEnd/>
            <a:tailEnd/>
          </a:ln>
        </p:spPr>
        <p:txBody>
          <a:bodyPr>
            <a:spAutoFit/>
          </a:bodyPr>
          <a:lstStyle/>
          <a:p>
            <a:r>
              <a:rPr lang="en-US" sz="2000"/>
              <a:t>Uyên không (.....) khi bị lạc</a:t>
            </a:r>
          </a:p>
        </p:txBody>
      </p:sp>
      <p:cxnSp>
        <p:nvCxnSpPr>
          <p:cNvPr id="4" name="Straight Arrow Connector 3"/>
          <p:cNvCxnSpPr/>
          <p:nvPr/>
        </p:nvCxnSpPr>
        <p:spPr>
          <a:xfrm>
            <a:off x="4675188" y="2047875"/>
            <a:ext cx="484187" cy="674688"/>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3"/>
          <p:cNvPicPr>
            <a:picLocks noChangeAspect="1"/>
          </p:cNvPicPr>
          <p:nvPr/>
        </p:nvPicPr>
        <p:blipFill>
          <a:blip r:embed="rId2"/>
          <a:srcRect/>
          <a:stretch>
            <a:fillRect/>
          </a:stretch>
        </p:blipFill>
        <p:spPr bwMode="auto">
          <a:xfrm>
            <a:off x="1504950" y="225425"/>
            <a:ext cx="6032500" cy="4083050"/>
          </a:xfrm>
          <a:prstGeom prst="rect">
            <a:avLst/>
          </a:prstGeom>
          <a:noFill/>
          <a:ln w="9525">
            <a:noFill/>
            <a:miter lim="800000"/>
            <a:headEnd/>
            <a:tailEnd/>
          </a:ln>
        </p:spPr>
      </p:pic>
      <p:cxnSp>
        <p:nvCxnSpPr>
          <p:cNvPr id="5" name="Straight Arrow Connector 4"/>
          <p:cNvCxnSpPr/>
          <p:nvPr/>
        </p:nvCxnSpPr>
        <p:spPr>
          <a:xfrm>
            <a:off x="5113338" y="646113"/>
            <a:ext cx="463550" cy="1265237"/>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p:cNvPicPr>
          <p:nvPr/>
        </p:nvPicPr>
        <p:blipFill>
          <a:blip r:embed="rId2"/>
          <a:srcRect/>
          <a:stretch>
            <a:fillRect/>
          </a:stretch>
        </p:blipFill>
        <p:spPr bwMode="auto">
          <a:xfrm>
            <a:off x="1379538" y="1233488"/>
            <a:ext cx="6513512" cy="209391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1"/>
          <p:cNvPicPr>
            <a:picLocks noChangeAspect="1"/>
          </p:cNvPicPr>
          <p:nvPr/>
        </p:nvPicPr>
        <p:blipFill>
          <a:blip r:embed="rId2"/>
          <a:srcRect/>
          <a:stretch>
            <a:fillRect/>
          </a:stretch>
        </p:blipFill>
        <p:spPr bwMode="auto">
          <a:xfrm>
            <a:off x="1204913" y="338138"/>
            <a:ext cx="6734175" cy="44672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2"/>
          <p:cNvGrpSpPr>
            <a:grpSpLocks/>
          </p:cNvGrpSpPr>
          <p:nvPr/>
        </p:nvGrpSpPr>
        <p:grpSpPr bwMode="auto">
          <a:xfrm flipH="1">
            <a:off x="2914650" y="0"/>
            <a:ext cx="5257800" cy="5143500"/>
            <a:chOff x="432" y="480"/>
            <a:chExt cx="5328" cy="3840"/>
          </a:xfrm>
        </p:grpSpPr>
        <p:pic>
          <p:nvPicPr>
            <p:cNvPr id="76804" name="Picture 3"/>
            <p:cNvPicPr>
              <a:picLocks noChangeAspect="1" noChangeArrowheads="1"/>
            </p:cNvPicPr>
            <p:nvPr/>
          </p:nvPicPr>
          <p:blipFill>
            <a:blip r:embed="rId2">
              <a:clrChange>
                <a:clrFrom>
                  <a:srgbClr val="FFFFFF"/>
                </a:clrFrom>
                <a:clrTo>
                  <a:srgbClr val="FFFFFF">
                    <a:alpha val="0"/>
                  </a:srgbClr>
                </a:clrTo>
              </a:clrChange>
            </a:blip>
            <a:srcRect l="3300" t="2222" r="4169" b="8890"/>
            <a:stretch>
              <a:fillRect/>
            </a:stretch>
          </p:blipFill>
          <p:spPr bwMode="auto">
            <a:xfrm>
              <a:off x="432" y="480"/>
              <a:ext cx="5328" cy="3840"/>
            </a:xfrm>
            <a:prstGeom prst="rect">
              <a:avLst/>
            </a:prstGeom>
            <a:noFill/>
            <a:ln w="12700" cap="sq">
              <a:noFill/>
              <a:miter lim="800000"/>
              <a:headEnd type="none" w="sm" len="sm"/>
              <a:tailEnd type="none" w="sm" len="sm"/>
            </a:ln>
          </p:spPr>
        </p:pic>
        <p:pic>
          <p:nvPicPr>
            <p:cNvPr id="7680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88" y="3185"/>
              <a:ext cx="708" cy="708"/>
            </a:xfrm>
            <a:prstGeom prst="rect">
              <a:avLst/>
            </a:prstGeom>
            <a:noFill/>
            <a:ln w="9525">
              <a:noFill/>
              <a:miter lim="800000"/>
              <a:headEnd/>
              <a:tailEnd/>
            </a:ln>
          </p:spPr>
        </p:pic>
        <p:pic>
          <p:nvPicPr>
            <p:cNvPr id="76806"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82" y="1728"/>
              <a:ext cx="708" cy="708"/>
            </a:xfrm>
            <a:prstGeom prst="rect">
              <a:avLst/>
            </a:prstGeom>
            <a:noFill/>
            <a:ln w="9525">
              <a:noFill/>
              <a:miter lim="800000"/>
              <a:headEnd/>
              <a:tailEnd/>
            </a:ln>
          </p:spPr>
        </p:pic>
        <p:pic>
          <p:nvPicPr>
            <p:cNvPr id="76807" name="Picture 6" descr="1"/>
            <p:cNvPicPr>
              <a:picLocks noChangeAspect="1" noChangeArrowheads="1"/>
            </p:cNvPicPr>
            <p:nvPr/>
          </p:nvPicPr>
          <p:blipFill>
            <a:blip r:embed="rId4">
              <a:clrChange>
                <a:clrFrom>
                  <a:srgbClr val="FEFFFA"/>
                </a:clrFrom>
                <a:clrTo>
                  <a:srgbClr val="FEFFFA">
                    <a:alpha val="0"/>
                  </a:srgbClr>
                </a:clrTo>
              </a:clrChange>
            </a:blip>
            <a:srcRect/>
            <a:stretch>
              <a:fillRect/>
            </a:stretch>
          </p:blipFill>
          <p:spPr bwMode="auto">
            <a:xfrm>
              <a:off x="1434" y="1104"/>
              <a:ext cx="726" cy="715"/>
            </a:xfrm>
            <a:prstGeom prst="rect">
              <a:avLst/>
            </a:prstGeom>
            <a:noFill/>
            <a:ln w="9525">
              <a:noFill/>
              <a:miter lim="800000"/>
              <a:headEnd/>
              <a:tailEnd/>
            </a:ln>
          </p:spPr>
        </p:pic>
        <p:pic>
          <p:nvPicPr>
            <p:cNvPr id="76808" name="Picture 7" descr="1"/>
            <p:cNvPicPr>
              <a:picLocks noChangeAspect="1" noChangeArrowheads="1"/>
            </p:cNvPicPr>
            <p:nvPr/>
          </p:nvPicPr>
          <p:blipFill>
            <a:blip r:embed="rId4">
              <a:clrChange>
                <a:clrFrom>
                  <a:srgbClr val="FEFFFA"/>
                </a:clrFrom>
                <a:clrTo>
                  <a:srgbClr val="FEFFFA">
                    <a:alpha val="0"/>
                  </a:srgbClr>
                </a:clrTo>
              </a:clrChange>
            </a:blip>
            <a:srcRect/>
            <a:stretch>
              <a:fillRect/>
            </a:stretch>
          </p:blipFill>
          <p:spPr bwMode="auto">
            <a:xfrm>
              <a:off x="1482" y="2352"/>
              <a:ext cx="726" cy="715"/>
            </a:xfrm>
            <a:prstGeom prst="rect">
              <a:avLst/>
            </a:prstGeom>
            <a:noFill/>
            <a:ln w="9525">
              <a:noFill/>
              <a:miter lim="800000"/>
              <a:headEnd/>
              <a:tailEnd/>
            </a:ln>
          </p:spPr>
        </p:pic>
      </p:grpSp>
      <p:pic>
        <p:nvPicPr>
          <p:cNvPr id="76802" name="Picture 8"/>
          <p:cNvPicPr>
            <a:picLocks noChangeAspect="1" noChangeArrowheads="1"/>
          </p:cNvPicPr>
          <p:nvPr/>
        </p:nvPicPr>
        <p:blipFill>
          <a:blip r:embed="rId5"/>
          <a:srcRect t="58926" r="47223" b="8534"/>
          <a:stretch>
            <a:fillRect/>
          </a:stretch>
        </p:blipFill>
        <p:spPr bwMode="auto">
          <a:xfrm>
            <a:off x="1143000" y="3943350"/>
            <a:ext cx="2400300" cy="1200150"/>
          </a:xfrm>
          <a:prstGeom prst="rect">
            <a:avLst/>
          </a:prstGeom>
          <a:noFill/>
          <a:ln w="9525">
            <a:noFill/>
            <a:miter lim="800000"/>
            <a:headEnd/>
            <a:tailEnd/>
          </a:ln>
        </p:spPr>
      </p:pic>
      <p:sp>
        <p:nvSpPr>
          <p:cNvPr id="76803" name="WordArt 9" descr="Narrow vertical"/>
          <p:cNvSpPr>
            <a:spLocks noChangeArrowheads="1" noChangeShapeType="1" noTextEdit="1"/>
          </p:cNvSpPr>
          <p:nvPr/>
        </p:nvSpPr>
        <p:spPr bwMode="auto">
          <a:xfrm>
            <a:off x="1143000" y="285750"/>
            <a:ext cx="5143500" cy="4229100"/>
          </a:xfrm>
          <a:prstGeom prst="rect">
            <a:avLst/>
          </a:prstGeom>
        </p:spPr>
        <p:txBody>
          <a:bodyPr wrap="none" fromWordArt="1">
            <a:prstTxWarp prst="textCurveUp">
              <a:avLst>
                <a:gd name="adj" fmla="val 40356"/>
              </a:avLst>
            </a:prstTxWarp>
          </a:bodyPr>
          <a:lstStyle/>
          <a:p>
            <a:pPr algn="ctr"/>
            <a:r>
              <a:rPr lang="vi-VN" sz="27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rPr>
              <a:t>Thư giãn!</a:t>
            </a:r>
            <a:endParaRPr lang="en-US" sz="27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a:cs typeface="Arial"/>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3"/>
          <p:cNvPicPr>
            <a:picLocks noChangeAspect="1"/>
          </p:cNvPicPr>
          <p:nvPr/>
        </p:nvPicPr>
        <p:blipFill>
          <a:blip r:embed="rId2"/>
          <a:srcRect/>
          <a:stretch>
            <a:fillRect/>
          </a:stretch>
        </p:blipFill>
        <p:spPr bwMode="auto">
          <a:xfrm>
            <a:off x="155575" y="0"/>
            <a:ext cx="8988425" cy="5059363"/>
          </a:xfrm>
          <a:prstGeom prst="rect">
            <a:avLst/>
          </a:prstGeom>
          <a:noFill/>
          <a:ln w="9525">
            <a:noFill/>
            <a:miter lim="800000"/>
            <a:headEnd/>
            <a:tailEnd/>
          </a:ln>
        </p:spPr>
      </p:pic>
      <p:sp>
        <p:nvSpPr>
          <p:cNvPr id="77826" name="TextBox 4"/>
          <p:cNvSpPr txBox="1">
            <a:spLocks noChangeArrowheads="1"/>
          </p:cNvSpPr>
          <p:nvPr/>
        </p:nvSpPr>
        <p:spPr bwMode="auto">
          <a:xfrm>
            <a:off x="2786063" y="1412875"/>
            <a:ext cx="3500437" cy="552450"/>
          </a:xfrm>
          <a:prstGeom prst="rect">
            <a:avLst/>
          </a:prstGeom>
          <a:noFill/>
          <a:ln w="9525">
            <a:noFill/>
            <a:miter lim="800000"/>
            <a:headEnd/>
            <a:tailEnd/>
          </a:ln>
        </p:spPr>
        <p:txBody>
          <a:bodyPr>
            <a:spAutoFit/>
          </a:bodyPr>
          <a:lstStyle/>
          <a:p>
            <a:r>
              <a:rPr lang="en-US" altLang="en-US" sz="3000" b="1">
                <a:solidFill>
                  <a:srgbClr val="C00000"/>
                </a:solidFill>
                <a:latin typeface="Times New Roman" pitchFamily="18" charset="0"/>
                <a:cs typeface="Times New Roman" pitchFamily="18" charset="0"/>
              </a:rPr>
              <a:t>Củng cố - Dặn dò</a:t>
            </a:r>
          </a:p>
        </p:txBody>
      </p:sp>
      <p:sp>
        <p:nvSpPr>
          <p:cNvPr id="77827" name="TextBox 4"/>
          <p:cNvSpPr txBox="1">
            <a:spLocks noChangeArrowheads="1"/>
          </p:cNvSpPr>
          <p:nvPr/>
        </p:nvSpPr>
        <p:spPr bwMode="auto">
          <a:xfrm>
            <a:off x="2786063" y="1812925"/>
            <a:ext cx="3500437" cy="552450"/>
          </a:xfrm>
          <a:prstGeom prst="rect">
            <a:avLst/>
          </a:prstGeom>
          <a:noFill/>
          <a:ln w="9525">
            <a:noFill/>
            <a:miter lim="800000"/>
            <a:headEnd/>
            <a:tailEnd/>
          </a:ln>
        </p:spPr>
        <p:txBody>
          <a:bodyPr>
            <a:spAutoFit/>
          </a:bodyPr>
          <a:lstStyle/>
          <a:p>
            <a:pPr>
              <a:buFont typeface="Wingdings" pitchFamily="2" charset="2"/>
              <a:buNone/>
            </a:pPr>
            <a:endParaRPr lang="en-US" altLang="en-US" sz="3000" b="1">
              <a:solidFill>
                <a:srgbClr val="00206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p:cNvSpPr>
          <p:nvPr>
            <p:ph type="title"/>
          </p:nvPr>
        </p:nvSpPr>
        <p:spPr/>
        <p:txBody>
          <a:bodyPr lIns="68580" tIns="34290" rIns="68580" bIns="34290"/>
          <a:lstStyle/>
          <a:p>
            <a:pPr eaLnBrk="1" hangingPunct="1"/>
            <a:endParaRPr lang="en-US" smtClean="0"/>
          </a:p>
        </p:txBody>
      </p:sp>
      <p:sp>
        <p:nvSpPr>
          <p:cNvPr id="78850" name="Rectangle 3"/>
          <p:cNvSpPr>
            <a:spLocks noGrp="1"/>
          </p:cNvSpPr>
          <p:nvPr>
            <p:ph idx="1"/>
          </p:nvPr>
        </p:nvSpPr>
        <p:spPr/>
        <p:txBody>
          <a:bodyPr lIns="68580" tIns="34290" rIns="68580" bIns="34290"/>
          <a:lstStyle/>
          <a:p>
            <a:pPr eaLnBrk="1" hangingPunct="1"/>
            <a:endParaRPr lang="en-US" smtClean="0"/>
          </a:p>
        </p:txBody>
      </p:sp>
      <p:pic>
        <p:nvPicPr>
          <p:cNvPr id="78851" name="Picture 4" descr="bfnb"/>
          <p:cNvPicPr>
            <a:picLocks noChangeAspect="1"/>
          </p:cNvPicPr>
          <p:nvPr/>
        </p:nvPicPr>
        <p:blipFill>
          <a:blip r:embed="rId2"/>
          <a:srcRect/>
          <a:stretch>
            <a:fillRect/>
          </a:stretch>
        </p:blipFill>
        <p:spPr bwMode="auto">
          <a:xfrm>
            <a:off x="0" y="3175"/>
            <a:ext cx="9144000" cy="5137150"/>
          </a:xfrm>
          <a:prstGeom prst="rect">
            <a:avLst/>
          </a:prstGeom>
          <a:noFill/>
          <a:ln w="9525">
            <a:noFill/>
            <a:miter lim="800000"/>
            <a:headEnd/>
            <a:tailEnd/>
          </a:ln>
        </p:spPr>
      </p:pic>
      <p:pic>
        <p:nvPicPr>
          <p:cNvPr id="78852" name="Picture 5" descr="8"/>
          <p:cNvPicPr>
            <a:picLocks noChangeAspect="1"/>
          </p:cNvPicPr>
          <p:nvPr/>
        </p:nvPicPr>
        <p:blipFill>
          <a:blip r:embed="rId3"/>
          <a:srcRect/>
          <a:stretch>
            <a:fillRect/>
          </a:stretch>
        </p:blipFill>
        <p:spPr bwMode="auto">
          <a:xfrm>
            <a:off x="4814888" y="4000500"/>
            <a:ext cx="1071562" cy="1071563"/>
          </a:xfrm>
          <a:prstGeom prst="rect">
            <a:avLst/>
          </a:prstGeom>
          <a:noFill/>
          <a:ln w="9525">
            <a:noFill/>
            <a:miter lim="800000"/>
            <a:headEnd/>
            <a:tailEnd/>
          </a:ln>
        </p:spPr>
      </p:pic>
      <p:pic>
        <p:nvPicPr>
          <p:cNvPr id="78853" name="Picture 6" descr="8"/>
          <p:cNvPicPr>
            <a:picLocks noChangeAspect="1"/>
          </p:cNvPicPr>
          <p:nvPr/>
        </p:nvPicPr>
        <p:blipFill>
          <a:blip r:embed="rId3"/>
          <a:srcRect/>
          <a:stretch>
            <a:fillRect/>
          </a:stretch>
        </p:blipFill>
        <p:spPr bwMode="auto">
          <a:xfrm>
            <a:off x="2928938" y="4000500"/>
            <a:ext cx="1071562" cy="1071563"/>
          </a:xfrm>
          <a:prstGeom prst="rect">
            <a:avLst/>
          </a:prstGeom>
          <a:noFill/>
          <a:ln w="9525">
            <a:noFill/>
            <a:miter lim="800000"/>
            <a:headEnd/>
            <a:tailEnd/>
          </a:ln>
        </p:spPr>
      </p:pic>
      <p:sp>
        <p:nvSpPr>
          <p:cNvPr id="78854" name="WordArt 7"/>
          <p:cNvSpPr>
            <a:spLocks noTextEdit="1"/>
          </p:cNvSpPr>
          <p:nvPr/>
        </p:nvSpPr>
        <p:spPr bwMode="auto">
          <a:xfrm>
            <a:off x="1314450" y="914400"/>
            <a:ext cx="6343650" cy="2000250"/>
          </a:xfrm>
          <a:prstGeom prst="rect">
            <a:avLst/>
          </a:prstGeom>
        </p:spPr>
        <p:txBody>
          <a:bodyPr wrap="none" fromWordArt="1">
            <a:prstTxWarp prst="textWave1">
              <a:avLst>
                <a:gd name="adj1" fmla="val 13005"/>
                <a:gd name="adj2" fmla="val 0"/>
              </a:avLst>
            </a:prstTxWarp>
          </a:bodyPr>
          <a:lstStyle/>
          <a:p>
            <a:pPr algn="ctr"/>
            <a:r>
              <a:rPr lang="vi-VN" sz="4050" b="1" kern="10">
                <a:ln w="3175">
                  <a:solidFill>
                    <a:srgbClr val="CC0099"/>
                  </a:solidFill>
                  <a:round/>
                  <a:headEnd/>
                  <a:tailEnd/>
                </a:ln>
                <a:gradFill rotWithShape="1">
                  <a:gsLst>
                    <a:gs pos="0">
                      <a:srgbClr val="FF57FF"/>
                    </a:gs>
                    <a:gs pos="100000">
                      <a:srgbClr val="C40091"/>
                    </a:gs>
                  </a:gsLst>
                  <a:lin ang="5400000" scaled="1"/>
                </a:gradFill>
                <a:effectLst>
                  <a:outerShdw dist="107763" dir="2700000" algn="ctr" rotWithShape="0">
                    <a:srgbClr val="000000">
                      <a:alpha val="50000"/>
                    </a:srgbClr>
                  </a:outerShdw>
                </a:effectLst>
                <a:latin typeface="Verdana"/>
                <a:ea typeface="Verdana"/>
              </a:rPr>
              <a:t>CẢM ƠN THẦY CÔ</a:t>
            </a:r>
          </a:p>
          <a:p>
            <a:pPr algn="ctr"/>
            <a:r>
              <a:rPr lang="vi-VN" sz="4050" b="1" kern="10">
                <a:ln w="3175">
                  <a:solidFill>
                    <a:srgbClr val="CC0099"/>
                  </a:solidFill>
                  <a:round/>
                  <a:headEnd/>
                  <a:tailEnd/>
                </a:ln>
                <a:gradFill rotWithShape="1">
                  <a:gsLst>
                    <a:gs pos="0">
                      <a:srgbClr val="FF57FF"/>
                    </a:gs>
                    <a:gs pos="100000">
                      <a:srgbClr val="C40091"/>
                    </a:gs>
                  </a:gsLst>
                  <a:lin ang="5400000" scaled="1"/>
                </a:gradFill>
                <a:effectLst>
                  <a:outerShdw dist="107763" dir="2700000" algn="ctr" rotWithShape="0">
                    <a:srgbClr val="000000">
                      <a:alpha val="50000"/>
                    </a:srgbClr>
                  </a:outerShdw>
                </a:effectLst>
                <a:latin typeface="Verdana"/>
                <a:ea typeface="Verdana"/>
              </a:rPr>
              <a:t> VÀ CÁC EM HỌC SINH</a:t>
            </a:r>
            <a:endParaRPr lang="en-US" sz="4050" b="1" kern="10">
              <a:ln w="3175">
                <a:solidFill>
                  <a:srgbClr val="CC0099"/>
                </a:solidFill>
                <a:round/>
                <a:headEnd/>
                <a:tailEnd/>
              </a:ln>
              <a:gradFill rotWithShape="1">
                <a:gsLst>
                  <a:gs pos="0">
                    <a:srgbClr val="FF57FF"/>
                  </a:gs>
                  <a:gs pos="100000">
                    <a:srgbClr val="C40091"/>
                  </a:gs>
                </a:gsLst>
                <a:lin ang="5400000" scaled="1"/>
              </a:gradFill>
              <a:effectLst>
                <a:outerShdw dist="107763" dir="2700000" algn="ctr" rotWithShape="0">
                  <a:srgbClr val="000000">
                    <a:alpha val="50000"/>
                  </a:srgbClr>
                </a:outerShdw>
              </a:effectLst>
              <a:latin typeface="Verdana"/>
              <a:ea typeface="Verdana"/>
            </a:endParaRPr>
          </a:p>
        </p:txBody>
      </p:sp>
      <p:sp>
        <p:nvSpPr>
          <p:cNvPr id="78855" name="WordArt 8"/>
          <p:cNvSpPr>
            <a:spLocks noTextEdit="1"/>
          </p:cNvSpPr>
          <p:nvPr/>
        </p:nvSpPr>
        <p:spPr bwMode="auto">
          <a:xfrm rot="494338">
            <a:off x="6780213" y="4171950"/>
            <a:ext cx="1106487" cy="1060450"/>
          </a:xfrm>
          <a:prstGeom prst="rect">
            <a:avLst/>
          </a:prstGeom>
        </p:spPr>
        <p:txBody>
          <a:bodyPr wrap="none" fromWordArt="1">
            <a:prstTxWarp prst="textSlantUp">
              <a:avLst>
                <a:gd name="adj" fmla="val 55556"/>
              </a:avLst>
            </a:prstTxWarp>
          </a:bodyPr>
          <a:lstStyle/>
          <a:p>
            <a:pPr algn="ctr"/>
            <a:r>
              <a:rPr lang="en-US" sz="2700" kern="10">
                <a:ln w="9525">
                  <a:solidFill>
                    <a:srgbClr val="800080"/>
                  </a:solidFill>
                  <a:round/>
                  <a:headEnd/>
                  <a:tailEnd/>
                </a:ln>
                <a:solidFill>
                  <a:srgbClr val="C40091"/>
                </a:solidFill>
                <a:latin typeface="VNI-Brush"/>
              </a:rPr>
              <a:t>The end</a:t>
            </a:r>
          </a:p>
        </p:txBody>
      </p:sp>
      <p:pic>
        <p:nvPicPr>
          <p:cNvPr id="78856" name="Picture 9" descr="8"/>
          <p:cNvPicPr>
            <a:picLocks noChangeAspect="1"/>
          </p:cNvPicPr>
          <p:nvPr/>
        </p:nvPicPr>
        <p:blipFill>
          <a:blip r:embed="rId3"/>
          <a:srcRect/>
          <a:stretch>
            <a:fillRect/>
          </a:stretch>
        </p:blipFill>
        <p:spPr bwMode="auto">
          <a:xfrm>
            <a:off x="3771900" y="3600450"/>
            <a:ext cx="1485900" cy="1392238"/>
          </a:xfrm>
          <a:prstGeom prst="rect">
            <a:avLst/>
          </a:prstGeom>
          <a:noFill/>
          <a:ln w="9525">
            <a:noFill/>
            <a:miter lim="800000"/>
            <a:headEnd/>
            <a:tailEnd/>
          </a:ln>
        </p:spPr>
      </p:pic>
      <p:pic>
        <p:nvPicPr>
          <p:cNvPr id="78857" name="Picture 10" descr="DSTARS-P"/>
          <p:cNvPicPr>
            <a:picLocks noChangeAspect="1"/>
          </p:cNvPicPr>
          <p:nvPr/>
        </p:nvPicPr>
        <p:blipFill>
          <a:blip r:embed="rId4">
            <a:lum contrast="-6000"/>
          </a:blip>
          <a:srcRect/>
          <a:stretch>
            <a:fillRect/>
          </a:stretch>
        </p:blipFill>
        <p:spPr bwMode="auto">
          <a:xfrm>
            <a:off x="1943100" y="1485900"/>
            <a:ext cx="985838" cy="871538"/>
          </a:xfrm>
          <a:prstGeom prst="rect">
            <a:avLst/>
          </a:prstGeom>
          <a:noFill/>
          <a:ln w="9525">
            <a:noFill/>
            <a:miter lim="800000"/>
            <a:headEnd/>
            <a:tailEnd/>
          </a:ln>
        </p:spPr>
      </p:pic>
      <p:pic>
        <p:nvPicPr>
          <p:cNvPr id="78858" name="Picture 11" descr="DSTARS-P"/>
          <p:cNvPicPr>
            <a:picLocks noChangeAspect="1"/>
          </p:cNvPicPr>
          <p:nvPr/>
        </p:nvPicPr>
        <p:blipFill>
          <a:blip r:embed="rId4">
            <a:lum contrast="-6000"/>
          </a:blip>
          <a:srcRect/>
          <a:stretch>
            <a:fillRect/>
          </a:stretch>
        </p:blipFill>
        <p:spPr bwMode="auto">
          <a:xfrm>
            <a:off x="2686050" y="914400"/>
            <a:ext cx="985838" cy="871538"/>
          </a:xfrm>
          <a:prstGeom prst="rect">
            <a:avLst/>
          </a:prstGeom>
          <a:noFill/>
          <a:ln w="9525">
            <a:noFill/>
            <a:miter lim="800000"/>
            <a:headEnd/>
            <a:tailEnd/>
          </a:ln>
        </p:spPr>
      </p:pic>
      <p:pic>
        <p:nvPicPr>
          <p:cNvPr id="78859" name="Picture 12" descr="DSTARS-P"/>
          <p:cNvPicPr>
            <a:picLocks noChangeAspect="1"/>
          </p:cNvPicPr>
          <p:nvPr/>
        </p:nvPicPr>
        <p:blipFill>
          <a:blip r:embed="rId4">
            <a:lum contrast="-6000"/>
          </a:blip>
          <a:srcRect/>
          <a:stretch>
            <a:fillRect/>
          </a:stretch>
        </p:blipFill>
        <p:spPr bwMode="auto">
          <a:xfrm>
            <a:off x="7015163" y="2400300"/>
            <a:ext cx="985837" cy="871538"/>
          </a:xfrm>
          <a:prstGeom prst="rect">
            <a:avLst/>
          </a:prstGeom>
          <a:noFill/>
          <a:ln w="9525">
            <a:noFill/>
            <a:miter lim="800000"/>
            <a:headEnd/>
            <a:tailEnd/>
          </a:ln>
        </p:spPr>
      </p:pic>
      <p:pic>
        <p:nvPicPr>
          <p:cNvPr id="78860" name="Picture 13" descr="DSTARS-P"/>
          <p:cNvPicPr>
            <a:picLocks noChangeAspect="1"/>
          </p:cNvPicPr>
          <p:nvPr/>
        </p:nvPicPr>
        <p:blipFill>
          <a:blip r:embed="rId4">
            <a:lum contrast="-6000"/>
          </a:blip>
          <a:srcRect/>
          <a:stretch>
            <a:fillRect/>
          </a:stretch>
        </p:blipFill>
        <p:spPr bwMode="auto">
          <a:xfrm>
            <a:off x="1428750" y="2686050"/>
            <a:ext cx="1771650" cy="1565275"/>
          </a:xfrm>
          <a:prstGeom prst="rect">
            <a:avLst/>
          </a:prstGeom>
          <a:noFill/>
          <a:ln w="9525">
            <a:noFill/>
            <a:miter lim="800000"/>
            <a:headEnd/>
            <a:tailEnd/>
          </a:ln>
        </p:spPr>
      </p:pic>
      <p:pic>
        <p:nvPicPr>
          <p:cNvPr id="78861" name="Picture 14" descr="DSTARS-P"/>
          <p:cNvPicPr>
            <a:picLocks noChangeAspect="1"/>
          </p:cNvPicPr>
          <p:nvPr/>
        </p:nvPicPr>
        <p:blipFill>
          <a:blip r:embed="rId4">
            <a:lum contrast="-6000"/>
          </a:blip>
          <a:srcRect/>
          <a:stretch>
            <a:fillRect/>
          </a:stretch>
        </p:blipFill>
        <p:spPr bwMode="auto">
          <a:xfrm>
            <a:off x="4229100" y="457200"/>
            <a:ext cx="685800" cy="606425"/>
          </a:xfrm>
          <a:prstGeom prst="rect">
            <a:avLst/>
          </a:prstGeom>
          <a:noFill/>
          <a:ln w="9525">
            <a:noFill/>
            <a:miter lim="800000"/>
            <a:headEnd/>
            <a:tailEnd/>
          </a:ln>
        </p:spPr>
      </p:pic>
      <p:pic>
        <p:nvPicPr>
          <p:cNvPr id="78862" name="Picture 15" descr="gman02"/>
          <p:cNvPicPr>
            <a:picLocks noChangeAspect="1"/>
          </p:cNvPicPr>
          <p:nvPr/>
        </p:nvPicPr>
        <p:blipFill>
          <a:blip r:embed="rId5"/>
          <a:srcRect/>
          <a:stretch>
            <a:fillRect/>
          </a:stretch>
        </p:blipFill>
        <p:spPr bwMode="auto">
          <a:xfrm>
            <a:off x="4057650" y="3200400"/>
            <a:ext cx="571500" cy="1371600"/>
          </a:xfrm>
          <a:prstGeom prst="rect">
            <a:avLst/>
          </a:prstGeom>
          <a:noFill/>
          <a:ln w="9525">
            <a:noFill/>
            <a:miter lim="800000"/>
            <a:headEnd/>
            <a:tailEnd/>
          </a:ln>
        </p:spPr>
      </p:pic>
      <p:pic>
        <p:nvPicPr>
          <p:cNvPr id="78863" name="Picture 16" descr="gman08"/>
          <p:cNvPicPr>
            <a:picLocks noChangeAspect="1"/>
          </p:cNvPicPr>
          <p:nvPr/>
        </p:nvPicPr>
        <p:blipFill>
          <a:blip r:embed="rId6"/>
          <a:srcRect/>
          <a:stretch>
            <a:fillRect/>
          </a:stretch>
        </p:blipFill>
        <p:spPr bwMode="auto">
          <a:xfrm>
            <a:off x="2457450" y="2914650"/>
            <a:ext cx="914400" cy="165735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3469" y="980281"/>
            <a:ext cx="4002088" cy="3489325"/>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nvGrpSpPr>
          <p:cNvPr id="9" name="组合 8"/>
          <p:cNvGrpSpPr>
            <a:grpSpLocks/>
          </p:cNvGrpSpPr>
          <p:nvPr/>
        </p:nvGrpSpPr>
        <p:grpSpPr bwMode="auto">
          <a:xfrm>
            <a:off x="2339975" y="1766888"/>
            <a:ext cx="1782763" cy="869950"/>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1" name="任意多边形 10"/>
            <p:cNvSpPr/>
            <p:nvPr/>
          </p:nvSpPr>
          <p:spPr>
            <a:xfrm rot="12126711">
              <a:off x="2919353" y="2154082"/>
              <a:ext cx="909952" cy="189093"/>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2" name="组合 11"/>
          <p:cNvGrpSpPr>
            <a:grpSpLocks/>
          </p:cNvGrpSpPr>
          <p:nvPr/>
        </p:nvGrpSpPr>
        <p:grpSpPr bwMode="auto">
          <a:xfrm>
            <a:off x="3819525" y="3927475"/>
            <a:ext cx="1346200" cy="658813"/>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4" name="任意多边形 13"/>
            <p:cNvSpPr/>
            <p:nvPr/>
          </p:nvSpPr>
          <p:spPr>
            <a:xfrm rot="1936906" flipH="1">
              <a:off x="4240369" y="4251636"/>
              <a:ext cx="687546" cy="144283"/>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5" name="组合 14"/>
          <p:cNvGrpSpPr>
            <a:grpSpLocks/>
          </p:cNvGrpSpPr>
          <p:nvPr/>
        </p:nvGrpSpPr>
        <p:grpSpPr bwMode="auto">
          <a:xfrm>
            <a:off x="6249988" y="3460750"/>
            <a:ext cx="422275" cy="769938"/>
            <a:chOff x="6279231" y="3460069"/>
            <a:chExt cx="422431" cy="770101"/>
          </a:xfrm>
        </p:grpSpPr>
        <p:sp>
          <p:nvSpPr>
            <p:cNvPr id="16" name="任意多边形 15"/>
            <p:cNvSpPr/>
            <p:nvPr/>
          </p:nvSpPr>
          <p:spPr>
            <a:xfrm rot="17930089">
              <a:off x="6105397" y="3633903"/>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7" name="任意多边形 16"/>
            <p:cNvSpPr/>
            <p:nvPr/>
          </p:nvSpPr>
          <p:spPr>
            <a:xfrm rot="6774568" flipH="1">
              <a:off x="6264175" y="3856227"/>
              <a:ext cx="392195" cy="92109"/>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8" name="组合 17"/>
          <p:cNvGrpSpPr>
            <a:grpSpLocks/>
          </p:cNvGrpSpPr>
          <p:nvPr/>
        </p:nvGrpSpPr>
        <p:grpSpPr bwMode="auto">
          <a:xfrm>
            <a:off x="6405563" y="4065588"/>
            <a:ext cx="712787" cy="350837"/>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0" name="任意多边形 19"/>
            <p:cNvSpPr/>
            <p:nvPr/>
          </p:nvSpPr>
          <p:spPr>
            <a:xfrm rot="9763353" flipH="1">
              <a:off x="6521427" y="4215692"/>
              <a:ext cx="363379" cy="7617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1" name="组合 20"/>
          <p:cNvGrpSpPr>
            <a:grpSpLocks/>
          </p:cNvGrpSpPr>
          <p:nvPr/>
        </p:nvGrpSpPr>
        <p:grpSpPr bwMode="auto">
          <a:xfrm>
            <a:off x="5118100" y="2112963"/>
            <a:ext cx="422275" cy="769937"/>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3" name="任意多边形 22"/>
            <p:cNvSpPr/>
            <p:nvPr/>
          </p:nvSpPr>
          <p:spPr>
            <a:xfrm rot="16695372" flipV="1">
              <a:off x="5166606" y="2503605"/>
              <a:ext cx="392197" cy="92109"/>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4" name="组合 23"/>
          <p:cNvGrpSpPr>
            <a:grpSpLocks/>
          </p:cNvGrpSpPr>
          <p:nvPr/>
        </p:nvGrpSpPr>
        <p:grpSpPr bwMode="auto">
          <a:xfrm>
            <a:off x="5338763" y="2657475"/>
            <a:ext cx="727075" cy="350838"/>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6" name="任意多边形 25"/>
            <p:cNvSpPr/>
            <p:nvPr/>
          </p:nvSpPr>
          <p:spPr>
            <a:xfrm rot="19684157" flipV="1">
              <a:off x="5463016" y="2846610"/>
              <a:ext cx="371083" cy="7775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7" name="组合 26"/>
          <p:cNvGrpSpPr>
            <a:grpSpLocks/>
          </p:cNvGrpSpPr>
          <p:nvPr/>
        </p:nvGrpSpPr>
        <p:grpSpPr bwMode="auto">
          <a:xfrm>
            <a:off x="7588250" y="1250950"/>
            <a:ext cx="422275" cy="769938"/>
            <a:chOff x="7552753" y="1214402"/>
            <a:chExt cx="422431" cy="770101"/>
          </a:xfrm>
        </p:grpSpPr>
        <p:sp>
          <p:nvSpPr>
            <p:cNvPr id="28" name="任意多边形 27"/>
            <p:cNvSpPr/>
            <p:nvPr/>
          </p:nvSpPr>
          <p:spPr>
            <a:xfrm rot="18220741" flipV="1">
              <a:off x="7378919" y="1388236"/>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9" name="任意多边形 28"/>
            <p:cNvSpPr/>
            <p:nvPr/>
          </p:nvSpPr>
          <p:spPr>
            <a:xfrm rot="7776262" flipH="1" flipV="1">
              <a:off x="7529758" y="1605795"/>
              <a:ext cx="393783" cy="9369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0" name="组合 29"/>
          <p:cNvGrpSpPr>
            <a:grpSpLocks/>
          </p:cNvGrpSpPr>
          <p:nvPr/>
        </p:nvGrpSpPr>
        <p:grpSpPr bwMode="auto">
          <a:xfrm>
            <a:off x="7119938" y="1243013"/>
            <a:ext cx="350837" cy="727075"/>
            <a:chOff x="7095304" y="1243722"/>
            <a:chExt cx="350702" cy="726307"/>
          </a:xfrm>
        </p:grpSpPr>
        <p:sp>
          <p:nvSpPr>
            <p:cNvPr id="31" name="任意多边形 30"/>
            <p:cNvSpPr/>
            <p:nvPr/>
          </p:nvSpPr>
          <p:spPr>
            <a:xfrm rot="15231956" flipV="1">
              <a:off x="6907502"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2" name="任意多边形 31"/>
            <p:cNvSpPr/>
            <p:nvPr/>
          </p:nvSpPr>
          <p:spPr>
            <a:xfrm rot="4787477" flipH="1" flipV="1">
              <a:off x="7100982" y="1628259"/>
              <a:ext cx="369496" cy="7617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3" name="组合 32"/>
          <p:cNvGrpSpPr>
            <a:grpSpLocks/>
          </p:cNvGrpSpPr>
          <p:nvPr/>
        </p:nvGrpSpPr>
        <p:grpSpPr bwMode="auto">
          <a:xfrm>
            <a:off x="7632700" y="1792288"/>
            <a:ext cx="2038350" cy="1047750"/>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5" name="任意多边形 34"/>
            <p:cNvSpPr/>
            <p:nvPr/>
          </p:nvSpPr>
          <p:spPr>
            <a:xfrm rot="20495587">
              <a:off x="7974227" y="2266890"/>
              <a:ext cx="1039817" cy="23043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6" name="组合 35"/>
          <p:cNvGrpSpPr>
            <a:grpSpLocks/>
          </p:cNvGrpSpPr>
          <p:nvPr/>
        </p:nvGrpSpPr>
        <p:grpSpPr bwMode="auto">
          <a:xfrm rot="2799594" flipH="1">
            <a:off x="5201444" y="35719"/>
            <a:ext cx="1049338" cy="203835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8" name="任意多边形 37"/>
            <p:cNvSpPr/>
            <p:nvPr/>
          </p:nvSpPr>
          <p:spPr>
            <a:xfrm rot="16200000">
              <a:off x="1317370" y="-2155792"/>
              <a:ext cx="1252488" cy="23008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5" name="组合 4"/>
          <p:cNvGrpSpPr>
            <a:grpSpLocks/>
          </p:cNvGrpSpPr>
          <p:nvPr/>
        </p:nvGrpSpPr>
        <p:grpSpPr bwMode="auto">
          <a:xfrm>
            <a:off x="-598488" y="-79375"/>
            <a:ext cx="5211763" cy="4808538"/>
            <a:chOff x="1001374" y="-370703"/>
            <a:chExt cx="6695744" cy="6175701"/>
          </a:xfrm>
        </p:grpSpPr>
        <p:pic>
          <p:nvPicPr>
            <p:cNvPr id="60434" name="图片 5"/>
            <p:cNvPicPr>
              <a:picLocks noChangeAspect="1"/>
            </p:cNvPicPr>
            <p:nvPr/>
          </p:nvPicPr>
          <p:blipFill>
            <a:blip r:embed="rId3"/>
            <a:srcRect l="2992" r="4333" b="1430"/>
            <a:stretch>
              <a:fillRect/>
            </a:stretch>
          </p:blipFill>
          <p:spPr bwMode="auto">
            <a:xfrm>
              <a:off x="1001374" y="-370703"/>
              <a:ext cx="6695744" cy="6175701"/>
            </a:xfrm>
            <a:prstGeom prst="rect">
              <a:avLst/>
            </a:prstGeom>
            <a:noFill/>
            <a:ln w="9525">
              <a:noFill/>
              <a:miter lim="800000"/>
              <a:headEnd/>
              <a:tailEnd/>
            </a:ln>
          </p:spPr>
        </p:pic>
        <p:sp>
          <p:nvSpPr>
            <p:cNvPr id="7" name="椭圆 6"/>
            <p:cNvSpPr/>
            <p:nvPr/>
          </p:nvSpPr>
          <p:spPr>
            <a:xfrm>
              <a:off x="2516738" y="893389"/>
              <a:ext cx="3648701" cy="3649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110" name="文本框 109"/>
          <p:cNvSpPr txBox="1"/>
          <p:nvPr/>
        </p:nvSpPr>
        <p:spPr>
          <a:xfrm>
            <a:off x="173229" y="2325603"/>
            <a:ext cx="3588404" cy="769441"/>
          </a:xfrm>
          <a:prstGeom prst="rect">
            <a:avLst/>
          </a:prstGeom>
          <a:noFill/>
        </p:spPr>
        <p:txBody>
          <a:bodyPr>
            <a:spAutoFit/>
          </a:bodyPr>
          <a:lstStyle/>
          <a:p>
            <a:pPr algn="ctr" fontAlgn="auto">
              <a:spcBef>
                <a:spcPts val="0"/>
              </a:spcBef>
              <a:spcAft>
                <a:spcPts val="0"/>
              </a:spcAft>
              <a:defRPr/>
            </a:pP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a:srcRect/>
          <a:stretch>
            <a:fillRect/>
          </a:stretch>
        </p:blipFill>
        <p:spPr bwMode="auto">
          <a:xfrm>
            <a:off x="6554788" y="454025"/>
            <a:ext cx="2247900" cy="754063"/>
          </a:xfrm>
          <a:prstGeom prst="rect">
            <a:avLst/>
          </a:prstGeom>
          <a:noFill/>
          <a:ln w="9525">
            <a:noFill/>
            <a:miter lim="800000"/>
            <a:headEnd/>
            <a:tailEnd/>
          </a:ln>
        </p:spPr>
      </p:pic>
      <p:pic>
        <p:nvPicPr>
          <p:cNvPr id="39" name="图片 38"/>
          <p:cNvPicPr>
            <a:picLocks noChangeAspect="1"/>
          </p:cNvPicPr>
          <p:nvPr/>
        </p:nvPicPr>
        <p:blipFill>
          <a:blip r:embed="rId5"/>
          <a:srcRect/>
          <a:stretch>
            <a:fillRect/>
          </a:stretch>
        </p:blipFill>
        <p:spPr bwMode="auto">
          <a:xfrm>
            <a:off x="7215188" y="2452688"/>
            <a:ext cx="1125537" cy="2606675"/>
          </a:xfrm>
          <a:prstGeom prst="rect">
            <a:avLst/>
          </a:prstGeom>
          <a:noFill/>
          <a:ln w="9525">
            <a:noFill/>
            <a:miter lim="800000"/>
            <a:headEnd/>
            <a:tailEnd/>
          </a:ln>
        </p:spPr>
      </p:pic>
    </p:spTree>
  </p:cSld>
  <p:clrMapOvr>
    <a:masterClrMapping/>
  </p:clrMapOvr>
  <p:transition spd="med"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375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12" presetClass="entr" presetSubtype="1" fill="hold" nodeType="withEffect">
                                  <p:stCondLst>
                                    <p:cond delay="1250"/>
                                  </p:stCondLst>
                                  <p:childTnLst>
                                    <p:set>
                                      <p:cBhvr>
                                        <p:cTn id="75" dur="1" fill="hold">
                                          <p:stCondLst>
                                            <p:cond delay="0"/>
                                          </p:stCondLst>
                                        </p:cTn>
                                        <p:tgtEl>
                                          <p:spTgt spid="110"/>
                                        </p:tgtEl>
                                        <p:attrNameLst>
                                          <p:attrName>style.visibility</p:attrName>
                                        </p:attrNameLst>
                                      </p:cBhvr>
                                      <p:to>
                                        <p:strVal val="visible"/>
                                      </p:to>
                                    </p:set>
                                    <p:anim calcmode="lin" valueType="num">
                                      <p:cBhvr additive="base">
                                        <p:cTn id="76" dur="500"/>
                                        <p:tgtEl>
                                          <p:spTgt spid="110"/>
                                        </p:tgtEl>
                                        <p:attrNameLst>
                                          <p:attrName>ppt_y</p:attrName>
                                        </p:attrNameLst>
                                      </p:cBhvr>
                                      <p:tavLst>
                                        <p:tav tm="0">
                                          <p:val>
                                            <p:strVal val="#ppt_y-#ppt_h*1.125000"/>
                                          </p:val>
                                        </p:tav>
                                        <p:tav tm="100000">
                                          <p:val>
                                            <p:strVal val="#ppt_y"/>
                                          </p:val>
                                        </p:tav>
                                      </p:tavLst>
                                    </p:anim>
                                    <p:animEffect transition="in" filter="wipe(down)">
                                      <p:cBhvr>
                                        <p:cTn id="77" dur="500"/>
                                        <p:tgtEl>
                                          <p:spTgt spid="110"/>
                                        </p:tgtEl>
                                      </p:cBhvr>
                                    </p:animEffect>
                                  </p:childTnLst>
                                </p:cTn>
                              </p:par>
                              <p:par>
                                <p:cTn id="78" presetID="2" presetClass="entr" presetSubtype="2" decel="38600" fill="hold" nodeType="withEffect">
                                  <p:stCondLst>
                                    <p:cond delay="2250"/>
                                  </p:stCondLst>
                                  <p:childTnLst>
                                    <p:set>
                                      <p:cBhvr>
                                        <p:cTn id="79" dur="1" fill="hold">
                                          <p:stCondLst>
                                            <p:cond delay="0"/>
                                          </p:stCondLst>
                                        </p:cTn>
                                        <p:tgtEl>
                                          <p:spTgt spid="4"/>
                                        </p:tgtEl>
                                        <p:attrNameLst>
                                          <p:attrName>style.visibility</p:attrName>
                                        </p:attrNameLst>
                                      </p:cBhvr>
                                      <p:to>
                                        <p:strVal val="visible"/>
                                      </p:to>
                                    </p:set>
                                    <p:anim calcmode="lin" valueType="num">
                                      <p:cBhvr additive="base">
                                        <p:cTn id="80" dur="1250" fill="hold"/>
                                        <p:tgtEl>
                                          <p:spTgt spid="4"/>
                                        </p:tgtEl>
                                        <p:attrNameLst>
                                          <p:attrName>ppt_x</p:attrName>
                                        </p:attrNameLst>
                                      </p:cBhvr>
                                      <p:tavLst>
                                        <p:tav tm="0">
                                          <p:val>
                                            <p:strVal val="1+#ppt_w/2"/>
                                          </p:val>
                                        </p:tav>
                                        <p:tav tm="100000">
                                          <p:val>
                                            <p:strVal val="#ppt_x"/>
                                          </p:val>
                                        </p:tav>
                                      </p:tavLst>
                                    </p:anim>
                                    <p:anim calcmode="lin" valueType="num">
                                      <p:cBhvr additive="base">
                                        <p:cTn id="81"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矩形 8"/>
          <p:cNvSpPr>
            <a:spLocks noChangeArrowheads="1"/>
          </p:cNvSpPr>
          <p:nvPr/>
        </p:nvSpPr>
        <p:spPr bwMode="auto">
          <a:xfrm>
            <a:off x="423863" y="4433888"/>
            <a:ext cx="9272587" cy="457200"/>
          </a:xfrm>
          <a:prstGeom prst="rect">
            <a:avLst/>
          </a:prstGeom>
          <a:noFill/>
          <a:ln w="9525">
            <a:noFill/>
            <a:miter lim="800000"/>
            <a:headEnd/>
            <a:tailEnd/>
          </a:ln>
        </p:spPr>
        <p:txBody>
          <a:bodyPr>
            <a:spAutoFit/>
          </a:bodyPr>
          <a:lstStyle/>
          <a:p>
            <a:r>
              <a:rPr lang="en-US" altLang="zh-CN" sz="2000" b="1">
                <a:latin typeface="Arial-Rounded" charset="0"/>
                <a:ea typeface="SimSun" pitchFamily="2" charset="-122"/>
                <a:sym typeface="+mn-lt"/>
              </a:rPr>
              <a:t>b. </a:t>
            </a:r>
            <a:r>
              <a:rPr lang="en-US" sz="2400" b="1">
                <a:latin typeface="Times New Roman" pitchFamily="18" charset="0"/>
                <a:sym typeface="+mn-lt"/>
              </a:rPr>
              <a:t>Nếu gặp phải trường hợp như bạn nhỏ, em sẽ làm gì?</a:t>
            </a:r>
          </a:p>
        </p:txBody>
      </p:sp>
      <p:sp>
        <p:nvSpPr>
          <p:cNvPr id="5" name="矩形 8"/>
          <p:cNvSpPr>
            <a:spLocks noChangeArrowheads="1"/>
          </p:cNvSpPr>
          <p:nvPr/>
        </p:nvSpPr>
        <p:spPr bwMode="auto">
          <a:xfrm>
            <a:off x="423863" y="3775075"/>
            <a:ext cx="8505825" cy="457200"/>
          </a:xfrm>
          <a:prstGeom prst="rect">
            <a:avLst/>
          </a:prstGeom>
          <a:noFill/>
          <a:ln w="9525">
            <a:noFill/>
            <a:miter lim="800000"/>
            <a:headEnd/>
            <a:tailEnd/>
          </a:ln>
        </p:spPr>
        <p:txBody>
          <a:bodyPr>
            <a:spAutoFit/>
          </a:bodyPr>
          <a:lstStyle/>
          <a:p>
            <a:r>
              <a:rPr lang="en-US" altLang="zh-CN" sz="2400" b="1">
                <a:latin typeface="Times New Roman" pitchFamily="18" charset="0"/>
                <a:ea typeface="SimSun" pitchFamily="2" charset="-122"/>
                <a:sym typeface="+mn-lt"/>
              </a:rPr>
              <a:t>a. Bạn nhỏ đang ở đâu? Vì sao bạn ý khóc</a:t>
            </a:r>
            <a:endParaRPr lang="zh-CN" altLang="en-US" sz="2400" b="1">
              <a:latin typeface="Times New Roman" pitchFamily="18" charset="0"/>
              <a:ea typeface="SimSun" pitchFamily="2" charset="-122"/>
              <a:sym typeface="+mn-lt"/>
            </a:endParaRPr>
          </a:p>
        </p:txBody>
      </p:sp>
      <p:pic>
        <p:nvPicPr>
          <p:cNvPr id="62468" name="Picture 3"/>
          <p:cNvPicPr>
            <a:picLocks noChangeAspect="1"/>
          </p:cNvPicPr>
          <p:nvPr/>
        </p:nvPicPr>
        <p:blipFill>
          <a:blip r:embed="rId2"/>
          <a:srcRect/>
          <a:stretch>
            <a:fillRect/>
          </a:stretch>
        </p:blipFill>
        <p:spPr bwMode="auto">
          <a:xfrm>
            <a:off x="968375" y="209550"/>
            <a:ext cx="6413500" cy="3317875"/>
          </a:xfrm>
          <a:prstGeom prst="rect">
            <a:avLst/>
          </a:prstGeom>
          <a:noFill/>
          <a:ln w="9525">
            <a:noFill/>
            <a:miter lim="800000"/>
            <a:headEnd/>
            <a:tailEnd/>
          </a:ln>
        </p:spPr>
      </p:pic>
    </p:spTree>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3469" y="980281"/>
            <a:ext cx="4002088" cy="3489325"/>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nvGrpSpPr>
          <p:cNvPr id="9" name="组合 8"/>
          <p:cNvGrpSpPr>
            <a:grpSpLocks/>
          </p:cNvGrpSpPr>
          <p:nvPr/>
        </p:nvGrpSpPr>
        <p:grpSpPr bwMode="auto">
          <a:xfrm>
            <a:off x="2339975" y="1766888"/>
            <a:ext cx="1782763" cy="869950"/>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1" name="任意多边形 10"/>
            <p:cNvSpPr/>
            <p:nvPr/>
          </p:nvSpPr>
          <p:spPr>
            <a:xfrm rot="12126711">
              <a:off x="2919353" y="2154082"/>
              <a:ext cx="909952" cy="189093"/>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2" name="组合 11"/>
          <p:cNvGrpSpPr>
            <a:grpSpLocks/>
          </p:cNvGrpSpPr>
          <p:nvPr/>
        </p:nvGrpSpPr>
        <p:grpSpPr bwMode="auto">
          <a:xfrm>
            <a:off x="3819525" y="3927475"/>
            <a:ext cx="1346200" cy="658813"/>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4" name="任意多边形 13"/>
            <p:cNvSpPr/>
            <p:nvPr/>
          </p:nvSpPr>
          <p:spPr>
            <a:xfrm rot="1936906" flipH="1">
              <a:off x="4240369" y="4251636"/>
              <a:ext cx="687546" cy="144283"/>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5" name="组合 14"/>
          <p:cNvGrpSpPr>
            <a:grpSpLocks/>
          </p:cNvGrpSpPr>
          <p:nvPr/>
        </p:nvGrpSpPr>
        <p:grpSpPr bwMode="auto">
          <a:xfrm>
            <a:off x="6249988" y="3460750"/>
            <a:ext cx="422275" cy="769938"/>
            <a:chOff x="6279231" y="3460069"/>
            <a:chExt cx="422431" cy="770101"/>
          </a:xfrm>
        </p:grpSpPr>
        <p:sp>
          <p:nvSpPr>
            <p:cNvPr id="16" name="任意多边形 15"/>
            <p:cNvSpPr/>
            <p:nvPr/>
          </p:nvSpPr>
          <p:spPr>
            <a:xfrm rot="17930089">
              <a:off x="6105397" y="3633903"/>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7" name="任意多边形 16"/>
            <p:cNvSpPr/>
            <p:nvPr/>
          </p:nvSpPr>
          <p:spPr>
            <a:xfrm rot="6774568" flipH="1">
              <a:off x="6264175" y="3856227"/>
              <a:ext cx="392195" cy="92109"/>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8" name="组合 17"/>
          <p:cNvGrpSpPr>
            <a:grpSpLocks/>
          </p:cNvGrpSpPr>
          <p:nvPr/>
        </p:nvGrpSpPr>
        <p:grpSpPr bwMode="auto">
          <a:xfrm>
            <a:off x="6405563" y="4065588"/>
            <a:ext cx="712787" cy="350837"/>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0" name="任意多边形 19"/>
            <p:cNvSpPr/>
            <p:nvPr/>
          </p:nvSpPr>
          <p:spPr>
            <a:xfrm rot="9763353" flipH="1">
              <a:off x="6521427" y="4215692"/>
              <a:ext cx="363379" cy="7617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1" name="组合 20"/>
          <p:cNvGrpSpPr>
            <a:grpSpLocks/>
          </p:cNvGrpSpPr>
          <p:nvPr/>
        </p:nvGrpSpPr>
        <p:grpSpPr bwMode="auto">
          <a:xfrm>
            <a:off x="5118100" y="2112963"/>
            <a:ext cx="422275" cy="769937"/>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3" name="任意多边形 22"/>
            <p:cNvSpPr/>
            <p:nvPr/>
          </p:nvSpPr>
          <p:spPr>
            <a:xfrm rot="16695372" flipV="1">
              <a:off x="5166606" y="2503605"/>
              <a:ext cx="392197" cy="92109"/>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4" name="组合 23"/>
          <p:cNvGrpSpPr>
            <a:grpSpLocks/>
          </p:cNvGrpSpPr>
          <p:nvPr/>
        </p:nvGrpSpPr>
        <p:grpSpPr bwMode="auto">
          <a:xfrm>
            <a:off x="5338763" y="2657475"/>
            <a:ext cx="727075" cy="350838"/>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6" name="任意多边形 25"/>
            <p:cNvSpPr/>
            <p:nvPr/>
          </p:nvSpPr>
          <p:spPr>
            <a:xfrm rot="19684157" flipV="1">
              <a:off x="5463016" y="2846610"/>
              <a:ext cx="371083" cy="7775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7" name="组合 26"/>
          <p:cNvGrpSpPr>
            <a:grpSpLocks/>
          </p:cNvGrpSpPr>
          <p:nvPr/>
        </p:nvGrpSpPr>
        <p:grpSpPr bwMode="auto">
          <a:xfrm>
            <a:off x="7588250" y="1250950"/>
            <a:ext cx="422275" cy="769938"/>
            <a:chOff x="7552753" y="1214402"/>
            <a:chExt cx="422431" cy="770101"/>
          </a:xfrm>
        </p:grpSpPr>
        <p:sp>
          <p:nvSpPr>
            <p:cNvPr id="28" name="任意多边形 27"/>
            <p:cNvSpPr/>
            <p:nvPr/>
          </p:nvSpPr>
          <p:spPr>
            <a:xfrm rot="18220741" flipV="1">
              <a:off x="7378919" y="1388236"/>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9" name="任意多边形 28"/>
            <p:cNvSpPr/>
            <p:nvPr/>
          </p:nvSpPr>
          <p:spPr>
            <a:xfrm rot="7776262" flipH="1" flipV="1">
              <a:off x="7529758" y="1605795"/>
              <a:ext cx="393783" cy="9369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0" name="组合 29"/>
          <p:cNvGrpSpPr>
            <a:grpSpLocks/>
          </p:cNvGrpSpPr>
          <p:nvPr/>
        </p:nvGrpSpPr>
        <p:grpSpPr bwMode="auto">
          <a:xfrm>
            <a:off x="7119938" y="1243013"/>
            <a:ext cx="350837" cy="727075"/>
            <a:chOff x="7095304" y="1243722"/>
            <a:chExt cx="350702" cy="726307"/>
          </a:xfrm>
        </p:grpSpPr>
        <p:sp>
          <p:nvSpPr>
            <p:cNvPr id="31" name="任意多边形 30"/>
            <p:cNvSpPr/>
            <p:nvPr/>
          </p:nvSpPr>
          <p:spPr>
            <a:xfrm rot="15231956" flipV="1">
              <a:off x="6907502"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2" name="任意多边形 31"/>
            <p:cNvSpPr/>
            <p:nvPr/>
          </p:nvSpPr>
          <p:spPr>
            <a:xfrm rot="4787477" flipH="1" flipV="1">
              <a:off x="7100982" y="1628259"/>
              <a:ext cx="369496" cy="7617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3" name="组合 32"/>
          <p:cNvGrpSpPr>
            <a:grpSpLocks/>
          </p:cNvGrpSpPr>
          <p:nvPr/>
        </p:nvGrpSpPr>
        <p:grpSpPr bwMode="auto">
          <a:xfrm>
            <a:off x="7632700" y="1792288"/>
            <a:ext cx="2038350" cy="1047750"/>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5" name="任意多边形 34"/>
            <p:cNvSpPr/>
            <p:nvPr/>
          </p:nvSpPr>
          <p:spPr>
            <a:xfrm rot="20495587">
              <a:off x="7974227" y="2266890"/>
              <a:ext cx="1039817" cy="23043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6" name="组合 35"/>
          <p:cNvGrpSpPr>
            <a:grpSpLocks/>
          </p:cNvGrpSpPr>
          <p:nvPr/>
        </p:nvGrpSpPr>
        <p:grpSpPr bwMode="auto">
          <a:xfrm rot="2799594" flipH="1">
            <a:off x="5201444" y="35719"/>
            <a:ext cx="1049338" cy="203835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8" name="任意多边形 37"/>
            <p:cNvSpPr/>
            <p:nvPr/>
          </p:nvSpPr>
          <p:spPr>
            <a:xfrm rot="16200000">
              <a:off x="1317370" y="-2155792"/>
              <a:ext cx="1252488" cy="23008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5" name="组合 4"/>
          <p:cNvGrpSpPr>
            <a:grpSpLocks/>
          </p:cNvGrpSpPr>
          <p:nvPr/>
        </p:nvGrpSpPr>
        <p:grpSpPr bwMode="auto">
          <a:xfrm>
            <a:off x="-598488" y="-79375"/>
            <a:ext cx="5211763" cy="4808538"/>
            <a:chOff x="1001374" y="-370703"/>
            <a:chExt cx="6695744" cy="6175701"/>
          </a:xfrm>
        </p:grpSpPr>
        <p:pic>
          <p:nvPicPr>
            <p:cNvPr id="63505" name="图片 5"/>
            <p:cNvPicPr>
              <a:picLocks noChangeAspect="1"/>
            </p:cNvPicPr>
            <p:nvPr/>
          </p:nvPicPr>
          <p:blipFill>
            <a:blip r:embed="rId3"/>
            <a:srcRect l="2992" r="4333" b="1430"/>
            <a:stretch>
              <a:fillRect/>
            </a:stretch>
          </p:blipFill>
          <p:spPr bwMode="auto">
            <a:xfrm>
              <a:off x="1001374" y="-370703"/>
              <a:ext cx="6695744" cy="6175701"/>
            </a:xfrm>
            <a:prstGeom prst="rect">
              <a:avLst/>
            </a:prstGeom>
            <a:noFill/>
            <a:ln w="9525">
              <a:noFill/>
              <a:miter lim="800000"/>
              <a:headEnd/>
              <a:tailEnd/>
            </a:ln>
          </p:spPr>
        </p:pic>
        <p:sp>
          <p:nvSpPr>
            <p:cNvPr id="7" name="椭圆 6"/>
            <p:cNvSpPr/>
            <p:nvPr/>
          </p:nvSpPr>
          <p:spPr>
            <a:xfrm>
              <a:off x="2516738" y="893389"/>
              <a:ext cx="3648701" cy="3649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110" name="文本框 109"/>
          <p:cNvSpPr txBox="1"/>
          <p:nvPr/>
        </p:nvSpPr>
        <p:spPr>
          <a:xfrm>
            <a:off x="173229" y="2325603"/>
            <a:ext cx="3588404" cy="769441"/>
          </a:xfrm>
          <a:prstGeom prst="rect">
            <a:avLst/>
          </a:prstGeom>
          <a:noFill/>
        </p:spPr>
        <p:txBody>
          <a:bodyPr>
            <a:spAutoFit/>
          </a:bodyPr>
          <a:lstStyle/>
          <a:p>
            <a:pPr algn="ctr" fontAlgn="auto">
              <a:spcBef>
                <a:spcPts val="0"/>
              </a:spcBef>
              <a:spcAft>
                <a:spcPts val="0"/>
              </a:spcAft>
              <a:defRPr/>
            </a:pP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69127" y="1401242"/>
            <a:ext cx="1010926" cy="923329"/>
          </a:xfrm>
          <a:prstGeom prst="rect">
            <a:avLst/>
          </a:prstGeom>
          <a:noFill/>
        </p:spPr>
        <p:txBody>
          <a:bodyPr>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fontAlgn="auto">
              <a:spcBef>
                <a:spcPts val="0"/>
              </a:spcBef>
              <a:spcAft>
                <a:spcPts val="0"/>
              </a:spcAft>
              <a:defRPr/>
            </a:pP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a:srcRect/>
          <a:stretch>
            <a:fillRect/>
          </a:stretch>
        </p:blipFill>
        <p:spPr bwMode="auto">
          <a:xfrm>
            <a:off x="6554788" y="454025"/>
            <a:ext cx="2247900" cy="754063"/>
          </a:xfrm>
          <a:prstGeom prst="rect">
            <a:avLst/>
          </a:prstGeom>
          <a:noFill/>
          <a:ln w="9525">
            <a:noFill/>
            <a:miter lim="800000"/>
            <a:headEnd/>
            <a:tailEnd/>
          </a:ln>
        </p:spPr>
      </p:pic>
      <p:pic>
        <p:nvPicPr>
          <p:cNvPr id="39" name="图片 38"/>
          <p:cNvPicPr>
            <a:picLocks noChangeAspect="1"/>
          </p:cNvPicPr>
          <p:nvPr/>
        </p:nvPicPr>
        <p:blipFill>
          <a:blip r:embed="rId5"/>
          <a:srcRect/>
          <a:stretch>
            <a:fillRect/>
          </a:stretch>
        </p:blipFill>
        <p:spPr bwMode="auto">
          <a:xfrm>
            <a:off x="7215188" y="2452688"/>
            <a:ext cx="1125537" cy="2606675"/>
          </a:xfrm>
          <a:prstGeom prst="rect">
            <a:avLst/>
          </a:prstGeom>
          <a:noFill/>
          <a:ln w="9525">
            <a:noFill/>
            <a:miter lim="800000"/>
            <a:headEnd/>
            <a:tailEnd/>
          </a:ln>
        </p:spPr>
      </p:pic>
    </p:spTree>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311150" y="223838"/>
            <a:ext cx="8126413" cy="5022850"/>
          </a:xfrm>
          <a:prstGeom prst="rect">
            <a:avLst/>
          </a:prstGeom>
          <a:noFill/>
          <a:ln w="9525">
            <a:noFill/>
            <a:miter lim="800000"/>
            <a:headEnd/>
            <a:tailEnd/>
          </a:ln>
        </p:spPr>
        <p:txBody>
          <a:bodyPr>
            <a:spAutoFit/>
          </a:bodyPr>
          <a:lstStyle/>
          <a:p>
            <a:pPr algn="ctr"/>
            <a:r>
              <a:rPr lang="en-US" sz="3600" b="1"/>
              <a:t>Nếu không may bị lạc</a:t>
            </a:r>
          </a:p>
          <a:p>
            <a:pPr algn="just"/>
            <a:r>
              <a:rPr lang="en-US" sz="2000"/>
              <a:t>        </a:t>
            </a:r>
            <a:r>
              <a:rPr lang="en-US" sz="2400"/>
              <a:t>Sáng chủ nhật, bố cho Nam và em đi công viên. Công viên đông như hội. Khi vào cổng, bố dặn: “Các con cẩn thận kéo bị lạc, Nếu không may bị lạc, các con nhớ đi ra cổng này. Nhìn kìa, trên cổng có lá cờ rất to”.</a:t>
            </a:r>
          </a:p>
          <a:p>
            <a:r>
              <a:rPr lang="en-US" sz="2400"/>
              <a:t>        Công viên đẹp quá. Nam cứ mải mê xem hết chỗ này đến chỗ khác. Lúc ngoảnh lại thì không thấy bố và em đâu. Nam vừa chạy vừa gọi: Bố ơi! Bố ơi!”. Hoảng hốt, Nam suýt khóc. Chợt Nam nhìn thấy tấm biển “Lối ra cổng”. Nhớ lời bố dặn, Nam đi theo hướng tấm biển chỉ đường. “A, lá cờ kia rồi!”. Nam mừng rỡ khi thấy bố và em đang ở đó.</a:t>
            </a:r>
            <a:br>
              <a:rPr lang="en-US" sz="2400"/>
            </a:br>
            <a:endParaRPr lang="en-US" sz="2400"/>
          </a:p>
        </p:txBody>
      </p:sp>
    </p:spTree>
  </p:cSld>
  <p:clrMapOvr>
    <a:masterClrMapping/>
  </p:clrMapOvr>
  <p:transition spd="slow" advTm="1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3469" y="980281"/>
            <a:ext cx="4002088" cy="3489325"/>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nvGrpSpPr>
          <p:cNvPr id="9" name="组合 8"/>
          <p:cNvGrpSpPr>
            <a:grpSpLocks/>
          </p:cNvGrpSpPr>
          <p:nvPr/>
        </p:nvGrpSpPr>
        <p:grpSpPr bwMode="auto">
          <a:xfrm>
            <a:off x="2339975" y="1766888"/>
            <a:ext cx="1782763" cy="869950"/>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1" name="任意多边形 10"/>
            <p:cNvSpPr/>
            <p:nvPr/>
          </p:nvSpPr>
          <p:spPr>
            <a:xfrm rot="12126711">
              <a:off x="2919353" y="2154082"/>
              <a:ext cx="909952" cy="189093"/>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2" name="组合 11"/>
          <p:cNvGrpSpPr>
            <a:grpSpLocks/>
          </p:cNvGrpSpPr>
          <p:nvPr/>
        </p:nvGrpSpPr>
        <p:grpSpPr bwMode="auto">
          <a:xfrm>
            <a:off x="3819525" y="3927475"/>
            <a:ext cx="1346200" cy="658813"/>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4" name="任意多边形 13"/>
            <p:cNvSpPr/>
            <p:nvPr/>
          </p:nvSpPr>
          <p:spPr>
            <a:xfrm rot="1936906" flipH="1">
              <a:off x="4240369" y="4251636"/>
              <a:ext cx="687546" cy="144283"/>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5" name="组合 14"/>
          <p:cNvGrpSpPr>
            <a:grpSpLocks/>
          </p:cNvGrpSpPr>
          <p:nvPr/>
        </p:nvGrpSpPr>
        <p:grpSpPr bwMode="auto">
          <a:xfrm>
            <a:off x="6249988" y="3460750"/>
            <a:ext cx="422275" cy="769938"/>
            <a:chOff x="6279231" y="3460069"/>
            <a:chExt cx="422431" cy="770101"/>
          </a:xfrm>
        </p:grpSpPr>
        <p:sp>
          <p:nvSpPr>
            <p:cNvPr id="16" name="任意多边形 15"/>
            <p:cNvSpPr/>
            <p:nvPr/>
          </p:nvSpPr>
          <p:spPr>
            <a:xfrm rot="17930089">
              <a:off x="6105397" y="3633903"/>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7" name="任意多边形 16"/>
            <p:cNvSpPr/>
            <p:nvPr/>
          </p:nvSpPr>
          <p:spPr>
            <a:xfrm rot="6774568" flipH="1">
              <a:off x="6264175" y="3856227"/>
              <a:ext cx="392195" cy="92109"/>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8" name="组合 17"/>
          <p:cNvGrpSpPr>
            <a:grpSpLocks/>
          </p:cNvGrpSpPr>
          <p:nvPr/>
        </p:nvGrpSpPr>
        <p:grpSpPr bwMode="auto">
          <a:xfrm>
            <a:off x="6405563" y="4065588"/>
            <a:ext cx="712787" cy="350837"/>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0" name="任意多边形 19"/>
            <p:cNvSpPr/>
            <p:nvPr/>
          </p:nvSpPr>
          <p:spPr>
            <a:xfrm rot="9763353" flipH="1">
              <a:off x="6521427" y="4215692"/>
              <a:ext cx="363379" cy="7617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1" name="组合 20"/>
          <p:cNvGrpSpPr>
            <a:grpSpLocks/>
          </p:cNvGrpSpPr>
          <p:nvPr/>
        </p:nvGrpSpPr>
        <p:grpSpPr bwMode="auto">
          <a:xfrm>
            <a:off x="5118100" y="2112963"/>
            <a:ext cx="422275" cy="769937"/>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3" name="任意多边形 22"/>
            <p:cNvSpPr/>
            <p:nvPr/>
          </p:nvSpPr>
          <p:spPr>
            <a:xfrm rot="16695372" flipV="1">
              <a:off x="5166606" y="2503605"/>
              <a:ext cx="392197" cy="92109"/>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4" name="组合 23"/>
          <p:cNvGrpSpPr>
            <a:grpSpLocks/>
          </p:cNvGrpSpPr>
          <p:nvPr/>
        </p:nvGrpSpPr>
        <p:grpSpPr bwMode="auto">
          <a:xfrm>
            <a:off x="5338763" y="2657475"/>
            <a:ext cx="727075" cy="350838"/>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6" name="任意多边形 25"/>
            <p:cNvSpPr/>
            <p:nvPr/>
          </p:nvSpPr>
          <p:spPr>
            <a:xfrm rot="19684157" flipV="1">
              <a:off x="5463016" y="2846610"/>
              <a:ext cx="371083" cy="7775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7" name="组合 26"/>
          <p:cNvGrpSpPr>
            <a:grpSpLocks/>
          </p:cNvGrpSpPr>
          <p:nvPr/>
        </p:nvGrpSpPr>
        <p:grpSpPr bwMode="auto">
          <a:xfrm>
            <a:off x="7588250" y="1250950"/>
            <a:ext cx="422275" cy="769938"/>
            <a:chOff x="7552753" y="1214402"/>
            <a:chExt cx="422431" cy="770101"/>
          </a:xfrm>
        </p:grpSpPr>
        <p:sp>
          <p:nvSpPr>
            <p:cNvPr id="28" name="任意多边形 27"/>
            <p:cNvSpPr/>
            <p:nvPr/>
          </p:nvSpPr>
          <p:spPr>
            <a:xfrm rot="18220741" flipV="1">
              <a:off x="7378919" y="1388236"/>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9" name="任意多边形 28"/>
            <p:cNvSpPr/>
            <p:nvPr/>
          </p:nvSpPr>
          <p:spPr>
            <a:xfrm rot="7776262" flipH="1" flipV="1">
              <a:off x="7529758" y="1605795"/>
              <a:ext cx="393783" cy="9369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0" name="组合 29"/>
          <p:cNvGrpSpPr>
            <a:grpSpLocks/>
          </p:cNvGrpSpPr>
          <p:nvPr/>
        </p:nvGrpSpPr>
        <p:grpSpPr bwMode="auto">
          <a:xfrm>
            <a:off x="7119938" y="1243013"/>
            <a:ext cx="350837" cy="727075"/>
            <a:chOff x="7095304" y="1243722"/>
            <a:chExt cx="350702" cy="726307"/>
          </a:xfrm>
        </p:grpSpPr>
        <p:sp>
          <p:nvSpPr>
            <p:cNvPr id="31" name="任意多边形 30"/>
            <p:cNvSpPr/>
            <p:nvPr/>
          </p:nvSpPr>
          <p:spPr>
            <a:xfrm rot="15231956" flipV="1">
              <a:off x="6907502"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2" name="任意多边形 31"/>
            <p:cNvSpPr/>
            <p:nvPr/>
          </p:nvSpPr>
          <p:spPr>
            <a:xfrm rot="4787477" flipH="1" flipV="1">
              <a:off x="7100982" y="1628259"/>
              <a:ext cx="369496" cy="7617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3" name="组合 32"/>
          <p:cNvGrpSpPr>
            <a:grpSpLocks/>
          </p:cNvGrpSpPr>
          <p:nvPr/>
        </p:nvGrpSpPr>
        <p:grpSpPr bwMode="auto">
          <a:xfrm>
            <a:off x="7632700" y="1792288"/>
            <a:ext cx="2038350" cy="1047750"/>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5" name="任意多边形 34"/>
            <p:cNvSpPr/>
            <p:nvPr/>
          </p:nvSpPr>
          <p:spPr>
            <a:xfrm rot="20495587">
              <a:off x="7974227" y="2266890"/>
              <a:ext cx="1039817" cy="23043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6" name="组合 35"/>
          <p:cNvGrpSpPr>
            <a:grpSpLocks/>
          </p:cNvGrpSpPr>
          <p:nvPr/>
        </p:nvGrpSpPr>
        <p:grpSpPr bwMode="auto">
          <a:xfrm rot="2799594" flipH="1">
            <a:off x="5201444" y="35719"/>
            <a:ext cx="1049338" cy="203835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8" name="任意多边形 37"/>
            <p:cNvSpPr/>
            <p:nvPr/>
          </p:nvSpPr>
          <p:spPr>
            <a:xfrm rot="16200000">
              <a:off x="1317370" y="-2155792"/>
              <a:ext cx="1252488" cy="23008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5" name="组合 4"/>
          <p:cNvGrpSpPr>
            <a:grpSpLocks/>
          </p:cNvGrpSpPr>
          <p:nvPr/>
        </p:nvGrpSpPr>
        <p:grpSpPr bwMode="auto">
          <a:xfrm>
            <a:off x="-598488" y="-79375"/>
            <a:ext cx="5211763" cy="4808538"/>
            <a:chOff x="1001374" y="-370703"/>
            <a:chExt cx="6695744" cy="6175701"/>
          </a:xfrm>
        </p:grpSpPr>
        <p:pic>
          <p:nvPicPr>
            <p:cNvPr id="66577" name="图片 5"/>
            <p:cNvPicPr>
              <a:picLocks noChangeAspect="1"/>
            </p:cNvPicPr>
            <p:nvPr/>
          </p:nvPicPr>
          <p:blipFill>
            <a:blip r:embed="rId3"/>
            <a:srcRect l="2992" r="4333" b="1430"/>
            <a:stretch>
              <a:fillRect/>
            </a:stretch>
          </p:blipFill>
          <p:spPr bwMode="auto">
            <a:xfrm>
              <a:off x="1001374" y="-370703"/>
              <a:ext cx="6695744" cy="6175701"/>
            </a:xfrm>
            <a:prstGeom prst="rect">
              <a:avLst/>
            </a:prstGeom>
            <a:noFill/>
            <a:ln w="9525">
              <a:noFill/>
              <a:miter lim="800000"/>
              <a:headEnd/>
              <a:tailEnd/>
            </a:ln>
          </p:spPr>
        </p:pic>
        <p:sp>
          <p:nvSpPr>
            <p:cNvPr id="7" name="椭圆 6"/>
            <p:cNvSpPr/>
            <p:nvPr/>
          </p:nvSpPr>
          <p:spPr>
            <a:xfrm>
              <a:off x="2516738" y="893389"/>
              <a:ext cx="3648701" cy="3649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110" name="文本框 109"/>
          <p:cNvSpPr txBox="1"/>
          <p:nvPr/>
        </p:nvSpPr>
        <p:spPr>
          <a:xfrm>
            <a:off x="173229" y="2325603"/>
            <a:ext cx="3588404" cy="1445260"/>
          </a:xfrm>
          <a:prstGeom prst="rect">
            <a:avLst/>
          </a:prstGeom>
          <a:noFill/>
        </p:spPr>
        <p:txBody>
          <a:bodyPr>
            <a:spAutoFit/>
          </a:bodyPr>
          <a:lstStyle/>
          <a:p>
            <a:pPr algn="ctr" fontAlgn="auto">
              <a:spcBef>
                <a:spcPts val="0"/>
              </a:spcBef>
              <a:spcAft>
                <a:spcPts val="0"/>
              </a:spcAft>
              <a:defRPr/>
            </a:pPr>
            <a:r>
              <a:rPr lang="en-US"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fontAlgn="auto">
              <a:spcBef>
                <a:spcPts val="0"/>
              </a:spcBef>
              <a:spcAft>
                <a:spcPts val="0"/>
              </a:spcAft>
              <a:defRPr/>
            </a:pP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a:srcRect/>
          <a:stretch>
            <a:fillRect/>
          </a:stretch>
        </p:blipFill>
        <p:spPr bwMode="auto">
          <a:xfrm>
            <a:off x="6554788" y="454025"/>
            <a:ext cx="2247900" cy="754063"/>
          </a:xfrm>
          <a:prstGeom prst="rect">
            <a:avLst/>
          </a:prstGeom>
          <a:noFill/>
          <a:ln w="9525">
            <a:noFill/>
            <a:miter lim="800000"/>
            <a:headEnd/>
            <a:tailEnd/>
          </a:ln>
        </p:spPr>
      </p:pic>
      <p:pic>
        <p:nvPicPr>
          <p:cNvPr id="39" name="图片 38"/>
          <p:cNvPicPr>
            <a:picLocks noChangeAspect="1"/>
          </p:cNvPicPr>
          <p:nvPr/>
        </p:nvPicPr>
        <p:blipFill>
          <a:blip r:embed="rId5"/>
          <a:srcRect/>
          <a:stretch>
            <a:fillRect/>
          </a:stretch>
        </p:blipFill>
        <p:spPr bwMode="auto">
          <a:xfrm>
            <a:off x="7215188" y="2452688"/>
            <a:ext cx="1125537" cy="2606675"/>
          </a:xfrm>
          <a:prstGeom prst="rect">
            <a:avLst/>
          </a:prstGeom>
          <a:noFill/>
          <a:ln w="9525">
            <a:noFill/>
            <a:miter lim="800000"/>
            <a:headEnd/>
            <a:tailEnd/>
          </a:ln>
        </p:spPr>
      </p:pic>
    </p:spTree>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1.85185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725488" y="300038"/>
            <a:ext cx="6811962" cy="300037"/>
          </a:xfrm>
          <a:prstGeom prst="rect">
            <a:avLst/>
          </a:prstGeom>
          <a:noFill/>
          <a:ln w="9525">
            <a:noFill/>
            <a:miter lim="800000"/>
            <a:headEnd/>
            <a:tailEnd/>
          </a:ln>
        </p:spPr>
        <p:txBody>
          <a:bodyPr>
            <a:spAutoFit/>
          </a:bodyPr>
          <a:lstStyle/>
          <a:p>
            <a:r>
              <a:rPr lang="en-US"/>
              <a:t>a. Bố cho em và Nam đi chơi ở đâu?</a:t>
            </a:r>
          </a:p>
        </p:txBody>
      </p:sp>
      <p:sp>
        <p:nvSpPr>
          <p:cNvPr id="3" name="7-Point Star 2"/>
          <p:cNvSpPr/>
          <p:nvPr/>
        </p:nvSpPr>
        <p:spPr>
          <a:xfrm>
            <a:off x="2027238" y="719138"/>
            <a:ext cx="3589337" cy="10556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Đi chơi công viên</a:t>
            </a:r>
          </a:p>
        </p:txBody>
      </p:sp>
      <p:sp>
        <p:nvSpPr>
          <p:cNvPr id="4" name="Text Box 3"/>
          <p:cNvSpPr txBox="1">
            <a:spLocks noChangeArrowheads="1"/>
          </p:cNvSpPr>
          <p:nvPr/>
        </p:nvSpPr>
        <p:spPr bwMode="auto">
          <a:xfrm>
            <a:off x="852488" y="1847850"/>
            <a:ext cx="4298950" cy="300038"/>
          </a:xfrm>
          <a:prstGeom prst="rect">
            <a:avLst/>
          </a:prstGeom>
          <a:noFill/>
          <a:ln w="9525">
            <a:noFill/>
            <a:miter lim="800000"/>
            <a:headEnd/>
            <a:tailEnd/>
          </a:ln>
        </p:spPr>
        <p:txBody>
          <a:bodyPr>
            <a:spAutoFit/>
          </a:bodyPr>
          <a:lstStyle/>
          <a:p>
            <a:r>
              <a:rPr lang="en-US"/>
              <a:t>b. Khi vào cổng, bố dặn 2 anh em Nam như thế nào?</a:t>
            </a:r>
          </a:p>
        </p:txBody>
      </p:sp>
      <p:sp>
        <p:nvSpPr>
          <p:cNvPr id="5" name="7-Point Star 4"/>
          <p:cNvSpPr/>
          <p:nvPr/>
        </p:nvSpPr>
        <p:spPr>
          <a:xfrm>
            <a:off x="1544638" y="2147888"/>
            <a:ext cx="4781550" cy="107473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b="1">
                <a:solidFill>
                  <a:srgbClr val="FFFFFF"/>
                </a:solidFill>
                <a:cs typeface="Arial" charset="0"/>
                <a:sym typeface="+mn-ea"/>
              </a:rPr>
              <a:t>Nếu không may bị lạc, các con nhớ đi ra cổng này</a:t>
            </a:r>
            <a:endParaRPr lang="en-US" b="1">
              <a:solidFill>
                <a:srgbClr val="FFFFFF"/>
              </a:solidFill>
              <a:cs typeface="Arial" charset="0"/>
            </a:endParaRPr>
          </a:p>
        </p:txBody>
      </p:sp>
      <p:sp>
        <p:nvSpPr>
          <p:cNvPr id="6" name="Text Box 5"/>
          <p:cNvSpPr txBox="1">
            <a:spLocks noChangeArrowheads="1"/>
          </p:cNvSpPr>
          <p:nvPr/>
        </p:nvSpPr>
        <p:spPr bwMode="auto">
          <a:xfrm>
            <a:off x="568325" y="3405188"/>
            <a:ext cx="5291138" cy="300037"/>
          </a:xfrm>
          <a:prstGeom prst="rect">
            <a:avLst/>
          </a:prstGeom>
          <a:noFill/>
          <a:ln w="9525">
            <a:noFill/>
            <a:miter lim="800000"/>
            <a:headEnd/>
            <a:tailEnd/>
          </a:ln>
        </p:spPr>
        <p:txBody>
          <a:bodyPr>
            <a:spAutoFit/>
          </a:bodyPr>
          <a:lstStyle/>
          <a:p>
            <a:r>
              <a:rPr lang="en-US"/>
              <a:t>c. Nhớ lời bố dặn, Nam đã làm gì?</a:t>
            </a:r>
          </a:p>
        </p:txBody>
      </p:sp>
      <p:sp>
        <p:nvSpPr>
          <p:cNvPr id="7" name="6-Point Star 6"/>
          <p:cNvSpPr/>
          <p:nvPr/>
        </p:nvSpPr>
        <p:spPr>
          <a:xfrm>
            <a:off x="2032000" y="3705225"/>
            <a:ext cx="4198938" cy="136525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800" b="1">
                <a:solidFill>
                  <a:srgbClr val="FFFFFF"/>
                </a:solidFill>
                <a:cs typeface="Arial" charset="0"/>
                <a:sym typeface="+mn-ea"/>
              </a:rPr>
              <a:t>Nam đi theo hướng tấm biển chỉ đường</a:t>
            </a:r>
            <a:endParaRPr lang="en-US" sz="1800" b="1">
              <a:solidFill>
                <a:srgbClr val="FFFFFF"/>
              </a:solidFill>
              <a:cs typeface="Arial" charset="0"/>
            </a:endParaRPr>
          </a:p>
        </p:txBody>
      </p:sp>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4" grpId="0"/>
      <p:bldP spid="4" grpId="1"/>
      <p:bldP spid="5" grpId="0" bldLvl="0" animBg="1"/>
      <p:bldP spid="5" grpId="1" animBg="1"/>
      <p:bldP spid="6" grpId="0"/>
      <p:bldP spid="6" grpId="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2"/>
          <p:cNvGrpSpPr>
            <a:grpSpLocks/>
          </p:cNvGrpSpPr>
          <p:nvPr/>
        </p:nvGrpSpPr>
        <p:grpSpPr bwMode="auto">
          <a:xfrm>
            <a:off x="4913313" y="962025"/>
            <a:ext cx="3087687" cy="4181475"/>
            <a:chOff x="777" y="537"/>
            <a:chExt cx="1547" cy="2718"/>
          </a:xfrm>
        </p:grpSpPr>
        <p:sp>
          <p:nvSpPr>
            <p:cNvPr id="69645" name="Text Box 3"/>
            <p:cNvSpPr txBox="1">
              <a:spLocks noChangeArrowheads="1"/>
            </p:cNvSpPr>
            <p:nvPr/>
          </p:nvSpPr>
          <p:spPr bwMode="auto">
            <a:xfrm>
              <a:off x="1074" y="601"/>
              <a:ext cx="155" cy="239"/>
            </a:xfrm>
            <a:prstGeom prst="rect">
              <a:avLst/>
            </a:prstGeom>
            <a:noFill/>
            <a:ln w="9525">
              <a:noFill/>
              <a:miter lim="800000"/>
              <a:headEnd/>
              <a:tailEnd/>
            </a:ln>
          </p:spPr>
          <p:txBody>
            <a:bodyPr wrap="none">
              <a:spAutoFit/>
            </a:bodyPr>
            <a:lstStyle/>
            <a:p>
              <a:endParaRPr lang="vi-VN" sz="1800">
                <a:latin typeface="Times New Roman" pitchFamily="18" charset="0"/>
              </a:endParaRPr>
            </a:p>
          </p:txBody>
        </p:sp>
        <p:grpSp>
          <p:nvGrpSpPr>
            <p:cNvPr id="69646" name="Group 4"/>
            <p:cNvGrpSpPr>
              <a:grpSpLocks/>
            </p:cNvGrpSpPr>
            <p:nvPr/>
          </p:nvGrpSpPr>
          <p:grpSpPr bwMode="auto">
            <a:xfrm>
              <a:off x="1392" y="1309"/>
              <a:ext cx="746" cy="789"/>
              <a:chOff x="1392" y="1309"/>
              <a:chExt cx="746" cy="789"/>
            </a:xfrm>
          </p:grpSpPr>
          <p:sp>
            <p:nvSpPr>
              <p:cNvPr id="179205" name="Freeform 5"/>
              <p:cNvSpPr/>
              <p:nvPr/>
            </p:nvSpPr>
            <p:spPr bwMode="auto">
              <a:xfrm>
                <a:off x="1715" y="1694"/>
                <a:ext cx="423" cy="406"/>
              </a:xfrm>
              <a:custGeom>
                <a:avLst/>
                <a:gdLst/>
                <a:ahLst/>
                <a:cxnLst>
                  <a:cxn ang="0">
                    <a:pos x="15" y="63"/>
                  </a:cxn>
                  <a:cxn ang="0">
                    <a:pos x="58" y="49"/>
                  </a:cxn>
                  <a:cxn ang="0">
                    <a:pos x="115" y="32"/>
                  </a:cxn>
                  <a:cxn ang="0">
                    <a:pos x="204" y="8"/>
                  </a:cxn>
                  <a:cxn ang="0">
                    <a:pos x="248" y="0"/>
                  </a:cxn>
                  <a:cxn ang="0">
                    <a:pos x="269" y="10"/>
                  </a:cxn>
                  <a:cxn ang="0">
                    <a:pos x="309" y="38"/>
                  </a:cxn>
                  <a:cxn ang="0">
                    <a:pos x="354" y="76"/>
                  </a:cxn>
                  <a:cxn ang="0">
                    <a:pos x="387" y="116"/>
                  </a:cxn>
                  <a:cxn ang="0">
                    <a:pos x="407" y="156"/>
                  </a:cxn>
                  <a:cxn ang="0">
                    <a:pos x="419" y="188"/>
                  </a:cxn>
                  <a:cxn ang="0">
                    <a:pos x="423" y="214"/>
                  </a:cxn>
                  <a:cxn ang="0">
                    <a:pos x="421" y="241"/>
                  </a:cxn>
                  <a:cxn ang="0">
                    <a:pos x="415" y="264"/>
                  </a:cxn>
                  <a:cxn ang="0">
                    <a:pos x="394" y="296"/>
                  </a:cxn>
                  <a:cxn ang="0">
                    <a:pos x="358" y="338"/>
                  </a:cxn>
                  <a:cxn ang="0">
                    <a:pos x="311" y="370"/>
                  </a:cxn>
                  <a:cxn ang="0">
                    <a:pos x="267" y="389"/>
                  </a:cxn>
                  <a:cxn ang="0">
                    <a:pos x="227" y="398"/>
                  </a:cxn>
                  <a:cxn ang="0">
                    <a:pos x="185" y="404"/>
                  </a:cxn>
                  <a:cxn ang="0">
                    <a:pos x="142" y="402"/>
                  </a:cxn>
                  <a:cxn ang="0">
                    <a:pos x="106" y="396"/>
                  </a:cxn>
                  <a:cxn ang="0">
                    <a:pos x="85" y="385"/>
                  </a:cxn>
                  <a:cxn ang="0">
                    <a:pos x="74" y="374"/>
                  </a:cxn>
                  <a:cxn ang="0">
                    <a:pos x="64" y="351"/>
                  </a:cxn>
                  <a:cxn ang="0">
                    <a:pos x="60" y="313"/>
                  </a:cxn>
                  <a:cxn ang="0">
                    <a:pos x="64" y="271"/>
                  </a:cxn>
                  <a:cxn ang="0">
                    <a:pos x="74" y="209"/>
                  </a:cxn>
                  <a:cxn ang="0">
                    <a:pos x="74" y="157"/>
                  </a:cxn>
                  <a:cxn ang="0">
                    <a:pos x="66" y="140"/>
                  </a:cxn>
                  <a:cxn ang="0">
                    <a:pos x="56" y="135"/>
                  </a:cxn>
                  <a:cxn ang="0">
                    <a:pos x="43" y="129"/>
                  </a:cxn>
                  <a:cxn ang="0">
                    <a:pos x="32" y="118"/>
                  </a:cxn>
                  <a:cxn ang="0">
                    <a:pos x="19" y="97"/>
                  </a:cxn>
                  <a:cxn ang="0">
                    <a:pos x="5" y="82"/>
                  </a:cxn>
                  <a:cxn ang="0">
                    <a:pos x="0" y="72"/>
                  </a:cxn>
                </a:cxnLst>
                <a:rect l="0" t="0" r="r" b="b"/>
                <a:pathLst>
                  <a:path w="423" h="404">
                    <a:moveTo>
                      <a:pt x="0" y="68"/>
                    </a:moveTo>
                    <a:lnTo>
                      <a:pt x="15" y="63"/>
                    </a:lnTo>
                    <a:lnTo>
                      <a:pt x="38" y="57"/>
                    </a:lnTo>
                    <a:lnTo>
                      <a:pt x="58" y="49"/>
                    </a:lnTo>
                    <a:lnTo>
                      <a:pt x="74" y="46"/>
                    </a:lnTo>
                    <a:lnTo>
                      <a:pt x="115" y="32"/>
                    </a:lnTo>
                    <a:lnTo>
                      <a:pt x="159" y="19"/>
                    </a:lnTo>
                    <a:lnTo>
                      <a:pt x="204" y="8"/>
                    </a:lnTo>
                    <a:lnTo>
                      <a:pt x="244" y="0"/>
                    </a:lnTo>
                    <a:lnTo>
                      <a:pt x="248" y="0"/>
                    </a:lnTo>
                    <a:lnTo>
                      <a:pt x="252" y="0"/>
                    </a:lnTo>
                    <a:lnTo>
                      <a:pt x="269" y="10"/>
                    </a:lnTo>
                    <a:lnTo>
                      <a:pt x="282" y="19"/>
                    </a:lnTo>
                    <a:lnTo>
                      <a:pt x="309" y="38"/>
                    </a:lnTo>
                    <a:lnTo>
                      <a:pt x="333" y="57"/>
                    </a:lnTo>
                    <a:lnTo>
                      <a:pt x="354" y="76"/>
                    </a:lnTo>
                    <a:lnTo>
                      <a:pt x="371" y="95"/>
                    </a:lnTo>
                    <a:lnTo>
                      <a:pt x="387" y="116"/>
                    </a:lnTo>
                    <a:lnTo>
                      <a:pt x="398" y="135"/>
                    </a:lnTo>
                    <a:lnTo>
                      <a:pt x="407" y="156"/>
                    </a:lnTo>
                    <a:lnTo>
                      <a:pt x="415" y="175"/>
                    </a:lnTo>
                    <a:lnTo>
                      <a:pt x="419" y="188"/>
                    </a:lnTo>
                    <a:lnTo>
                      <a:pt x="421" y="201"/>
                    </a:lnTo>
                    <a:lnTo>
                      <a:pt x="423" y="214"/>
                    </a:lnTo>
                    <a:lnTo>
                      <a:pt x="423" y="228"/>
                    </a:lnTo>
                    <a:lnTo>
                      <a:pt x="421" y="241"/>
                    </a:lnTo>
                    <a:lnTo>
                      <a:pt x="419" y="252"/>
                    </a:lnTo>
                    <a:lnTo>
                      <a:pt x="415" y="264"/>
                    </a:lnTo>
                    <a:lnTo>
                      <a:pt x="409" y="275"/>
                    </a:lnTo>
                    <a:lnTo>
                      <a:pt x="394" y="296"/>
                    </a:lnTo>
                    <a:lnTo>
                      <a:pt x="377" y="319"/>
                    </a:lnTo>
                    <a:lnTo>
                      <a:pt x="358" y="338"/>
                    </a:lnTo>
                    <a:lnTo>
                      <a:pt x="335" y="355"/>
                    </a:lnTo>
                    <a:lnTo>
                      <a:pt x="311" y="370"/>
                    </a:lnTo>
                    <a:lnTo>
                      <a:pt x="286" y="381"/>
                    </a:lnTo>
                    <a:lnTo>
                      <a:pt x="267" y="389"/>
                    </a:lnTo>
                    <a:lnTo>
                      <a:pt x="248" y="394"/>
                    </a:lnTo>
                    <a:lnTo>
                      <a:pt x="227" y="398"/>
                    </a:lnTo>
                    <a:lnTo>
                      <a:pt x="208" y="402"/>
                    </a:lnTo>
                    <a:lnTo>
                      <a:pt x="185" y="404"/>
                    </a:lnTo>
                    <a:lnTo>
                      <a:pt x="165" y="404"/>
                    </a:lnTo>
                    <a:lnTo>
                      <a:pt x="142" y="402"/>
                    </a:lnTo>
                    <a:lnTo>
                      <a:pt x="119" y="400"/>
                    </a:lnTo>
                    <a:lnTo>
                      <a:pt x="106" y="396"/>
                    </a:lnTo>
                    <a:lnTo>
                      <a:pt x="93" y="391"/>
                    </a:lnTo>
                    <a:lnTo>
                      <a:pt x="85" y="385"/>
                    </a:lnTo>
                    <a:lnTo>
                      <a:pt x="79" y="379"/>
                    </a:lnTo>
                    <a:lnTo>
                      <a:pt x="74" y="374"/>
                    </a:lnTo>
                    <a:lnTo>
                      <a:pt x="70" y="366"/>
                    </a:lnTo>
                    <a:lnTo>
                      <a:pt x="64" y="351"/>
                    </a:lnTo>
                    <a:lnTo>
                      <a:pt x="60" y="332"/>
                    </a:lnTo>
                    <a:lnTo>
                      <a:pt x="60" y="313"/>
                    </a:lnTo>
                    <a:lnTo>
                      <a:pt x="62" y="292"/>
                    </a:lnTo>
                    <a:lnTo>
                      <a:pt x="64" y="271"/>
                    </a:lnTo>
                    <a:lnTo>
                      <a:pt x="68" y="250"/>
                    </a:lnTo>
                    <a:lnTo>
                      <a:pt x="74" y="209"/>
                    </a:lnTo>
                    <a:lnTo>
                      <a:pt x="75" y="173"/>
                    </a:lnTo>
                    <a:lnTo>
                      <a:pt x="74" y="157"/>
                    </a:lnTo>
                    <a:lnTo>
                      <a:pt x="70" y="146"/>
                    </a:lnTo>
                    <a:lnTo>
                      <a:pt x="66" y="140"/>
                    </a:lnTo>
                    <a:lnTo>
                      <a:pt x="62" y="137"/>
                    </a:lnTo>
                    <a:lnTo>
                      <a:pt x="56" y="135"/>
                    </a:lnTo>
                    <a:lnTo>
                      <a:pt x="49" y="133"/>
                    </a:lnTo>
                    <a:lnTo>
                      <a:pt x="43" y="129"/>
                    </a:lnTo>
                    <a:lnTo>
                      <a:pt x="38" y="123"/>
                    </a:lnTo>
                    <a:lnTo>
                      <a:pt x="32" y="118"/>
                    </a:lnTo>
                    <a:lnTo>
                      <a:pt x="28" y="110"/>
                    </a:lnTo>
                    <a:lnTo>
                      <a:pt x="19" y="97"/>
                    </a:lnTo>
                    <a:lnTo>
                      <a:pt x="11" y="85"/>
                    </a:lnTo>
                    <a:lnTo>
                      <a:pt x="5" y="82"/>
                    </a:lnTo>
                    <a:lnTo>
                      <a:pt x="1" y="76"/>
                    </a:lnTo>
                    <a:lnTo>
                      <a:pt x="0" y="72"/>
                    </a:lnTo>
                    <a:lnTo>
                      <a:pt x="0" y="68"/>
                    </a:lnTo>
                    <a:close/>
                  </a:path>
                </a:pathLst>
              </a:custGeom>
              <a:solidFill>
                <a:srgbClr val="64565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06" name="Freeform 6"/>
              <p:cNvSpPr/>
              <p:nvPr/>
            </p:nvSpPr>
            <p:spPr bwMode="auto">
              <a:xfrm>
                <a:off x="1785" y="1720"/>
                <a:ext cx="343" cy="361"/>
              </a:xfrm>
              <a:custGeom>
                <a:avLst/>
                <a:gdLst/>
                <a:ahLst/>
                <a:cxnLst>
                  <a:cxn ang="0">
                    <a:pos x="201" y="337"/>
                  </a:cxn>
                  <a:cxn ang="0">
                    <a:pos x="220" y="296"/>
                  </a:cxn>
                  <a:cxn ang="0">
                    <a:pos x="227" y="239"/>
                  </a:cxn>
                  <a:cxn ang="0">
                    <a:pos x="214" y="157"/>
                  </a:cxn>
                  <a:cxn ang="0">
                    <a:pos x="174" y="95"/>
                  </a:cxn>
                  <a:cxn ang="0">
                    <a:pos x="140" y="68"/>
                  </a:cxn>
                  <a:cxn ang="0">
                    <a:pos x="142" y="68"/>
                  </a:cxn>
                  <a:cxn ang="0">
                    <a:pos x="144" y="68"/>
                  </a:cxn>
                  <a:cxn ang="0">
                    <a:pos x="146" y="66"/>
                  </a:cxn>
                  <a:cxn ang="0">
                    <a:pos x="148" y="66"/>
                  </a:cxn>
                  <a:cxn ang="0">
                    <a:pos x="152" y="64"/>
                  </a:cxn>
                  <a:cxn ang="0">
                    <a:pos x="153" y="64"/>
                  </a:cxn>
                  <a:cxn ang="0">
                    <a:pos x="153" y="64"/>
                  </a:cxn>
                  <a:cxn ang="0">
                    <a:pos x="155" y="64"/>
                  </a:cxn>
                  <a:cxn ang="0">
                    <a:pos x="157" y="62"/>
                  </a:cxn>
                  <a:cxn ang="0">
                    <a:pos x="157" y="62"/>
                  </a:cxn>
                  <a:cxn ang="0">
                    <a:pos x="159" y="62"/>
                  </a:cxn>
                  <a:cxn ang="0">
                    <a:pos x="161" y="60"/>
                  </a:cxn>
                  <a:cxn ang="0">
                    <a:pos x="161" y="58"/>
                  </a:cxn>
                  <a:cxn ang="0">
                    <a:pos x="163" y="58"/>
                  </a:cxn>
                  <a:cxn ang="0">
                    <a:pos x="165" y="57"/>
                  </a:cxn>
                  <a:cxn ang="0">
                    <a:pos x="167" y="57"/>
                  </a:cxn>
                  <a:cxn ang="0">
                    <a:pos x="169" y="55"/>
                  </a:cxn>
                  <a:cxn ang="0">
                    <a:pos x="165" y="55"/>
                  </a:cxn>
                  <a:cxn ang="0">
                    <a:pos x="163" y="57"/>
                  </a:cxn>
                  <a:cxn ang="0">
                    <a:pos x="159" y="57"/>
                  </a:cxn>
                  <a:cxn ang="0">
                    <a:pos x="153" y="58"/>
                  </a:cxn>
                  <a:cxn ang="0">
                    <a:pos x="152" y="58"/>
                  </a:cxn>
                  <a:cxn ang="0">
                    <a:pos x="150" y="60"/>
                  </a:cxn>
                  <a:cxn ang="0">
                    <a:pos x="148" y="60"/>
                  </a:cxn>
                  <a:cxn ang="0">
                    <a:pos x="146" y="60"/>
                  </a:cxn>
                  <a:cxn ang="0">
                    <a:pos x="144" y="62"/>
                  </a:cxn>
                  <a:cxn ang="0">
                    <a:pos x="144" y="62"/>
                  </a:cxn>
                  <a:cxn ang="0">
                    <a:pos x="142" y="62"/>
                  </a:cxn>
                  <a:cxn ang="0">
                    <a:pos x="123" y="68"/>
                  </a:cxn>
                  <a:cxn ang="0">
                    <a:pos x="64" y="83"/>
                  </a:cxn>
                  <a:cxn ang="0">
                    <a:pos x="32" y="89"/>
                  </a:cxn>
                  <a:cxn ang="0">
                    <a:pos x="0" y="81"/>
                  </a:cxn>
                  <a:cxn ang="0">
                    <a:pos x="2" y="70"/>
                  </a:cxn>
                  <a:cxn ang="0">
                    <a:pos x="49" y="41"/>
                  </a:cxn>
                  <a:cxn ang="0">
                    <a:pos x="152" y="11"/>
                  </a:cxn>
                  <a:cxn ang="0">
                    <a:pos x="210" y="0"/>
                  </a:cxn>
                  <a:cxn ang="0">
                    <a:pos x="229" y="15"/>
                  </a:cxn>
                  <a:cxn ang="0">
                    <a:pos x="303" y="87"/>
                  </a:cxn>
                  <a:cxn ang="0">
                    <a:pos x="336" y="148"/>
                  </a:cxn>
                  <a:cxn ang="0">
                    <a:pos x="343" y="206"/>
                  </a:cxn>
                  <a:cxn ang="0">
                    <a:pos x="320" y="263"/>
                  </a:cxn>
                  <a:cxn ang="0">
                    <a:pos x="250" y="328"/>
                  </a:cxn>
                  <a:cxn ang="0">
                    <a:pos x="199" y="354"/>
                  </a:cxn>
                </a:cxnLst>
                <a:rect l="0" t="0" r="r" b="b"/>
                <a:pathLst>
                  <a:path w="343" h="360">
                    <a:moveTo>
                      <a:pt x="184" y="360"/>
                    </a:moveTo>
                    <a:lnTo>
                      <a:pt x="193" y="349"/>
                    </a:lnTo>
                    <a:lnTo>
                      <a:pt x="201" y="337"/>
                    </a:lnTo>
                    <a:lnTo>
                      <a:pt x="208" y="326"/>
                    </a:lnTo>
                    <a:lnTo>
                      <a:pt x="214" y="313"/>
                    </a:lnTo>
                    <a:lnTo>
                      <a:pt x="220" y="296"/>
                    </a:lnTo>
                    <a:lnTo>
                      <a:pt x="226" y="277"/>
                    </a:lnTo>
                    <a:lnTo>
                      <a:pt x="227" y="258"/>
                    </a:lnTo>
                    <a:lnTo>
                      <a:pt x="227" y="239"/>
                    </a:lnTo>
                    <a:lnTo>
                      <a:pt x="227" y="210"/>
                    </a:lnTo>
                    <a:lnTo>
                      <a:pt x="222" y="184"/>
                    </a:lnTo>
                    <a:lnTo>
                      <a:pt x="214" y="157"/>
                    </a:lnTo>
                    <a:lnTo>
                      <a:pt x="203" y="134"/>
                    </a:lnTo>
                    <a:lnTo>
                      <a:pt x="189" y="113"/>
                    </a:lnTo>
                    <a:lnTo>
                      <a:pt x="174" y="95"/>
                    </a:lnTo>
                    <a:lnTo>
                      <a:pt x="157" y="79"/>
                    </a:lnTo>
                    <a:lnTo>
                      <a:pt x="138" y="68"/>
                    </a:lnTo>
                    <a:lnTo>
                      <a:pt x="140" y="68"/>
                    </a:lnTo>
                    <a:lnTo>
                      <a:pt x="142" y="68"/>
                    </a:lnTo>
                    <a:lnTo>
                      <a:pt x="142" y="68"/>
                    </a:lnTo>
                    <a:lnTo>
                      <a:pt x="142" y="68"/>
                    </a:lnTo>
                    <a:lnTo>
                      <a:pt x="142" y="68"/>
                    </a:lnTo>
                    <a:lnTo>
                      <a:pt x="142" y="68"/>
                    </a:lnTo>
                    <a:lnTo>
                      <a:pt x="144" y="68"/>
                    </a:lnTo>
                    <a:lnTo>
                      <a:pt x="144" y="66"/>
                    </a:lnTo>
                    <a:lnTo>
                      <a:pt x="144" y="66"/>
                    </a:lnTo>
                    <a:lnTo>
                      <a:pt x="146" y="66"/>
                    </a:lnTo>
                    <a:lnTo>
                      <a:pt x="148" y="66"/>
                    </a:lnTo>
                    <a:lnTo>
                      <a:pt x="148" y="66"/>
                    </a:lnTo>
                    <a:lnTo>
                      <a:pt x="148" y="66"/>
                    </a:lnTo>
                    <a:lnTo>
                      <a:pt x="150" y="64"/>
                    </a:lnTo>
                    <a:lnTo>
                      <a:pt x="150" y="64"/>
                    </a:lnTo>
                    <a:lnTo>
                      <a:pt x="152" y="64"/>
                    </a:lnTo>
                    <a:lnTo>
                      <a:pt x="152" y="64"/>
                    </a:lnTo>
                    <a:lnTo>
                      <a:pt x="152" y="64"/>
                    </a:lnTo>
                    <a:lnTo>
                      <a:pt x="153" y="64"/>
                    </a:lnTo>
                    <a:lnTo>
                      <a:pt x="153" y="64"/>
                    </a:lnTo>
                    <a:lnTo>
                      <a:pt x="153" y="64"/>
                    </a:lnTo>
                    <a:lnTo>
                      <a:pt x="153" y="64"/>
                    </a:lnTo>
                    <a:lnTo>
                      <a:pt x="153" y="64"/>
                    </a:lnTo>
                    <a:lnTo>
                      <a:pt x="155" y="64"/>
                    </a:lnTo>
                    <a:lnTo>
                      <a:pt x="155" y="64"/>
                    </a:lnTo>
                    <a:lnTo>
                      <a:pt x="155" y="62"/>
                    </a:lnTo>
                    <a:lnTo>
                      <a:pt x="155" y="62"/>
                    </a:lnTo>
                    <a:lnTo>
                      <a:pt x="157" y="62"/>
                    </a:lnTo>
                    <a:lnTo>
                      <a:pt x="157" y="62"/>
                    </a:lnTo>
                    <a:lnTo>
                      <a:pt x="157" y="62"/>
                    </a:lnTo>
                    <a:lnTo>
                      <a:pt x="157" y="62"/>
                    </a:lnTo>
                    <a:lnTo>
                      <a:pt x="159" y="62"/>
                    </a:lnTo>
                    <a:lnTo>
                      <a:pt x="159" y="62"/>
                    </a:lnTo>
                    <a:lnTo>
                      <a:pt x="159" y="62"/>
                    </a:lnTo>
                    <a:lnTo>
                      <a:pt x="159" y="60"/>
                    </a:lnTo>
                    <a:lnTo>
                      <a:pt x="159" y="60"/>
                    </a:lnTo>
                    <a:lnTo>
                      <a:pt x="161" y="60"/>
                    </a:lnTo>
                    <a:lnTo>
                      <a:pt x="161" y="60"/>
                    </a:lnTo>
                    <a:lnTo>
                      <a:pt x="161" y="60"/>
                    </a:lnTo>
                    <a:lnTo>
                      <a:pt x="161" y="58"/>
                    </a:lnTo>
                    <a:lnTo>
                      <a:pt x="163" y="58"/>
                    </a:lnTo>
                    <a:lnTo>
                      <a:pt x="163" y="58"/>
                    </a:lnTo>
                    <a:lnTo>
                      <a:pt x="163" y="58"/>
                    </a:lnTo>
                    <a:lnTo>
                      <a:pt x="163" y="58"/>
                    </a:lnTo>
                    <a:lnTo>
                      <a:pt x="165" y="58"/>
                    </a:lnTo>
                    <a:lnTo>
                      <a:pt x="165" y="57"/>
                    </a:lnTo>
                    <a:lnTo>
                      <a:pt x="165" y="57"/>
                    </a:lnTo>
                    <a:lnTo>
                      <a:pt x="165" y="57"/>
                    </a:lnTo>
                    <a:lnTo>
                      <a:pt x="167" y="57"/>
                    </a:lnTo>
                    <a:lnTo>
                      <a:pt x="167" y="55"/>
                    </a:lnTo>
                    <a:lnTo>
                      <a:pt x="169" y="55"/>
                    </a:lnTo>
                    <a:lnTo>
                      <a:pt x="169" y="55"/>
                    </a:lnTo>
                    <a:lnTo>
                      <a:pt x="167" y="55"/>
                    </a:lnTo>
                    <a:lnTo>
                      <a:pt x="165" y="55"/>
                    </a:lnTo>
                    <a:lnTo>
                      <a:pt x="165" y="55"/>
                    </a:lnTo>
                    <a:lnTo>
                      <a:pt x="165" y="57"/>
                    </a:lnTo>
                    <a:lnTo>
                      <a:pt x="163" y="57"/>
                    </a:lnTo>
                    <a:lnTo>
                      <a:pt x="163" y="57"/>
                    </a:lnTo>
                    <a:lnTo>
                      <a:pt x="161" y="57"/>
                    </a:lnTo>
                    <a:lnTo>
                      <a:pt x="159" y="57"/>
                    </a:lnTo>
                    <a:lnTo>
                      <a:pt x="159" y="57"/>
                    </a:lnTo>
                    <a:lnTo>
                      <a:pt x="155" y="58"/>
                    </a:lnTo>
                    <a:lnTo>
                      <a:pt x="155" y="58"/>
                    </a:lnTo>
                    <a:lnTo>
                      <a:pt x="153" y="58"/>
                    </a:lnTo>
                    <a:lnTo>
                      <a:pt x="153" y="58"/>
                    </a:lnTo>
                    <a:lnTo>
                      <a:pt x="152" y="58"/>
                    </a:lnTo>
                    <a:lnTo>
                      <a:pt x="152" y="58"/>
                    </a:lnTo>
                    <a:lnTo>
                      <a:pt x="150" y="58"/>
                    </a:lnTo>
                    <a:lnTo>
                      <a:pt x="150" y="60"/>
                    </a:lnTo>
                    <a:lnTo>
                      <a:pt x="150" y="60"/>
                    </a:lnTo>
                    <a:lnTo>
                      <a:pt x="148" y="60"/>
                    </a:lnTo>
                    <a:lnTo>
                      <a:pt x="148" y="60"/>
                    </a:lnTo>
                    <a:lnTo>
                      <a:pt x="148" y="60"/>
                    </a:lnTo>
                    <a:lnTo>
                      <a:pt x="148" y="60"/>
                    </a:lnTo>
                    <a:lnTo>
                      <a:pt x="146" y="60"/>
                    </a:lnTo>
                    <a:lnTo>
                      <a:pt x="146" y="60"/>
                    </a:lnTo>
                    <a:lnTo>
                      <a:pt x="146" y="60"/>
                    </a:lnTo>
                    <a:lnTo>
                      <a:pt x="144" y="62"/>
                    </a:lnTo>
                    <a:lnTo>
                      <a:pt x="144" y="62"/>
                    </a:lnTo>
                    <a:lnTo>
                      <a:pt x="144" y="62"/>
                    </a:lnTo>
                    <a:lnTo>
                      <a:pt x="144" y="62"/>
                    </a:lnTo>
                    <a:lnTo>
                      <a:pt x="144" y="62"/>
                    </a:lnTo>
                    <a:lnTo>
                      <a:pt x="142" y="62"/>
                    </a:lnTo>
                    <a:lnTo>
                      <a:pt x="142" y="62"/>
                    </a:lnTo>
                    <a:lnTo>
                      <a:pt x="142" y="62"/>
                    </a:lnTo>
                    <a:lnTo>
                      <a:pt x="142" y="64"/>
                    </a:lnTo>
                    <a:lnTo>
                      <a:pt x="138" y="64"/>
                    </a:lnTo>
                    <a:lnTo>
                      <a:pt x="123" y="68"/>
                    </a:lnTo>
                    <a:lnTo>
                      <a:pt x="102" y="74"/>
                    </a:lnTo>
                    <a:lnTo>
                      <a:pt x="79" y="79"/>
                    </a:lnTo>
                    <a:lnTo>
                      <a:pt x="64" y="83"/>
                    </a:lnTo>
                    <a:lnTo>
                      <a:pt x="57" y="87"/>
                    </a:lnTo>
                    <a:lnTo>
                      <a:pt x="45" y="87"/>
                    </a:lnTo>
                    <a:lnTo>
                      <a:pt x="32" y="89"/>
                    </a:lnTo>
                    <a:lnTo>
                      <a:pt x="19" y="87"/>
                    </a:lnTo>
                    <a:lnTo>
                      <a:pt x="7" y="85"/>
                    </a:lnTo>
                    <a:lnTo>
                      <a:pt x="0" y="81"/>
                    </a:lnTo>
                    <a:lnTo>
                      <a:pt x="0" y="77"/>
                    </a:lnTo>
                    <a:lnTo>
                      <a:pt x="0" y="74"/>
                    </a:lnTo>
                    <a:lnTo>
                      <a:pt x="2" y="70"/>
                    </a:lnTo>
                    <a:lnTo>
                      <a:pt x="7" y="64"/>
                    </a:lnTo>
                    <a:lnTo>
                      <a:pt x="23" y="53"/>
                    </a:lnTo>
                    <a:lnTo>
                      <a:pt x="49" y="41"/>
                    </a:lnTo>
                    <a:lnTo>
                      <a:pt x="81" y="30"/>
                    </a:lnTo>
                    <a:lnTo>
                      <a:pt x="117" y="21"/>
                    </a:lnTo>
                    <a:lnTo>
                      <a:pt x="152" y="11"/>
                    </a:lnTo>
                    <a:lnTo>
                      <a:pt x="180" y="4"/>
                    </a:lnTo>
                    <a:lnTo>
                      <a:pt x="201" y="0"/>
                    </a:lnTo>
                    <a:lnTo>
                      <a:pt x="210" y="0"/>
                    </a:lnTo>
                    <a:lnTo>
                      <a:pt x="214" y="4"/>
                    </a:lnTo>
                    <a:lnTo>
                      <a:pt x="218" y="7"/>
                    </a:lnTo>
                    <a:lnTo>
                      <a:pt x="229" y="15"/>
                    </a:lnTo>
                    <a:lnTo>
                      <a:pt x="239" y="22"/>
                    </a:lnTo>
                    <a:lnTo>
                      <a:pt x="273" y="53"/>
                    </a:lnTo>
                    <a:lnTo>
                      <a:pt x="303" y="87"/>
                    </a:lnTo>
                    <a:lnTo>
                      <a:pt x="317" y="104"/>
                    </a:lnTo>
                    <a:lnTo>
                      <a:pt x="328" y="125"/>
                    </a:lnTo>
                    <a:lnTo>
                      <a:pt x="336" y="148"/>
                    </a:lnTo>
                    <a:lnTo>
                      <a:pt x="341" y="172"/>
                    </a:lnTo>
                    <a:lnTo>
                      <a:pt x="343" y="189"/>
                    </a:lnTo>
                    <a:lnTo>
                      <a:pt x="343" y="206"/>
                    </a:lnTo>
                    <a:lnTo>
                      <a:pt x="339" y="225"/>
                    </a:lnTo>
                    <a:lnTo>
                      <a:pt x="334" y="244"/>
                    </a:lnTo>
                    <a:lnTo>
                      <a:pt x="320" y="263"/>
                    </a:lnTo>
                    <a:lnTo>
                      <a:pt x="299" y="288"/>
                    </a:lnTo>
                    <a:lnTo>
                      <a:pt x="279" y="307"/>
                    </a:lnTo>
                    <a:lnTo>
                      <a:pt x="250" y="328"/>
                    </a:lnTo>
                    <a:lnTo>
                      <a:pt x="231" y="339"/>
                    </a:lnTo>
                    <a:lnTo>
                      <a:pt x="214" y="349"/>
                    </a:lnTo>
                    <a:lnTo>
                      <a:pt x="199" y="354"/>
                    </a:lnTo>
                    <a:lnTo>
                      <a:pt x="184" y="360"/>
                    </a:lnTo>
                    <a:close/>
                  </a:path>
                </a:pathLst>
              </a:custGeom>
              <a:solidFill>
                <a:srgbClr val="5460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07" name="Freeform 7"/>
              <p:cNvSpPr/>
              <p:nvPr/>
            </p:nvSpPr>
            <p:spPr bwMode="auto">
              <a:xfrm>
                <a:off x="1900" y="2092"/>
                <a:ext cx="10" cy="2"/>
              </a:xfrm>
              <a:custGeom>
                <a:avLst/>
                <a:gdLst/>
                <a:ahLst/>
                <a:cxnLst>
                  <a:cxn ang="0">
                    <a:pos x="0" y="0"/>
                  </a:cxn>
                  <a:cxn ang="0">
                    <a:pos x="10" y="2"/>
                  </a:cxn>
                  <a:cxn ang="0">
                    <a:pos x="4" y="2"/>
                  </a:cxn>
                  <a:cxn ang="0">
                    <a:pos x="0" y="2"/>
                  </a:cxn>
                  <a:cxn ang="0">
                    <a:pos x="0" y="2"/>
                  </a:cxn>
                  <a:cxn ang="0">
                    <a:pos x="0" y="0"/>
                  </a:cxn>
                </a:cxnLst>
                <a:rect l="0" t="0" r="r" b="b"/>
                <a:pathLst>
                  <a:path w="10" h="2">
                    <a:moveTo>
                      <a:pt x="0" y="0"/>
                    </a:moveTo>
                    <a:lnTo>
                      <a:pt x="10" y="2"/>
                    </a:lnTo>
                    <a:lnTo>
                      <a:pt x="4" y="2"/>
                    </a:lnTo>
                    <a:lnTo>
                      <a:pt x="0" y="2"/>
                    </a:lnTo>
                    <a:lnTo>
                      <a:pt x="0" y="2"/>
                    </a:lnTo>
                    <a:lnTo>
                      <a:pt x="0" y="0"/>
                    </a:lnTo>
                    <a:close/>
                  </a:path>
                </a:pathLst>
              </a:custGeom>
              <a:solidFill>
                <a:srgbClr val="E4682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08" name="Freeform 8"/>
              <p:cNvSpPr/>
              <p:nvPr/>
            </p:nvSpPr>
            <p:spPr bwMode="auto">
              <a:xfrm>
                <a:off x="1900" y="2090"/>
                <a:ext cx="17" cy="4"/>
              </a:xfrm>
              <a:custGeom>
                <a:avLst/>
                <a:gdLst/>
                <a:ahLst/>
                <a:cxnLst>
                  <a:cxn ang="0">
                    <a:pos x="0" y="4"/>
                  </a:cxn>
                  <a:cxn ang="0">
                    <a:pos x="0" y="4"/>
                  </a:cxn>
                  <a:cxn ang="0">
                    <a:pos x="0" y="2"/>
                  </a:cxn>
                  <a:cxn ang="0">
                    <a:pos x="2" y="0"/>
                  </a:cxn>
                  <a:cxn ang="0">
                    <a:pos x="18" y="4"/>
                  </a:cxn>
                  <a:cxn ang="0">
                    <a:pos x="10" y="4"/>
                  </a:cxn>
                  <a:cxn ang="0">
                    <a:pos x="0" y="4"/>
                  </a:cxn>
                </a:cxnLst>
                <a:rect l="0" t="0" r="r" b="b"/>
                <a:pathLst>
                  <a:path w="18" h="4">
                    <a:moveTo>
                      <a:pt x="0" y="4"/>
                    </a:moveTo>
                    <a:lnTo>
                      <a:pt x="0" y="4"/>
                    </a:lnTo>
                    <a:lnTo>
                      <a:pt x="0" y="2"/>
                    </a:lnTo>
                    <a:lnTo>
                      <a:pt x="2" y="0"/>
                    </a:lnTo>
                    <a:lnTo>
                      <a:pt x="18" y="4"/>
                    </a:lnTo>
                    <a:lnTo>
                      <a:pt x="10" y="4"/>
                    </a:lnTo>
                    <a:lnTo>
                      <a:pt x="0" y="4"/>
                    </a:lnTo>
                    <a:close/>
                  </a:path>
                </a:pathLst>
              </a:custGeom>
              <a:solidFill>
                <a:srgbClr val="E56A2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09" name="Freeform 9"/>
              <p:cNvSpPr/>
              <p:nvPr/>
            </p:nvSpPr>
            <p:spPr bwMode="auto">
              <a:xfrm>
                <a:off x="1900" y="2088"/>
                <a:ext cx="25" cy="6"/>
              </a:xfrm>
              <a:custGeom>
                <a:avLst/>
                <a:gdLst/>
                <a:ahLst/>
                <a:cxnLst>
                  <a:cxn ang="0">
                    <a:pos x="10" y="6"/>
                  </a:cxn>
                  <a:cxn ang="0">
                    <a:pos x="0" y="4"/>
                  </a:cxn>
                  <a:cxn ang="0">
                    <a:pos x="2" y="2"/>
                  </a:cxn>
                  <a:cxn ang="0">
                    <a:pos x="2" y="0"/>
                  </a:cxn>
                  <a:cxn ang="0">
                    <a:pos x="25" y="6"/>
                  </a:cxn>
                  <a:cxn ang="0">
                    <a:pos x="18" y="6"/>
                  </a:cxn>
                  <a:cxn ang="0">
                    <a:pos x="10" y="6"/>
                  </a:cxn>
                </a:cxnLst>
                <a:rect l="0" t="0" r="r" b="b"/>
                <a:pathLst>
                  <a:path w="25" h="6">
                    <a:moveTo>
                      <a:pt x="10" y="6"/>
                    </a:moveTo>
                    <a:lnTo>
                      <a:pt x="0" y="4"/>
                    </a:lnTo>
                    <a:lnTo>
                      <a:pt x="2" y="2"/>
                    </a:lnTo>
                    <a:lnTo>
                      <a:pt x="2" y="0"/>
                    </a:lnTo>
                    <a:lnTo>
                      <a:pt x="25" y="6"/>
                    </a:lnTo>
                    <a:lnTo>
                      <a:pt x="18" y="6"/>
                    </a:lnTo>
                    <a:lnTo>
                      <a:pt x="10" y="6"/>
                    </a:lnTo>
                    <a:close/>
                  </a:path>
                </a:pathLst>
              </a:custGeom>
              <a:solidFill>
                <a:srgbClr val="E56A2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10" name="Freeform 10"/>
              <p:cNvSpPr/>
              <p:nvPr/>
            </p:nvSpPr>
            <p:spPr bwMode="auto">
              <a:xfrm>
                <a:off x="1902" y="2088"/>
                <a:ext cx="31" cy="6"/>
              </a:xfrm>
              <a:custGeom>
                <a:avLst/>
                <a:gdLst/>
                <a:ahLst/>
                <a:cxnLst>
                  <a:cxn ang="0">
                    <a:pos x="16" y="6"/>
                  </a:cxn>
                  <a:cxn ang="0">
                    <a:pos x="0" y="2"/>
                  </a:cxn>
                  <a:cxn ang="0">
                    <a:pos x="0" y="0"/>
                  </a:cxn>
                  <a:cxn ang="0">
                    <a:pos x="2" y="0"/>
                  </a:cxn>
                  <a:cxn ang="0">
                    <a:pos x="31" y="6"/>
                  </a:cxn>
                  <a:cxn ang="0">
                    <a:pos x="23" y="6"/>
                  </a:cxn>
                  <a:cxn ang="0">
                    <a:pos x="16" y="6"/>
                  </a:cxn>
                </a:cxnLst>
                <a:rect l="0" t="0" r="r" b="b"/>
                <a:pathLst>
                  <a:path w="31" h="6">
                    <a:moveTo>
                      <a:pt x="16" y="6"/>
                    </a:moveTo>
                    <a:lnTo>
                      <a:pt x="0" y="2"/>
                    </a:lnTo>
                    <a:lnTo>
                      <a:pt x="0" y="0"/>
                    </a:lnTo>
                    <a:lnTo>
                      <a:pt x="2" y="0"/>
                    </a:lnTo>
                    <a:lnTo>
                      <a:pt x="31" y="6"/>
                    </a:lnTo>
                    <a:lnTo>
                      <a:pt x="23" y="6"/>
                    </a:lnTo>
                    <a:lnTo>
                      <a:pt x="16" y="6"/>
                    </a:lnTo>
                    <a:close/>
                  </a:path>
                </a:pathLst>
              </a:custGeom>
              <a:solidFill>
                <a:srgbClr val="E56C2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11" name="Freeform 11"/>
              <p:cNvSpPr/>
              <p:nvPr/>
            </p:nvSpPr>
            <p:spPr bwMode="auto">
              <a:xfrm>
                <a:off x="1902" y="2087"/>
                <a:ext cx="37" cy="7"/>
              </a:xfrm>
              <a:custGeom>
                <a:avLst/>
                <a:gdLst/>
                <a:ahLst/>
                <a:cxnLst>
                  <a:cxn ang="0">
                    <a:pos x="23" y="7"/>
                  </a:cxn>
                  <a:cxn ang="0">
                    <a:pos x="0" y="1"/>
                  </a:cxn>
                  <a:cxn ang="0">
                    <a:pos x="2" y="1"/>
                  </a:cxn>
                  <a:cxn ang="0">
                    <a:pos x="4" y="0"/>
                  </a:cxn>
                  <a:cxn ang="0">
                    <a:pos x="36" y="7"/>
                  </a:cxn>
                  <a:cxn ang="0">
                    <a:pos x="35" y="7"/>
                  </a:cxn>
                  <a:cxn ang="0">
                    <a:pos x="33" y="7"/>
                  </a:cxn>
                  <a:cxn ang="0">
                    <a:pos x="27" y="7"/>
                  </a:cxn>
                  <a:cxn ang="0">
                    <a:pos x="23" y="7"/>
                  </a:cxn>
                </a:cxnLst>
                <a:rect l="0" t="0" r="r" b="b"/>
                <a:pathLst>
                  <a:path w="36" h="7">
                    <a:moveTo>
                      <a:pt x="23" y="7"/>
                    </a:moveTo>
                    <a:lnTo>
                      <a:pt x="0" y="1"/>
                    </a:lnTo>
                    <a:lnTo>
                      <a:pt x="2" y="1"/>
                    </a:lnTo>
                    <a:lnTo>
                      <a:pt x="4" y="0"/>
                    </a:lnTo>
                    <a:lnTo>
                      <a:pt x="36" y="7"/>
                    </a:lnTo>
                    <a:lnTo>
                      <a:pt x="35" y="7"/>
                    </a:lnTo>
                    <a:lnTo>
                      <a:pt x="33" y="7"/>
                    </a:lnTo>
                    <a:lnTo>
                      <a:pt x="27" y="7"/>
                    </a:lnTo>
                    <a:lnTo>
                      <a:pt x="23" y="7"/>
                    </a:lnTo>
                    <a:close/>
                  </a:path>
                </a:pathLst>
              </a:custGeom>
              <a:solidFill>
                <a:srgbClr val="E56C2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12" name="Freeform 12"/>
              <p:cNvSpPr/>
              <p:nvPr/>
            </p:nvSpPr>
            <p:spPr bwMode="auto">
              <a:xfrm>
                <a:off x="1904" y="2085"/>
                <a:ext cx="38" cy="9"/>
              </a:xfrm>
              <a:custGeom>
                <a:avLst/>
                <a:gdLst/>
                <a:ahLst/>
                <a:cxnLst>
                  <a:cxn ang="0">
                    <a:pos x="29" y="9"/>
                  </a:cxn>
                  <a:cxn ang="0">
                    <a:pos x="0" y="3"/>
                  </a:cxn>
                  <a:cxn ang="0">
                    <a:pos x="2" y="2"/>
                  </a:cxn>
                  <a:cxn ang="0">
                    <a:pos x="2" y="0"/>
                  </a:cxn>
                  <a:cxn ang="0">
                    <a:pos x="38" y="7"/>
                  </a:cxn>
                  <a:cxn ang="0">
                    <a:pos x="34" y="9"/>
                  </a:cxn>
                  <a:cxn ang="0">
                    <a:pos x="31" y="9"/>
                  </a:cxn>
                  <a:cxn ang="0">
                    <a:pos x="29" y="9"/>
                  </a:cxn>
                  <a:cxn ang="0">
                    <a:pos x="29" y="9"/>
                  </a:cxn>
                </a:cxnLst>
                <a:rect l="0" t="0" r="r" b="b"/>
                <a:pathLst>
                  <a:path w="38" h="9">
                    <a:moveTo>
                      <a:pt x="29" y="9"/>
                    </a:moveTo>
                    <a:lnTo>
                      <a:pt x="0" y="3"/>
                    </a:lnTo>
                    <a:lnTo>
                      <a:pt x="2" y="2"/>
                    </a:lnTo>
                    <a:lnTo>
                      <a:pt x="2" y="0"/>
                    </a:lnTo>
                    <a:lnTo>
                      <a:pt x="38" y="7"/>
                    </a:lnTo>
                    <a:lnTo>
                      <a:pt x="34" y="9"/>
                    </a:lnTo>
                    <a:lnTo>
                      <a:pt x="31" y="9"/>
                    </a:lnTo>
                    <a:lnTo>
                      <a:pt x="29" y="9"/>
                    </a:lnTo>
                    <a:lnTo>
                      <a:pt x="29" y="9"/>
                    </a:lnTo>
                    <a:close/>
                  </a:path>
                </a:pathLst>
              </a:custGeom>
              <a:solidFill>
                <a:srgbClr val="E56E2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13" name="Freeform 13"/>
              <p:cNvSpPr/>
              <p:nvPr/>
            </p:nvSpPr>
            <p:spPr bwMode="auto">
              <a:xfrm>
                <a:off x="1906" y="2083"/>
                <a:ext cx="42" cy="11"/>
              </a:xfrm>
              <a:custGeom>
                <a:avLst/>
                <a:gdLst/>
                <a:ahLst/>
                <a:cxnLst>
                  <a:cxn ang="0">
                    <a:pos x="32" y="11"/>
                  </a:cxn>
                  <a:cxn ang="0">
                    <a:pos x="0" y="4"/>
                  </a:cxn>
                  <a:cxn ang="0">
                    <a:pos x="0" y="2"/>
                  </a:cxn>
                  <a:cxn ang="0">
                    <a:pos x="2" y="0"/>
                  </a:cxn>
                  <a:cxn ang="0">
                    <a:pos x="42" y="9"/>
                  </a:cxn>
                  <a:cxn ang="0">
                    <a:pos x="42" y="9"/>
                  </a:cxn>
                  <a:cxn ang="0">
                    <a:pos x="40" y="9"/>
                  </a:cxn>
                  <a:cxn ang="0">
                    <a:pos x="36" y="9"/>
                  </a:cxn>
                  <a:cxn ang="0">
                    <a:pos x="32" y="11"/>
                  </a:cxn>
                </a:cxnLst>
                <a:rect l="0" t="0" r="r" b="b"/>
                <a:pathLst>
                  <a:path w="42" h="11">
                    <a:moveTo>
                      <a:pt x="32" y="11"/>
                    </a:moveTo>
                    <a:lnTo>
                      <a:pt x="0" y="4"/>
                    </a:lnTo>
                    <a:lnTo>
                      <a:pt x="0" y="2"/>
                    </a:lnTo>
                    <a:lnTo>
                      <a:pt x="2" y="0"/>
                    </a:lnTo>
                    <a:lnTo>
                      <a:pt x="42" y="9"/>
                    </a:lnTo>
                    <a:lnTo>
                      <a:pt x="42" y="9"/>
                    </a:lnTo>
                    <a:lnTo>
                      <a:pt x="40" y="9"/>
                    </a:lnTo>
                    <a:lnTo>
                      <a:pt x="36" y="9"/>
                    </a:lnTo>
                    <a:lnTo>
                      <a:pt x="32" y="11"/>
                    </a:lnTo>
                    <a:close/>
                  </a:path>
                </a:pathLst>
              </a:custGeom>
              <a:solidFill>
                <a:srgbClr val="E66E2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14" name="Freeform 14"/>
              <p:cNvSpPr/>
              <p:nvPr/>
            </p:nvSpPr>
            <p:spPr bwMode="auto">
              <a:xfrm>
                <a:off x="1906" y="2082"/>
                <a:ext cx="46" cy="10"/>
              </a:xfrm>
              <a:custGeom>
                <a:avLst/>
                <a:gdLst/>
                <a:ahLst/>
                <a:cxnLst>
                  <a:cxn ang="0">
                    <a:pos x="36" y="11"/>
                  </a:cxn>
                  <a:cxn ang="0">
                    <a:pos x="0" y="4"/>
                  </a:cxn>
                  <a:cxn ang="0">
                    <a:pos x="2" y="2"/>
                  </a:cxn>
                  <a:cxn ang="0">
                    <a:pos x="2" y="0"/>
                  </a:cxn>
                  <a:cxn ang="0">
                    <a:pos x="46" y="9"/>
                  </a:cxn>
                  <a:cxn ang="0">
                    <a:pos x="44" y="11"/>
                  </a:cxn>
                  <a:cxn ang="0">
                    <a:pos x="40" y="11"/>
                  </a:cxn>
                  <a:cxn ang="0">
                    <a:pos x="38" y="11"/>
                  </a:cxn>
                  <a:cxn ang="0">
                    <a:pos x="36" y="11"/>
                  </a:cxn>
                </a:cxnLst>
                <a:rect l="0" t="0" r="r" b="b"/>
                <a:pathLst>
                  <a:path w="46" h="11">
                    <a:moveTo>
                      <a:pt x="36" y="11"/>
                    </a:moveTo>
                    <a:lnTo>
                      <a:pt x="0" y="4"/>
                    </a:lnTo>
                    <a:lnTo>
                      <a:pt x="2" y="2"/>
                    </a:lnTo>
                    <a:lnTo>
                      <a:pt x="2" y="0"/>
                    </a:lnTo>
                    <a:lnTo>
                      <a:pt x="46" y="9"/>
                    </a:lnTo>
                    <a:lnTo>
                      <a:pt x="44" y="11"/>
                    </a:lnTo>
                    <a:lnTo>
                      <a:pt x="40" y="11"/>
                    </a:lnTo>
                    <a:lnTo>
                      <a:pt x="38" y="11"/>
                    </a:lnTo>
                    <a:lnTo>
                      <a:pt x="36" y="11"/>
                    </a:lnTo>
                    <a:close/>
                  </a:path>
                </a:pathLst>
              </a:custGeom>
              <a:solidFill>
                <a:srgbClr val="E6702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15" name="Freeform 15"/>
              <p:cNvSpPr/>
              <p:nvPr/>
            </p:nvSpPr>
            <p:spPr bwMode="auto">
              <a:xfrm>
                <a:off x="1908" y="2081"/>
                <a:ext cx="48" cy="11"/>
              </a:xfrm>
              <a:custGeom>
                <a:avLst/>
                <a:gdLst/>
                <a:ahLst/>
                <a:cxnLst>
                  <a:cxn ang="0">
                    <a:pos x="40" y="13"/>
                  </a:cxn>
                  <a:cxn ang="0">
                    <a:pos x="0" y="4"/>
                  </a:cxn>
                  <a:cxn ang="0">
                    <a:pos x="0" y="2"/>
                  </a:cxn>
                  <a:cxn ang="0">
                    <a:pos x="2" y="0"/>
                  </a:cxn>
                  <a:cxn ang="0">
                    <a:pos x="48" y="11"/>
                  </a:cxn>
                  <a:cxn ang="0">
                    <a:pos x="44" y="11"/>
                  </a:cxn>
                  <a:cxn ang="0">
                    <a:pos x="40" y="13"/>
                  </a:cxn>
                </a:cxnLst>
                <a:rect l="0" t="0" r="r" b="b"/>
                <a:pathLst>
                  <a:path w="48" h="13">
                    <a:moveTo>
                      <a:pt x="40" y="13"/>
                    </a:moveTo>
                    <a:lnTo>
                      <a:pt x="0" y="4"/>
                    </a:lnTo>
                    <a:lnTo>
                      <a:pt x="0" y="2"/>
                    </a:lnTo>
                    <a:lnTo>
                      <a:pt x="2" y="0"/>
                    </a:lnTo>
                    <a:lnTo>
                      <a:pt x="48" y="11"/>
                    </a:lnTo>
                    <a:lnTo>
                      <a:pt x="44" y="11"/>
                    </a:lnTo>
                    <a:lnTo>
                      <a:pt x="40" y="13"/>
                    </a:lnTo>
                    <a:close/>
                  </a:path>
                </a:pathLst>
              </a:custGeom>
              <a:solidFill>
                <a:srgbClr val="E5702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16" name="Freeform 16"/>
              <p:cNvSpPr/>
              <p:nvPr/>
            </p:nvSpPr>
            <p:spPr bwMode="auto">
              <a:xfrm>
                <a:off x="1908" y="2079"/>
                <a:ext cx="51" cy="11"/>
              </a:xfrm>
              <a:custGeom>
                <a:avLst/>
                <a:gdLst/>
                <a:ahLst/>
                <a:cxnLst>
                  <a:cxn ang="0">
                    <a:pos x="44" y="13"/>
                  </a:cxn>
                  <a:cxn ang="0">
                    <a:pos x="0" y="4"/>
                  </a:cxn>
                  <a:cxn ang="0">
                    <a:pos x="2" y="2"/>
                  </a:cxn>
                  <a:cxn ang="0">
                    <a:pos x="4" y="0"/>
                  </a:cxn>
                  <a:cxn ang="0">
                    <a:pos x="51" y="11"/>
                  </a:cxn>
                  <a:cxn ang="0">
                    <a:pos x="48" y="13"/>
                  </a:cxn>
                  <a:cxn ang="0">
                    <a:pos x="44" y="13"/>
                  </a:cxn>
                </a:cxnLst>
                <a:rect l="0" t="0" r="r" b="b"/>
                <a:pathLst>
                  <a:path w="51" h="13">
                    <a:moveTo>
                      <a:pt x="44" y="13"/>
                    </a:moveTo>
                    <a:lnTo>
                      <a:pt x="0" y="4"/>
                    </a:lnTo>
                    <a:lnTo>
                      <a:pt x="2" y="2"/>
                    </a:lnTo>
                    <a:lnTo>
                      <a:pt x="4" y="0"/>
                    </a:lnTo>
                    <a:lnTo>
                      <a:pt x="51" y="11"/>
                    </a:lnTo>
                    <a:lnTo>
                      <a:pt x="48" y="13"/>
                    </a:lnTo>
                    <a:lnTo>
                      <a:pt x="44" y="13"/>
                    </a:lnTo>
                    <a:close/>
                  </a:path>
                </a:pathLst>
              </a:custGeom>
              <a:solidFill>
                <a:srgbClr val="E5722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17" name="Freeform 17"/>
              <p:cNvSpPr/>
              <p:nvPr/>
            </p:nvSpPr>
            <p:spPr bwMode="auto">
              <a:xfrm>
                <a:off x="1910" y="2077"/>
                <a:ext cx="53" cy="13"/>
              </a:xfrm>
              <a:custGeom>
                <a:avLst/>
                <a:gdLst/>
                <a:ahLst/>
                <a:cxnLst>
                  <a:cxn ang="0">
                    <a:pos x="46" y="15"/>
                  </a:cxn>
                  <a:cxn ang="0">
                    <a:pos x="0" y="4"/>
                  </a:cxn>
                  <a:cxn ang="0">
                    <a:pos x="2" y="2"/>
                  </a:cxn>
                  <a:cxn ang="0">
                    <a:pos x="2" y="0"/>
                  </a:cxn>
                  <a:cxn ang="0">
                    <a:pos x="53" y="13"/>
                  </a:cxn>
                  <a:cxn ang="0">
                    <a:pos x="53" y="13"/>
                  </a:cxn>
                  <a:cxn ang="0">
                    <a:pos x="51" y="13"/>
                  </a:cxn>
                  <a:cxn ang="0">
                    <a:pos x="49" y="13"/>
                  </a:cxn>
                  <a:cxn ang="0">
                    <a:pos x="46" y="15"/>
                  </a:cxn>
                </a:cxnLst>
                <a:rect l="0" t="0" r="r" b="b"/>
                <a:pathLst>
                  <a:path w="53" h="15">
                    <a:moveTo>
                      <a:pt x="46" y="15"/>
                    </a:moveTo>
                    <a:lnTo>
                      <a:pt x="0" y="4"/>
                    </a:lnTo>
                    <a:lnTo>
                      <a:pt x="2" y="2"/>
                    </a:lnTo>
                    <a:lnTo>
                      <a:pt x="2" y="0"/>
                    </a:lnTo>
                    <a:lnTo>
                      <a:pt x="53" y="13"/>
                    </a:lnTo>
                    <a:lnTo>
                      <a:pt x="53" y="13"/>
                    </a:lnTo>
                    <a:lnTo>
                      <a:pt x="51" y="13"/>
                    </a:lnTo>
                    <a:lnTo>
                      <a:pt x="49" y="13"/>
                    </a:lnTo>
                    <a:lnTo>
                      <a:pt x="46" y="15"/>
                    </a:lnTo>
                    <a:close/>
                  </a:path>
                </a:pathLst>
              </a:custGeom>
              <a:solidFill>
                <a:srgbClr val="E5722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18" name="Freeform 18"/>
              <p:cNvSpPr/>
              <p:nvPr/>
            </p:nvSpPr>
            <p:spPr bwMode="auto">
              <a:xfrm>
                <a:off x="1912" y="2073"/>
                <a:ext cx="52" cy="13"/>
              </a:xfrm>
              <a:custGeom>
                <a:avLst/>
                <a:gdLst/>
                <a:ahLst/>
                <a:cxnLst>
                  <a:cxn ang="0">
                    <a:pos x="47" y="15"/>
                  </a:cxn>
                  <a:cxn ang="0">
                    <a:pos x="0" y="4"/>
                  </a:cxn>
                  <a:cxn ang="0">
                    <a:pos x="0" y="2"/>
                  </a:cxn>
                  <a:cxn ang="0">
                    <a:pos x="2" y="0"/>
                  </a:cxn>
                  <a:cxn ang="0">
                    <a:pos x="53" y="14"/>
                  </a:cxn>
                  <a:cxn ang="0">
                    <a:pos x="51" y="14"/>
                  </a:cxn>
                  <a:cxn ang="0">
                    <a:pos x="49" y="15"/>
                  </a:cxn>
                  <a:cxn ang="0">
                    <a:pos x="49" y="15"/>
                  </a:cxn>
                  <a:cxn ang="0">
                    <a:pos x="47" y="15"/>
                  </a:cxn>
                </a:cxnLst>
                <a:rect l="0" t="0" r="r" b="b"/>
                <a:pathLst>
                  <a:path w="53" h="15">
                    <a:moveTo>
                      <a:pt x="47" y="15"/>
                    </a:moveTo>
                    <a:lnTo>
                      <a:pt x="0" y="4"/>
                    </a:lnTo>
                    <a:lnTo>
                      <a:pt x="0" y="2"/>
                    </a:lnTo>
                    <a:lnTo>
                      <a:pt x="2" y="0"/>
                    </a:lnTo>
                    <a:lnTo>
                      <a:pt x="53" y="14"/>
                    </a:lnTo>
                    <a:lnTo>
                      <a:pt x="51" y="14"/>
                    </a:lnTo>
                    <a:lnTo>
                      <a:pt x="49" y="15"/>
                    </a:lnTo>
                    <a:lnTo>
                      <a:pt x="49" y="15"/>
                    </a:lnTo>
                    <a:lnTo>
                      <a:pt x="47" y="15"/>
                    </a:lnTo>
                    <a:close/>
                  </a:path>
                </a:pathLst>
              </a:custGeom>
              <a:solidFill>
                <a:srgbClr val="E6742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19" name="Freeform 19"/>
              <p:cNvSpPr/>
              <p:nvPr/>
            </p:nvSpPr>
            <p:spPr bwMode="auto">
              <a:xfrm>
                <a:off x="1912" y="2071"/>
                <a:ext cx="52" cy="17"/>
              </a:xfrm>
              <a:custGeom>
                <a:avLst/>
                <a:gdLst/>
                <a:ahLst/>
                <a:cxnLst>
                  <a:cxn ang="0">
                    <a:pos x="51" y="17"/>
                  </a:cxn>
                  <a:cxn ang="0">
                    <a:pos x="0" y="4"/>
                  </a:cxn>
                  <a:cxn ang="0">
                    <a:pos x="2" y="2"/>
                  </a:cxn>
                  <a:cxn ang="0">
                    <a:pos x="2" y="0"/>
                  </a:cxn>
                  <a:cxn ang="0">
                    <a:pos x="53" y="14"/>
                  </a:cxn>
                  <a:cxn ang="0">
                    <a:pos x="53" y="16"/>
                  </a:cxn>
                  <a:cxn ang="0">
                    <a:pos x="51" y="17"/>
                  </a:cxn>
                </a:cxnLst>
                <a:rect l="0" t="0" r="r" b="b"/>
                <a:pathLst>
                  <a:path w="53" h="17">
                    <a:moveTo>
                      <a:pt x="51" y="17"/>
                    </a:moveTo>
                    <a:lnTo>
                      <a:pt x="0" y="4"/>
                    </a:lnTo>
                    <a:lnTo>
                      <a:pt x="2" y="2"/>
                    </a:lnTo>
                    <a:lnTo>
                      <a:pt x="2" y="0"/>
                    </a:lnTo>
                    <a:lnTo>
                      <a:pt x="53" y="14"/>
                    </a:lnTo>
                    <a:lnTo>
                      <a:pt x="53" y="16"/>
                    </a:lnTo>
                    <a:lnTo>
                      <a:pt x="51" y="17"/>
                    </a:lnTo>
                    <a:close/>
                  </a:path>
                </a:pathLst>
              </a:custGeom>
              <a:solidFill>
                <a:srgbClr val="E6752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20" name="Freeform 20"/>
              <p:cNvSpPr/>
              <p:nvPr/>
            </p:nvSpPr>
            <p:spPr bwMode="auto">
              <a:xfrm>
                <a:off x="1914" y="2071"/>
                <a:ext cx="53" cy="14"/>
              </a:xfrm>
              <a:custGeom>
                <a:avLst/>
                <a:gdLst/>
                <a:ahLst/>
                <a:cxnLst>
                  <a:cxn ang="0">
                    <a:pos x="51" y="16"/>
                  </a:cxn>
                  <a:cxn ang="0">
                    <a:pos x="0" y="2"/>
                  </a:cxn>
                  <a:cxn ang="0">
                    <a:pos x="0" y="0"/>
                  </a:cxn>
                  <a:cxn ang="0">
                    <a:pos x="2" y="0"/>
                  </a:cxn>
                  <a:cxn ang="0">
                    <a:pos x="53" y="12"/>
                  </a:cxn>
                  <a:cxn ang="0">
                    <a:pos x="51" y="14"/>
                  </a:cxn>
                  <a:cxn ang="0">
                    <a:pos x="51" y="16"/>
                  </a:cxn>
                </a:cxnLst>
                <a:rect l="0" t="0" r="r" b="b"/>
                <a:pathLst>
                  <a:path w="53" h="16">
                    <a:moveTo>
                      <a:pt x="51" y="16"/>
                    </a:moveTo>
                    <a:lnTo>
                      <a:pt x="0" y="2"/>
                    </a:lnTo>
                    <a:lnTo>
                      <a:pt x="0" y="0"/>
                    </a:lnTo>
                    <a:lnTo>
                      <a:pt x="2" y="0"/>
                    </a:lnTo>
                    <a:lnTo>
                      <a:pt x="53" y="12"/>
                    </a:lnTo>
                    <a:lnTo>
                      <a:pt x="51" y="14"/>
                    </a:lnTo>
                    <a:lnTo>
                      <a:pt x="51" y="16"/>
                    </a:lnTo>
                    <a:close/>
                  </a:path>
                </a:pathLst>
              </a:custGeom>
              <a:solidFill>
                <a:srgbClr val="E6752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21" name="Freeform 21"/>
              <p:cNvSpPr/>
              <p:nvPr/>
            </p:nvSpPr>
            <p:spPr bwMode="auto">
              <a:xfrm>
                <a:off x="1914" y="2069"/>
                <a:ext cx="56" cy="14"/>
              </a:xfrm>
              <a:custGeom>
                <a:avLst/>
                <a:gdLst/>
                <a:ahLst/>
                <a:cxnLst>
                  <a:cxn ang="0">
                    <a:pos x="51" y="16"/>
                  </a:cxn>
                  <a:cxn ang="0">
                    <a:pos x="0" y="2"/>
                  </a:cxn>
                  <a:cxn ang="0">
                    <a:pos x="2" y="2"/>
                  </a:cxn>
                  <a:cxn ang="0">
                    <a:pos x="2" y="0"/>
                  </a:cxn>
                  <a:cxn ang="0">
                    <a:pos x="55" y="12"/>
                  </a:cxn>
                  <a:cxn ang="0">
                    <a:pos x="53" y="14"/>
                  </a:cxn>
                  <a:cxn ang="0">
                    <a:pos x="51" y="16"/>
                  </a:cxn>
                </a:cxnLst>
                <a:rect l="0" t="0" r="r" b="b"/>
                <a:pathLst>
                  <a:path w="55" h="16">
                    <a:moveTo>
                      <a:pt x="51" y="16"/>
                    </a:moveTo>
                    <a:lnTo>
                      <a:pt x="0" y="2"/>
                    </a:lnTo>
                    <a:lnTo>
                      <a:pt x="2" y="2"/>
                    </a:lnTo>
                    <a:lnTo>
                      <a:pt x="2" y="0"/>
                    </a:lnTo>
                    <a:lnTo>
                      <a:pt x="55" y="12"/>
                    </a:lnTo>
                    <a:lnTo>
                      <a:pt x="53" y="14"/>
                    </a:lnTo>
                    <a:lnTo>
                      <a:pt x="51" y="16"/>
                    </a:lnTo>
                    <a:close/>
                  </a:path>
                </a:pathLst>
              </a:custGeom>
              <a:solidFill>
                <a:srgbClr val="E6772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22" name="Freeform 22"/>
              <p:cNvSpPr/>
              <p:nvPr/>
            </p:nvSpPr>
            <p:spPr bwMode="auto">
              <a:xfrm>
                <a:off x="1916" y="2068"/>
                <a:ext cx="53" cy="13"/>
              </a:xfrm>
              <a:custGeom>
                <a:avLst/>
                <a:gdLst/>
                <a:ahLst/>
                <a:cxnLst>
                  <a:cxn ang="0">
                    <a:pos x="51" y="15"/>
                  </a:cxn>
                  <a:cxn ang="0">
                    <a:pos x="0" y="3"/>
                  </a:cxn>
                  <a:cxn ang="0">
                    <a:pos x="0" y="1"/>
                  </a:cxn>
                  <a:cxn ang="0">
                    <a:pos x="2" y="0"/>
                  </a:cxn>
                  <a:cxn ang="0">
                    <a:pos x="53" y="11"/>
                  </a:cxn>
                  <a:cxn ang="0">
                    <a:pos x="53" y="13"/>
                  </a:cxn>
                  <a:cxn ang="0">
                    <a:pos x="51" y="15"/>
                  </a:cxn>
                </a:cxnLst>
                <a:rect l="0" t="0" r="r" b="b"/>
                <a:pathLst>
                  <a:path w="53" h="15">
                    <a:moveTo>
                      <a:pt x="51" y="15"/>
                    </a:moveTo>
                    <a:lnTo>
                      <a:pt x="0" y="3"/>
                    </a:lnTo>
                    <a:lnTo>
                      <a:pt x="0" y="1"/>
                    </a:lnTo>
                    <a:lnTo>
                      <a:pt x="2" y="0"/>
                    </a:lnTo>
                    <a:lnTo>
                      <a:pt x="53" y="11"/>
                    </a:lnTo>
                    <a:lnTo>
                      <a:pt x="53" y="13"/>
                    </a:lnTo>
                    <a:lnTo>
                      <a:pt x="51" y="15"/>
                    </a:lnTo>
                    <a:close/>
                  </a:path>
                </a:pathLst>
              </a:custGeom>
              <a:solidFill>
                <a:srgbClr val="E6772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23" name="Freeform 23"/>
              <p:cNvSpPr/>
              <p:nvPr/>
            </p:nvSpPr>
            <p:spPr bwMode="auto">
              <a:xfrm>
                <a:off x="1916" y="2066"/>
                <a:ext cx="55" cy="15"/>
              </a:xfrm>
              <a:custGeom>
                <a:avLst/>
                <a:gdLst/>
                <a:ahLst/>
                <a:cxnLst>
                  <a:cxn ang="0">
                    <a:pos x="53" y="15"/>
                  </a:cxn>
                  <a:cxn ang="0">
                    <a:pos x="0" y="3"/>
                  </a:cxn>
                  <a:cxn ang="0">
                    <a:pos x="2" y="2"/>
                  </a:cxn>
                  <a:cxn ang="0">
                    <a:pos x="2" y="0"/>
                  </a:cxn>
                  <a:cxn ang="0">
                    <a:pos x="55" y="11"/>
                  </a:cxn>
                  <a:cxn ang="0">
                    <a:pos x="53" y="13"/>
                  </a:cxn>
                  <a:cxn ang="0">
                    <a:pos x="53" y="15"/>
                  </a:cxn>
                </a:cxnLst>
                <a:rect l="0" t="0" r="r" b="b"/>
                <a:pathLst>
                  <a:path w="55" h="15">
                    <a:moveTo>
                      <a:pt x="53" y="15"/>
                    </a:moveTo>
                    <a:lnTo>
                      <a:pt x="0" y="3"/>
                    </a:lnTo>
                    <a:lnTo>
                      <a:pt x="2" y="2"/>
                    </a:lnTo>
                    <a:lnTo>
                      <a:pt x="2" y="0"/>
                    </a:lnTo>
                    <a:lnTo>
                      <a:pt x="55" y="11"/>
                    </a:lnTo>
                    <a:lnTo>
                      <a:pt x="53" y="13"/>
                    </a:lnTo>
                    <a:lnTo>
                      <a:pt x="53" y="15"/>
                    </a:lnTo>
                    <a:close/>
                  </a:path>
                </a:pathLst>
              </a:custGeom>
              <a:solidFill>
                <a:srgbClr val="E6792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24" name="Freeform 24"/>
              <p:cNvSpPr/>
              <p:nvPr/>
            </p:nvSpPr>
            <p:spPr bwMode="auto">
              <a:xfrm>
                <a:off x="1918" y="2064"/>
                <a:ext cx="56" cy="15"/>
              </a:xfrm>
              <a:custGeom>
                <a:avLst/>
                <a:gdLst/>
                <a:ahLst/>
                <a:cxnLst>
                  <a:cxn ang="0">
                    <a:pos x="51" y="15"/>
                  </a:cxn>
                  <a:cxn ang="0">
                    <a:pos x="0" y="4"/>
                  </a:cxn>
                  <a:cxn ang="0">
                    <a:pos x="0" y="2"/>
                  </a:cxn>
                  <a:cxn ang="0">
                    <a:pos x="1" y="0"/>
                  </a:cxn>
                  <a:cxn ang="0">
                    <a:pos x="55" y="11"/>
                  </a:cxn>
                  <a:cxn ang="0">
                    <a:pos x="53" y="13"/>
                  </a:cxn>
                  <a:cxn ang="0">
                    <a:pos x="51" y="15"/>
                  </a:cxn>
                </a:cxnLst>
                <a:rect l="0" t="0" r="r" b="b"/>
                <a:pathLst>
                  <a:path w="55" h="15">
                    <a:moveTo>
                      <a:pt x="51" y="15"/>
                    </a:moveTo>
                    <a:lnTo>
                      <a:pt x="0" y="4"/>
                    </a:lnTo>
                    <a:lnTo>
                      <a:pt x="0" y="2"/>
                    </a:lnTo>
                    <a:lnTo>
                      <a:pt x="1" y="0"/>
                    </a:lnTo>
                    <a:lnTo>
                      <a:pt x="55" y="11"/>
                    </a:lnTo>
                    <a:lnTo>
                      <a:pt x="53" y="13"/>
                    </a:lnTo>
                    <a:lnTo>
                      <a:pt x="51" y="15"/>
                    </a:lnTo>
                    <a:close/>
                  </a:path>
                </a:pathLst>
              </a:custGeom>
              <a:solidFill>
                <a:srgbClr val="E7792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25" name="Freeform 25"/>
              <p:cNvSpPr/>
              <p:nvPr/>
            </p:nvSpPr>
            <p:spPr bwMode="auto">
              <a:xfrm>
                <a:off x="1918" y="2062"/>
                <a:ext cx="56" cy="15"/>
              </a:xfrm>
              <a:custGeom>
                <a:avLst/>
                <a:gdLst/>
                <a:ahLst/>
                <a:cxnLst>
                  <a:cxn ang="0">
                    <a:pos x="53" y="15"/>
                  </a:cxn>
                  <a:cxn ang="0">
                    <a:pos x="0" y="4"/>
                  </a:cxn>
                  <a:cxn ang="0">
                    <a:pos x="1" y="2"/>
                  </a:cxn>
                  <a:cxn ang="0">
                    <a:pos x="1" y="0"/>
                  </a:cxn>
                  <a:cxn ang="0">
                    <a:pos x="55" y="13"/>
                  </a:cxn>
                  <a:cxn ang="0">
                    <a:pos x="55" y="13"/>
                  </a:cxn>
                  <a:cxn ang="0">
                    <a:pos x="53" y="15"/>
                  </a:cxn>
                </a:cxnLst>
                <a:rect l="0" t="0" r="r" b="b"/>
                <a:pathLst>
                  <a:path w="55" h="15">
                    <a:moveTo>
                      <a:pt x="53" y="15"/>
                    </a:moveTo>
                    <a:lnTo>
                      <a:pt x="0" y="4"/>
                    </a:lnTo>
                    <a:lnTo>
                      <a:pt x="1" y="2"/>
                    </a:lnTo>
                    <a:lnTo>
                      <a:pt x="1" y="0"/>
                    </a:lnTo>
                    <a:lnTo>
                      <a:pt x="55" y="13"/>
                    </a:lnTo>
                    <a:lnTo>
                      <a:pt x="55" y="13"/>
                    </a:lnTo>
                    <a:lnTo>
                      <a:pt x="53" y="15"/>
                    </a:lnTo>
                    <a:close/>
                  </a:path>
                </a:pathLst>
              </a:custGeom>
              <a:solidFill>
                <a:srgbClr val="E77B2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26" name="Freeform 26"/>
              <p:cNvSpPr/>
              <p:nvPr/>
            </p:nvSpPr>
            <p:spPr bwMode="auto">
              <a:xfrm>
                <a:off x="1919" y="2060"/>
                <a:ext cx="55" cy="15"/>
              </a:xfrm>
              <a:custGeom>
                <a:avLst/>
                <a:gdLst/>
                <a:ahLst/>
                <a:cxnLst>
                  <a:cxn ang="0">
                    <a:pos x="54" y="15"/>
                  </a:cxn>
                  <a:cxn ang="0">
                    <a:pos x="0" y="4"/>
                  </a:cxn>
                  <a:cxn ang="0">
                    <a:pos x="0" y="2"/>
                  </a:cxn>
                  <a:cxn ang="0">
                    <a:pos x="2" y="0"/>
                  </a:cxn>
                  <a:cxn ang="0">
                    <a:pos x="55" y="13"/>
                  </a:cxn>
                  <a:cxn ang="0">
                    <a:pos x="54" y="15"/>
                  </a:cxn>
                  <a:cxn ang="0">
                    <a:pos x="54" y="15"/>
                  </a:cxn>
                </a:cxnLst>
                <a:rect l="0" t="0" r="r" b="b"/>
                <a:pathLst>
                  <a:path w="55" h="15">
                    <a:moveTo>
                      <a:pt x="54" y="15"/>
                    </a:moveTo>
                    <a:lnTo>
                      <a:pt x="0" y="4"/>
                    </a:lnTo>
                    <a:lnTo>
                      <a:pt x="0" y="2"/>
                    </a:lnTo>
                    <a:lnTo>
                      <a:pt x="2" y="0"/>
                    </a:lnTo>
                    <a:lnTo>
                      <a:pt x="55" y="13"/>
                    </a:lnTo>
                    <a:lnTo>
                      <a:pt x="54" y="15"/>
                    </a:lnTo>
                    <a:lnTo>
                      <a:pt x="54" y="15"/>
                    </a:lnTo>
                    <a:close/>
                  </a:path>
                </a:pathLst>
              </a:custGeom>
              <a:solidFill>
                <a:srgbClr val="E67B2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27" name="Freeform 27"/>
              <p:cNvSpPr/>
              <p:nvPr/>
            </p:nvSpPr>
            <p:spPr bwMode="auto">
              <a:xfrm>
                <a:off x="1919" y="2058"/>
                <a:ext cx="56" cy="19"/>
              </a:xfrm>
              <a:custGeom>
                <a:avLst/>
                <a:gdLst/>
                <a:ahLst/>
                <a:cxnLst>
                  <a:cxn ang="0">
                    <a:pos x="54" y="17"/>
                  </a:cxn>
                  <a:cxn ang="0">
                    <a:pos x="0" y="4"/>
                  </a:cxn>
                  <a:cxn ang="0">
                    <a:pos x="2" y="2"/>
                  </a:cxn>
                  <a:cxn ang="0">
                    <a:pos x="2" y="0"/>
                  </a:cxn>
                  <a:cxn ang="0">
                    <a:pos x="57" y="13"/>
                  </a:cxn>
                  <a:cxn ang="0">
                    <a:pos x="55" y="15"/>
                  </a:cxn>
                  <a:cxn ang="0">
                    <a:pos x="54" y="17"/>
                  </a:cxn>
                </a:cxnLst>
                <a:rect l="0" t="0" r="r" b="b"/>
                <a:pathLst>
                  <a:path w="57" h="17">
                    <a:moveTo>
                      <a:pt x="54" y="17"/>
                    </a:moveTo>
                    <a:lnTo>
                      <a:pt x="0" y="4"/>
                    </a:lnTo>
                    <a:lnTo>
                      <a:pt x="2" y="2"/>
                    </a:lnTo>
                    <a:lnTo>
                      <a:pt x="2" y="0"/>
                    </a:lnTo>
                    <a:lnTo>
                      <a:pt x="57" y="13"/>
                    </a:lnTo>
                    <a:lnTo>
                      <a:pt x="55" y="15"/>
                    </a:lnTo>
                    <a:lnTo>
                      <a:pt x="54" y="17"/>
                    </a:lnTo>
                    <a:close/>
                  </a:path>
                </a:pathLst>
              </a:custGeom>
              <a:solidFill>
                <a:srgbClr val="E67D2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28" name="Freeform 28"/>
              <p:cNvSpPr/>
              <p:nvPr/>
            </p:nvSpPr>
            <p:spPr bwMode="auto">
              <a:xfrm>
                <a:off x="1921" y="2056"/>
                <a:ext cx="55" cy="19"/>
              </a:xfrm>
              <a:custGeom>
                <a:avLst/>
                <a:gdLst/>
                <a:ahLst/>
                <a:cxnLst>
                  <a:cxn ang="0">
                    <a:pos x="53" y="17"/>
                  </a:cxn>
                  <a:cxn ang="0">
                    <a:pos x="0" y="4"/>
                  </a:cxn>
                  <a:cxn ang="0">
                    <a:pos x="0" y="2"/>
                  </a:cxn>
                  <a:cxn ang="0">
                    <a:pos x="2" y="0"/>
                  </a:cxn>
                  <a:cxn ang="0">
                    <a:pos x="55" y="13"/>
                  </a:cxn>
                  <a:cxn ang="0">
                    <a:pos x="55" y="15"/>
                  </a:cxn>
                  <a:cxn ang="0">
                    <a:pos x="53" y="17"/>
                  </a:cxn>
                </a:cxnLst>
                <a:rect l="0" t="0" r="r" b="b"/>
                <a:pathLst>
                  <a:path w="55" h="17">
                    <a:moveTo>
                      <a:pt x="53" y="17"/>
                    </a:moveTo>
                    <a:lnTo>
                      <a:pt x="0" y="4"/>
                    </a:lnTo>
                    <a:lnTo>
                      <a:pt x="0" y="2"/>
                    </a:lnTo>
                    <a:lnTo>
                      <a:pt x="2" y="0"/>
                    </a:lnTo>
                    <a:lnTo>
                      <a:pt x="55" y="13"/>
                    </a:lnTo>
                    <a:lnTo>
                      <a:pt x="55" y="15"/>
                    </a:lnTo>
                    <a:lnTo>
                      <a:pt x="53" y="17"/>
                    </a:lnTo>
                    <a:close/>
                  </a:path>
                </a:pathLst>
              </a:custGeom>
              <a:solidFill>
                <a:srgbClr val="E67D2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29" name="Freeform 29"/>
              <p:cNvSpPr/>
              <p:nvPr/>
            </p:nvSpPr>
            <p:spPr bwMode="auto">
              <a:xfrm>
                <a:off x="1921" y="2054"/>
                <a:ext cx="57" cy="19"/>
              </a:xfrm>
              <a:custGeom>
                <a:avLst/>
                <a:gdLst/>
                <a:ahLst/>
                <a:cxnLst>
                  <a:cxn ang="0">
                    <a:pos x="55" y="17"/>
                  </a:cxn>
                  <a:cxn ang="0">
                    <a:pos x="0" y="4"/>
                  </a:cxn>
                  <a:cxn ang="0">
                    <a:pos x="2" y="2"/>
                  </a:cxn>
                  <a:cxn ang="0">
                    <a:pos x="2" y="0"/>
                  </a:cxn>
                  <a:cxn ang="0">
                    <a:pos x="57" y="14"/>
                  </a:cxn>
                  <a:cxn ang="0">
                    <a:pos x="55" y="15"/>
                  </a:cxn>
                  <a:cxn ang="0">
                    <a:pos x="55" y="17"/>
                  </a:cxn>
                </a:cxnLst>
                <a:rect l="0" t="0" r="r" b="b"/>
                <a:pathLst>
                  <a:path w="57" h="17">
                    <a:moveTo>
                      <a:pt x="55" y="17"/>
                    </a:moveTo>
                    <a:lnTo>
                      <a:pt x="0" y="4"/>
                    </a:lnTo>
                    <a:lnTo>
                      <a:pt x="2" y="2"/>
                    </a:lnTo>
                    <a:lnTo>
                      <a:pt x="2" y="0"/>
                    </a:lnTo>
                    <a:lnTo>
                      <a:pt x="57" y="14"/>
                    </a:lnTo>
                    <a:lnTo>
                      <a:pt x="55" y="15"/>
                    </a:lnTo>
                    <a:lnTo>
                      <a:pt x="55" y="17"/>
                    </a:lnTo>
                    <a:close/>
                  </a:path>
                </a:pathLst>
              </a:custGeom>
              <a:solidFill>
                <a:srgbClr val="E77F2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30" name="Freeform 30"/>
              <p:cNvSpPr/>
              <p:nvPr/>
            </p:nvSpPr>
            <p:spPr bwMode="auto">
              <a:xfrm>
                <a:off x="1923" y="2052"/>
                <a:ext cx="56" cy="19"/>
              </a:xfrm>
              <a:custGeom>
                <a:avLst/>
                <a:gdLst/>
                <a:ahLst/>
                <a:cxnLst>
                  <a:cxn ang="0">
                    <a:pos x="53" y="17"/>
                  </a:cxn>
                  <a:cxn ang="0">
                    <a:pos x="0" y="4"/>
                  </a:cxn>
                  <a:cxn ang="0">
                    <a:pos x="0" y="2"/>
                  </a:cxn>
                  <a:cxn ang="0">
                    <a:pos x="2" y="0"/>
                  </a:cxn>
                  <a:cxn ang="0">
                    <a:pos x="57" y="14"/>
                  </a:cxn>
                  <a:cxn ang="0">
                    <a:pos x="55" y="16"/>
                  </a:cxn>
                  <a:cxn ang="0">
                    <a:pos x="53" y="17"/>
                  </a:cxn>
                </a:cxnLst>
                <a:rect l="0" t="0" r="r" b="b"/>
                <a:pathLst>
                  <a:path w="57" h="17">
                    <a:moveTo>
                      <a:pt x="53" y="17"/>
                    </a:moveTo>
                    <a:lnTo>
                      <a:pt x="0" y="4"/>
                    </a:lnTo>
                    <a:lnTo>
                      <a:pt x="0" y="2"/>
                    </a:lnTo>
                    <a:lnTo>
                      <a:pt x="2" y="0"/>
                    </a:lnTo>
                    <a:lnTo>
                      <a:pt x="57" y="14"/>
                    </a:lnTo>
                    <a:lnTo>
                      <a:pt x="55" y="16"/>
                    </a:lnTo>
                    <a:lnTo>
                      <a:pt x="53" y="17"/>
                    </a:lnTo>
                    <a:close/>
                  </a:path>
                </a:pathLst>
              </a:custGeom>
              <a:solidFill>
                <a:srgbClr val="E77F2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31" name="Freeform 31"/>
              <p:cNvSpPr/>
              <p:nvPr/>
            </p:nvSpPr>
            <p:spPr bwMode="auto">
              <a:xfrm>
                <a:off x="1923" y="2052"/>
                <a:ext cx="56" cy="18"/>
              </a:xfrm>
              <a:custGeom>
                <a:avLst/>
                <a:gdLst/>
                <a:ahLst/>
                <a:cxnLst>
                  <a:cxn ang="0">
                    <a:pos x="55" y="16"/>
                  </a:cxn>
                  <a:cxn ang="0">
                    <a:pos x="0" y="2"/>
                  </a:cxn>
                  <a:cxn ang="0">
                    <a:pos x="2" y="0"/>
                  </a:cxn>
                  <a:cxn ang="0">
                    <a:pos x="2" y="0"/>
                  </a:cxn>
                  <a:cxn ang="0">
                    <a:pos x="57" y="12"/>
                  </a:cxn>
                  <a:cxn ang="0">
                    <a:pos x="57" y="14"/>
                  </a:cxn>
                  <a:cxn ang="0">
                    <a:pos x="55" y="16"/>
                  </a:cxn>
                </a:cxnLst>
                <a:rect l="0" t="0" r="r" b="b"/>
                <a:pathLst>
                  <a:path w="57" h="16">
                    <a:moveTo>
                      <a:pt x="55" y="16"/>
                    </a:moveTo>
                    <a:lnTo>
                      <a:pt x="0" y="2"/>
                    </a:lnTo>
                    <a:lnTo>
                      <a:pt x="2" y="0"/>
                    </a:lnTo>
                    <a:lnTo>
                      <a:pt x="2" y="0"/>
                    </a:lnTo>
                    <a:lnTo>
                      <a:pt x="57" y="12"/>
                    </a:lnTo>
                    <a:lnTo>
                      <a:pt x="57" y="14"/>
                    </a:lnTo>
                    <a:lnTo>
                      <a:pt x="55" y="16"/>
                    </a:lnTo>
                    <a:close/>
                  </a:path>
                </a:pathLst>
              </a:custGeom>
              <a:solidFill>
                <a:srgbClr val="E7802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32" name="Freeform 32"/>
              <p:cNvSpPr/>
              <p:nvPr/>
            </p:nvSpPr>
            <p:spPr bwMode="auto">
              <a:xfrm>
                <a:off x="1925" y="2051"/>
                <a:ext cx="57" cy="15"/>
              </a:xfrm>
              <a:custGeom>
                <a:avLst/>
                <a:gdLst/>
                <a:ahLst/>
                <a:cxnLst>
                  <a:cxn ang="0">
                    <a:pos x="55" y="15"/>
                  </a:cxn>
                  <a:cxn ang="0">
                    <a:pos x="0" y="1"/>
                  </a:cxn>
                  <a:cxn ang="0">
                    <a:pos x="0" y="1"/>
                  </a:cxn>
                  <a:cxn ang="0">
                    <a:pos x="0" y="0"/>
                  </a:cxn>
                  <a:cxn ang="0">
                    <a:pos x="0" y="0"/>
                  </a:cxn>
                  <a:cxn ang="0">
                    <a:pos x="2" y="0"/>
                  </a:cxn>
                  <a:cxn ang="0">
                    <a:pos x="57" y="13"/>
                  </a:cxn>
                  <a:cxn ang="0">
                    <a:pos x="55" y="13"/>
                  </a:cxn>
                  <a:cxn ang="0">
                    <a:pos x="55" y="15"/>
                  </a:cxn>
                </a:cxnLst>
                <a:rect l="0" t="0" r="r" b="b"/>
                <a:pathLst>
                  <a:path w="57" h="15">
                    <a:moveTo>
                      <a:pt x="55" y="15"/>
                    </a:moveTo>
                    <a:lnTo>
                      <a:pt x="0" y="1"/>
                    </a:lnTo>
                    <a:lnTo>
                      <a:pt x="0" y="1"/>
                    </a:lnTo>
                    <a:lnTo>
                      <a:pt x="0" y="0"/>
                    </a:lnTo>
                    <a:lnTo>
                      <a:pt x="0" y="0"/>
                    </a:lnTo>
                    <a:lnTo>
                      <a:pt x="2" y="0"/>
                    </a:lnTo>
                    <a:lnTo>
                      <a:pt x="57" y="13"/>
                    </a:lnTo>
                    <a:lnTo>
                      <a:pt x="55" y="13"/>
                    </a:lnTo>
                    <a:lnTo>
                      <a:pt x="55" y="15"/>
                    </a:lnTo>
                    <a:close/>
                  </a:path>
                </a:pathLst>
              </a:custGeom>
              <a:solidFill>
                <a:srgbClr val="E782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33" name="Freeform 33"/>
              <p:cNvSpPr/>
              <p:nvPr/>
            </p:nvSpPr>
            <p:spPr bwMode="auto">
              <a:xfrm>
                <a:off x="1925" y="2049"/>
                <a:ext cx="59" cy="15"/>
              </a:xfrm>
              <a:custGeom>
                <a:avLst/>
                <a:gdLst/>
                <a:ahLst/>
                <a:cxnLst>
                  <a:cxn ang="0">
                    <a:pos x="55" y="15"/>
                  </a:cxn>
                  <a:cxn ang="0">
                    <a:pos x="0" y="3"/>
                  </a:cxn>
                  <a:cxn ang="0">
                    <a:pos x="0" y="2"/>
                  </a:cxn>
                  <a:cxn ang="0">
                    <a:pos x="0" y="2"/>
                  </a:cxn>
                  <a:cxn ang="0">
                    <a:pos x="2" y="0"/>
                  </a:cxn>
                  <a:cxn ang="0">
                    <a:pos x="2" y="0"/>
                  </a:cxn>
                  <a:cxn ang="0">
                    <a:pos x="59" y="13"/>
                  </a:cxn>
                  <a:cxn ang="0">
                    <a:pos x="57" y="15"/>
                  </a:cxn>
                  <a:cxn ang="0">
                    <a:pos x="55" y="15"/>
                  </a:cxn>
                </a:cxnLst>
                <a:rect l="0" t="0" r="r" b="b"/>
                <a:pathLst>
                  <a:path w="59" h="15">
                    <a:moveTo>
                      <a:pt x="55" y="15"/>
                    </a:moveTo>
                    <a:lnTo>
                      <a:pt x="0" y="3"/>
                    </a:lnTo>
                    <a:lnTo>
                      <a:pt x="0" y="2"/>
                    </a:lnTo>
                    <a:lnTo>
                      <a:pt x="0" y="2"/>
                    </a:lnTo>
                    <a:lnTo>
                      <a:pt x="2" y="0"/>
                    </a:lnTo>
                    <a:lnTo>
                      <a:pt x="2" y="0"/>
                    </a:lnTo>
                    <a:lnTo>
                      <a:pt x="59" y="13"/>
                    </a:lnTo>
                    <a:lnTo>
                      <a:pt x="57" y="15"/>
                    </a:lnTo>
                    <a:lnTo>
                      <a:pt x="55" y="15"/>
                    </a:lnTo>
                    <a:close/>
                  </a:path>
                </a:pathLst>
              </a:custGeom>
              <a:solidFill>
                <a:srgbClr val="E782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34" name="Freeform 34"/>
              <p:cNvSpPr/>
              <p:nvPr/>
            </p:nvSpPr>
            <p:spPr bwMode="auto">
              <a:xfrm>
                <a:off x="1927" y="2049"/>
                <a:ext cx="56" cy="17"/>
              </a:xfrm>
              <a:custGeom>
                <a:avLst/>
                <a:gdLst/>
                <a:ahLst/>
                <a:cxnLst>
                  <a:cxn ang="0">
                    <a:pos x="55" y="17"/>
                  </a:cxn>
                  <a:cxn ang="0">
                    <a:pos x="0" y="4"/>
                  </a:cxn>
                  <a:cxn ang="0">
                    <a:pos x="0" y="2"/>
                  </a:cxn>
                  <a:cxn ang="0">
                    <a:pos x="0" y="0"/>
                  </a:cxn>
                  <a:cxn ang="0">
                    <a:pos x="57" y="13"/>
                  </a:cxn>
                  <a:cxn ang="0">
                    <a:pos x="57" y="15"/>
                  </a:cxn>
                  <a:cxn ang="0">
                    <a:pos x="55" y="17"/>
                  </a:cxn>
                </a:cxnLst>
                <a:rect l="0" t="0" r="r" b="b"/>
                <a:pathLst>
                  <a:path w="57" h="17">
                    <a:moveTo>
                      <a:pt x="55" y="17"/>
                    </a:moveTo>
                    <a:lnTo>
                      <a:pt x="0" y="4"/>
                    </a:lnTo>
                    <a:lnTo>
                      <a:pt x="0" y="2"/>
                    </a:lnTo>
                    <a:lnTo>
                      <a:pt x="0" y="0"/>
                    </a:lnTo>
                    <a:lnTo>
                      <a:pt x="57" y="13"/>
                    </a:lnTo>
                    <a:lnTo>
                      <a:pt x="57" y="15"/>
                    </a:lnTo>
                    <a:lnTo>
                      <a:pt x="55" y="17"/>
                    </a:lnTo>
                    <a:close/>
                  </a:path>
                </a:pathLst>
              </a:custGeom>
              <a:solidFill>
                <a:srgbClr val="E884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35" name="Freeform 35"/>
              <p:cNvSpPr/>
              <p:nvPr/>
            </p:nvSpPr>
            <p:spPr bwMode="auto">
              <a:xfrm>
                <a:off x="1927" y="2047"/>
                <a:ext cx="59" cy="17"/>
              </a:xfrm>
              <a:custGeom>
                <a:avLst/>
                <a:gdLst/>
                <a:ahLst/>
                <a:cxnLst>
                  <a:cxn ang="0">
                    <a:pos x="57" y="17"/>
                  </a:cxn>
                  <a:cxn ang="0">
                    <a:pos x="0" y="4"/>
                  </a:cxn>
                  <a:cxn ang="0">
                    <a:pos x="0" y="2"/>
                  </a:cxn>
                  <a:cxn ang="0">
                    <a:pos x="2" y="0"/>
                  </a:cxn>
                  <a:cxn ang="0">
                    <a:pos x="59" y="13"/>
                  </a:cxn>
                  <a:cxn ang="0">
                    <a:pos x="57" y="15"/>
                  </a:cxn>
                  <a:cxn ang="0">
                    <a:pos x="57" y="17"/>
                  </a:cxn>
                </a:cxnLst>
                <a:rect l="0" t="0" r="r" b="b"/>
                <a:pathLst>
                  <a:path w="59" h="17">
                    <a:moveTo>
                      <a:pt x="57" y="17"/>
                    </a:moveTo>
                    <a:lnTo>
                      <a:pt x="0" y="4"/>
                    </a:lnTo>
                    <a:lnTo>
                      <a:pt x="0" y="2"/>
                    </a:lnTo>
                    <a:lnTo>
                      <a:pt x="2" y="0"/>
                    </a:lnTo>
                    <a:lnTo>
                      <a:pt x="59" y="13"/>
                    </a:lnTo>
                    <a:lnTo>
                      <a:pt x="57" y="15"/>
                    </a:lnTo>
                    <a:lnTo>
                      <a:pt x="57" y="17"/>
                    </a:lnTo>
                    <a:close/>
                  </a:path>
                </a:pathLst>
              </a:custGeom>
              <a:solidFill>
                <a:srgbClr val="E884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36" name="Freeform 36"/>
              <p:cNvSpPr/>
              <p:nvPr/>
            </p:nvSpPr>
            <p:spPr bwMode="auto">
              <a:xfrm>
                <a:off x="1927" y="2045"/>
                <a:ext cx="59" cy="17"/>
              </a:xfrm>
              <a:custGeom>
                <a:avLst/>
                <a:gdLst/>
                <a:ahLst/>
                <a:cxnLst>
                  <a:cxn ang="0">
                    <a:pos x="57" y="17"/>
                  </a:cxn>
                  <a:cxn ang="0">
                    <a:pos x="0" y="4"/>
                  </a:cxn>
                  <a:cxn ang="0">
                    <a:pos x="2" y="2"/>
                  </a:cxn>
                  <a:cxn ang="0">
                    <a:pos x="2" y="0"/>
                  </a:cxn>
                  <a:cxn ang="0">
                    <a:pos x="59" y="13"/>
                  </a:cxn>
                  <a:cxn ang="0">
                    <a:pos x="59" y="15"/>
                  </a:cxn>
                  <a:cxn ang="0">
                    <a:pos x="57" y="17"/>
                  </a:cxn>
                </a:cxnLst>
                <a:rect l="0" t="0" r="r" b="b"/>
                <a:pathLst>
                  <a:path w="59" h="17">
                    <a:moveTo>
                      <a:pt x="57" y="17"/>
                    </a:moveTo>
                    <a:lnTo>
                      <a:pt x="0" y="4"/>
                    </a:lnTo>
                    <a:lnTo>
                      <a:pt x="2" y="2"/>
                    </a:lnTo>
                    <a:lnTo>
                      <a:pt x="2" y="0"/>
                    </a:lnTo>
                    <a:lnTo>
                      <a:pt x="59" y="13"/>
                    </a:lnTo>
                    <a:lnTo>
                      <a:pt x="59" y="15"/>
                    </a:lnTo>
                    <a:lnTo>
                      <a:pt x="57" y="17"/>
                    </a:lnTo>
                    <a:close/>
                  </a:path>
                </a:pathLst>
              </a:custGeom>
              <a:solidFill>
                <a:srgbClr val="E886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37" name="Freeform 37"/>
              <p:cNvSpPr/>
              <p:nvPr/>
            </p:nvSpPr>
            <p:spPr bwMode="auto">
              <a:xfrm>
                <a:off x="1929" y="2041"/>
                <a:ext cx="59" cy="17"/>
              </a:xfrm>
              <a:custGeom>
                <a:avLst/>
                <a:gdLst/>
                <a:ahLst/>
                <a:cxnLst>
                  <a:cxn ang="0">
                    <a:pos x="57" y="17"/>
                  </a:cxn>
                  <a:cxn ang="0">
                    <a:pos x="0" y="4"/>
                  </a:cxn>
                  <a:cxn ang="0">
                    <a:pos x="0" y="2"/>
                  </a:cxn>
                  <a:cxn ang="0">
                    <a:pos x="0" y="0"/>
                  </a:cxn>
                  <a:cxn ang="0">
                    <a:pos x="59" y="13"/>
                  </a:cxn>
                  <a:cxn ang="0">
                    <a:pos x="57" y="15"/>
                  </a:cxn>
                  <a:cxn ang="0">
                    <a:pos x="57" y="17"/>
                  </a:cxn>
                </a:cxnLst>
                <a:rect l="0" t="0" r="r" b="b"/>
                <a:pathLst>
                  <a:path w="59" h="17">
                    <a:moveTo>
                      <a:pt x="57" y="17"/>
                    </a:moveTo>
                    <a:lnTo>
                      <a:pt x="0" y="4"/>
                    </a:lnTo>
                    <a:lnTo>
                      <a:pt x="0" y="2"/>
                    </a:lnTo>
                    <a:lnTo>
                      <a:pt x="0" y="0"/>
                    </a:lnTo>
                    <a:lnTo>
                      <a:pt x="59" y="13"/>
                    </a:lnTo>
                    <a:lnTo>
                      <a:pt x="57" y="15"/>
                    </a:lnTo>
                    <a:lnTo>
                      <a:pt x="57" y="17"/>
                    </a:lnTo>
                    <a:close/>
                  </a:path>
                </a:pathLst>
              </a:custGeom>
              <a:solidFill>
                <a:srgbClr val="E7862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38" name="Freeform 38"/>
              <p:cNvSpPr/>
              <p:nvPr/>
            </p:nvSpPr>
            <p:spPr bwMode="auto">
              <a:xfrm>
                <a:off x="1929" y="2039"/>
                <a:ext cx="59" cy="17"/>
              </a:xfrm>
              <a:custGeom>
                <a:avLst/>
                <a:gdLst/>
                <a:ahLst/>
                <a:cxnLst>
                  <a:cxn ang="0">
                    <a:pos x="57" y="17"/>
                  </a:cxn>
                  <a:cxn ang="0">
                    <a:pos x="0" y="4"/>
                  </a:cxn>
                  <a:cxn ang="0">
                    <a:pos x="0" y="2"/>
                  </a:cxn>
                  <a:cxn ang="0">
                    <a:pos x="2" y="0"/>
                  </a:cxn>
                  <a:cxn ang="0">
                    <a:pos x="59" y="13"/>
                  </a:cxn>
                  <a:cxn ang="0">
                    <a:pos x="59" y="15"/>
                  </a:cxn>
                  <a:cxn ang="0">
                    <a:pos x="57" y="17"/>
                  </a:cxn>
                </a:cxnLst>
                <a:rect l="0" t="0" r="r" b="b"/>
                <a:pathLst>
                  <a:path w="59" h="17">
                    <a:moveTo>
                      <a:pt x="57" y="17"/>
                    </a:moveTo>
                    <a:lnTo>
                      <a:pt x="0" y="4"/>
                    </a:lnTo>
                    <a:lnTo>
                      <a:pt x="0" y="2"/>
                    </a:lnTo>
                    <a:lnTo>
                      <a:pt x="2" y="0"/>
                    </a:lnTo>
                    <a:lnTo>
                      <a:pt x="59" y="13"/>
                    </a:lnTo>
                    <a:lnTo>
                      <a:pt x="59" y="15"/>
                    </a:lnTo>
                    <a:lnTo>
                      <a:pt x="57" y="17"/>
                    </a:lnTo>
                    <a:close/>
                  </a:path>
                </a:pathLst>
              </a:custGeom>
              <a:solidFill>
                <a:srgbClr val="E8882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39" name="Freeform 39"/>
              <p:cNvSpPr/>
              <p:nvPr/>
            </p:nvSpPr>
            <p:spPr bwMode="auto">
              <a:xfrm>
                <a:off x="1929" y="2037"/>
                <a:ext cx="61" cy="17"/>
              </a:xfrm>
              <a:custGeom>
                <a:avLst/>
                <a:gdLst/>
                <a:ahLst/>
                <a:cxnLst>
                  <a:cxn ang="0">
                    <a:pos x="59" y="17"/>
                  </a:cxn>
                  <a:cxn ang="0">
                    <a:pos x="0" y="4"/>
                  </a:cxn>
                  <a:cxn ang="0">
                    <a:pos x="2" y="2"/>
                  </a:cxn>
                  <a:cxn ang="0">
                    <a:pos x="2" y="0"/>
                  </a:cxn>
                  <a:cxn ang="0">
                    <a:pos x="61" y="14"/>
                  </a:cxn>
                  <a:cxn ang="0">
                    <a:pos x="61" y="15"/>
                  </a:cxn>
                  <a:cxn ang="0">
                    <a:pos x="59" y="15"/>
                  </a:cxn>
                  <a:cxn ang="0">
                    <a:pos x="59" y="15"/>
                  </a:cxn>
                  <a:cxn ang="0">
                    <a:pos x="59" y="17"/>
                  </a:cxn>
                </a:cxnLst>
                <a:rect l="0" t="0" r="r" b="b"/>
                <a:pathLst>
                  <a:path w="61" h="17">
                    <a:moveTo>
                      <a:pt x="59" y="17"/>
                    </a:moveTo>
                    <a:lnTo>
                      <a:pt x="0" y="4"/>
                    </a:lnTo>
                    <a:lnTo>
                      <a:pt x="2" y="2"/>
                    </a:lnTo>
                    <a:lnTo>
                      <a:pt x="2" y="0"/>
                    </a:lnTo>
                    <a:lnTo>
                      <a:pt x="61" y="14"/>
                    </a:lnTo>
                    <a:lnTo>
                      <a:pt x="61" y="15"/>
                    </a:lnTo>
                    <a:lnTo>
                      <a:pt x="59" y="15"/>
                    </a:lnTo>
                    <a:lnTo>
                      <a:pt x="59" y="15"/>
                    </a:lnTo>
                    <a:lnTo>
                      <a:pt x="59" y="17"/>
                    </a:lnTo>
                    <a:close/>
                  </a:path>
                </a:pathLst>
              </a:custGeom>
              <a:solidFill>
                <a:srgbClr val="E8882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40" name="Freeform 40"/>
              <p:cNvSpPr/>
              <p:nvPr/>
            </p:nvSpPr>
            <p:spPr bwMode="auto">
              <a:xfrm>
                <a:off x="1931" y="2035"/>
                <a:ext cx="59" cy="17"/>
              </a:xfrm>
              <a:custGeom>
                <a:avLst/>
                <a:gdLst/>
                <a:ahLst/>
                <a:cxnLst>
                  <a:cxn ang="0">
                    <a:pos x="57" y="17"/>
                  </a:cxn>
                  <a:cxn ang="0">
                    <a:pos x="0" y="4"/>
                  </a:cxn>
                  <a:cxn ang="0">
                    <a:pos x="0" y="2"/>
                  </a:cxn>
                  <a:cxn ang="0">
                    <a:pos x="0" y="0"/>
                  </a:cxn>
                  <a:cxn ang="0">
                    <a:pos x="59" y="14"/>
                  </a:cxn>
                  <a:cxn ang="0">
                    <a:pos x="59" y="16"/>
                  </a:cxn>
                  <a:cxn ang="0">
                    <a:pos x="57" y="17"/>
                  </a:cxn>
                  <a:cxn ang="0">
                    <a:pos x="57" y="17"/>
                  </a:cxn>
                  <a:cxn ang="0">
                    <a:pos x="57" y="17"/>
                  </a:cxn>
                </a:cxnLst>
                <a:rect l="0" t="0" r="r" b="b"/>
                <a:pathLst>
                  <a:path w="59" h="17">
                    <a:moveTo>
                      <a:pt x="57" y="17"/>
                    </a:moveTo>
                    <a:lnTo>
                      <a:pt x="0" y="4"/>
                    </a:lnTo>
                    <a:lnTo>
                      <a:pt x="0" y="2"/>
                    </a:lnTo>
                    <a:lnTo>
                      <a:pt x="0" y="0"/>
                    </a:lnTo>
                    <a:lnTo>
                      <a:pt x="59" y="14"/>
                    </a:lnTo>
                    <a:lnTo>
                      <a:pt x="59" y="16"/>
                    </a:lnTo>
                    <a:lnTo>
                      <a:pt x="57" y="17"/>
                    </a:lnTo>
                    <a:lnTo>
                      <a:pt x="57" y="17"/>
                    </a:lnTo>
                    <a:lnTo>
                      <a:pt x="57" y="17"/>
                    </a:lnTo>
                    <a:close/>
                  </a:path>
                </a:pathLst>
              </a:custGeom>
              <a:solidFill>
                <a:srgbClr val="E88A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41" name="Freeform 41"/>
              <p:cNvSpPr/>
              <p:nvPr/>
            </p:nvSpPr>
            <p:spPr bwMode="auto">
              <a:xfrm>
                <a:off x="1931" y="2033"/>
                <a:ext cx="60" cy="18"/>
              </a:xfrm>
              <a:custGeom>
                <a:avLst/>
                <a:gdLst/>
                <a:ahLst/>
                <a:cxnLst>
                  <a:cxn ang="0">
                    <a:pos x="59" y="18"/>
                  </a:cxn>
                  <a:cxn ang="0">
                    <a:pos x="0" y="4"/>
                  </a:cxn>
                  <a:cxn ang="0">
                    <a:pos x="0" y="2"/>
                  </a:cxn>
                  <a:cxn ang="0">
                    <a:pos x="2" y="0"/>
                  </a:cxn>
                  <a:cxn ang="0">
                    <a:pos x="61" y="14"/>
                  </a:cxn>
                  <a:cxn ang="0">
                    <a:pos x="59" y="16"/>
                  </a:cxn>
                  <a:cxn ang="0">
                    <a:pos x="59" y="18"/>
                  </a:cxn>
                </a:cxnLst>
                <a:rect l="0" t="0" r="r" b="b"/>
                <a:pathLst>
                  <a:path w="61" h="18">
                    <a:moveTo>
                      <a:pt x="59" y="18"/>
                    </a:moveTo>
                    <a:lnTo>
                      <a:pt x="0" y="4"/>
                    </a:lnTo>
                    <a:lnTo>
                      <a:pt x="0" y="2"/>
                    </a:lnTo>
                    <a:lnTo>
                      <a:pt x="2" y="0"/>
                    </a:lnTo>
                    <a:lnTo>
                      <a:pt x="61" y="14"/>
                    </a:lnTo>
                    <a:lnTo>
                      <a:pt x="59" y="16"/>
                    </a:lnTo>
                    <a:lnTo>
                      <a:pt x="59" y="18"/>
                    </a:lnTo>
                    <a:close/>
                  </a:path>
                </a:pathLst>
              </a:custGeom>
              <a:solidFill>
                <a:srgbClr val="E88B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42" name="Freeform 42"/>
              <p:cNvSpPr/>
              <p:nvPr/>
            </p:nvSpPr>
            <p:spPr bwMode="auto">
              <a:xfrm>
                <a:off x="1931" y="2032"/>
                <a:ext cx="60" cy="17"/>
              </a:xfrm>
              <a:custGeom>
                <a:avLst/>
                <a:gdLst/>
                <a:ahLst/>
                <a:cxnLst>
                  <a:cxn ang="0">
                    <a:pos x="59" y="17"/>
                  </a:cxn>
                  <a:cxn ang="0">
                    <a:pos x="0" y="3"/>
                  </a:cxn>
                  <a:cxn ang="0">
                    <a:pos x="2" y="1"/>
                  </a:cxn>
                  <a:cxn ang="0">
                    <a:pos x="2" y="0"/>
                  </a:cxn>
                  <a:cxn ang="0">
                    <a:pos x="61" y="13"/>
                  </a:cxn>
                  <a:cxn ang="0">
                    <a:pos x="61" y="15"/>
                  </a:cxn>
                  <a:cxn ang="0">
                    <a:pos x="59" y="17"/>
                  </a:cxn>
                </a:cxnLst>
                <a:rect l="0" t="0" r="r" b="b"/>
                <a:pathLst>
                  <a:path w="61" h="17">
                    <a:moveTo>
                      <a:pt x="59" y="17"/>
                    </a:moveTo>
                    <a:lnTo>
                      <a:pt x="0" y="3"/>
                    </a:lnTo>
                    <a:lnTo>
                      <a:pt x="2" y="1"/>
                    </a:lnTo>
                    <a:lnTo>
                      <a:pt x="2" y="0"/>
                    </a:lnTo>
                    <a:lnTo>
                      <a:pt x="61" y="13"/>
                    </a:lnTo>
                    <a:lnTo>
                      <a:pt x="61" y="15"/>
                    </a:lnTo>
                    <a:lnTo>
                      <a:pt x="59" y="17"/>
                    </a:lnTo>
                    <a:close/>
                  </a:path>
                </a:pathLst>
              </a:custGeom>
              <a:solidFill>
                <a:srgbClr val="E98C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43" name="Freeform 43"/>
              <p:cNvSpPr/>
              <p:nvPr/>
            </p:nvSpPr>
            <p:spPr bwMode="auto">
              <a:xfrm>
                <a:off x="1933" y="2030"/>
                <a:ext cx="59" cy="19"/>
              </a:xfrm>
              <a:custGeom>
                <a:avLst/>
                <a:gdLst/>
                <a:ahLst/>
                <a:cxnLst>
                  <a:cxn ang="0">
                    <a:pos x="59" y="17"/>
                  </a:cxn>
                  <a:cxn ang="0">
                    <a:pos x="0" y="3"/>
                  </a:cxn>
                  <a:cxn ang="0">
                    <a:pos x="0" y="2"/>
                  </a:cxn>
                  <a:cxn ang="0">
                    <a:pos x="0" y="0"/>
                  </a:cxn>
                  <a:cxn ang="0">
                    <a:pos x="59" y="13"/>
                  </a:cxn>
                  <a:cxn ang="0">
                    <a:pos x="59" y="15"/>
                  </a:cxn>
                  <a:cxn ang="0">
                    <a:pos x="59" y="17"/>
                  </a:cxn>
                </a:cxnLst>
                <a:rect l="0" t="0" r="r" b="b"/>
                <a:pathLst>
                  <a:path w="59" h="17">
                    <a:moveTo>
                      <a:pt x="59" y="17"/>
                    </a:moveTo>
                    <a:lnTo>
                      <a:pt x="0" y="3"/>
                    </a:lnTo>
                    <a:lnTo>
                      <a:pt x="0" y="2"/>
                    </a:lnTo>
                    <a:lnTo>
                      <a:pt x="0" y="0"/>
                    </a:lnTo>
                    <a:lnTo>
                      <a:pt x="59" y="13"/>
                    </a:lnTo>
                    <a:lnTo>
                      <a:pt x="59" y="15"/>
                    </a:lnTo>
                    <a:lnTo>
                      <a:pt x="59" y="17"/>
                    </a:lnTo>
                    <a:close/>
                  </a:path>
                </a:pathLst>
              </a:custGeom>
              <a:solidFill>
                <a:srgbClr val="E98D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44" name="Freeform 44"/>
              <p:cNvSpPr/>
              <p:nvPr/>
            </p:nvSpPr>
            <p:spPr bwMode="auto">
              <a:xfrm>
                <a:off x="1933" y="2028"/>
                <a:ext cx="60" cy="19"/>
              </a:xfrm>
              <a:custGeom>
                <a:avLst/>
                <a:gdLst/>
                <a:ahLst/>
                <a:cxnLst>
                  <a:cxn ang="0">
                    <a:pos x="59" y="17"/>
                  </a:cxn>
                  <a:cxn ang="0">
                    <a:pos x="0" y="4"/>
                  </a:cxn>
                  <a:cxn ang="0">
                    <a:pos x="0" y="2"/>
                  </a:cxn>
                  <a:cxn ang="0">
                    <a:pos x="0" y="0"/>
                  </a:cxn>
                  <a:cxn ang="0">
                    <a:pos x="60" y="15"/>
                  </a:cxn>
                  <a:cxn ang="0">
                    <a:pos x="59" y="15"/>
                  </a:cxn>
                  <a:cxn ang="0">
                    <a:pos x="59" y="17"/>
                  </a:cxn>
                </a:cxnLst>
                <a:rect l="0" t="0" r="r" b="b"/>
                <a:pathLst>
                  <a:path w="60" h="17">
                    <a:moveTo>
                      <a:pt x="59" y="17"/>
                    </a:moveTo>
                    <a:lnTo>
                      <a:pt x="0" y="4"/>
                    </a:lnTo>
                    <a:lnTo>
                      <a:pt x="0" y="2"/>
                    </a:lnTo>
                    <a:lnTo>
                      <a:pt x="0" y="0"/>
                    </a:lnTo>
                    <a:lnTo>
                      <a:pt x="60" y="15"/>
                    </a:lnTo>
                    <a:lnTo>
                      <a:pt x="59" y="15"/>
                    </a:lnTo>
                    <a:lnTo>
                      <a:pt x="59" y="17"/>
                    </a:lnTo>
                    <a:close/>
                  </a:path>
                </a:pathLst>
              </a:custGeom>
              <a:solidFill>
                <a:srgbClr val="E98E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45" name="Freeform 45"/>
              <p:cNvSpPr/>
              <p:nvPr/>
            </p:nvSpPr>
            <p:spPr bwMode="auto">
              <a:xfrm>
                <a:off x="1933" y="2026"/>
                <a:ext cx="60" cy="19"/>
              </a:xfrm>
              <a:custGeom>
                <a:avLst/>
                <a:gdLst/>
                <a:ahLst/>
                <a:cxnLst>
                  <a:cxn ang="0">
                    <a:pos x="59" y="17"/>
                  </a:cxn>
                  <a:cxn ang="0">
                    <a:pos x="0" y="4"/>
                  </a:cxn>
                  <a:cxn ang="0">
                    <a:pos x="0" y="2"/>
                  </a:cxn>
                  <a:cxn ang="0">
                    <a:pos x="2" y="0"/>
                  </a:cxn>
                  <a:cxn ang="0">
                    <a:pos x="60" y="15"/>
                  </a:cxn>
                  <a:cxn ang="0">
                    <a:pos x="60" y="17"/>
                  </a:cxn>
                  <a:cxn ang="0">
                    <a:pos x="59" y="17"/>
                  </a:cxn>
                </a:cxnLst>
                <a:rect l="0" t="0" r="r" b="b"/>
                <a:pathLst>
                  <a:path w="60" h="17">
                    <a:moveTo>
                      <a:pt x="59" y="17"/>
                    </a:moveTo>
                    <a:lnTo>
                      <a:pt x="0" y="4"/>
                    </a:lnTo>
                    <a:lnTo>
                      <a:pt x="0" y="2"/>
                    </a:lnTo>
                    <a:lnTo>
                      <a:pt x="2" y="0"/>
                    </a:lnTo>
                    <a:lnTo>
                      <a:pt x="60" y="15"/>
                    </a:lnTo>
                    <a:lnTo>
                      <a:pt x="60" y="17"/>
                    </a:lnTo>
                    <a:lnTo>
                      <a:pt x="59" y="17"/>
                    </a:lnTo>
                    <a:close/>
                  </a:path>
                </a:pathLst>
              </a:custGeom>
              <a:solidFill>
                <a:srgbClr val="E98F2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46" name="Freeform 46"/>
              <p:cNvSpPr/>
              <p:nvPr/>
            </p:nvSpPr>
            <p:spPr bwMode="auto">
              <a:xfrm>
                <a:off x="1933" y="2024"/>
                <a:ext cx="62" cy="21"/>
              </a:xfrm>
              <a:custGeom>
                <a:avLst/>
                <a:gdLst/>
                <a:ahLst/>
                <a:cxnLst>
                  <a:cxn ang="0">
                    <a:pos x="60" y="19"/>
                  </a:cxn>
                  <a:cxn ang="0">
                    <a:pos x="0" y="4"/>
                  </a:cxn>
                  <a:cxn ang="0">
                    <a:pos x="2" y="2"/>
                  </a:cxn>
                  <a:cxn ang="0">
                    <a:pos x="2" y="0"/>
                  </a:cxn>
                  <a:cxn ang="0">
                    <a:pos x="62" y="15"/>
                  </a:cxn>
                  <a:cxn ang="0">
                    <a:pos x="60" y="17"/>
                  </a:cxn>
                  <a:cxn ang="0">
                    <a:pos x="60" y="19"/>
                  </a:cxn>
                </a:cxnLst>
                <a:rect l="0" t="0" r="r" b="b"/>
                <a:pathLst>
                  <a:path w="62" h="19">
                    <a:moveTo>
                      <a:pt x="60" y="19"/>
                    </a:moveTo>
                    <a:lnTo>
                      <a:pt x="0" y="4"/>
                    </a:lnTo>
                    <a:lnTo>
                      <a:pt x="2" y="2"/>
                    </a:lnTo>
                    <a:lnTo>
                      <a:pt x="2" y="0"/>
                    </a:lnTo>
                    <a:lnTo>
                      <a:pt x="62" y="15"/>
                    </a:lnTo>
                    <a:lnTo>
                      <a:pt x="60" y="17"/>
                    </a:lnTo>
                    <a:lnTo>
                      <a:pt x="60" y="19"/>
                    </a:lnTo>
                    <a:close/>
                  </a:path>
                </a:pathLst>
              </a:custGeom>
              <a:solidFill>
                <a:srgbClr val="E9902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47" name="Freeform 47"/>
              <p:cNvSpPr/>
              <p:nvPr/>
            </p:nvSpPr>
            <p:spPr bwMode="auto">
              <a:xfrm>
                <a:off x="1935" y="2022"/>
                <a:ext cx="60" cy="21"/>
              </a:xfrm>
              <a:custGeom>
                <a:avLst/>
                <a:gdLst/>
                <a:ahLst/>
                <a:cxnLst>
                  <a:cxn ang="0">
                    <a:pos x="58" y="19"/>
                  </a:cxn>
                  <a:cxn ang="0">
                    <a:pos x="0" y="4"/>
                  </a:cxn>
                  <a:cxn ang="0">
                    <a:pos x="0" y="2"/>
                  </a:cxn>
                  <a:cxn ang="0">
                    <a:pos x="0" y="0"/>
                  </a:cxn>
                  <a:cxn ang="0">
                    <a:pos x="60" y="15"/>
                  </a:cxn>
                  <a:cxn ang="0">
                    <a:pos x="60" y="17"/>
                  </a:cxn>
                  <a:cxn ang="0">
                    <a:pos x="58" y="19"/>
                  </a:cxn>
                </a:cxnLst>
                <a:rect l="0" t="0" r="r" b="b"/>
                <a:pathLst>
                  <a:path w="60" h="19">
                    <a:moveTo>
                      <a:pt x="58" y="19"/>
                    </a:moveTo>
                    <a:lnTo>
                      <a:pt x="0" y="4"/>
                    </a:lnTo>
                    <a:lnTo>
                      <a:pt x="0" y="2"/>
                    </a:lnTo>
                    <a:lnTo>
                      <a:pt x="0" y="0"/>
                    </a:lnTo>
                    <a:lnTo>
                      <a:pt x="60" y="15"/>
                    </a:lnTo>
                    <a:lnTo>
                      <a:pt x="60" y="17"/>
                    </a:lnTo>
                    <a:lnTo>
                      <a:pt x="58" y="19"/>
                    </a:lnTo>
                    <a:close/>
                  </a:path>
                </a:pathLst>
              </a:custGeom>
              <a:solidFill>
                <a:srgbClr val="EA912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48" name="Freeform 48"/>
              <p:cNvSpPr/>
              <p:nvPr/>
            </p:nvSpPr>
            <p:spPr bwMode="auto">
              <a:xfrm>
                <a:off x="1935" y="2020"/>
                <a:ext cx="60" cy="21"/>
              </a:xfrm>
              <a:custGeom>
                <a:avLst/>
                <a:gdLst/>
                <a:ahLst/>
                <a:cxnLst>
                  <a:cxn ang="0">
                    <a:pos x="60" y="19"/>
                  </a:cxn>
                  <a:cxn ang="0">
                    <a:pos x="0" y="4"/>
                  </a:cxn>
                  <a:cxn ang="0">
                    <a:pos x="0" y="2"/>
                  </a:cxn>
                  <a:cxn ang="0">
                    <a:pos x="0" y="0"/>
                  </a:cxn>
                  <a:cxn ang="0">
                    <a:pos x="60" y="15"/>
                  </a:cxn>
                  <a:cxn ang="0">
                    <a:pos x="60" y="17"/>
                  </a:cxn>
                  <a:cxn ang="0">
                    <a:pos x="60" y="19"/>
                  </a:cxn>
                </a:cxnLst>
                <a:rect l="0" t="0" r="r" b="b"/>
                <a:pathLst>
                  <a:path w="60" h="19">
                    <a:moveTo>
                      <a:pt x="60" y="19"/>
                    </a:moveTo>
                    <a:lnTo>
                      <a:pt x="0" y="4"/>
                    </a:lnTo>
                    <a:lnTo>
                      <a:pt x="0" y="2"/>
                    </a:lnTo>
                    <a:lnTo>
                      <a:pt x="0" y="0"/>
                    </a:lnTo>
                    <a:lnTo>
                      <a:pt x="60" y="15"/>
                    </a:lnTo>
                    <a:lnTo>
                      <a:pt x="60" y="17"/>
                    </a:lnTo>
                    <a:lnTo>
                      <a:pt x="60" y="19"/>
                    </a:lnTo>
                    <a:close/>
                  </a:path>
                </a:pathLst>
              </a:custGeom>
              <a:solidFill>
                <a:srgbClr val="E9922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49" name="Freeform 49"/>
              <p:cNvSpPr/>
              <p:nvPr/>
            </p:nvSpPr>
            <p:spPr bwMode="auto">
              <a:xfrm>
                <a:off x="1935" y="2018"/>
                <a:ext cx="62" cy="21"/>
              </a:xfrm>
              <a:custGeom>
                <a:avLst/>
                <a:gdLst/>
                <a:ahLst/>
                <a:cxnLst>
                  <a:cxn ang="0">
                    <a:pos x="60" y="19"/>
                  </a:cxn>
                  <a:cxn ang="0">
                    <a:pos x="0" y="4"/>
                  </a:cxn>
                  <a:cxn ang="0">
                    <a:pos x="0" y="2"/>
                  </a:cxn>
                  <a:cxn ang="0">
                    <a:pos x="2" y="0"/>
                  </a:cxn>
                  <a:cxn ang="0">
                    <a:pos x="62" y="15"/>
                  </a:cxn>
                  <a:cxn ang="0">
                    <a:pos x="60" y="17"/>
                  </a:cxn>
                  <a:cxn ang="0">
                    <a:pos x="60" y="19"/>
                  </a:cxn>
                </a:cxnLst>
                <a:rect l="0" t="0" r="r" b="b"/>
                <a:pathLst>
                  <a:path w="62" h="19">
                    <a:moveTo>
                      <a:pt x="60" y="19"/>
                    </a:moveTo>
                    <a:lnTo>
                      <a:pt x="0" y="4"/>
                    </a:lnTo>
                    <a:lnTo>
                      <a:pt x="0" y="2"/>
                    </a:lnTo>
                    <a:lnTo>
                      <a:pt x="2" y="0"/>
                    </a:lnTo>
                    <a:lnTo>
                      <a:pt x="62" y="15"/>
                    </a:lnTo>
                    <a:lnTo>
                      <a:pt x="60" y="17"/>
                    </a:lnTo>
                    <a:lnTo>
                      <a:pt x="60" y="19"/>
                    </a:lnTo>
                    <a:close/>
                  </a:path>
                </a:pathLst>
              </a:custGeom>
              <a:solidFill>
                <a:srgbClr val="E9932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50" name="Freeform 50"/>
              <p:cNvSpPr/>
              <p:nvPr/>
            </p:nvSpPr>
            <p:spPr bwMode="auto">
              <a:xfrm>
                <a:off x="1935" y="2016"/>
                <a:ext cx="62" cy="21"/>
              </a:xfrm>
              <a:custGeom>
                <a:avLst/>
                <a:gdLst/>
                <a:ahLst/>
                <a:cxnLst>
                  <a:cxn ang="0">
                    <a:pos x="60" y="19"/>
                  </a:cxn>
                  <a:cxn ang="0">
                    <a:pos x="0" y="4"/>
                  </a:cxn>
                  <a:cxn ang="0">
                    <a:pos x="2" y="2"/>
                  </a:cxn>
                  <a:cxn ang="0">
                    <a:pos x="2" y="0"/>
                  </a:cxn>
                  <a:cxn ang="0">
                    <a:pos x="62" y="16"/>
                  </a:cxn>
                  <a:cxn ang="0">
                    <a:pos x="62" y="17"/>
                  </a:cxn>
                  <a:cxn ang="0">
                    <a:pos x="60" y="19"/>
                  </a:cxn>
                </a:cxnLst>
                <a:rect l="0" t="0" r="r" b="b"/>
                <a:pathLst>
                  <a:path w="62" h="19">
                    <a:moveTo>
                      <a:pt x="60" y="19"/>
                    </a:moveTo>
                    <a:lnTo>
                      <a:pt x="0" y="4"/>
                    </a:lnTo>
                    <a:lnTo>
                      <a:pt x="2" y="2"/>
                    </a:lnTo>
                    <a:lnTo>
                      <a:pt x="2" y="0"/>
                    </a:lnTo>
                    <a:lnTo>
                      <a:pt x="62" y="16"/>
                    </a:lnTo>
                    <a:lnTo>
                      <a:pt x="62" y="17"/>
                    </a:lnTo>
                    <a:lnTo>
                      <a:pt x="60" y="19"/>
                    </a:lnTo>
                    <a:close/>
                  </a:path>
                </a:pathLst>
              </a:custGeom>
              <a:solidFill>
                <a:srgbClr val="E9942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51" name="Freeform 51"/>
              <p:cNvSpPr/>
              <p:nvPr/>
            </p:nvSpPr>
            <p:spPr bwMode="auto">
              <a:xfrm>
                <a:off x="1937" y="2016"/>
                <a:ext cx="62" cy="19"/>
              </a:xfrm>
              <a:custGeom>
                <a:avLst/>
                <a:gdLst/>
                <a:ahLst/>
                <a:cxnLst>
                  <a:cxn ang="0">
                    <a:pos x="60" y="18"/>
                  </a:cxn>
                  <a:cxn ang="0">
                    <a:pos x="0" y="3"/>
                  </a:cxn>
                  <a:cxn ang="0">
                    <a:pos x="0" y="1"/>
                  </a:cxn>
                  <a:cxn ang="0">
                    <a:pos x="0" y="0"/>
                  </a:cxn>
                  <a:cxn ang="0">
                    <a:pos x="62" y="15"/>
                  </a:cxn>
                  <a:cxn ang="0">
                    <a:pos x="60" y="17"/>
                  </a:cxn>
                  <a:cxn ang="0">
                    <a:pos x="60" y="18"/>
                  </a:cxn>
                </a:cxnLst>
                <a:rect l="0" t="0" r="r" b="b"/>
                <a:pathLst>
                  <a:path w="62" h="18">
                    <a:moveTo>
                      <a:pt x="60" y="18"/>
                    </a:moveTo>
                    <a:lnTo>
                      <a:pt x="0" y="3"/>
                    </a:lnTo>
                    <a:lnTo>
                      <a:pt x="0" y="1"/>
                    </a:lnTo>
                    <a:lnTo>
                      <a:pt x="0" y="0"/>
                    </a:lnTo>
                    <a:lnTo>
                      <a:pt x="62" y="15"/>
                    </a:lnTo>
                    <a:lnTo>
                      <a:pt x="60" y="17"/>
                    </a:lnTo>
                    <a:lnTo>
                      <a:pt x="60" y="18"/>
                    </a:lnTo>
                    <a:close/>
                  </a:path>
                </a:pathLst>
              </a:custGeom>
              <a:solidFill>
                <a:srgbClr val="EA952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52" name="Freeform 52"/>
              <p:cNvSpPr/>
              <p:nvPr/>
            </p:nvSpPr>
            <p:spPr bwMode="auto">
              <a:xfrm>
                <a:off x="1937" y="2015"/>
                <a:ext cx="62" cy="19"/>
              </a:xfrm>
              <a:custGeom>
                <a:avLst/>
                <a:gdLst/>
                <a:ahLst/>
                <a:cxnLst>
                  <a:cxn ang="0">
                    <a:pos x="60" y="19"/>
                  </a:cxn>
                  <a:cxn ang="0">
                    <a:pos x="0" y="3"/>
                  </a:cxn>
                  <a:cxn ang="0">
                    <a:pos x="0" y="2"/>
                  </a:cxn>
                  <a:cxn ang="0">
                    <a:pos x="0" y="0"/>
                  </a:cxn>
                  <a:cxn ang="0">
                    <a:pos x="62" y="15"/>
                  </a:cxn>
                  <a:cxn ang="0">
                    <a:pos x="62" y="17"/>
                  </a:cxn>
                  <a:cxn ang="0">
                    <a:pos x="60" y="19"/>
                  </a:cxn>
                </a:cxnLst>
                <a:rect l="0" t="0" r="r" b="b"/>
                <a:pathLst>
                  <a:path w="62" h="19">
                    <a:moveTo>
                      <a:pt x="60" y="19"/>
                    </a:moveTo>
                    <a:lnTo>
                      <a:pt x="0" y="3"/>
                    </a:lnTo>
                    <a:lnTo>
                      <a:pt x="0" y="2"/>
                    </a:lnTo>
                    <a:lnTo>
                      <a:pt x="0" y="0"/>
                    </a:lnTo>
                    <a:lnTo>
                      <a:pt x="62" y="15"/>
                    </a:lnTo>
                    <a:lnTo>
                      <a:pt x="62" y="17"/>
                    </a:lnTo>
                    <a:lnTo>
                      <a:pt x="60" y="19"/>
                    </a:lnTo>
                    <a:close/>
                  </a:path>
                </a:pathLst>
              </a:custGeom>
              <a:solidFill>
                <a:srgbClr val="EA962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53" name="Freeform 53"/>
              <p:cNvSpPr/>
              <p:nvPr/>
            </p:nvSpPr>
            <p:spPr bwMode="auto">
              <a:xfrm>
                <a:off x="1937" y="2013"/>
                <a:ext cx="62" cy="19"/>
              </a:xfrm>
              <a:custGeom>
                <a:avLst/>
                <a:gdLst/>
                <a:ahLst/>
                <a:cxnLst>
                  <a:cxn ang="0">
                    <a:pos x="62" y="19"/>
                  </a:cxn>
                  <a:cxn ang="0">
                    <a:pos x="0" y="4"/>
                  </a:cxn>
                  <a:cxn ang="0">
                    <a:pos x="0" y="2"/>
                  </a:cxn>
                  <a:cxn ang="0">
                    <a:pos x="0" y="0"/>
                  </a:cxn>
                  <a:cxn ang="0">
                    <a:pos x="62" y="15"/>
                  </a:cxn>
                  <a:cxn ang="0">
                    <a:pos x="62" y="17"/>
                  </a:cxn>
                  <a:cxn ang="0">
                    <a:pos x="62" y="19"/>
                  </a:cxn>
                </a:cxnLst>
                <a:rect l="0" t="0" r="r" b="b"/>
                <a:pathLst>
                  <a:path w="62" h="19">
                    <a:moveTo>
                      <a:pt x="62" y="19"/>
                    </a:moveTo>
                    <a:lnTo>
                      <a:pt x="0" y="4"/>
                    </a:lnTo>
                    <a:lnTo>
                      <a:pt x="0" y="2"/>
                    </a:lnTo>
                    <a:lnTo>
                      <a:pt x="0" y="0"/>
                    </a:lnTo>
                    <a:lnTo>
                      <a:pt x="62" y="15"/>
                    </a:lnTo>
                    <a:lnTo>
                      <a:pt x="62" y="17"/>
                    </a:lnTo>
                    <a:lnTo>
                      <a:pt x="62" y="19"/>
                    </a:lnTo>
                    <a:close/>
                  </a:path>
                </a:pathLst>
              </a:custGeom>
              <a:solidFill>
                <a:srgbClr val="EA972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54" name="Freeform 54"/>
              <p:cNvSpPr/>
              <p:nvPr/>
            </p:nvSpPr>
            <p:spPr bwMode="auto">
              <a:xfrm>
                <a:off x="1937" y="2011"/>
                <a:ext cx="64" cy="19"/>
              </a:xfrm>
              <a:custGeom>
                <a:avLst/>
                <a:gdLst/>
                <a:ahLst/>
                <a:cxnLst>
                  <a:cxn ang="0">
                    <a:pos x="62" y="19"/>
                  </a:cxn>
                  <a:cxn ang="0">
                    <a:pos x="0" y="4"/>
                  </a:cxn>
                  <a:cxn ang="0">
                    <a:pos x="0" y="2"/>
                  </a:cxn>
                  <a:cxn ang="0">
                    <a:pos x="0" y="0"/>
                  </a:cxn>
                  <a:cxn ang="0">
                    <a:pos x="64" y="15"/>
                  </a:cxn>
                  <a:cxn ang="0">
                    <a:pos x="62" y="17"/>
                  </a:cxn>
                  <a:cxn ang="0">
                    <a:pos x="62" y="19"/>
                  </a:cxn>
                </a:cxnLst>
                <a:rect l="0" t="0" r="r" b="b"/>
                <a:pathLst>
                  <a:path w="64" h="19">
                    <a:moveTo>
                      <a:pt x="62" y="19"/>
                    </a:moveTo>
                    <a:lnTo>
                      <a:pt x="0" y="4"/>
                    </a:lnTo>
                    <a:lnTo>
                      <a:pt x="0" y="2"/>
                    </a:lnTo>
                    <a:lnTo>
                      <a:pt x="0" y="0"/>
                    </a:lnTo>
                    <a:lnTo>
                      <a:pt x="64" y="15"/>
                    </a:lnTo>
                    <a:lnTo>
                      <a:pt x="62" y="17"/>
                    </a:lnTo>
                    <a:lnTo>
                      <a:pt x="62" y="19"/>
                    </a:lnTo>
                    <a:close/>
                  </a:path>
                </a:pathLst>
              </a:custGeom>
              <a:solidFill>
                <a:srgbClr val="EA982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55" name="Freeform 55"/>
              <p:cNvSpPr/>
              <p:nvPr/>
            </p:nvSpPr>
            <p:spPr bwMode="auto">
              <a:xfrm>
                <a:off x="1937" y="2007"/>
                <a:ext cx="64" cy="19"/>
              </a:xfrm>
              <a:custGeom>
                <a:avLst/>
                <a:gdLst/>
                <a:ahLst/>
                <a:cxnLst>
                  <a:cxn ang="0">
                    <a:pos x="62" y="19"/>
                  </a:cxn>
                  <a:cxn ang="0">
                    <a:pos x="0" y="4"/>
                  </a:cxn>
                  <a:cxn ang="0">
                    <a:pos x="0" y="2"/>
                  </a:cxn>
                  <a:cxn ang="0">
                    <a:pos x="1" y="0"/>
                  </a:cxn>
                  <a:cxn ang="0">
                    <a:pos x="64" y="15"/>
                  </a:cxn>
                  <a:cxn ang="0">
                    <a:pos x="64" y="17"/>
                  </a:cxn>
                  <a:cxn ang="0">
                    <a:pos x="62" y="19"/>
                  </a:cxn>
                </a:cxnLst>
                <a:rect l="0" t="0" r="r" b="b"/>
                <a:pathLst>
                  <a:path w="64" h="19">
                    <a:moveTo>
                      <a:pt x="62" y="19"/>
                    </a:moveTo>
                    <a:lnTo>
                      <a:pt x="0" y="4"/>
                    </a:lnTo>
                    <a:lnTo>
                      <a:pt x="0" y="2"/>
                    </a:lnTo>
                    <a:lnTo>
                      <a:pt x="1" y="0"/>
                    </a:lnTo>
                    <a:lnTo>
                      <a:pt x="64" y="15"/>
                    </a:lnTo>
                    <a:lnTo>
                      <a:pt x="64" y="17"/>
                    </a:lnTo>
                    <a:lnTo>
                      <a:pt x="62" y="19"/>
                    </a:lnTo>
                    <a:close/>
                  </a:path>
                </a:pathLst>
              </a:custGeom>
              <a:solidFill>
                <a:srgbClr val="EA992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56" name="Freeform 56"/>
              <p:cNvSpPr/>
              <p:nvPr/>
            </p:nvSpPr>
            <p:spPr bwMode="auto">
              <a:xfrm>
                <a:off x="1937" y="2005"/>
                <a:ext cx="64" cy="19"/>
              </a:xfrm>
              <a:custGeom>
                <a:avLst/>
                <a:gdLst/>
                <a:ahLst/>
                <a:cxnLst>
                  <a:cxn ang="0">
                    <a:pos x="64" y="19"/>
                  </a:cxn>
                  <a:cxn ang="0">
                    <a:pos x="0" y="4"/>
                  </a:cxn>
                  <a:cxn ang="0">
                    <a:pos x="1" y="2"/>
                  </a:cxn>
                  <a:cxn ang="0">
                    <a:pos x="1" y="0"/>
                  </a:cxn>
                  <a:cxn ang="0">
                    <a:pos x="64" y="15"/>
                  </a:cxn>
                  <a:cxn ang="0">
                    <a:pos x="64" y="17"/>
                  </a:cxn>
                  <a:cxn ang="0">
                    <a:pos x="64" y="19"/>
                  </a:cxn>
                </a:cxnLst>
                <a:rect l="0" t="0" r="r" b="b"/>
                <a:pathLst>
                  <a:path w="64" h="19">
                    <a:moveTo>
                      <a:pt x="64" y="19"/>
                    </a:moveTo>
                    <a:lnTo>
                      <a:pt x="0" y="4"/>
                    </a:lnTo>
                    <a:lnTo>
                      <a:pt x="1" y="2"/>
                    </a:lnTo>
                    <a:lnTo>
                      <a:pt x="1" y="0"/>
                    </a:lnTo>
                    <a:lnTo>
                      <a:pt x="64" y="15"/>
                    </a:lnTo>
                    <a:lnTo>
                      <a:pt x="64" y="17"/>
                    </a:lnTo>
                    <a:lnTo>
                      <a:pt x="64" y="19"/>
                    </a:lnTo>
                    <a:close/>
                  </a:path>
                </a:pathLst>
              </a:custGeom>
              <a:solidFill>
                <a:srgbClr val="EB9A2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57" name="Freeform 57"/>
              <p:cNvSpPr/>
              <p:nvPr/>
            </p:nvSpPr>
            <p:spPr bwMode="auto">
              <a:xfrm>
                <a:off x="1938" y="2003"/>
                <a:ext cx="64" cy="19"/>
              </a:xfrm>
              <a:custGeom>
                <a:avLst/>
                <a:gdLst/>
                <a:ahLst/>
                <a:cxnLst>
                  <a:cxn ang="0">
                    <a:pos x="63" y="19"/>
                  </a:cxn>
                  <a:cxn ang="0">
                    <a:pos x="0" y="4"/>
                  </a:cxn>
                  <a:cxn ang="0">
                    <a:pos x="0" y="2"/>
                  </a:cxn>
                  <a:cxn ang="0">
                    <a:pos x="0" y="0"/>
                  </a:cxn>
                  <a:cxn ang="0">
                    <a:pos x="65" y="15"/>
                  </a:cxn>
                  <a:cxn ang="0">
                    <a:pos x="63" y="17"/>
                  </a:cxn>
                  <a:cxn ang="0">
                    <a:pos x="63" y="19"/>
                  </a:cxn>
                </a:cxnLst>
                <a:rect l="0" t="0" r="r" b="b"/>
                <a:pathLst>
                  <a:path w="65" h="19">
                    <a:moveTo>
                      <a:pt x="63" y="19"/>
                    </a:moveTo>
                    <a:lnTo>
                      <a:pt x="0" y="4"/>
                    </a:lnTo>
                    <a:lnTo>
                      <a:pt x="0" y="2"/>
                    </a:lnTo>
                    <a:lnTo>
                      <a:pt x="0" y="0"/>
                    </a:lnTo>
                    <a:lnTo>
                      <a:pt x="65" y="15"/>
                    </a:lnTo>
                    <a:lnTo>
                      <a:pt x="63" y="17"/>
                    </a:lnTo>
                    <a:lnTo>
                      <a:pt x="63" y="19"/>
                    </a:lnTo>
                    <a:close/>
                  </a:path>
                </a:pathLst>
              </a:custGeom>
              <a:solidFill>
                <a:srgbClr val="EB9B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58" name="Freeform 58"/>
              <p:cNvSpPr/>
              <p:nvPr/>
            </p:nvSpPr>
            <p:spPr bwMode="auto">
              <a:xfrm>
                <a:off x="1938" y="2001"/>
                <a:ext cx="64" cy="19"/>
              </a:xfrm>
              <a:custGeom>
                <a:avLst/>
                <a:gdLst/>
                <a:ahLst/>
                <a:cxnLst>
                  <a:cxn ang="0">
                    <a:pos x="63" y="19"/>
                  </a:cxn>
                  <a:cxn ang="0">
                    <a:pos x="0" y="4"/>
                  </a:cxn>
                  <a:cxn ang="0">
                    <a:pos x="0" y="2"/>
                  </a:cxn>
                  <a:cxn ang="0">
                    <a:pos x="0" y="0"/>
                  </a:cxn>
                  <a:cxn ang="0">
                    <a:pos x="65" y="15"/>
                  </a:cxn>
                  <a:cxn ang="0">
                    <a:pos x="65" y="17"/>
                  </a:cxn>
                  <a:cxn ang="0">
                    <a:pos x="63" y="19"/>
                  </a:cxn>
                </a:cxnLst>
                <a:rect l="0" t="0" r="r" b="b"/>
                <a:pathLst>
                  <a:path w="65" h="19">
                    <a:moveTo>
                      <a:pt x="63" y="19"/>
                    </a:moveTo>
                    <a:lnTo>
                      <a:pt x="0" y="4"/>
                    </a:lnTo>
                    <a:lnTo>
                      <a:pt x="0" y="2"/>
                    </a:lnTo>
                    <a:lnTo>
                      <a:pt x="0" y="0"/>
                    </a:lnTo>
                    <a:lnTo>
                      <a:pt x="65" y="15"/>
                    </a:lnTo>
                    <a:lnTo>
                      <a:pt x="65" y="17"/>
                    </a:lnTo>
                    <a:lnTo>
                      <a:pt x="63" y="19"/>
                    </a:lnTo>
                    <a:close/>
                  </a:path>
                </a:pathLst>
              </a:custGeom>
              <a:solidFill>
                <a:srgbClr val="EA9D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59" name="Freeform 59"/>
              <p:cNvSpPr/>
              <p:nvPr/>
            </p:nvSpPr>
            <p:spPr bwMode="auto">
              <a:xfrm>
                <a:off x="1938" y="1999"/>
                <a:ext cx="64" cy="19"/>
              </a:xfrm>
              <a:custGeom>
                <a:avLst/>
                <a:gdLst/>
                <a:ahLst/>
                <a:cxnLst>
                  <a:cxn ang="0">
                    <a:pos x="65" y="19"/>
                  </a:cxn>
                  <a:cxn ang="0">
                    <a:pos x="0" y="4"/>
                  </a:cxn>
                  <a:cxn ang="0">
                    <a:pos x="0" y="2"/>
                  </a:cxn>
                  <a:cxn ang="0">
                    <a:pos x="0" y="0"/>
                  </a:cxn>
                  <a:cxn ang="0">
                    <a:pos x="65" y="16"/>
                  </a:cxn>
                  <a:cxn ang="0">
                    <a:pos x="65" y="17"/>
                  </a:cxn>
                  <a:cxn ang="0">
                    <a:pos x="65" y="17"/>
                  </a:cxn>
                  <a:cxn ang="0">
                    <a:pos x="65" y="17"/>
                  </a:cxn>
                  <a:cxn ang="0">
                    <a:pos x="65" y="19"/>
                  </a:cxn>
                </a:cxnLst>
                <a:rect l="0" t="0" r="r" b="b"/>
                <a:pathLst>
                  <a:path w="65" h="19">
                    <a:moveTo>
                      <a:pt x="65" y="19"/>
                    </a:moveTo>
                    <a:lnTo>
                      <a:pt x="0" y="4"/>
                    </a:lnTo>
                    <a:lnTo>
                      <a:pt x="0" y="2"/>
                    </a:lnTo>
                    <a:lnTo>
                      <a:pt x="0" y="0"/>
                    </a:lnTo>
                    <a:lnTo>
                      <a:pt x="65" y="16"/>
                    </a:lnTo>
                    <a:lnTo>
                      <a:pt x="65" y="17"/>
                    </a:lnTo>
                    <a:lnTo>
                      <a:pt x="65" y="17"/>
                    </a:lnTo>
                    <a:lnTo>
                      <a:pt x="65" y="17"/>
                    </a:lnTo>
                    <a:lnTo>
                      <a:pt x="65" y="19"/>
                    </a:lnTo>
                    <a:close/>
                  </a:path>
                </a:pathLst>
              </a:custGeom>
              <a:solidFill>
                <a:srgbClr val="EA9D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60" name="Freeform 60"/>
              <p:cNvSpPr/>
              <p:nvPr/>
            </p:nvSpPr>
            <p:spPr bwMode="auto">
              <a:xfrm>
                <a:off x="1938" y="1997"/>
                <a:ext cx="67" cy="19"/>
              </a:xfrm>
              <a:custGeom>
                <a:avLst/>
                <a:gdLst/>
                <a:ahLst/>
                <a:cxnLst>
                  <a:cxn ang="0">
                    <a:pos x="65" y="19"/>
                  </a:cxn>
                  <a:cxn ang="0">
                    <a:pos x="0" y="4"/>
                  </a:cxn>
                  <a:cxn ang="0">
                    <a:pos x="0" y="2"/>
                  </a:cxn>
                  <a:cxn ang="0">
                    <a:pos x="0" y="0"/>
                  </a:cxn>
                  <a:cxn ang="0">
                    <a:pos x="67" y="16"/>
                  </a:cxn>
                  <a:cxn ang="0">
                    <a:pos x="67" y="18"/>
                  </a:cxn>
                  <a:cxn ang="0">
                    <a:pos x="65" y="19"/>
                  </a:cxn>
                  <a:cxn ang="0">
                    <a:pos x="65" y="19"/>
                  </a:cxn>
                  <a:cxn ang="0">
                    <a:pos x="65" y="19"/>
                  </a:cxn>
                </a:cxnLst>
                <a:rect l="0" t="0" r="r" b="b"/>
                <a:pathLst>
                  <a:path w="67" h="19">
                    <a:moveTo>
                      <a:pt x="65" y="19"/>
                    </a:moveTo>
                    <a:lnTo>
                      <a:pt x="0" y="4"/>
                    </a:lnTo>
                    <a:lnTo>
                      <a:pt x="0" y="2"/>
                    </a:lnTo>
                    <a:lnTo>
                      <a:pt x="0" y="0"/>
                    </a:lnTo>
                    <a:lnTo>
                      <a:pt x="67" y="16"/>
                    </a:lnTo>
                    <a:lnTo>
                      <a:pt x="67" y="18"/>
                    </a:lnTo>
                    <a:lnTo>
                      <a:pt x="65" y="19"/>
                    </a:lnTo>
                    <a:lnTo>
                      <a:pt x="65" y="19"/>
                    </a:lnTo>
                    <a:lnTo>
                      <a:pt x="65" y="19"/>
                    </a:lnTo>
                    <a:close/>
                  </a:path>
                </a:pathLst>
              </a:custGeom>
              <a:solidFill>
                <a:srgbClr val="EA9E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61" name="Freeform 61"/>
              <p:cNvSpPr/>
              <p:nvPr/>
            </p:nvSpPr>
            <p:spPr bwMode="auto">
              <a:xfrm>
                <a:off x="1938" y="1996"/>
                <a:ext cx="67" cy="20"/>
              </a:xfrm>
              <a:custGeom>
                <a:avLst/>
                <a:gdLst/>
                <a:ahLst/>
                <a:cxnLst>
                  <a:cxn ang="0">
                    <a:pos x="65" y="19"/>
                  </a:cxn>
                  <a:cxn ang="0">
                    <a:pos x="0" y="3"/>
                  </a:cxn>
                  <a:cxn ang="0">
                    <a:pos x="0" y="1"/>
                  </a:cxn>
                  <a:cxn ang="0">
                    <a:pos x="2" y="0"/>
                  </a:cxn>
                  <a:cxn ang="0">
                    <a:pos x="67" y="17"/>
                  </a:cxn>
                  <a:cxn ang="0">
                    <a:pos x="67" y="17"/>
                  </a:cxn>
                  <a:cxn ang="0">
                    <a:pos x="65" y="19"/>
                  </a:cxn>
                </a:cxnLst>
                <a:rect l="0" t="0" r="r" b="b"/>
                <a:pathLst>
                  <a:path w="67" h="19">
                    <a:moveTo>
                      <a:pt x="65" y="19"/>
                    </a:moveTo>
                    <a:lnTo>
                      <a:pt x="0" y="3"/>
                    </a:lnTo>
                    <a:lnTo>
                      <a:pt x="0" y="1"/>
                    </a:lnTo>
                    <a:lnTo>
                      <a:pt x="2" y="0"/>
                    </a:lnTo>
                    <a:lnTo>
                      <a:pt x="67" y="17"/>
                    </a:lnTo>
                    <a:lnTo>
                      <a:pt x="67" y="17"/>
                    </a:lnTo>
                    <a:lnTo>
                      <a:pt x="65" y="19"/>
                    </a:lnTo>
                    <a:close/>
                  </a:path>
                </a:pathLst>
              </a:custGeom>
              <a:solidFill>
                <a:srgbClr val="EA9E2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62" name="Freeform 62"/>
              <p:cNvSpPr/>
              <p:nvPr/>
            </p:nvSpPr>
            <p:spPr bwMode="auto">
              <a:xfrm>
                <a:off x="1938" y="1994"/>
                <a:ext cx="67" cy="21"/>
              </a:xfrm>
              <a:custGeom>
                <a:avLst/>
                <a:gdLst/>
                <a:ahLst/>
                <a:cxnLst>
                  <a:cxn ang="0">
                    <a:pos x="67" y="19"/>
                  </a:cxn>
                  <a:cxn ang="0">
                    <a:pos x="0" y="3"/>
                  </a:cxn>
                  <a:cxn ang="0">
                    <a:pos x="2" y="2"/>
                  </a:cxn>
                  <a:cxn ang="0">
                    <a:pos x="2" y="0"/>
                  </a:cxn>
                  <a:cxn ang="0">
                    <a:pos x="67" y="17"/>
                  </a:cxn>
                  <a:cxn ang="0">
                    <a:pos x="67" y="19"/>
                  </a:cxn>
                  <a:cxn ang="0">
                    <a:pos x="67" y="19"/>
                  </a:cxn>
                </a:cxnLst>
                <a:rect l="0" t="0" r="r" b="b"/>
                <a:pathLst>
                  <a:path w="67" h="19">
                    <a:moveTo>
                      <a:pt x="67" y="19"/>
                    </a:moveTo>
                    <a:lnTo>
                      <a:pt x="0" y="3"/>
                    </a:lnTo>
                    <a:lnTo>
                      <a:pt x="2" y="2"/>
                    </a:lnTo>
                    <a:lnTo>
                      <a:pt x="2" y="0"/>
                    </a:lnTo>
                    <a:lnTo>
                      <a:pt x="67" y="17"/>
                    </a:lnTo>
                    <a:lnTo>
                      <a:pt x="67" y="19"/>
                    </a:lnTo>
                    <a:lnTo>
                      <a:pt x="67" y="19"/>
                    </a:lnTo>
                    <a:close/>
                  </a:path>
                </a:pathLst>
              </a:custGeom>
              <a:solidFill>
                <a:srgbClr val="EA9E2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63" name="Freeform 63"/>
              <p:cNvSpPr/>
              <p:nvPr/>
            </p:nvSpPr>
            <p:spPr bwMode="auto">
              <a:xfrm>
                <a:off x="1940" y="1992"/>
                <a:ext cx="67" cy="23"/>
              </a:xfrm>
              <a:custGeom>
                <a:avLst/>
                <a:gdLst/>
                <a:ahLst/>
                <a:cxnLst>
                  <a:cxn ang="0">
                    <a:pos x="65" y="21"/>
                  </a:cxn>
                  <a:cxn ang="0">
                    <a:pos x="0" y="4"/>
                  </a:cxn>
                  <a:cxn ang="0">
                    <a:pos x="0" y="4"/>
                  </a:cxn>
                  <a:cxn ang="0">
                    <a:pos x="0" y="2"/>
                  </a:cxn>
                  <a:cxn ang="0">
                    <a:pos x="0" y="2"/>
                  </a:cxn>
                  <a:cxn ang="0">
                    <a:pos x="0" y="0"/>
                  </a:cxn>
                  <a:cxn ang="0">
                    <a:pos x="67" y="17"/>
                  </a:cxn>
                  <a:cxn ang="0">
                    <a:pos x="65" y="19"/>
                  </a:cxn>
                  <a:cxn ang="0">
                    <a:pos x="65" y="21"/>
                  </a:cxn>
                </a:cxnLst>
                <a:rect l="0" t="0" r="r" b="b"/>
                <a:pathLst>
                  <a:path w="67" h="21">
                    <a:moveTo>
                      <a:pt x="65" y="21"/>
                    </a:moveTo>
                    <a:lnTo>
                      <a:pt x="0" y="4"/>
                    </a:lnTo>
                    <a:lnTo>
                      <a:pt x="0" y="4"/>
                    </a:lnTo>
                    <a:lnTo>
                      <a:pt x="0" y="2"/>
                    </a:lnTo>
                    <a:lnTo>
                      <a:pt x="0" y="2"/>
                    </a:lnTo>
                    <a:lnTo>
                      <a:pt x="0" y="0"/>
                    </a:lnTo>
                    <a:lnTo>
                      <a:pt x="67" y="17"/>
                    </a:lnTo>
                    <a:lnTo>
                      <a:pt x="65" y="19"/>
                    </a:lnTo>
                    <a:lnTo>
                      <a:pt x="65" y="21"/>
                    </a:lnTo>
                    <a:close/>
                  </a:path>
                </a:pathLst>
              </a:custGeom>
              <a:solidFill>
                <a:srgbClr val="EB9F2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64" name="Freeform 64"/>
              <p:cNvSpPr/>
              <p:nvPr/>
            </p:nvSpPr>
            <p:spPr bwMode="auto">
              <a:xfrm>
                <a:off x="1940" y="1990"/>
                <a:ext cx="67" cy="23"/>
              </a:xfrm>
              <a:custGeom>
                <a:avLst/>
                <a:gdLst/>
                <a:ahLst/>
                <a:cxnLst>
                  <a:cxn ang="0">
                    <a:pos x="65" y="21"/>
                  </a:cxn>
                  <a:cxn ang="0">
                    <a:pos x="0" y="4"/>
                  </a:cxn>
                  <a:cxn ang="0">
                    <a:pos x="0" y="4"/>
                  </a:cxn>
                  <a:cxn ang="0">
                    <a:pos x="0" y="4"/>
                  </a:cxn>
                  <a:cxn ang="0">
                    <a:pos x="0" y="2"/>
                  </a:cxn>
                  <a:cxn ang="0">
                    <a:pos x="0" y="0"/>
                  </a:cxn>
                  <a:cxn ang="0">
                    <a:pos x="67" y="17"/>
                  </a:cxn>
                  <a:cxn ang="0">
                    <a:pos x="67" y="19"/>
                  </a:cxn>
                  <a:cxn ang="0">
                    <a:pos x="65" y="21"/>
                  </a:cxn>
                </a:cxnLst>
                <a:rect l="0" t="0" r="r" b="b"/>
                <a:pathLst>
                  <a:path w="67" h="21">
                    <a:moveTo>
                      <a:pt x="65" y="21"/>
                    </a:moveTo>
                    <a:lnTo>
                      <a:pt x="0" y="4"/>
                    </a:lnTo>
                    <a:lnTo>
                      <a:pt x="0" y="4"/>
                    </a:lnTo>
                    <a:lnTo>
                      <a:pt x="0" y="4"/>
                    </a:lnTo>
                    <a:lnTo>
                      <a:pt x="0" y="2"/>
                    </a:lnTo>
                    <a:lnTo>
                      <a:pt x="0" y="0"/>
                    </a:lnTo>
                    <a:lnTo>
                      <a:pt x="67" y="17"/>
                    </a:lnTo>
                    <a:lnTo>
                      <a:pt x="67" y="19"/>
                    </a:lnTo>
                    <a:lnTo>
                      <a:pt x="65" y="21"/>
                    </a:lnTo>
                    <a:close/>
                  </a:path>
                </a:pathLst>
              </a:custGeom>
              <a:solidFill>
                <a:srgbClr val="EBA0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65" name="Freeform 65"/>
              <p:cNvSpPr/>
              <p:nvPr/>
            </p:nvSpPr>
            <p:spPr bwMode="auto">
              <a:xfrm>
                <a:off x="1940" y="1988"/>
                <a:ext cx="67" cy="23"/>
              </a:xfrm>
              <a:custGeom>
                <a:avLst/>
                <a:gdLst/>
                <a:ahLst/>
                <a:cxnLst>
                  <a:cxn ang="0">
                    <a:pos x="67" y="21"/>
                  </a:cxn>
                  <a:cxn ang="0">
                    <a:pos x="0" y="4"/>
                  </a:cxn>
                  <a:cxn ang="0">
                    <a:pos x="0" y="2"/>
                  </a:cxn>
                  <a:cxn ang="0">
                    <a:pos x="0" y="0"/>
                  </a:cxn>
                  <a:cxn ang="0">
                    <a:pos x="67" y="17"/>
                  </a:cxn>
                  <a:cxn ang="0">
                    <a:pos x="67" y="19"/>
                  </a:cxn>
                  <a:cxn ang="0">
                    <a:pos x="67" y="21"/>
                  </a:cxn>
                </a:cxnLst>
                <a:rect l="0" t="0" r="r" b="b"/>
                <a:pathLst>
                  <a:path w="67" h="21">
                    <a:moveTo>
                      <a:pt x="67" y="21"/>
                    </a:moveTo>
                    <a:lnTo>
                      <a:pt x="0" y="4"/>
                    </a:lnTo>
                    <a:lnTo>
                      <a:pt x="0" y="2"/>
                    </a:lnTo>
                    <a:lnTo>
                      <a:pt x="0" y="0"/>
                    </a:lnTo>
                    <a:lnTo>
                      <a:pt x="67" y="17"/>
                    </a:lnTo>
                    <a:lnTo>
                      <a:pt x="67" y="19"/>
                    </a:lnTo>
                    <a:lnTo>
                      <a:pt x="67" y="21"/>
                    </a:lnTo>
                    <a:close/>
                  </a:path>
                </a:pathLst>
              </a:custGeom>
              <a:solidFill>
                <a:srgbClr val="EBA1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66" name="Freeform 66"/>
              <p:cNvSpPr/>
              <p:nvPr/>
            </p:nvSpPr>
            <p:spPr bwMode="auto">
              <a:xfrm>
                <a:off x="1940" y="1986"/>
                <a:ext cx="67" cy="23"/>
              </a:xfrm>
              <a:custGeom>
                <a:avLst/>
                <a:gdLst/>
                <a:ahLst/>
                <a:cxnLst>
                  <a:cxn ang="0">
                    <a:pos x="67" y="21"/>
                  </a:cxn>
                  <a:cxn ang="0">
                    <a:pos x="0" y="4"/>
                  </a:cxn>
                  <a:cxn ang="0">
                    <a:pos x="0" y="2"/>
                  </a:cxn>
                  <a:cxn ang="0">
                    <a:pos x="0" y="0"/>
                  </a:cxn>
                  <a:cxn ang="0">
                    <a:pos x="67" y="17"/>
                  </a:cxn>
                  <a:cxn ang="0">
                    <a:pos x="67" y="19"/>
                  </a:cxn>
                  <a:cxn ang="0">
                    <a:pos x="67" y="21"/>
                  </a:cxn>
                </a:cxnLst>
                <a:rect l="0" t="0" r="r" b="b"/>
                <a:pathLst>
                  <a:path w="67" h="21">
                    <a:moveTo>
                      <a:pt x="67" y="21"/>
                    </a:moveTo>
                    <a:lnTo>
                      <a:pt x="0" y="4"/>
                    </a:lnTo>
                    <a:lnTo>
                      <a:pt x="0" y="2"/>
                    </a:lnTo>
                    <a:lnTo>
                      <a:pt x="0" y="0"/>
                    </a:lnTo>
                    <a:lnTo>
                      <a:pt x="67" y="17"/>
                    </a:lnTo>
                    <a:lnTo>
                      <a:pt x="67" y="19"/>
                    </a:lnTo>
                    <a:lnTo>
                      <a:pt x="67" y="21"/>
                    </a:lnTo>
                    <a:close/>
                  </a:path>
                </a:pathLst>
              </a:custGeom>
              <a:solidFill>
                <a:srgbClr val="EBA1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67" name="Freeform 67"/>
              <p:cNvSpPr/>
              <p:nvPr/>
            </p:nvSpPr>
            <p:spPr bwMode="auto">
              <a:xfrm>
                <a:off x="1940" y="1984"/>
                <a:ext cx="69" cy="23"/>
              </a:xfrm>
              <a:custGeom>
                <a:avLst/>
                <a:gdLst/>
                <a:ahLst/>
                <a:cxnLst>
                  <a:cxn ang="0">
                    <a:pos x="67" y="21"/>
                  </a:cxn>
                  <a:cxn ang="0">
                    <a:pos x="0" y="4"/>
                  </a:cxn>
                  <a:cxn ang="0">
                    <a:pos x="0" y="2"/>
                  </a:cxn>
                  <a:cxn ang="0">
                    <a:pos x="0" y="0"/>
                  </a:cxn>
                  <a:cxn ang="0">
                    <a:pos x="69" y="17"/>
                  </a:cxn>
                  <a:cxn ang="0">
                    <a:pos x="67" y="19"/>
                  </a:cxn>
                  <a:cxn ang="0">
                    <a:pos x="67" y="21"/>
                  </a:cxn>
                </a:cxnLst>
                <a:rect l="0" t="0" r="r" b="b"/>
                <a:pathLst>
                  <a:path w="69" h="21">
                    <a:moveTo>
                      <a:pt x="67" y="21"/>
                    </a:moveTo>
                    <a:lnTo>
                      <a:pt x="0" y="4"/>
                    </a:lnTo>
                    <a:lnTo>
                      <a:pt x="0" y="2"/>
                    </a:lnTo>
                    <a:lnTo>
                      <a:pt x="0" y="0"/>
                    </a:lnTo>
                    <a:lnTo>
                      <a:pt x="69" y="17"/>
                    </a:lnTo>
                    <a:lnTo>
                      <a:pt x="67" y="19"/>
                    </a:lnTo>
                    <a:lnTo>
                      <a:pt x="67" y="21"/>
                    </a:lnTo>
                    <a:close/>
                  </a:path>
                </a:pathLst>
              </a:custGeom>
              <a:solidFill>
                <a:srgbClr val="EBA1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68" name="Freeform 68"/>
              <p:cNvSpPr/>
              <p:nvPr/>
            </p:nvSpPr>
            <p:spPr bwMode="auto">
              <a:xfrm>
                <a:off x="1940" y="1983"/>
                <a:ext cx="69" cy="22"/>
              </a:xfrm>
              <a:custGeom>
                <a:avLst/>
                <a:gdLst/>
                <a:ahLst/>
                <a:cxnLst>
                  <a:cxn ang="0">
                    <a:pos x="67" y="21"/>
                  </a:cxn>
                  <a:cxn ang="0">
                    <a:pos x="0" y="4"/>
                  </a:cxn>
                  <a:cxn ang="0">
                    <a:pos x="0" y="2"/>
                  </a:cxn>
                  <a:cxn ang="0">
                    <a:pos x="2" y="0"/>
                  </a:cxn>
                  <a:cxn ang="0">
                    <a:pos x="69" y="17"/>
                  </a:cxn>
                  <a:cxn ang="0">
                    <a:pos x="69" y="19"/>
                  </a:cxn>
                  <a:cxn ang="0">
                    <a:pos x="67" y="21"/>
                  </a:cxn>
                </a:cxnLst>
                <a:rect l="0" t="0" r="r" b="b"/>
                <a:pathLst>
                  <a:path w="69" h="21">
                    <a:moveTo>
                      <a:pt x="67" y="21"/>
                    </a:moveTo>
                    <a:lnTo>
                      <a:pt x="0" y="4"/>
                    </a:lnTo>
                    <a:lnTo>
                      <a:pt x="0" y="2"/>
                    </a:lnTo>
                    <a:lnTo>
                      <a:pt x="2" y="0"/>
                    </a:lnTo>
                    <a:lnTo>
                      <a:pt x="69" y="17"/>
                    </a:lnTo>
                    <a:lnTo>
                      <a:pt x="69" y="19"/>
                    </a:lnTo>
                    <a:lnTo>
                      <a:pt x="67" y="21"/>
                    </a:lnTo>
                    <a:close/>
                  </a:path>
                </a:pathLst>
              </a:custGeom>
              <a:solidFill>
                <a:srgbClr val="EBA22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69" name="Freeform 69"/>
              <p:cNvSpPr/>
              <p:nvPr/>
            </p:nvSpPr>
            <p:spPr bwMode="auto">
              <a:xfrm>
                <a:off x="1940" y="1982"/>
                <a:ext cx="69" cy="21"/>
              </a:xfrm>
              <a:custGeom>
                <a:avLst/>
                <a:gdLst/>
                <a:ahLst/>
                <a:cxnLst>
                  <a:cxn ang="0">
                    <a:pos x="69" y="21"/>
                  </a:cxn>
                  <a:cxn ang="0">
                    <a:pos x="0" y="4"/>
                  </a:cxn>
                  <a:cxn ang="0">
                    <a:pos x="2" y="2"/>
                  </a:cxn>
                  <a:cxn ang="0">
                    <a:pos x="2" y="0"/>
                  </a:cxn>
                  <a:cxn ang="0">
                    <a:pos x="69" y="17"/>
                  </a:cxn>
                  <a:cxn ang="0">
                    <a:pos x="69" y="19"/>
                  </a:cxn>
                  <a:cxn ang="0">
                    <a:pos x="69" y="21"/>
                  </a:cxn>
                </a:cxnLst>
                <a:rect l="0" t="0" r="r" b="b"/>
                <a:pathLst>
                  <a:path w="69" h="21">
                    <a:moveTo>
                      <a:pt x="69" y="21"/>
                    </a:moveTo>
                    <a:lnTo>
                      <a:pt x="0" y="4"/>
                    </a:lnTo>
                    <a:lnTo>
                      <a:pt x="2" y="2"/>
                    </a:lnTo>
                    <a:lnTo>
                      <a:pt x="2" y="0"/>
                    </a:lnTo>
                    <a:lnTo>
                      <a:pt x="69" y="17"/>
                    </a:lnTo>
                    <a:lnTo>
                      <a:pt x="69" y="19"/>
                    </a:lnTo>
                    <a:lnTo>
                      <a:pt x="69" y="21"/>
                    </a:lnTo>
                    <a:close/>
                  </a:path>
                </a:pathLst>
              </a:custGeom>
              <a:solidFill>
                <a:srgbClr val="EBA32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70" name="Freeform 70"/>
              <p:cNvSpPr/>
              <p:nvPr/>
            </p:nvSpPr>
            <p:spPr bwMode="auto">
              <a:xfrm>
                <a:off x="1942" y="1980"/>
                <a:ext cx="67" cy="21"/>
              </a:xfrm>
              <a:custGeom>
                <a:avLst/>
                <a:gdLst/>
                <a:ahLst/>
                <a:cxnLst>
                  <a:cxn ang="0">
                    <a:pos x="67" y="21"/>
                  </a:cxn>
                  <a:cxn ang="0">
                    <a:pos x="0" y="4"/>
                  </a:cxn>
                  <a:cxn ang="0">
                    <a:pos x="0" y="2"/>
                  </a:cxn>
                  <a:cxn ang="0">
                    <a:pos x="0" y="0"/>
                  </a:cxn>
                  <a:cxn ang="0">
                    <a:pos x="67" y="18"/>
                  </a:cxn>
                  <a:cxn ang="0">
                    <a:pos x="67" y="19"/>
                  </a:cxn>
                  <a:cxn ang="0">
                    <a:pos x="67" y="21"/>
                  </a:cxn>
                </a:cxnLst>
                <a:rect l="0" t="0" r="r" b="b"/>
                <a:pathLst>
                  <a:path w="67" h="21">
                    <a:moveTo>
                      <a:pt x="67" y="21"/>
                    </a:moveTo>
                    <a:lnTo>
                      <a:pt x="0" y="4"/>
                    </a:lnTo>
                    <a:lnTo>
                      <a:pt x="0" y="2"/>
                    </a:lnTo>
                    <a:lnTo>
                      <a:pt x="0" y="0"/>
                    </a:lnTo>
                    <a:lnTo>
                      <a:pt x="67" y="18"/>
                    </a:lnTo>
                    <a:lnTo>
                      <a:pt x="67" y="19"/>
                    </a:lnTo>
                    <a:lnTo>
                      <a:pt x="67" y="21"/>
                    </a:lnTo>
                    <a:close/>
                  </a:path>
                </a:pathLst>
              </a:custGeom>
              <a:solidFill>
                <a:srgbClr val="EBA32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71" name="Freeform 71"/>
              <p:cNvSpPr/>
              <p:nvPr/>
            </p:nvSpPr>
            <p:spPr bwMode="auto">
              <a:xfrm>
                <a:off x="1942" y="1979"/>
                <a:ext cx="67" cy="20"/>
              </a:xfrm>
              <a:custGeom>
                <a:avLst/>
                <a:gdLst/>
                <a:ahLst/>
                <a:cxnLst>
                  <a:cxn ang="0">
                    <a:pos x="67" y="20"/>
                  </a:cxn>
                  <a:cxn ang="0">
                    <a:pos x="0" y="3"/>
                  </a:cxn>
                  <a:cxn ang="0">
                    <a:pos x="0" y="1"/>
                  </a:cxn>
                  <a:cxn ang="0">
                    <a:pos x="0" y="0"/>
                  </a:cxn>
                  <a:cxn ang="0">
                    <a:pos x="67" y="17"/>
                  </a:cxn>
                  <a:cxn ang="0">
                    <a:pos x="67" y="19"/>
                  </a:cxn>
                  <a:cxn ang="0">
                    <a:pos x="67" y="20"/>
                  </a:cxn>
                </a:cxnLst>
                <a:rect l="0" t="0" r="r" b="b"/>
                <a:pathLst>
                  <a:path w="67" h="20">
                    <a:moveTo>
                      <a:pt x="67" y="20"/>
                    </a:moveTo>
                    <a:lnTo>
                      <a:pt x="0" y="3"/>
                    </a:lnTo>
                    <a:lnTo>
                      <a:pt x="0" y="1"/>
                    </a:lnTo>
                    <a:lnTo>
                      <a:pt x="0" y="0"/>
                    </a:lnTo>
                    <a:lnTo>
                      <a:pt x="67" y="17"/>
                    </a:lnTo>
                    <a:lnTo>
                      <a:pt x="67" y="19"/>
                    </a:lnTo>
                    <a:lnTo>
                      <a:pt x="67" y="20"/>
                    </a:lnTo>
                    <a:close/>
                  </a:path>
                </a:pathLst>
              </a:custGeom>
              <a:solidFill>
                <a:srgbClr val="EBA42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72" name="Freeform 72"/>
              <p:cNvSpPr/>
              <p:nvPr/>
            </p:nvSpPr>
            <p:spPr bwMode="auto">
              <a:xfrm>
                <a:off x="1942" y="1975"/>
                <a:ext cx="68" cy="21"/>
              </a:xfrm>
              <a:custGeom>
                <a:avLst/>
                <a:gdLst/>
                <a:ahLst/>
                <a:cxnLst>
                  <a:cxn ang="0">
                    <a:pos x="67" y="21"/>
                  </a:cxn>
                  <a:cxn ang="0">
                    <a:pos x="0" y="3"/>
                  </a:cxn>
                  <a:cxn ang="0">
                    <a:pos x="0" y="2"/>
                  </a:cxn>
                  <a:cxn ang="0">
                    <a:pos x="0" y="0"/>
                  </a:cxn>
                  <a:cxn ang="0">
                    <a:pos x="69" y="17"/>
                  </a:cxn>
                  <a:cxn ang="0">
                    <a:pos x="67" y="19"/>
                  </a:cxn>
                  <a:cxn ang="0">
                    <a:pos x="67" y="21"/>
                  </a:cxn>
                </a:cxnLst>
                <a:rect l="0" t="0" r="r" b="b"/>
                <a:pathLst>
                  <a:path w="69" h="21">
                    <a:moveTo>
                      <a:pt x="67" y="21"/>
                    </a:moveTo>
                    <a:lnTo>
                      <a:pt x="0" y="3"/>
                    </a:lnTo>
                    <a:lnTo>
                      <a:pt x="0" y="2"/>
                    </a:lnTo>
                    <a:lnTo>
                      <a:pt x="0" y="0"/>
                    </a:lnTo>
                    <a:lnTo>
                      <a:pt x="69" y="17"/>
                    </a:lnTo>
                    <a:lnTo>
                      <a:pt x="67" y="19"/>
                    </a:lnTo>
                    <a:lnTo>
                      <a:pt x="67" y="21"/>
                    </a:lnTo>
                    <a:close/>
                  </a:path>
                </a:pathLst>
              </a:custGeom>
              <a:solidFill>
                <a:srgbClr val="ECA42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73" name="Freeform 73"/>
              <p:cNvSpPr/>
              <p:nvPr/>
            </p:nvSpPr>
            <p:spPr bwMode="auto">
              <a:xfrm>
                <a:off x="1942" y="1973"/>
                <a:ext cx="68" cy="21"/>
              </a:xfrm>
              <a:custGeom>
                <a:avLst/>
                <a:gdLst/>
                <a:ahLst/>
                <a:cxnLst>
                  <a:cxn ang="0">
                    <a:pos x="67" y="21"/>
                  </a:cxn>
                  <a:cxn ang="0">
                    <a:pos x="0" y="4"/>
                  </a:cxn>
                  <a:cxn ang="0">
                    <a:pos x="0" y="2"/>
                  </a:cxn>
                  <a:cxn ang="0">
                    <a:pos x="0" y="0"/>
                  </a:cxn>
                  <a:cxn ang="0">
                    <a:pos x="69" y="17"/>
                  </a:cxn>
                  <a:cxn ang="0">
                    <a:pos x="69" y="19"/>
                  </a:cxn>
                  <a:cxn ang="0">
                    <a:pos x="67" y="21"/>
                  </a:cxn>
                </a:cxnLst>
                <a:rect l="0" t="0" r="r" b="b"/>
                <a:pathLst>
                  <a:path w="69" h="21">
                    <a:moveTo>
                      <a:pt x="67" y="21"/>
                    </a:moveTo>
                    <a:lnTo>
                      <a:pt x="0" y="4"/>
                    </a:lnTo>
                    <a:lnTo>
                      <a:pt x="0" y="2"/>
                    </a:lnTo>
                    <a:lnTo>
                      <a:pt x="0" y="0"/>
                    </a:lnTo>
                    <a:lnTo>
                      <a:pt x="69" y="17"/>
                    </a:lnTo>
                    <a:lnTo>
                      <a:pt x="69" y="19"/>
                    </a:lnTo>
                    <a:lnTo>
                      <a:pt x="67" y="21"/>
                    </a:lnTo>
                    <a:close/>
                  </a:path>
                </a:pathLst>
              </a:custGeom>
              <a:solidFill>
                <a:srgbClr val="ECA42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74" name="Freeform 74"/>
              <p:cNvSpPr/>
              <p:nvPr/>
            </p:nvSpPr>
            <p:spPr bwMode="auto">
              <a:xfrm>
                <a:off x="1942" y="1971"/>
                <a:ext cx="68" cy="21"/>
              </a:xfrm>
              <a:custGeom>
                <a:avLst/>
                <a:gdLst/>
                <a:ahLst/>
                <a:cxnLst>
                  <a:cxn ang="0">
                    <a:pos x="69" y="21"/>
                  </a:cxn>
                  <a:cxn ang="0">
                    <a:pos x="0" y="4"/>
                  </a:cxn>
                  <a:cxn ang="0">
                    <a:pos x="0" y="2"/>
                  </a:cxn>
                  <a:cxn ang="0">
                    <a:pos x="0" y="0"/>
                  </a:cxn>
                  <a:cxn ang="0">
                    <a:pos x="69" y="17"/>
                  </a:cxn>
                  <a:cxn ang="0">
                    <a:pos x="69" y="19"/>
                  </a:cxn>
                  <a:cxn ang="0">
                    <a:pos x="69" y="21"/>
                  </a:cxn>
                </a:cxnLst>
                <a:rect l="0" t="0" r="r" b="b"/>
                <a:pathLst>
                  <a:path w="69" h="21">
                    <a:moveTo>
                      <a:pt x="69" y="21"/>
                    </a:moveTo>
                    <a:lnTo>
                      <a:pt x="0" y="4"/>
                    </a:lnTo>
                    <a:lnTo>
                      <a:pt x="0" y="2"/>
                    </a:lnTo>
                    <a:lnTo>
                      <a:pt x="0" y="0"/>
                    </a:lnTo>
                    <a:lnTo>
                      <a:pt x="69" y="17"/>
                    </a:lnTo>
                    <a:lnTo>
                      <a:pt x="69" y="19"/>
                    </a:lnTo>
                    <a:lnTo>
                      <a:pt x="69" y="21"/>
                    </a:lnTo>
                    <a:close/>
                  </a:path>
                </a:pathLst>
              </a:custGeom>
              <a:solidFill>
                <a:srgbClr val="ECA52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75" name="Freeform 75"/>
              <p:cNvSpPr/>
              <p:nvPr/>
            </p:nvSpPr>
            <p:spPr bwMode="auto">
              <a:xfrm>
                <a:off x="1942" y="1969"/>
                <a:ext cx="68" cy="21"/>
              </a:xfrm>
              <a:custGeom>
                <a:avLst/>
                <a:gdLst/>
                <a:ahLst/>
                <a:cxnLst>
                  <a:cxn ang="0">
                    <a:pos x="69" y="21"/>
                  </a:cxn>
                  <a:cxn ang="0">
                    <a:pos x="0" y="4"/>
                  </a:cxn>
                  <a:cxn ang="0">
                    <a:pos x="0" y="2"/>
                  </a:cxn>
                  <a:cxn ang="0">
                    <a:pos x="0" y="0"/>
                  </a:cxn>
                  <a:cxn ang="0">
                    <a:pos x="69" y="17"/>
                  </a:cxn>
                  <a:cxn ang="0">
                    <a:pos x="69" y="19"/>
                  </a:cxn>
                  <a:cxn ang="0">
                    <a:pos x="69" y="21"/>
                  </a:cxn>
                </a:cxnLst>
                <a:rect l="0" t="0" r="r" b="b"/>
                <a:pathLst>
                  <a:path w="69" h="21">
                    <a:moveTo>
                      <a:pt x="69" y="21"/>
                    </a:moveTo>
                    <a:lnTo>
                      <a:pt x="0" y="4"/>
                    </a:lnTo>
                    <a:lnTo>
                      <a:pt x="0" y="2"/>
                    </a:lnTo>
                    <a:lnTo>
                      <a:pt x="0" y="0"/>
                    </a:lnTo>
                    <a:lnTo>
                      <a:pt x="69" y="17"/>
                    </a:lnTo>
                    <a:lnTo>
                      <a:pt x="69" y="19"/>
                    </a:lnTo>
                    <a:lnTo>
                      <a:pt x="69" y="21"/>
                    </a:lnTo>
                    <a:close/>
                  </a:path>
                </a:pathLst>
              </a:custGeom>
              <a:solidFill>
                <a:srgbClr val="ECA62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76" name="Freeform 76"/>
              <p:cNvSpPr/>
              <p:nvPr/>
            </p:nvSpPr>
            <p:spPr bwMode="auto">
              <a:xfrm>
                <a:off x="1942" y="1967"/>
                <a:ext cx="68" cy="21"/>
              </a:xfrm>
              <a:custGeom>
                <a:avLst/>
                <a:gdLst/>
                <a:ahLst/>
                <a:cxnLst>
                  <a:cxn ang="0">
                    <a:pos x="69" y="21"/>
                  </a:cxn>
                  <a:cxn ang="0">
                    <a:pos x="0" y="4"/>
                  </a:cxn>
                  <a:cxn ang="0">
                    <a:pos x="0" y="2"/>
                  </a:cxn>
                  <a:cxn ang="0">
                    <a:pos x="0" y="0"/>
                  </a:cxn>
                  <a:cxn ang="0">
                    <a:pos x="69" y="17"/>
                  </a:cxn>
                  <a:cxn ang="0">
                    <a:pos x="69" y="19"/>
                  </a:cxn>
                  <a:cxn ang="0">
                    <a:pos x="69" y="21"/>
                  </a:cxn>
                </a:cxnLst>
                <a:rect l="0" t="0" r="r" b="b"/>
                <a:pathLst>
                  <a:path w="69" h="21">
                    <a:moveTo>
                      <a:pt x="69" y="21"/>
                    </a:moveTo>
                    <a:lnTo>
                      <a:pt x="0" y="4"/>
                    </a:lnTo>
                    <a:lnTo>
                      <a:pt x="0" y="2"/>
                    </a:lnTo>
                    <a:lnTo>
                      <a:pt x="0" y="0"/>
                    </a:lnTo>
                    <a:lnTo>
                      <a:pt x="69" y="17"/>
                    </a:lnTo>
                    <a:lnTo>
                      <a:pt x="69" y="19"/>
                    </a:lnTo>
                    <a:lnTo>
                      <a:pt x="69" y="21"/>
                    </a:lnTo>
                    <a:close/>
                  </a:path>
                </a:pathLst>
              </a:custGeom>
              <a:solidFill>
                <a:srgbClr val="ECA62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77" name="Freeform 77"/>
              <p:cNvSpPr/>
              <p:nvPr/>
            </p:nvSpPr>
            <p:spPr bwMode="auto">
              <a:xfrm>
                <a:off x="1942" y="1965"/>
                <a:ext cx="68" cy="21"/>
              </a:xfrm>
              <a:custGeom>
                <a:avLst/>
                <a:gdLst/>
                <a:ahLst/>
                <a:cxnLst>
                  <a:cxn ang="0">
                    <a:pos x="69" y="21"/>
                  </a:cxn>
                  <a:cxn ang="0">
                    <a:pos x="0" y="4"/>
                  </a:cxn>
                  <a:cxn ang="0">
                    <a:pos x="0" y="2"/>
                  </a:cxn>
                  <a:cxn ang="0">
                    <a:pos x="0" y="0"/>
                  </a:cxn>
                  <a:cxn ang="0">
                    <a:pos x="69" y="17"/>
                  </a:cxn>
                  <a:cxn ang="0">
                    <a:pos x="69" y="19"/>
                  </a:cxn>
                  <a:cxn ang="0">
                    <a:pos x="69" y="21"/>
                  </a:cxn>
                </a:cxnLst>
                <a:rect l="0" t="0" r="r" b="b"/>
                <a:pathLst>
                  <a:path w="69" h="21">
                    <a:moveTo>
                      <a:pt x="69" y="21"/>
                    </a:moveTo>
                    <a:lnTo>
                      <a:pt x="0" y="4"/>
                    </a:lnTo>
                    <a:lnTo>
                      <a:pt x="0" y="2"/>
                    </a:lnTo>
                    <a:lnTo>
                      <a:pt x="0" y="0"/>
                    </a:lnTo>
                    <a:lnTo>
                      <a:pt x="69" y="17"/>
                    </a:lnTo>
                    <a:lnTo>
                      <a:pt x="69" y="19"/>
                    </a:lnTo>
                    <a:lnTo>
                      <a:pt x="69" y="21"/>
                    </a:lnTo>
                    <a:close/>
                  </a:path>
                </a:pathLst>
              </a:custGeom>
              <a:solidFill>
                <a:srgbClr val="ECA62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78" name="Freeform 78"/>
              <p:cNvSpPr/>
              <p:nvPr/>
            </p:nvSpPr>
            <p:spPr bwMode="auto">
              <a:xfrm>
                <a:off x="1942" y="1963"/>
                <a:ext cx="70" cy="21"/>
              </a:xfrm>
              <a:custGeom>
                <a:avLst/>
                <a:gdLst/>
                <a:ahLst/>
                <a:cxnLst>
                  <a:cxn ang="0">
                    <a:pos x="69" y="21"/>
                  </a:cxn>
                  <a:cxn ang="0">
                    <a:pos x="0" y="4"/>
                  </a:cxn>
                  <a:cxn ang="0">
                    <a:pos x="0" y="2"/>
                  </a:cxn>
                  <a:cxn ang="0">
                    <a:pos x="0" y="0"/>
                  </a:cxn>
                  <a:cxn ang="0">
                    <a:pos x="70" y="17"/>
                  </a:cxn>
                  <a:cxn ang="0">
                    <a:pos x="69" y="19"/>
                  </a:cxn>
                  <a:cxn ang="0">
                    <a:pos x="69" y="21"/>
                  </a:cxn>
                </a:cxnLst>
                <a:rect l="0" t="0" r="r" b="b"/>
                <a:pathLst>
                  <a:path w="70" h="21">
                    <a:moveTo>
                      <a:pt x="69" y="21"/>
                    </a:moveTo>
                    <a:lnTo>
                      <a:pt x="0" y="4"/>
                    </a:lnTo>
                    <a:lnTo>
                      <a:pt x="0" y="2"/>
                    </a:lnTo>
                    <a:lnTo>
                      <a:pt x="0" y="0"/>
                    </a:lnTo>
                    <a:lnTo>
                      <a:pt x="70" y="17"/>
                    </a:lnTo>
                    <a:lnTo>
                      <a:pt x="69" y="19"/>
                    </a:lnTo>
                    <a:lnTo>
                      <a:pt x="69" y="21"/>
                    </a:lnTo>
                    <a:close/>
                  </a:path>
                </a:pathLst>
              </a:custGeom>
              <a:solidFill>
                <a:srgbClr val="ECA72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79" name="Freeform 79"/>
              <p:cNvSpPr/>
              <p:nvPr/>
            </p:nvSpPr>
            <p:spPr bwMode="auto">
              <a:xfrm>
                <a:off x="1942" y="1961"/>
                <a:ext cx="70" cy="22"/>
              </a:xfrm>
              <a:custGeom>
                <a:avLst/>
                <a:gdLst/>
                <a:ahLst/>
                <a:cxnLst>
                  <a:cxn ang="0">
                    <a:pos x="69" y="21"/>
                  </a:cxn>
                  <a:cxn ang="0">
                    <a:pos x="0" y="4"/>
                  </a:cxn>
                  <a:cxn ang="0">
                    <a:pos x="0" y="2"/>
                  </a:cxn>
                  <a:cxn ang="0">
                    <a:pos x="0" y="0"/>
                  </a:cxn>
                  <a:cxn ang="0">
                    <a:pos x="70" y="17"/>
                  </a:cxn>
                  <a:cxn ang="0">
                    <a:pos x="70" y="19"/>
                  </a:cxn>
                  <a:cxn ang="0">
                    <a:pos x="69" y="21"/>
                  </a:cxn>
                </a:cxnLst>
                <a:rect l="0" t="0" r="r" b="b"/>
                <a:pathLst>
                  <a:path w="70" h="21">
                    <a:moveTo>
                      <a:pt x="69" y="21"/>
                    </a:moveTo>
                    <a:lnTo>
                      <a:pt x="0" y="4"/>
                    </a:lnTo>
                    <a:lnTo>
                      <a:pt x="0" y="2"/>
                    </a:lnTo>
                    <a:lnTo>
                      <a:pt x="0" y="0"/>
                    </a:lnTo>
                    <a:lnTo>
                      <a:pt x="70" y="17"/>
                    </a:lnTo>
                    <a:lnTo>
                      <a:pt x="70" y="19"/>
                    </a:lnTo>
                    <a:lnTo>
                      <a:pt x="69" y="21"/>
                    </a:lnTo>
                    <a:close/>
                  </a:path>
                </a:pathLst>
              </a:custGeom>
              <a:solidFill>
                <a:srgbClr val="ECA81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80" name="Freeform 80"/>
              <p:cNvSpPr/>
              <p:nvPr/>
            </p:nvSpPr>
            <p:spPr bwMode="auto">
              <a:xfrm>
                <a:off x="1942" y="1960"/>
                <a:ext cx="70" cy="22"/>
              </a:xfrm>
              <a:custGeom>
                <a:avLst/>
                <a:gdLst/>
                <a:ahLst/>
                <a:cxnLst>
                  <a:cxn ang="0">
                    <a:pos x="70" y="20"/>
                  </a:cxn>
                  <a:cxn ang="0">
                    <a:pos x="0" y="3"/>
                  </a:cxn>
                  <a:cxn ang="0">
                    <a:pos x="0" y="1"/>
                  </a:cxn>
                  <a:cxn ang="0">
                    <a:pos x="0" y="0"/>
                  </a:cxn>
                  <a:cxn ang="0">
                    <a:pos x="70" y="17"/>
                  </a:cxn>
                  <a:cxn ang="0">
                    <a:pos x="70" y="18"/>
                  </a:cxn>
                  <a:cxn ang="0">
                    <a:pos x="70" y="20"/>
                  </a:cxn>
                </a:cxnLst>
                <a:rect l="0" t="0" r="r" b="b"/>
                <a:pathLst>
                  <a:path w="70" h="20">
                    <a:moveTo>
                      <a:pt x="70" y="20"/>
                    </a:moveTo>
                    <a:lnTo>
                      <a:pt x="0" y="3"/>
                    </a:lnTo>
                    <a:lnTo>
                      <a:pt x="0" y="1"/>
                    </a:lnTo>
                    <a:lnTo>
                      <a:pt x="0" y="0"/>
                    </a:lnTo>
                    <a:lnTo>
                      <a:pt x="70" y="17"/>
                    </a:lnTo>
                    <a:lnTo>
                      <a:pt x="70" y="18"/>
                    </a:lnTo>
                    <a:lnTo>
                      <a:pt x="70" y="20"/>
                    </a:lnTo>
                    <a:close/>
                  </a:path>
                </a:pathLst>
              </a:custGeom>
              <a:solidFill>
                <a:srgbClr val="EDA91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81" name="Freeform 81"/>
              <p:cNvSpPr/>
              <p:nvPr/>
            </p:nvSpPr>
            <p:spPr bwMode="auto">
              <a:xfrm>
                <a:off x="1942" y="1958"/>
                <a:ext cx="70" cy="22"/>
              </a:xfrm>
              <a:custGeom>
                <a:avLst/>
                <a:gdLst/>
                <a:ahLst/>
                <a:cxnLst>
                  <a:cxn ang="0">
                    <a:pos x="70" y="20"/>
                  </a:cxn>
                  <a:cxn ang="0">
                    <a:pos x="0" y="3"/>
                  </a:cxn>
                  <a:cxn ang="0">
                    <a:pos x="0" y="2"/>
                  </a:cxn>
                  <a:cxn ang="0">
                    <a:pos x="0" y="0"/>
                  </a:cxn>
                  <a:cxn ang="0">
                    <a:pos x="70" y="17"/>
                  </a:cxn>
                  <a:cxn ang="0">
                    <a:pos x="70" y="19"/>
                  </a:cxn>
                  <a:cxn ang="0">
                    <a:pos x="70" y="20"/>
                  </a:cxn>
                </a:cxnLst>
                <a:rect l="0" t="0" r="r" b="b"/>
                <a:pathLst>
                  <a:path w="70" h="20">
                    <a:moveTo>
                      <a:pt x="70" y="20"/>
                    </a:moveTo>
                    <a:lnTo>
                      <a:pt x="0" y="3"/>
                    </a:lnTo>
                    <a:lnTo>
                      <a:pt x="0" y="2"/>
                    </a:lnTo>
                    <a:lnTo>
                      <a:pt x="0" y="0"/>
                    </a:lnTo>
                    <a:lnTo>
                      <a:pt x="70" y="17"/>
                    </a:lnTo>
                    <a:lnTo>
                      <a:pt x="70" y="19"/>
                    </a:lnTo>
                    <a:lnTo>
                      <a:pt x="70" y="20"/>
                    </a:lnTo>
                    <a:close/>
                  </a:path>
                </a:pathLst>
              </a:custGeom>
              <a:solidFill>
                <a:srgbClr val="ECA81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82" name="Freeform 82"/>
              <p:cNvSpPr/>
              <p:nvPr/>
            </p:nvSpPr>
            <p:spPr bwMode="auto">
              <a:xfrm>
                <a:off x="1942" y="1956"/>
                <a:ext cx="70" cy="23"/>
              </a:xfrm>
              <a:custGeom>
                <a:avLst/>
                <a:gdLst/>
                <a:ahLst/>
                <a:cxnLst>
                  <a:cxn ang="0">
                    <a:pos x="70" y="21"/>
                  </a:cxn>
                  <a:cxn ang="0">
                    <a:pos x="0" y="4"/>
                  </a:cxn>
                  <a:cxn ang="0">
                    <a:pos x="0" y="2"/>
                  </a:cxn>
                  <a:cxn ang="0">
                    <a:pos x="0" y="0"/>
                  </a:cxn>
                  <a:cxn ang="0">
                    <a:pos x="70" y="17"/>
                  </a:cxn>
                  <a:cxn ang="0">
                    <a:pos x="70" y="19"/>
                  </a:cxn>
                  <a:cxn ang="0">
                    <a:pos x="70" y="21"/>
                  </a:cxn>
                </a:cxnLst>
                <a:rect l="0" t="0" r="r" b="b"/>
                <a:pathLst>
                  <a:path w="70" h="21">
                    <a:moveTo>
                      <a:pt x="70" y="21"/>
                    </a:moveTo>
                    <a:lnTo>
                      <a:pt x="0" y="4"/>
                    </a:lnTo>
                    <a:lnTo>
                      <a:pt x="0" y="2"/>
                    </a:lnTo>
                    <a:lnTo>
                      <a:pt x="0" y="0"/>
                    </a:lnTo>
                    <a:lnTo>
                      <a:pt x="70" y="17"/>
                    </a:lnTo>
                    <a:lnTo>
                      <a:pt x="70" y="19"/>
                    </a:lnTo>
                    <a:lnTo>
                      <a:pt x="70" y="21"/>
                    </a:lnTo>
                    <a:close/>
                  </a:path>
                </a:pathLst>
              </a:custGeom>
              <a:solidFill>
                <a:srgbClr val="ECA91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83" name="Freeform 83"/>
              <p:cNvSpPr/>
              <p:nvPr/>
            </p:nvSpPr>
            <p:spPr bwMode="auto">
              <a:xfrm>
                <a:off x="1942" y="1954"/>
                <a:ext cx="70" cy="23"/>
              </a:xfrm>
              <a:custGeom>
                <a:avLst/>
                <a:gdLst/>
                <a:ahLst/>
                <a:cxnLst>
                  <a:cxn ang="0">
                    <a:pos x="70" y="21"/>
                  </a:cxn>
                  <a:cxn ang="0">
                    <a:pos x="0" y="4"/>
                  </a:cxn>
                  <a:cxn ang="0">
                    <a:pos x="0" y="2"/>
                  </a:cxn>
                  <a:cxn ang="0">
                    <a:pos x="0" y="0"/>
                  </a:cxn>
                  <a:cxn ang="0">
                    <a:pos x="70" y="17"/>
                  </a:cxn>
                  <a:cxn ang="0">
                    <a:pos x="70" y="19"/>
                  </a:cxn>
                  <a:cxn ang="0">
                    <a:pos x="70" y="21"/>
                  </a:cxn>
                </a:cxnLst>
                <a:rect l="0" t="0" r="r" b="b"/>
                <a:pathLst>
                  <a:path w="70" h="21">
                    <a:moveTo>
                      <a:pt x="70" y="21"/>
                    </a:moveTo>
                    <a:lnTo>
                      <a:pt x="0" y="4"/>
                    </a:lnTo>
                    <a:lnTo>
                      <a:pt x="0" y="2"/>
                    </a:lnTo>
                    <a:lnTo>
                      <a:pt x="0" y="0"/>
                    </a:lnTo>
                    <a:lnTo>
                      <a:pt x="70" y="17"/>
                    </a:lnTo>
                    <a:lnTo>
                      <a:pt x="70" y="19"/>
                    </a:lnTo>
                    <a:lnTo>
                      <a:pt x="70" y="21"/>
                    </a:lnTo>
                    <a:close/>
                  </a:path>
                </a:pathLst>
              </a:custGeom>
              <a:solidFill>
                <a:srgbClr val="ECAA1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84" name="Freeform 84"/>
              <p:cNvSpPr/>
              <p:nvPr/>
            </p:nvSpPr>
            <p:spPr bwMode="auto">
              <a:xfrm>
                <a:off x="1942" y="1952"/>
                <a:ext cx="70" cy="23"/>
              </a:xfrm>
              <a:custGeom>
                <a:avLst/>
                <a:gdLst/>
                <a:ahLst/>
                <a:cxnLst>
                  <a:cxn ang="0">
                    <a:pos x="70" y="21"/>
                  </a:cxn>
                  <a:cxn ang="0">
                    <a:pos x="0" y="4"/>
                  </a:cxn>
                  <a:cxn ang="0">
                    <a:pos x="0" y="2"/>
                  </a:cxn>
                  <a:cxn ang="0">
                    <a:pos x="0" y="2"/>
                  </a:cxn>
                  <a:cxn ang="0">
                    <a:pos x="0" y="0"/>
                  </a:cxn>
                  <a:cxn ang="0">
                    <a:pos x="0" y="0"/>
                  </a:cxn>
                  <a:cxn ang="0">
                    <a:pos x="70" y="17"/>
                  </a:cxn>
                  <a:cxn ang="0">
                    <a:pos x="70" y="19"/>
                  </a:cxn>
                  <a:cxn ang="0">
                    <a:pos x="70" y="21"/>
                  </a:cxn>
                </a:cxnLst>
                <a:rect l="0" t="0" r="r" b="b"/>
                <a:pathLst>
                  <a:path w="70" h="21">
                    <a:moveTo>
                      <a:pt x="70" y="21"/>
                    </a:moveTo>
                    <a:lnTo>
                      <a:pt x="0" y="4"/>
                    </a:lnTo>
                    <a:lnTo>
                      <a:pt x="0" y="2"/>
                    </a:lnTo>
                    <a:lnTo>
                      <a:pt x="0" y="2"/>
                    </a:lnTo>
                    <a:lnTo>
                      <a:pt x="0" y="0"/>
                    </a:lnTo>
                    <a:lnTo>
                      <a:pt x="0" y="0"/>
                    </a:lnTo>
                    <a:lnTo>
                      <a:pt x="70" y="17"/>
                    </a:lnTo>
                    <a:lnTo>
                      <a:pt x="70" y="19"/>
                    </a:lnTo>
                    <a:lnTo>
                      <a:pt x="70" y="21"/>
                    </a:lnTo>
                    <a:close/>
                  </a:path>
                </a:pathLst>
              </a:custGeom>
              <a:solidFill>
                <a:srgbClr val="ECAA1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85" name="Freeform 85"/>
              <p:cNvSpPr/>
              <p:nvPr/>
            </p:nvSpPr>
            <p:spPr bwMode="auto">
              <a:xfrm>
                <a:off x="1942" y="1951"/>
                <a:ext cx="70" cy="22"/>
              </a:xfrm>
              <a:custGeom>
                <a:avLst/>
                <a:gdLst/>
                <a:ahLst/>
                <a:cxnLst>
                  <a:cxn ang="0">
                    <a:pos x="70" y="21"/>
                  </a:cxn>
                  <a:cxn ang="0">
                    <a:pos x="0" y="4"/>
                  </a:cxn>
                  <a:cxn ang="0">
                    <a:pos x="0" y="4"/>
                  </a:cxn>
                  <a:cxn ang="0">
                    <a:pos x="0" y="4"/>
                  </a:cxn>
                  <a:cxn ang="0">
                    <a:pos x="0" y="2"/>
                  </a:cxn>
                  <a:cxn ang="0">
                    <a:pos x="0" y="0"/>
                  </a:cxn>
                  <a:cxn ang="0">
                    <a:pos x="70" y="17"/>
                  </a:cxn>
                  <a:cxn ang="0">
                    <a:pos x="70" y="19"/>
                  </a:cxn>
                  <a:cxn ang="0">
                    <a:pos x="70" y="21"/>
                  </a:cxn>
                </a:cxnLst>
                <a:rect l="0" t="0" r="r" b="b"/>
                <a:pathLst>
                  <a:path w="70" h="21">
                    <a:moveTo>
                      <a:pt x="70" y="21"/>
                    </a:moveTo>
                    <a:lnTo>
                      <a:pt x="0" y="4"/>
                    </a:lnTo>
                    <a:lnTo>
                      <a:pt x="0" y="4"/>
                    </a:lnTo>
                    <a:lnTo>
                      <a:pt x="0" y="4"/>
                    </a:lnTo>
                    <a:lnTo>
                      <a:pt x="0" y="2"/>
                    </a:lnTo>
                    <a:lnTo>
                      <a:pt x="0" y="0"/>
                    </a:lnTo>
                    <a:lnTo>
                      <a:pt x="70" y="17"/>
                    </a:lnTo>
                    <a:lnTo>
                      <a:pt x="70" y="19"/>
                    </a:lnTo>
                    <a:lnTo>
                      <a:pt x="70" y="21"/>
                    </a:lnTo>
                    <a:close/>
                  </a:path>
                </a:pathLst>
              </a:custGeom>
              <a:solidFill>
                <a:srgbClr val="ECAB1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86" name="Freeform 86"/>
              <p:cNvSpPr/>
              <p:nvPr/>
            </p:nvSpPr>
            <p:spPr bwMode="auto">
              <a:xfrm>
                <a:off x="1942" y="1950"/>
                <a:ext cx="70" cy="21"/>
              </a:xfrm>
              <a:custGeom>
                <a:avLst/>
                <a:gdLst/>
                <a:ahLst/>
                <a:cxnLst>
                  <a:cxn ang="0">
                    <a:pos x="70" y="21"/>
                  </a:cxn>
                  <a:cxn ang="0">
                    <a:pos x="0" y="4"/>
                  </a:cxn>
                  <a:cxn ang="0">
                    <a:pos x="0" y="2"/>
                  </a:cxn>
                  <a:cxn ang="0">
                    <a:pos x="0" y="0"/>
                  </a:cxn>
                  <a:cxn ang="0">
                    <a:pos x="70" y="17"/>
                  </a:cxn>
                  <a:cxn ang="0">
                    <a:pos x="70" y="19"/>
                  </a:cxn>
                  <a:cxn ang="0">
                    <a:pos x="70" y="21"/>
                  </a:cxn>
                </a:cxnLst>
                <a:rect l="0" t="0" r="r" b="b"/>
                <a:pathLst>
                  <a:path w="70" h="21">
                    <a:moveTo>
                      <a:pt x="70" y="21"/>
                    </a:moveTo>
                    <a:lnTo>
                      <a:pt x="0" y="4"/>
                    </a:lnTo>
                    <a:lnTo>
                      <a:pt x="0" y="2"/>
                    </a:lnTo>
                    <a:lnTo>
                      <a:pt x="0" y="0"/>
                    </a:lnTo>
                    <a:lnTo>
                      <a:pt x="70" y="17"/>
                    </a:lnTo>
                    <a:lnTo>
                      <a:pt x="70" y="19"/>
                    </a:lnTo>
                    <a:lnTo>
                      <a:pt x="70" y="21"/>
                    </a:lnTo>
                    <a:close/>
                  </a:path>
                </a:pathLst>
              </a:custGeom>
              <a:solidFill>
                <a:srgbClr val="ECAC1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87" name="Freeform 87"/>
              <p:cNvSpPr/>
              <p:nvPr/>
            </p:nvSpPr>
            <p:spPr bwMode="auto">
              <a:xfrm>
                <a:off x="1942" y="1948"/>
                <a:ext cx="70" cy="21"/>
              </a:xfrm>
              <a:custGeom>
                <a:avLst/>
                <a:gdLst/>
                <a:ahLst/>
                <a:cxnLst>
                  <a:cxn ang="0">
                    <a:pos x="70" y="21"/>
                  </a:cxn>
                  <a:cxn ang="0">
                    <a:pos x="0" y="4"/>
                  </a:cxn>
                  <a:cxn ang="0">
                    <a:pos x="0" y="2"/>
                  </a:cxn>
                  <a:cxn ang="0">
                    <a:pos x="0" y="0"/>
                  </a:cxn>
                  <a:cxn ang="0">
                    <a:pos x="70" y="17"/>
                  </a:cxn>
                  <a:cxn ang="0">
                    <a:pos x="70" y="19"/>
                  </a:cxn>
                  <a:cxn ang="0">
                    <a:pos x="70" y="21"/>
                  </a:cxn>
                </a:cxnLst>
                <a:rect l="0" t="0" r="r" b="b"/>
                <a:pathLst>
                  <a:path w="70" h="21">
                    <a:moveTo>
                      <a:pt x="70" y="21"/>
                    </a:moveTo>
                    <a:lnTo>
                      <a:pt x="0" y="4"/>
                    </a:lnTo>
                    <a:lnTo>
                      <a:pt x="0" y="2"/>
                    </a:lnTo>
                    <a:lnTo>
                      <a:pt x="0" y="0"/>
                    </a:lnTo>
                    <a:lnTo>
                      <a:pt x="70" y="17"/>
                    </a:lnTo>
                    <a:lnTo>
                      <a:pt x="70" y="19"/>
                    </a:lnTo>
                    <a:lnTo>
                      <a:pt x="70" y="21"/>
                    </a:lnTo>
                    <a:close/>
                  </a:path>
                </a:pathLst>
              </a:custGeom>
              <a:solidFill>
                <a:srgbClr val="EDAC1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88" name="Freeform 88"/>
              <p:cNvSpPr/>
              <p:nvPr/>
            </p:nvSpPr>
            <p:spPr bwMode="auto">
              <a:xfrm>
                <a:off x="1942" y="1944"/>
                <a:ext cx="70" cy="21"/>
              </a:xfrm>
              <a:custGeom>
                <a:avLst/>
                <a:gdLst/>
                <a:ahLst/>
                <a:cxnLst>
                  <a:cxn ang="0">
                    <a:pos x="70" y="21"/>
                  </a:cxn>
                  <a:cxn ang="0">
                    <a:pos x="0" y="4"/>
                  </a:cxn>
                  <a:cxn ang="0">
                    <a:pos x="0" y="2"/>
                  </a:cxn>
                  <a:cxn ang="0">
                    <a:pos x="0" y="0"/>
                  </a:cxn>
                  <a:cxn ang="0">
                    <a:pos x="70" y="17"/>
                  </a:cxn>
                  <a:cxn ang="0">
                    <a:pos x="70" y="19"/>
                  </a:cxn>
                  <a:cxn ang="0">
                    <a:pos x="70" y="21"/>
                  </a:cxn>
                </a:cxnLst>
                <a:rect l="0" t="0" r="r" b="b"/>
                <a:pathLst>
                  <a:path w="70" h="21">
                    <a:moveTo>
                      <a:pt x="70" y="21"/>
                    </a:moveTo>
                    <a:lnTo>
                      <a:pt x="0" y="4"/>
                    </a:lnTo>
                    <a:lnTo>
                      <a:pt x="0" y="2"/>
                    </a:lnTo>
                    <a:lnTo>
                      <a:pt x="0" y="0"/>
                    </a:lnTo>
                    <a:lnTo>
                      <a:pt x="70" y="17"/>
                    </a:lnTo>
                    <a:lnTo>
                      <a:pt x="70" y="19"/>
                    </a:lnTo>
                    <a:lnTo>
                      <a:pt x="70" y="21"/>
                    </a:lnTo>
                    <a:close/>
                  </a:path>
                </a:pathLst>
              </a:custGeom>
              <a:solidFill>
                <a:srgbClr val="EDAC1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89" name="Freeform 89"/>
              <p:cNvSpPr/>
              <p:nvPr/>
            </p:nvSpPr>
            <p:spPr bwMode="auto">
              <a:xfrm>
                <a:off x="1942" y="1942"/>
                <a:ext cx="70" cy="21"/>
              </a:xfrm>
              <a:custGeom>
                <a:avLst/>
                <a:gdLst/>
                <a:ahLst/>
                <a:cxnLst>
                  <a:cxn ang="0">
                    <a:pos x="70" y="21"/>
                  </a:cxn>
                  <a:cxn ang="0">
                    <a:pos x="0" y="4"/>
                  </a:cxn>
                  <a:cxn ang="0">
                    <a:pos x="0" y="2"/>
                  </a:cxn>
                  <a:cxn ang="0">
                    <a:pos x="0" y="0"/>
                  </a:cxn>
                  <a:cxn ang="0">
                    <a:pos x="70" y="18"/>
                  </a:cxn>
                  <a:cxn ang="0">
                    <a:pos x="70" y="19"/>
                  </a:cxn>
                  <a:cxn ang="0">
                    <a:pos x="70" y="21"/>
                  </a:cxn>
                </a:cxnLst>
                <a:rect l="0" t="0" r="r" b="b"/>
                <a:pathLst>
                  <a:path w="70" h="21">
                    <a:moveTo>
                      <a:pt x="70" y="21"/>
                    </a:moveTo>
                    <a:lnTo>
                      <a:pt x="0" y="4"/>
                    </a:lnTo>
                    <a:lnTo>
                      <a:pt x="0" y="2"/>
                    </a:lnTo>
                    <a:lnTo>
                      <a:pt x="0" y="0"/>
                    </a:lnTo>
                    <a:lnTo>
                      <a:pt x="70" y="18"/>
                    </a:lnTo>
                    <a:lnTo>
                      <a:pt x="70" y="19"/>
                    </a:lnTo>
                    <a:lnTo>
                      <a:pt x="70" y="21"/>
                    </a:lnTo>
                    <a:close/>
                  </a:path>
                </a:pathLst>
              </a:custGeom>
              <a:solidFill>
                <a:srgbClr val="EDAD1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90" name="Freeform 90"/>
              <p:cNvSpPr/>
              <p:nvPr/>
            </p:nvSpPr>
            <p:spPr bwMode="auto">
              <a:xfrm>
                <a:off x="1942" y="1941"/>
                <a:ext cx="70" cy="20"/>
              </a:xfrm>
              <a:custGeom>
                <a:avLst/>
                <a:gdLst/>
                <a:ahLst/>
                <a:cxnLst>
                  <a:cxn ang="0">
                    <a:pos x="70" y="20"/>
                  </a:cxn>
                  <a:cxn ang="0">
                    <a:pos x="0" y="3"/>
                  </a:cxn>
                  <a:cxn ang="0">
                    <a:pos x="0" y="1"/>
                  </a:cxn>
                  <a:cxn ang="0">
                    <a:pos x="0" y="0"/>
                  </a:cxn>
                  <a:cxn ang="0">
                    <a:pos x="70" y="17"/>
                  </a:cxn>
                  <a:cxn ang="0">
                    <a:pos x="70" y="19"/>
                  </a:cxn>
                  <a:cxn ang="0">
                    <a:pos x="70" y="20"/>
                  </a:cxn>
                </a:cxnLst>
                <a:rect l="0" t="0" r="r" b="b"/>
                <a:pathLst>
                  <a:path w="70" h="20">
                    <a:moveTo>
                      <a:pt x="70" y="20"/>
                    </a:moveTo>
                    <a:lnTo>
                      <a:pt x="0" y="3"/>
                    </a:lnTo>
                    <a:lnTo>
                      <a:pt x="0" y="1"/>
                    </a:lnTo>
                    <a:lnTo>
                      <a:pt x="0" y="0"/>
                    </a:lnTo>
                    <a:lnTo>
                      <a:pt x="70" y="17"/>
                    </a:lnTo>
                    <a:lnTo>
                      <a:pt x="70" y="19"/>
                    </a:lnTo>
                    <a:lnTo>
                      <a:pt x="70" y="20"/>
                    </a:lnTo>
                    <a:close/>
                  </a:path>
                </a:pathLst>
              </a:custGeom>
              <a:solidFill>
                <a:srgbClr val="EDAE1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91" name="Freeform 91"/>
              <p:cNvSpPr/>
              <p:nvPr/>
            </p:nvSpPr>
            <p:spPr bwMode="auto">
              <a:xfrm>
                <a:off x="1942" y="1939"/>
                <a:ext cx="70" cy="21"/>
              </a:xfrm>
              <a:custGeom>
                <a:avLst/>
                <a:gdLst/>
                <a:ahLst/>
                <a:cxnLst>
                  <a:cxn ang="0">
                    <a:pos x="70" y="21"/>
                  </a:cxn>
                  <a:cxn ang="0">
                    <a:pos x="0" y="3"/>
                  </a:cxn>
                  <a:cxn ang="0">
                    <a:pos x="0" y="2"/>
                  </a:cxn>
                  <a:cxn ang="0">
                    <a:pos x="0" y="0"/>
                  </a:cxn>
                  <a:cxn ang="0">
                    <a:pos x="70" y="17"/>
                  </a:cxn>
                  <a:cxn ang="0">
                    <a:pos x="70" y="19"/>
                  </a:cxn>
                  <a:cxn ang="0">
                    <a:pos x="70" y="21"/>
                  </a:cxn>
                </a:cxnLst>
                <a:rect l="0" t="0" r="r" b="b"/>
                <a:pathLst>
                  <a:path w="70" h="21">
                    <a:moveTo>
                      <a:pt x="70" y="21"/>
                    </a:moveTo>
                    <a:lnTo>
                      <a:pt x="0" y="3"/>
                    </a:lnTo>
                    <a:lnTo>
                      <a:pt x="0" y="2"/>
                    </a:lnTo>
                    <a:lnTo>
                      <a:pt x="0" y="0"/>
                    </a:lnTo>
                    <a:lnTo>
                      <a:pt x="70" y="17"/>
                    </a:lnTo>
                    <a:lnTo>
                      <a:pt x="70" y="19"/>
                    </a:lnTo>
                    <a:lnTo>
                      <a:pt x="70" y="21"/>
                    </a:lnTo>
                    <a:close/>
                  </a:path>
                </a:pathLst>
              </a:custGeom>
              <a:solidFill>
                <a:srgbClr val="EDAF1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92" name="Freeform 92"/>
              <p:cNvSpPr/>
              <p:nvPr/>
            </p:nvSpPr>
            <p:spPr bwMode="auto">
              <a:xfrm>
                <a:off x="1942" y="1937"/>
                <a:ext cx="70" cy="21"/>
              </a:xfrm>
              <a:custGeom>
                <a:avLst/>
                <a:gdLst/>
                <a:ahLst/>
                <a:cxnLst>
                  <a:cxn ang="0">
                    <a:pos x="70" y="21"/>
                  </a:cxn>
                  <a:cxn ang="0">
                    <a:pos x="0" y="4"/>
                  </a:cxn>
                  <a:cxn ang="0">
                    <a:pos x="0" y="2"/>
                  </a:cxn>
                  <a:cxn ang="0">
                    <a:pos x="0" y="0"/>
                  </a:cxn>
                  <a:cxn ang="0">
                    <a:pos x="70" y="17"/>
                  </a:cxn>
                  <a:cxn ang="0">
                    <a:pos x="70" y="19"/>
                  </a:cxn>
                  <a:cxn ang="0">
                    <a:pos x="70" y="21"/>
                  </a:cxn>
                </a:cxnLst>
                <a:rect l="0" t="0" r="r" b="b"/>
                <a:pathLst>
                  <a:path w="70" h="21">
                    <a:moveTo>
                      <a:pt x="70" y="21"/>
                    </a:moveTo>
                    <a:lnTo>
                      <a:pt x="0" y="4"/>
                    </a:lnTo>
                    <a:lnTo>
                      <a:pt x="0" y="2"/>
                    </a:lnTo>
                    <a:lnTo>
                      <a:pt x="0" y="0"/>
                    </a:lnTo>
                    <a:lnTo>
                      <a:pt x="70" y="17"/>
                    </a:lnTo>
                    <a:lnTo>
                      <a:pt x="70" y="19"/>
                    </a:lnTo>
                    <a:lnTo>
                      <a:pt x="70" y="21"/>
                    </a:lnTo>
                    <a:close/>
                  </a:path>
                </a:pathLst>
              </a:custGeom>
              <a:solidFill>
                <a:srgbClr val="EDAF1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93" name="Freeform 93"/>
              <p:cNvSpPr/>
              <p:nvPr/>
            </p:nvSpPr>
            <p:spPr bwMode="auto">
              <a:xfrm>
                <a:off x="1942" y="1935"/>
                <a:ext cx="70" cy="21"/>
              </a:xfrm>
              <a:custGeom>
                <a:avLst/>
                <a:gdLst/>
                <a:ahLst/>
                <a:cxnLst>
                  <a:cxn ang="0">
                    <a:pos x="70" y="21"/>
                  </a:cxn>
                  <a:cxn ang="0">
                    <a:pos x="0" y="4"/>
                  </a:cxn>
                  <a:cxn ang="0">
                    <a:pos x="0" y="2"/>
                  </a:cxn>
                  <a:cxn ang="0">
                    <a:pos x="0" y="0"/>
                  </a:cxn>
                  <a:cxn ang="0">
                    <a:pos x="70" y="17"/>
                  </a:cxn>
                  <a:cxn ang="0">
                    <a:pos x="70" y="19"/>
                  </a:cxn>
                  <a:cxn ang="0">
                    <a:pos x="70" y="21"/>
                  </a:cxn>
                </a:cxnLst>
                <a:rect l="0" t="0" r="r" b="b"/>
                <a:pathLst>
                  <a:path w="70" h="21">
                    <a:moveTo>
                      <a:pt x="70" y="21"/>
                    </a:moveTo>
                    <a:lnTo>
                      <a:pt x="0" y="4"/>
                    </a:lnTo>
                    <a:lnTo>
                      <a:pt x="0" y="2"/>
                    </a:lnTo>
                    <a:lnTo>
                      <a:pt x="0" y="0"/>
                    </a:lnTo>
                    <a:lnTo>
                      <a:pt x="70" y="17"/>
                    </a:lnTo>
                    <a:lnTo>
                      <a:pt x="70" y="19"/>
                    </a:lnTo>
                    <a:lnTo>
                      <a:pt x="70" y="21"/>
                    </a:lnTo>
                    <a:close/>
                  </a:path>
                </a:pathLst>
              </a:custGeom>
              <a:solidFill>
                <a:srgbClr val="EDAF1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94" name="Freeform 94"/>
              <p:cNvSpPr/>
              <p:nvPr/>
            </p:nvSpPr>
            <p:spPr bwMode="auto">
              <a:xfrm>
                <a:off x="1940" y="1933"/>
                <a:ext cx="72" cy="21"/>
              </a:xfrm>
              <a:custGeom>
                <a:avLst/>
                <a:gdLst/>
                <a:ahLst/>
                <a:cxnLst>
                  <a:cxn ang="0">
                    <a:pos x="72" y="21"/>
                  </a:cxn>
                  <a:cxn ang="0">
                    <a:pos x="2" y="4"/>
                  </a:cxn>
                  <a:cxn ang="0">
                    <a:pos x="2" y="2"/>
                  </a:cxn>
                  <a:cxn ang="0">
                    <a:pos x="0" y="0"/>
                  </a:cxn>
                  <a:cxn ang="0">
                    <a:pos x="72" y="17"/>
                  </a:cxn>
                  <a:cxn ang="0">
                    <a:pos x="72" y="19"/>
                  </a:cxn>
                  <a:cxn ang="0">
                    <a:pos x="72" y="21"/>
                  </a:cxn>
                </a:cxnLst>
                <a:rect l="0" t="0" r="r" b="b"/>
                <a:pathLst>
                  <a:path w="72" h="21">
                    <a:moveTo>
                      <a:pt x="72" y="21"/>
                    </a:moveTo>
                    <a:lnTo>
                      <a:pt x="2" y="4"/>
                    </a:lnTo>
                    <a:lnTo>
                      <a:pt x="2" y="2"/>
                    </a:lnTo>
                    <a:lnTo>
                      <a:pt x="0" y="0"/>
                    </a:lnTo>
                    <a:lnTo>
                      <a:pt x="72" y="17"/>
                    </a:lnTo>
                    <a:lnTo>
                      <a:pt x="72" y="19"/>
                    </a:lnTo>
                    <a:lnTo>
                      <a:pt x="72" y="21"/>
                    </a:lnTo>
                    <a:close/>
                  </a:path>
                </a:pathLst>
              </a:custGeom>
              <a:solidFill>
                <a:srgbClr val="EEB01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95" name="Freeform 95"/>
              <p:cNvSpPr/>
              <p:nvPr/>
            </p:nvSpPr>
            <p:spPr bwMode="auto">
              <a:xfrm>
                <a:off x="1940" y="1931"/>
                <a:ext cx="72" cy="21"/>
              </a:xfrm>
              <a:custGeom>
                <a:avLst/>
                <a:gdLst/>
                <a:ahLst/>
                <a:cxnLst>
                  <a:cxn ang="0">
                    <a:pos x="72" y="21"/>
                  </a:cxn>
                  <a:cxn ang="0">
                    <a:pos x="2" y="4"/>
                  </a:cxn>
                  <a:cxn ang="0">
                    <a:pos x="0" y="2"/>
                  </a:cxn>
                  <a:cxn ang="0">
                    <a:pos x="0" y="0"/>
                  </a:cxn>
                  <a:cxn ang="0">
                    <a:pos x="72" y="15"/>
                  </a:cxn>
                  <a:cxn ang="0">
                    <a:pos x="72" y="19"/>
                  </a:cxn>
                  <a:cxn ang="0">
                    <a:pos x="72" y="21"/>
                  </a:cxn>
                </a:cxnLst>
                <a:rect l="0" t="0" r="r" b="b"/>
                <a:pathLst>
                  <a:path w="72" h="21">
                    <a:moveTo>
                      <a:pt x="72" y="21"/>
                    </a:moveTo>
                    <a:lnTo>
                      <a:pt x="2" y="4"/>
                    </a:lnTo>
                    <a:lnTo>
                      <a:pt x="0" y="2"/>
                    </a:lnTo>
                    <a:lnTo>
                      <a:pt x="0" y="0"/>
                    </a:lnTo>
                    <a:lnTo>
                      <a:pt x="72" y="15"/>
                    </a:lnTo>
                    <a:lnTo>
                      <a:pt x="72" y="19"/>
                    </a:lnTo>
                    <a:lnTo>
                      <a:pt x="72" y="21"/>
                    </a:lnTo>
                    <a:close/>
                  </a:path>
                </a:pathLst>
              </a:custGeom>
              <a:solidFill>
                <a:srgbClr val="EEB01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96" name="Freeform 96"/>
              <p:cNvSpPr/>
              <p:nvPr/>
            </p:nvSpPr>
            <p:spPr bwMode="auto">
              <a:xfrm>
                <a:off x="1940" y="1929"/>
                <a:ext cx="72" cy="22"/>
              </a:xfrm>
              <a:custGeom>
                <a:avLst/>
                <a:gdLst/>
                <a:ahLst/>
                <a:cxnLst>
                  <a:cxn ang="0">
                    <a:pos x="72" y="21"/>
                  </a:cxn>
                  <a:cxn ang="0">
                    <a:pos x="0" y="4"/>
                  </a:cxn>
                  <a:cxn ang="0">
                    <a:pos x="0" y="2"/>
                  </a:cxn>
                  <a:cxn ang="0">
                    <a:pos x="0" y="0"/>
                  </a:cxn>
                  <a:cxn ang="0">
                    <a:pos x="72" y="15"/>
                  </a:cxn>
                  <a:cxn ang="0">
                    <a:pos x="72" y="17"/>
                  </a:cxn>
                  <a:cxn ang="0">
                    <a:pos x="72" y="21"/>
                  </a:cxn>
                </a:cxnLst>
                <a:rect l="0" t="0" r="r" b="b"/>
                <a:pathLst>
                  <a:path w="72" h="21">
                    <a:moveTo>
                      <a:pt x="72" y="21"/>
                    </a:moveTo>
                    <a:lnTo>
                      <a:pt x="0" y="4"/>
                    </a:lnTo>
                    <a:lnTo>
                      <a:pt x="0" y="2"/>
                    </a:lnTo>
                    <a:lnTo>
                      <a:pt x="0" y="0"/>
                    </a:lnTo>
                    <a:lnTo>
                      <a:pt x="72" y="15"/>
                    </a:lnTo>
                    <a:lnTo>
                      <a:pt x="72" y="17"/>
                    </a:lnTo>
                    <a:lnTo>
                      <a:pt x="72" y="21"/>
                    </a:lnTo>
                    <a:close/>
                  </a:path>
                </a:pathLst>
              </a:custGeom>
              <a:solidFill>
                <a:srgbClr val="EEB11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97" name="Freeform 97"/>
              <p:cNvSpPr/>
              <p:nvPr/>
            </p:nvSpPr>
            <p:spPr bwMode="auto">
              <a:xfrm>
                <a:off x="1940" y="1925"/>
                <a:ext cx="72" cy="23"/>
              </a:xfrm>
              <a:custGeom>
                <a:avLst/>
                <a:gdLst/>
                <a:ahLst/>
                <a:cxnLst>
                  <a:cxn ang="0">
                    <a:pos x="72" y="21"/>
                  </a:cxn>
                  <a:cxn ang="0">
                    <a:pos x="0" y="6"/>
                  </a:cxn>
                  <a:cxn ang="0">
                    <a:pos x="0" y="4"/>
                  </a:cxn>
                  <a:cxn ang="0">
                    <a:pos x="0" y="0"/>
                  </a:cxn>
                  <a:cxn ang="0">
                    <a:pos x="72" y="17"/>
                  </a:cxn>
                  <a:cxn ang="0">
                    <a:pos x="72" y="19"/>
                  </a:cxn>
                  <a:cxn ang="0">
                    <a:pos x="72" y="21"/>
                  </a:cxn>
                </a:cxnLst>
                <a:rect l="0" t="0" r="r" b="b"/>
                <a:pathLst>
                  <a:path w="72" h="21">
                    <a:moveTo>
                      <a:pt x="72" y="21"/>
                    </a:moveTo>
                    <a:lnTo>
                      <a:pt x="0" y="6"/>
                    </a:lnTo>
                    <a:lnTo>
                      <a:pt x="0" y="4"/>
                    </a:lnTo>
                    <a:lnTo>
                      <a:pt x="0" y="0"/>
                    </a:lnTo>
                    <a:lnTo>
                      <a:pt x="72" y="17"/>
                    </a:lnTo>
                    <a:lnTo>
                      <a:pt x="72" y="19"/>
                    </a:lnTo>
                    <a:lnTo>
                      <a:pt x="72" y="21"/>
                    </a:lnTo>
                    <a:close/>
                  </a:path>
                </a:pathLst>
              </a:custGeom>
              <a:solidFill>
                <a:srgbClr val="EEB21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98" name="Freeform 98"/>
              <p:cNvSpPr/>
              <p:nvPr/>
            </p:nvSpPr>
            <p:spPr bwMode="auto">
              <a:xfrm>
                <a:off x="1940" y="1923"/>
                <a:ext cx="72" cy="23"/>
              </a:xfrm>
              <a:custGeom>
                <a:avLst/>
                <a:gdLst/>
                <a:ahLst/>
                <a:cxnLst>
                  <a:cxn ang="0">
                    <a:pos x="72" y="21"/>
                  </a:cxn>
                  <a:cxn ang="0">
                    <a:pos x="0" y="6"/>
                  </a:cxn>
                  <a:cxn ang="0">
                    <a:pos x="0" y="2"/>
                  </a:cxn>
                  <a:cxn ang="0">
                    <a:pos x="0" y="0"/>
                  </a:cxn>
                  <a:cxn ang="0">
                    <a:pos x="72" y="18"/>
                  </a:cxn>
                  <a:cxn ang="0">
                    <a:pos x="72" y="19"/>
                  </a:cxn>
                  <a:cxn ang="0">
                    <a:pos x="72" y="21"/>
                  </a:cxn>
                </a:cxnLst>
                <a:rect l="0" t="0" r="r" b="b"/>
                <a:pathLst>
                  <a:path w="72" h="21">
                    <a:moveTo>
                      <a:pt x="72" y="21"/>
                    </a:moveTo>
                    <a:lnTo>
                      <a:pt x="0" y="6"/>
                    </a:lnTo>
                    <a:lnTo>
                      <a:pt x="0" y="2"/>
                    </a:lnTo>
                    <a:lnTo>
                      <a:pt x="0" y="0"/>
                    </a:lnTo>
                    <a:lnTo>
                      <a:pt x="72" y="18"/>
                    </a:lnTo>
                    <a:lnTo>
                      <a:pt x="72" y="19"/>
                    </a:lnTo>
                    <a:lnTo>
                      <a:pt x="72" y="21"/>
                    </a:lnTo>
                    <a:close/>
                  </a:path>
                </a:pathLst>
              </a:custGeom>
              <a:solidFill>
                <a:srgbClr val="EEB20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299" name="Freeform 99"/>
              <p:cNvSpPr/>
              <p:nvPr/>
            </p:nvSpPr>
            <p:spPr bwMode="auto">
              <a:xfrm>
                <a:off x="1938" y="1922"/>
                <a:ext cx="74" cy="22"/>
              </a:xfrm>
              <a:custGeom>
                <a:avLst/>
                <a:gdLst/>
                <a:ahLst/>
                <a:cxnLst>
                  <a:cxn ang="0">
                    <a:pos x="74" y="20"/>
                  </a:cxn>
                  <a:cxn ang="0">
                    <a:pos x="2" y="3"/>
                  </a:cxn>
                  <a:cxn ang="0">
                    <a:pos x="2" y="1"/>
                  </a:cxn>
                  <a:cxn ang="0">
                    <a:pos x="0" y="0"/>
                  </a:cxn>
                  <a:cxn ang="0">
                    <a:pos x="74" y="17"/>
                  </a:cxn>
                  <a:cxn ang="0">
                    <a:pos x="74" y="19"/>
                  </a:cxn>
                  <a:cxn ang="0">
                    <a:pos x="74" y="20"/>
                  </a:cxn>
                </a:cxnLst>
                <a:rect l="0" t="0" r="r" b="b"/>
                <a:pathLst>
                  <a:path w="74" h="20">
                    <a:moveTo>
                      <a:pt x="74" y="20"/>
                    </a:moveTo>
                    <a:lnTo>
                      <a:pt x="2" y="3"/>
                    </a:lnTo>
                    <a:lnTo>
                      <a:pt x="2" y="1"/>
                    </a:lnTo>
                    <a:lnTo>
                      <a:pt x="0" y="0"/>
                    </a:lnTo>
                    <a:lnTo>
                      <a:pt x="74" y="17"/>
                    </a:lnTo>
                    <a:lnTo>
                      <a:pt x="74" y="19"/>
                    </a:lnTo>
                    <a:lnTo>
                      <a:pt x="74" y="20"/>
                    </a:lnTo>
                    <a:close/>
                  </a:path>
                </a:pathLst>
              </a:custGeom>
              <a:solidFill>
                <a:srgbClr val="EEB20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00" name="Freeform 100"/>
              <p:cNvSpPr/>
              <p:nvPr/>
            </p:nvSpPr>
            <p:spPr bwMode="auto">
              <a:xfrm>
                <a:off x="1938" y="1920"/>
                <a:ext cx="74" cy="23"/>
              </a:xfrm>
              <a:custGeom>
                <a:avLst/>
                <a:gdLst/>
                <a:ahLst/>
                <a:cxnLst>
                  <a:cxn ang="0">
                    <a:pos x="74" y="21"/>
                  </a:cxn>
                  <a:cxn ang="0">
                    <a:pos x="2" y="3"/>
                  </a:cxn>
                  <a:cxn ang="0">
                    <a:pos x="0" y="2"/>
                  </a:cxn>
                  <a:cxn ang="0">
                    <a:pos x="0" y="0"/>
                  </a:cxn>
                  <a:cxn ang="0">
                    <a:pos x="74" y="17"/>
                  </a:cxn>
                  <a:cxn ang="0">
                    <a:pos x="74" y="19"/>
                  </a:cxn>
                  <a:cxn ang="0">
                    <a:pos x="74" y="19"/>
                  </a:cxn>
                  <a:cxn ang="0">
                    <a:pos x="74" y="21"/>
                  </a:cxn>
                  <a:cxn ang="0">
                    <a:pos x="74" y="21"/>
                  </a:cxn>
                </a:cxnLst>
                <a:rect l="0" t="0" r="r" b="b"/>
                <a:pathLst>
                  <a:path w="74" h="21">
                    <a:moveTo>
                      <a:pt x="74" y="21"/>
                    </a:moveTo>
                    <a:lnTo>
                      <a:pt x="2" y="3"/>
                    </a:lnTo>
                    <a:lnTo>
                      <a:pt x="0" y="2"/>
                    </a:lnTo>
                    <a:lnTo>
                      <a:pt x="0" y="0"/>
                    </a:lnTo>
                    <a:lnTo>
                      <a:pt x="74" y="17"/>
                    </a:lnTo>
                    <a:lnTo>
                      <a:pt x="74" y="19"/>
                    </a:lnTo>
                    <a:lnTo>
                      <a:pt x="74" y="19"/>
                    </a:lnTo>
                    <a:lnTo>
                      <a:pt x="74" y="21"/>
                    </a:lnTo>
                    <a:lnTo>
                      <a:pt x="74" y="21"/>
                    </a:lnTo>
                    <a:close/>
                  </a:path>
                </a:pathLst>
              </a:custGeom>
              <a:solidFill>
                <a:srgbClr val="EEB30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01" name="Freeform 101"/>
              <p:cNvSpPr/>
              <p:nvPr/>
            </p:nvSpPr>
            <p:spPr bwMode="auto">
              <a:xfrm>
                <a:off x="1938" y="1918"/>
                <a:ext cx="74" cy="23"/>
              </a:xfrm>
              <a:custGeom>
                <a:avLst/>
                <a:gdLst/>
                <a:ahLst/>
                <a:cxnLst>
                  <a:cxn ang="0">
                    <a:pos x="74" y="21"/>
                  </a:cxn>
                  <a:cxn ang="0">
                    <a:pos x="0" y="4"/>
                  </a:cxn>
                  <a:cxn ang="0">
                    <a:pos x="0" y="2"/>
                  </a:cxn>
                  <a:cxn ang="0">
                    <a:pos x="0" y="0"/>
                  </a:cxn>
                  <a:cxn ang="0">
                    <a:pos x="74" y="17"/>
                  </a:cxn>
                  <a:cxn ang="0">
                    <a:pos x="74" y="19"/>
                  </a:cxn>
                  <a:cxn ang="0">
                    <a:pos x="74" y="21"/>
                  </a:cxn>
                  <a:cxn ang="0">
                    <a:pos x="74" y="21"/>
                  </a:cxn>
                  <a:cxn ang="0">
                    <a:pos x="74" y="21"/>
                  </a:cxn>
                </a:cxnLst>
                <a:rect l="0" t="0" r="r" b="b"/>
                <a:pathLst>
                  <a:path w="74" h="21">
                    <a:moveTo>
                      <a:pt x="74" y="21"/>
                    </a:moveTo>
                    <a:lnTo>
                      <a:pt x="0" y="4"/>
                    </a:lnTo>
                    <a:lnTo>
                      <a:pt x="0" y="2"/>
                    </a:lnTo>
                    <a:lnTo>
                      <a:pt x="0" y="0"/>
                    </a:lnTo>
                    <a:lnTo>
                      <a:pt x="74" y="17"/>
                    </a:lnTo>
                    <a:lnTo>
                      <a:pt x="74" y="19"/>
                    </a:lnTo>
                    <a:lnTo>
                      <a:pt x="74" y="21"/>
                    </a:lnTo>
                    <a:lnTo>
                      <a:pt x="74" y="21"/>
                    </a:lnTo>
                    <a:lnTo>
                      <a:pt x="74" y="21"/>
                    </a:lnTo>
                    <a:close/>
                  </a:path>
                </a:pathLst>
              </a:custGeom>
              <a:solidFill>
                <a:srgbClr val="EEB40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02" name="Freeform 102"/>
              <p:cNvSpPr/>
              <p:nvPr/>
            </p:nvSpPr>
            <p:spPr bwMode="auto">
              <a:xfrm>
                <a:off x="1938" y="1918"/>
                <a:ext cx="74" cy="21"/>
              </a:xfrm>
              <a:custGeom>
                <a:avLst/>
                <a:gdLst/>
                <a:ahLst/>
                <a:cxnLst>
                  <a:cxn ang="0">
                    <a:pos x="74" y="21"/>
                  </a:cxn>
                  <a:cxn ang="0">
                    <a:pos x="0" y="4"/>
                  </a:cxn>
                  <a:cxn ang="0">
                    <a:pos x="0" y="2"/>
                  </a:cxn>
                  <a:cxn ang="0">
                    <a:pos x="0" y="0"/>
                  </a:cxn>
                  <a:cxn ang="0">
                    <a:pos x="74" y="17"/>
                  </a:cxn>
                  <a:cxn ang="0">
                    <a:pos x="74" y="19"/>
                  </a:cxn>
                  <a:cxn ang="0">
                    <a:pos x="74" y="21"/>
                  </a:cxn>
                </a:cxnLst>
                <a:rect l="0" t="0" r="r" b="b"/>
                <a:pathLst>
                  <a:path w="74" h="21">
                    <a:moveTo>
                      <a:pt x="74" y="21"/>
                    </a:moveTo>
                    <a:lnTo>
                      <a:pt x="0" y="4"/>
                    </a:lnTo>
                    <a:lnTo>
                      <a:pt x="0" y="2"/>
                    </a:lnTo>
                    <a:lnTo>
                      <a:pt x="0" y="0"/>
                    </a:lnTo>
                    <a:lnTo>
                      <a:pt x="74" y="17"/>
                    </a:lnTo>
                    <a:lnTo>
                      <a:pt x="74" y="19"/>
                    </a:lnTo>
                    <a:lnTo>
                      <a:pt x="74" y="21"/>
                    </a:lnTo>
                    <a:close/>
                  </a:path>
                </a:pathLst>
              </a:custGeom>
              <a:solidFill>
                <a:srgbClr val="EEB50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03" name="Freeform 103"/>
              <p:cNvSpPr/>
              <p:nvPr/>
            </p:nvSpPr>
            <p:spPr bwMode="auto">
              <a:xfrm>
                <a:off x="1938" y="1916"/>
                <a:ext cx="74" cy="21"/>
              </a:xfrm>
              <a:custGeom>
                <a:avLst/>
                <a:gdLst/>
                <a:ahLst/>
                <a:cxnLst>
                  <a:cxn ang="0">
                    <a:pos x="74" y="21"/>
                  </a:cxn>
                  <a:cxn ang="0">
                    <a:pos x="0" y="4"/>
                  </a:cxn>
                  <a:cxn ang="0">
                    <a:pos x="0" y="2"/>
                  </a:cxn>
                  <a:cxn ang="0">
                    <a:pos x="0" y="0"/>
                  </a:cxn>
                  <a:cxn ang="0">
                    <a:pos x="74" y="17"/>
                  </a:cxn>
                  <a:cxn ang="0">
                    <a:pos x="74" y="19"/>
                  </a:cxn>
                  <a:cxn ang="0">
                    <a:pos x="74" y="21"/>
                  </a:cxn>
                </a:cxnLst>
                <a:rect l="0" t="0" r="r" b="b"/>
                <a:pathLst>
                  <a:path w="74" h="21">
                    <a:moveTo>
                      <a:pt x="74" y="21"/>
                    </a:moveTo>
                    <a:lnTo>
                      <a:pt x="0" y="4"/>
                    </a:lnTo>
                    <a:lnTo>
                      <a:pt x="0" y="2"/>
                    </a:lnTo>
                    <a:lnTo>
                      <a:pt x="0" y="0"/>
                    </a:lnTo>
                    <a:lnTo>
                      <a:pt x="74" y="17"/>
                    </a:lnTo>
                    <a:lnTo>
                      <a:pt x="74" y="19"/>
                    </a:lnTo>
                    <a:lnTo>
                      <a:pt x="74" y="21"/>
                    </a:lnTo>
                    <a:close/>
                  </a:path>
                </a:pathLst>
              </a:custGeom>
              <a:solidFill>
                <a:srgbClr val="EEB50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04" name="Freeform 104"/>
              <p:cNvSpPr/>
              <p:nvPr/>
            </p:nvSpPr>
            <p:spPr bwMode="auto">
              <a:xfrm>
                <a:off x="1937" y="1914"/>
                <a:ext cx="76" cy="21"/>
              </a:xfrm>
              <a:custGeom>
                <a:avLst/>
                <a:gdLst/>
                <a:ahLst/>
                <a:cxnLst>
                  <a:cxn ang="0">
                    <a:pos x="75" y="21"/>
                  </a:cxn>
                  <a:cxn ang="0">
                    <a:pos x="1" y="4"/>
                  </a:cxn>
                  <a:cxn ang="0">
                    <a:pos x="1" y="2"/>
                  </a:cxn>
                  <a:cxn ang="0">
                    <a:pos x="0" y="0"/>
                  </a:cxn>
                  <a:cxn ang="0">
                    <a:pos x="74" y="17"/>
                  </a:cxn>
                  <a:cxn ang="0">
                    <a:pos x="75" y="19"/>
                  </a:cxn>
                  <a:cxn ang="0">
                    <a:pos x="75" y="21"/>
                  </a:cxn>
                </a:cxnLst>
                <a:rect l="0" t="0" r="r" b="b"/>
                <a:pathLst>
                  <a:path w="75" h="21">
                    <a:moveTo>
                      <a:pt x="75" y="21"/>
                    </a:moveTo>
                    <a:lnTo>
                      <a:pt x="1" y="4"/>
                    </a:lnTo>
                    <a:lnTo>
                      <a:pt x="1" y="2"/>
                    </a:lnTo>
                    <a:lnTo>
                      <a:pt x="0" y="0"/>
                    </a:lnTo>
                    <a:lnTo>
                      <a:pt x="74" y="17"/>
                    </a:lnTo>
                    <a:lnTo>
                      <a:pt x="75" y="19"/>
                    </a:lnTo>
                    <a:lnTo>
                      <a:pt x="75" y="21"/>
                    </a:lnTo>
                    <a:close/>
                  </a:path>
                </a:pathLst>
              </a:custGeom>
              <a:solidFill>
                <a:srgbClr val="EDB50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05" name="Freeform 105"/>
              <p:cNvSpPr/>
              <p:nvPr/>
            </p:nvSpPr>
            <p:spPr bwMode="auto">
              <a:xfrm>
                <a:off x="1937" y="1910"/>
                <a:ext cx="76" cy="21"/>
              </a:xfrm>
              <a:custGeom>
                <a:avLst/>
                <a:gdLst/>
                <a:ahLst/>
                <a:cxnLst>
                  <a:cxn ang="0">
                    <a:pos x="75" y="21"/>
                  </a:cxn>
                  <a:cxn ang="0">
                    <a:pos x="1" y="4"/>
                  </a:cxn>
                  <a:cxn ang="0">
                    <a:pos x="0" y="2"/>
                  </a:cxn>
                  <a:cxn ang="0">
                    <a:pos x="0" y="0"/>
                  </a:cxn>
                  <a:cxn ang="0">
                    <a:pos x="74" y="17"/>
                  </a:cxn>
                  <a:cxn ang="0">
                    <a:pos x="74" y="19"/>
                  </a:cxn>
                  <a:cxn ang="0">
                    <a:pos x="75" y="21"/>
                  </a:cxn>
                </a:cxnLst>
                <a:rect l="0" t="0" r="r" b="b"/>
                <a:pathLst>
                  <a:path w="75" h="21">
                    <a:moveTo>
                      <a:pt x="75" y="21"/>
                    </a:moveTo>
                    <a:lnTo>
                      <a:pt x="1" y="4"/>
                    </a:lnTo>
                    <a:lnTo>
                      <a:pt x="0" y="2"/>
                    </a:lnTo>
                    <a:lnTo>
                      <a:pt x="0" y="0"/>
                    </a:lnTo>
                    <a:lnTo>
                      <a:pt x="74" y="17"/>
                    </a:lnTo>
                    <a:lnTo>
                      <a:pt x="74" y="19"/>
                    </a:lnTo>
                    <a:lnTo>
                      <a:pt x="75" y="21"/>
                    </a:lnTo>
                    <a:close/>
                  </a:path>
                </a:pathLst>
              </a:custGeom>
              <a:solidFill>
                <a:srgbClr val="EEB60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06" name="Freeform 106"/>
              <p:cNvSpPr/>
              <p:nvPr/>
            </p:nvSpPr>
            <p:spPr bwMode="auto">
              <a:xfrm>
                <a:off x="1937" y="1908"/>
                <a:ext cx="74" cy="21"/>
              </a:xfrm>
              <a:custGeom>
                <a:avLst/>
                <a:gdLst/>
                <a:ahLst/>
                <a:cxnLst>
                  <a:cxn ang="0">
                    <a:pos x="74" y="21"/>
                  </a:cxn>
                  <a:cxn ang="0">
                    <a:pos x="0" y="4"/>
                  </a:cxn>
                  <a:cxn ang="0">
                    <a:pos x="0" y="2"/>
                  </a:cxn>
                  <a:cxn ang="0">
                    <a:pos x="0" y="0"/>
                  </a:cxn>
                  <a:cxn ang="0">
                    <a:pos x="74" y="17"/>
                  </a:cxn>
                  <a:cxn ang="0">
                    <a:pos x="74" y="19"/>
                  </a:cxn>
                  <a:cxn ang="0">
                    <a:pos x="74" y="21"/>
                  </a:cxn>
                </a:cxnLst>
                <a:rect l="0" t="0" r="r" b="b"/>
                <a:pathLst>
                  <a:path w="74" h="21">
                    <a:moveTo>
                      <a:pt x="74" y="21"/>
                    </a:moveTo>
                    <a:lnTo>
                      <a:pt x="0" y="4"/>
                    </a:lnTo>
                    <a:lnTo>
                      <a:pt x="0" y="2"/>
                    </a:lnTo>
                    <a:lnTo>
                      <a:pt x="0" y="0"/>
                    </a:lnTo>
                    <a:lnTo>
                      <a:pt x="74" y="17"/>
                    </a:lnTo>
                    <a:lnTo>
                      <a:pt x="74" y="19"/>
                    </a:lnTo>
                    <a:lnTo>
                      <a:pt x="74" y="21"/>
                    </a:lnTo>
                    <a:close/>
                  </a:path>
                </a:pathLst>
              </a:custGeom>
              <a:solidFill>
                <a:srgbClr val="EEB60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07" name="Freeform 107"/>
              <p:cNvSpPr/>
              <p:nvPr/>
            </p:nvSpPr>
            <p:spPr bwMode="auto">
              <a:xfrm>
                <a:off x="1935" y="1906"/>
                <a:ext cx="76" cy="21"/>
              </a:xfrm>
              <a:custGeom>
                <a:avLst/>
                <a:gdLst/>
                <a:ahLst/>
                <a:cxnLst>
                  <a:cxn ang="0">
                    <a:pos x="76" y="21"/>
                  </a:cxn>
                  <a:cxn ang="0">
                    <a:pos x="2" y="4"/>
                  </a:cxn>
                  <a:cxn ang="0">
                    <a:pos x="2" y="2"/>
                  </a:cxn>
                  <a:cxn ang="0">
                    <a:pos x="0" y="0"/>
                  </a:cxn>
                  <a:cxn ang="0">
                    <a:pos x="76" y="17"/>
                  </a:cxn>
                  <a:cxn ang="0">
                    <a:pos x="76" y="19"/>
                  </a:cxn>
                  <a:cxn ang="0">
                    <a:pos x="76" y="21"/>
                  </a:cxn>
                </a:cxnLst>
                <a:rect l="0" t="0" r="r" b="b"/>
                <a:pathLst>
                  <a:path w="76" h="21">
                    <a:moveTo>
                      <a:pt x="76" y="21"/>
                    </a:moveTo>
                    <a:lnTo>
                      <a:pt x="2" y="4"/>
                    </a:lnTo>
                    <a:lnTo>
                      <a:pt x="2" y="2"/>
                    </a:lnTo>
                    <a:lnTo>
                      <a:pt x="0" y="0"/>
                    </a:lnTo>
                    <a:lnTo>
                      <a:pt x="76" y="17"/>
                    </a:lnTo>
                    <a:lnTo>
                      <a:pt x="76" y="19"/>
                    </a:lnTo>
                    <a:lnTo>
                      <a:pt x="76" y="21"/>
                    </a:lnTo>
                    <a:close/>
                  </a:path>
                </a:pathLst>
              </a:custGeom>
              <a:solidFill>
                <a:srgbClr val="EEB70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08" name="Freeform 108"/>
              <p:cNvSpPr/>
              <p:nvPr/>
            </p:nvSpPr>
            <p:spPr bwMode="auto">
              <a:xfrm>
                <a:off x="1935" y="1903"/>
                <a:ext cx="76" cy="22"/>
              </a:xfrm>
              <a:custGeom>
                <a:avLst/>
                <a:gdLst/>
                <a:ahLst/>
                <a:cxnLst>
                  <a:cxn ang="0">
                    <a:pos x="76" y="22"/>
                  </a:cxn>
                  <a:cxn ang="0">
                    <a:pos x="2" y="5"/>
                  </a:cxn>
                  <a:cxn ang="0">
                    <a:pos x="0" y="3"/>
                  </a:cxn>
                  <a:cxn ang="0">
                    <a:pos x="0" y="0"/>
                  </a:cxn>
                  <a:cxn ang="0">
                    <a:pos x="76" y="19"/>
                  </a:cxn>
                  <a:cxn ang="0">
                    <a:pos x="76" y="20"/>
                  </a:cxn>
                  <a:cxn ang="0">
                    <a:pos x="76" y="22"/>
                  </a:cxn>
                </a:cxnLst>
                <a:rect l="0" t="0" r="r" b="b"/>
                <a:pathLst>
                  <a:path w="76" h="22">
                    <a:moveTo>
                      <a:pt x="76" y="22"/>
                    </a:moveTo>
                    <a:lnTo>
                      <a:pt x="2" y="5"/>
                    </a:lnTo>
                    <a:lnTo>
                      <a:pt x="0" y="3"/>
                    </a:lnTo>
                    <a:lnTo>
                      <a:pt x="0" y="0"/>
                    </a:lnTo>
                    <a:lnTo>
                      <a:pt x="76" y="19"/>
                    </a:lnTo>
                    <a:lnTo>
                      <a:pt x="76" y="20"/>
                    </a:lnTo>
                    <a:lnTo>
                      <a:pt x="76" y="22"/>
                    </a:lnTo>
                    <a:close/>
                  </a:path>
                </a:pathLst>
              </a:custGeom>
              <a:solidFill>
                <a:srgbClr val="EEB80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09" name="Freeform 109"/>
              <p:cNvSpPr/>
              <p:nvPr/>
            </p:nvSpPr>
            <p:spPr bwMode="auto">
              <a:xfrm>
                <a:off x="1935" y="1901"/>
                <a:ext cx="76" cy="22"/>
              </a:xfrm>
              <a:custGeom>
                <a:avLst/>
                <a:gdLst/>
                <a:ahLst/>
                <a:cxnLst>
                  <a:cxn ang="0">
                    <a:pos x="76" y="22"/>
                  </a:cxn>
                  <a:cxn ang="0">
                    <a:pos x="0" y="5"/>
                  </a:cxn>
                  <a:cxn ang="0">
                    <a:pos x="0" y="2"/>
                  </a:cxn>
                  <a:cxn ang="0">
                    <a:pos x="0" y="0"/>
                  </a:cxn>
                  <a:cxn ang="0">
                    <a:pos x="76" y="19"/>
                  </a:cxn>
                  <a:cxn ang="0">
                    <a:pos x="76" y="21"/>
                  </a:cxn>
                  <a:cxn ang="0">
                    <a:pos x="76" y="22"/>
                  </a:cxn>
                </a:cxnLst>
                <a:rect l="0" t="0" r="r" b="b"/>
                <a:pathLst>
                  <a:path w="76" h="22">
                    <a:moveTo>
                      <a:pt x="76" y="22"/>
                    </a:moveTo>
                    <a:lnTo>
                      <a:pt x="0" y="5"/>
                    </a:lnTo>
                    <a:lnTo>
                      <a:pt x="0" y="2"/>
                    </a:lnTo>
                    <a:lnTo>
                      <a:pt x="0" y="0"/>
                    </a:lnTo>
                    <a:lnTo>
                      <a:pt x="76" y="19"/>
                    </a:lnTo>
                    <a:lnTo>
                      <a:pt x="76" y="21"/>
                    </a:lnTo>
                    <a:lnTo>
                      <a:pt x="76" y="22"/>
                    </a:lnTo>
                    <a:close/>
                  </a:path>
                </a:pathLst>
              </a:custGeom>
              <a:solidFill>
                <a:srgbClr val="EEB90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10" name="Freeform 110"/>
              <p:cNvSpPr/>
              <p:nvPr/>
            </p:nvSpPr>
            <p:spPr bwMode="auto">
              <a:xfrm>
                <a:off x="1933" y="1899"/>
                <a:ext cx="78" cy="23"/>
              </a:xfrm>
              <a:custGeom>
                <a:avLst/>
                <a:gdLst/>
                <a:ahLst/>
                <a:cxnLst>
                  <a:cxn ang="0">
                    <a:pos x="78" y="23"/>
                  </a:cxn>
                  <a:cxn ang="0">
                    <a:pos x="2" y="4"/>
                  </a:cxn>
                  <a:cxn ang="0">
                    <a:pos x="2" y="2"/>
                  </a:cxn>
                  <a:cxn ang="0">
                    <a:pos x="0" y="0"/>
                  </a:cxn>
                  <a:cxn ang="0">
                    <a:pos x="78" y="19"/>
                  </a:cxn>
                  <a:cxn ang="0">
                    <a:pos x="78" y="21"/>
                  </a:cxn>
                  <a:cxn ang="0">
                    <a:pos x="78" y="23"/>
                  </a:cxn>
                </a:cxnLst>
                <a:rect l="0" t="0" r="r" b="b"/>
                <a:pathLst>
                  <a:path w="78" h="23">
                    <a:moveTo>
                      <a:pt x="78" y="23"/>
                    </a:moveTo>
                    <a:lnTo>
                      <a:pt x="2" y="4"/>
                    </a:lnTo>
                    <a:lnTo>
                      <a:pt x="2" y="2"/>
                    </a:lnTo>
                    <a:lnTo>
                      <a:pt x="0" y="0"/>
                    </a:lnTo>
                    <a:lnTo>
                      <a:pt x="78" y="19"/>
                    </a:lnTo>
                    <a:lnTo>
                      <a:pt x="78" y="21"/>
                    </a:lnTo>
                    <a:lnTo>
                      <a:pt x="78" y="23"/>
                    </a:lnTo>
                    <a:close/>
                  </a:path>
                </a:pathLst>
              </a:custGeom>
              <a:solidFill>
                <a:srgbClr val="EEB90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11" name="Freeform 111"/>
              <p:cNvSpPr/>
              <p:nvPr/>
            </p:nvSpPr>
            <p:spPr bwMode="auto">
              <a:xfrm>
                <a:off x="1933" y="1897"/>
                <a:ext cx="78" cy="23"/>
              </a:xfrm>
              <a:custGeom>
                <a:avLst/>
                <a:gdLst/>
                <a:ahLst/>
                <a:cxnLst>
                  <a:cxn ang="0">
                    <a:pos x="78" y="23"/>
                  </a:cxn>
                  <a:cxn ang="0">
                    <a:pos x="2" y="4"/>
                  </a:cxn>
                  <a:cxn ang="0">
                    <a:pos x="0" y="2"/>
                  </a:cxn>
                  <a:cxn ang="0">
                    <a:pos x="0" y="0"/>
                  </a:cxn>
                  <a:cxn ang="0">
                    <a:pos x="76" y="19"/>
                  </a:cxn>
                  <a:cxn ang="0">
                    <a:pos x="78" y="21"/>
                  </a:cxn>
                  <a:cxn ang="0">
                    <a:pos x="78" y="23"/>
                  </a:cxn>
                </a:cxnLst>
                <a:rect l="0" t="0" r="r" b="b"/>
                <a:pathLst>
                  <a:path w="78" h="23">
                    <a:moveTo>
                      <a:pt x="78" y="23"/>
                    </a:moveTo>
                    <a:lnTo>
                      <a:pt x="2" y="4"/>
                    </a:lnTo>
                    <a:lnTo>
                      <a:pt x="0" y="2"/>
                    </a:lnTo>
                    <a:lnTo>
                      <a:pt x="0" y="0"/>
                    </a:lnTo>
                    <a:lnTo>
                      <a:pt x="76" y="19"/>
                    </a:lnTo>
                    <a:lnTo>
                      <a:pt x="78" y="21"/>
                    </a:lnTo>
                    <a:lnTo>
                      <a:pt x="78" y="23"/>
                    </a:lnTo>
                    <a:close/>
                  </a:path>
                </a:pathLst>
              </a:custGeom>
              <a:solidFill>
                <a:srgbClr val="EEBA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12" name="Freeform 112"/>
              <p:cNvSpPr/>
              <p:nvPr/>
            </p:nvSpPr>
            <p:spPr bwMode="auto">
              <a:xfrm>
                <a:off x="1931" y="1895"/>
                <a:ext cx="80" cy="23"/>
              </a:xfrm>
              <a:custGeom>
                <a:avLst/>
                <a:gdLst/>
                <a:ahLst/>
                <a:cxnLst>
                  <a:cxn ang="0">
                    <a:pos x="80" y="23"/>
                  </a:cxn>
                  <a:cxn ang="0">
                    <a:pos x="2" y="4"/>
                  </a:cxn>
                  <a:cxn ang="0">
                    <a:pos x="2" y="2"/>
                  </a:cxn>
                  <a:cxn ang="0">
                    <a:pos x="0" y="0"/>
                  </a:cxn>
                  <a:cxn ang="0">
                    <a:pos x="78" y="19"/>
                  </a:cxn>
                  <a:cxn ang="0">
                    <a:pos x="78" y="21"/>
                  </a:cxn>
                  <a:cxn ang="0">
                    <a:pos x="80" y="23"/>
                  </a:cxn>
                </a:cxnLst>
                <a:rect l="0" t="0" r="r" b="b"/>
                <a:pathLst>
                  <a:path w="80" h="23">
                    <a:moveTo>
                      <a:pt x="80" y="23"/>
                    </a:moveTo>
                    <a:lnTo>
                      <a:pt x="2" y="4"/>
                    </a:lnTo>
                    <a:lnTo>
                      <a:pt x="2" y="2"/>
                    </a:lnTo>
                    <a:lnTo>
                      <a:pt x="0" y="0"/>
                    </a:lnTo>
                    <a:lnTo>
                      <a:pt x="78" y="19"/>
                    </a:lnTo>
                    <a:lnTo>
                      <a:pt x="78" y="21"/>
                    </a:lnTo>
                    <a:lnTo>
                      <a:pt x="80" y="23"/>
                    </a:lnTo>
                    <a:close/>
                  </a:path>
                </a:pathLst>
              </a:custGeom>
              <a:solidFill>
                <a:srgbClr val="EFBB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13" name="Freeform 113"/>
              <p:cNvSpPr/>
              <p:nvPr/>
            </p:nvSpPr>
            <p:spPr bwMode="auto">
              <a:xfrm>
                <a:off x="1931" y="1893"/>
                <a:ext cx="78" cy="25"/>
              </a:xfrm>
              <a:custGeom>
                <a:avLst/>
                <a:gdLst/>
                <a:ahLst/>
                <a:cxnLst>
                  <a:cxn ang="0">
                    <a:pos x="78" y="23"/>
                  </a:cxn>
                  <a:cxn ang="0">
                    <a:pos x="2" y="4"/>
                  </a:cxn>
                  <a:cxn ang="0">
                    <a:pos x="0" y="2"/>
                  </a:cxn>
                  <a:cxn ang="0">
                    <a:pos x="0" y="0"/>
                  </a:cxn>
                  <a:cxn ang="0">
                    <a:pos x="78" y="19"/>
                  </a:cxn>
                  <a:cxn ang="0">
                    <a:pos x="78" y="21"/>
                  </a:cxn>
                  <a:cxn ang="0">
                    <a:pos x="78" y="23"/>
                  </a:cxn>
                </a:cxnLst>
                <a:rect l="0" t="0" r="r" b="b"/>
                <a:pathLst>
                  <a:path w="78" h="23">
                    <a:moveTo>
                      <a:pt x="78" y="23"/>
                    </a:moveTo>
                    <a:lnTo>
                      <a:pt x="2" y="4"/>
                    </a:lnTo>
                    <a:lnTo>
                      <a:pt x="0" y="2"/>
                    </a:lnTo>
                    <a:lnTo>
                      <a:pt x="0" y="0"/>
                    </a:lnTo>
                    <a:lnTo>
                      <a:pt x="78" y="19"/>
                    </a:lnTo>
                    <a:lnTo>
                      <a:pt x="78" y="21"/>
                    </a:lnTo>
                    <a:lnTo>
                      <a:pt x="78" y="23"/>
                    </a:lnTo>
                    <a:close/>
                  </a:path>
                </a:pathLst>
              </a:custGeom>
              <a:solidFill>
                <a:srgbClr val="EFBC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14" name="Freeform 114"/>
              <p:cNvSpPr/>
              <p:nvPr/>
            </p:nvSpPr>
            <p:spPr bwMode="auto">
              <a:xfrm>
                <a:off x="1929" y="1891"/>
                <a:ext cx="80" cy="25"/>
              </a:xfrm>
              <a:custGeom>
                <a:avLst/>
                <a:gdLst/>
                <a:ahLst/>
                <a:cxnLst>
                  <a:cxn ang="0">
                    <a:pos x="80" y="23"/>
                  </a:cxn>
                  <a:cxn ang="0">
                    <a:pos x="2" y="4"/>
                  </a:cxn>
                  <a:cxn ang="0">
                    <a:pos x="2" y="2"/>
                  </a:cxn>
                  <a:cxn ang="0">
                    <a:pos x="0" y="0"/>
                  </a:cxn>
                  <a:cxn ang="0">
                    <a:pos x="80" y="17"/>
                  </a:cxn>
                  <a:cxn ang="0">
                    <a:pos x="80" y="21"/>
                  </a:cxn>
                  <a:cxn ang="0">
                    <a:pos x="80" y="23"/>
                  </a:cxn>
                </a:cxnLst>
                <a:rect l="0" t="0" r="r" b="b"/>
                <a:pathLst>
                  <a:path w="80" h="23">
                    <a:moveTo>
                      <a:pt x="80" y="23"/>
                    </a:moveTo>
                    <a:lnTo>
                      <a:pt x="2" y="4"/>
                    </a:lnTo>
                    <a:lnTo>
                      <a:pt x="2" y="2"/>
                    </a:lnTo>
                    <a:lnTo>
                      <a:pt x="0" y="0"/>
                    </a:lnTo>
                    <a:lnTo>
                      <a:pt x="80" y="17"/>
                    </a:lnTo>
                    <a:lnTo>
                      <a:pt x="80" y="21"/>
                    </a:lnTo>
                    <a:lnTo>
                      <a:pt x="80" y="23"/>
                    </a:lnTo>
                    <a:close/>
                  </a:path>
                </a:pathLst>
              </a:custGeom>
              <a:solidFill>
                <a:srgbClr val="EFBC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15" name="Freeform 115"/>
              <p:cNvSpPr/>
              <p:nvPr/>
            </p:nvSpPr>
            <p:spPr bwMode="auto">
              <a:xfrm>
                <a:off x="1929" y="1889"/>
                <a:ext cx="80" cy="25"/>
              </a:xfrm>
              <a:custGeom>
                <a:avLst/>
                <a:gdLst/>
                <a:ahLst/>
                <a:cxnLst>
                  <a:cxn ang="0">
                    <a:pos x="80" y="23"/>
                  </a:cxn>
                  <a:cxn ang="0">
                    <a:pos x="2" y="4"/>
                  </a:cxn>
                  <a:cxn ang="0">
                    <a:pos x="0" y="2"/>
                  </a:cxn>
                  <a:cxn ang="0">
                    <a:pos x="0" y="0"/>
                  </a:cxn>
                  <a:cxn ang="0">
                    <a:pos x="80" y="17"/>
                  </a:cxn>
                  <a:cxn ang="0">
                    <a:pos x="80" y="19"/>
                  </a:cxn>
                  <a:cxn ang="0">
                    <a:pos x="80" y="23"/>
                  </a:cxn>
                </a:cxnLst>
                <a:rect l="0" t="0" r="r" b="b"/>
                <a:pathLst>
                  <a:path w="80" h="23">
                    <a:moveTo>
                      <a:pt x="80" y="23"/>
                    </a:moveTo>
                    <a:lnTo>
                      <a:pt x="2" y="4"/>
                    </a:lnTo>
                    <a:lnTo>
                      <a:pt x="0" y="2"/>
                    </a:lnTo>
                    <a:lnTo>
                      <a:pt x="0" y="0"/>
                    </a:lnTo>
                    <a:lnTo>
                      <a:pt x="80" y="17"/>
                    </a:lnTo>
                    <a:lnTo>
                      <a:pt x="80" y="19"/>
                    </a:lnTo>
                    <a:lnTo>
                      <a:pt x="80" y="23"/>
                    </a:lnTo>
                    <a:close/>
                  </a:path>
                </a:pathLst>
              </a:custGeom>
              <a:solidFill>
                <a:srgbClr val="EFBC0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16" name="Freeform 116"/>
              <p:cNvSpPr/>
              <p:nvPr/>
            </p:nvSpPr>
            <p:spPr bwMode="auto">
              <a:xfrm>
                <a:off x="1927" y="1886"/>
                <a:ext cx="82" cy="24"/>
              </a:xfrm>
              <a:custGeom>
                <a:avLst/>
                <a:gdLst/>
                <a:ahLst/>
                <a:cxnLst>
                  <a:cxn ang="0">
                    <a:pos x="82" y="22"/>
                  </a:cxn>
                  <a:cxn ang="0">
                    <a:pos x="2" y="5"/>
                  </a:cxn>
                  <a:cxn ang="0">
                    <a:pos x="2" y="3"/>
                  </a:cxn>
                  <a:cxn ang="0">
                    <a:pos x="0" y="0"/>
                  </a:cxn>
                  <a:cxn ang="0">
                    <a:pos x="80" y="19"/>
                  </a:cxn>
                  <a:cxn ang="0">
                    <a:pos x="82" y="20"/>
                  </a:cxn>
                  <a:cxn ang="0">
                    <a:pos x="82" y="22"/>
                  </a:cxn>
                </a:cxnLst>
                <a:rect l="0" t="0" r="r" b="b"/>
                <a:pathLst>
                  <a:path w="82" h="22">
                    <a:moveTo>
                      <a:pt x="82" y="22"/>
                    </a:moveTo>
                    <a:lnTo>
                      <a:pt x="2" y="5"/>
                    </a:lnTo>
                    <a:lnTo>
                      <a:pt x="2" y="3"/>
                    </a:lnTo>
                    <a:lnTo>
                      <a:pt x="0" y="0"/>
                    </a:lnTo>
                    <a:lnTo>
                      <a:pt x="80" y="19"/>
                    </a:lnTo>
                    <a:lnTo>
                      <a:pt x="82" y="20"/>
                    </a:lnTo>
                    <a:lnTo>
                      <a:pt x="82" y="22"/>
                    </a:lnTo>
                    <a:close/>
                  </a:path>
                </a:pathLst>
              </a:custGeom>
              <a:solidFill>
                <a:srgbClr val="EFBD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17" name="Freeform 117"/>
              <p:cNvSpPr/>
              <p:nvPr/>
            </p:nvSpPr>
            <p:spPr bwMode="auto">
              <a:xfrm>
                <a:off x="1927" y="1885"/>
                <a:ext cx="82" cy="23"/>
              </a:xfrm>
              <a:custGeom>
                <a:avLst/>
                <a:gdLst/>
                <a:ahLst/>
                <a:cxnLst>
                  <a:cxn ang="0">
                    <a:pos x="82" y="22"/>
                  </a:cxn>
                  <a:cxn ang="0">
                    <a:pos x="2" y="5"/>
                  </a:cxn>
                  <a:cxn ang="0">
                    <a:pos x="0" y="2"/>
                  </a:cxn>
                  <a:cxn ang="0">
                    <a:pos x="0" y="0"/>
                  </a:cxn>
                  <a:cxn ang="0">
                    <a:pos x="80" y="19"/>
                  </a:cxn>
                  <a:cxn ang="0">
                    <a:pos x="80" y="21"/>
                  </a:cxn>
                  <a:cxn ang="0">
                    <a:pos x="82" y="22"/>
                  </a:cxn>
                </a:cxnLst>
                <a:rect l="0" t="0" r="r" b="b"/>
                <a:pathLst>
                  <a:path w="82" h="22">
                    <a:moveTo>
                      <a:pt x="82" y="22"/>
                    </a:moveTo>
                    <a:lnTo>
                      <a:pt x="2" y="5"/>
                    </a:lnTo>
                    <a:lnTo>
                      <a:pt x="0" y="2"/>
                    </a:lnTo>
                    <a:lnTo>
                      <a:pt x="0" y="0"/>
                    </a:lnTo>
                    <a:lnTo>
                      <a:pt x="80" y="19"/>
                    </a:lnTo>
                    <a:lnTo>
                      <a:pt x="80" y="21"/>
                    </a:lnTo>
                    <a:lnTo>
                      <a:pt x="82" y="22"/>
                    </a:lnTo>
                    <a:close/>
                  </a:path>
                </a:pathLst>
              </a:custGeom>
              <a:solidFill>
                <a:srgbClr val="EFBD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18" name="Freeform 118"/>
              <p:cNvSpPr/>
              <p:nvPr/>
            </p:nvSpPr>
            <p:spPr bwMode="auto">
              <a:xfrm>
                <a:off x="1925" y="1884"/>
                <a:ext cx="82" cy="23"/>
              </a:xfrm>
              <a:custGeom>
                <a:avLst/>
                <a:gdLst/>
                <a:ahLst/>
                <a:cxnLst>
                  <a:cxn ang="0">
                    <a:pos x="82" y="23"/>
                  </a:cxn>
                  <a:cxn ang="0">
                    <a:pos x="2" y="4"/>
                  </a:cxn>
                  <a:cxn ang="0">
                    <a:pos x="2" y="2"/>
                  </a:cxn>
                  <a:cxn ang="0">
                    <a:pos x="0" y="0"/>
                  </a:cxn>
                  <a:cxn ang="0">
                    <a:pos x="82" y="19"/>
                  </a:cxn>
                  <a:cxn ang="0">
                    <a:pos x="82" y="21"/>
                  </a:cxn>
                  <a:cxn ang="0">
                    <a:pos x="82" y="23"/>
                  </a:cxn>
                </a:cxnLst>
                <a:rect l="0" t="0" r="r" b="b"/>
                <a:pathLst>
                  <a:path w="82" h="23">
                    <a:moveTo>
                      <a:pt x="82" y="23"/>
                    </a:moveTo>
                    <a:lnTo>
                      <a:pt x="2" y="4"/>
                    </a:lnTo>
                    <a:lnTo>
                      <a:pt x="2" y="2"/>
                    </a:lnTo>
                    <a:lnTo>
                      <a:pt x="0" y="0"/>
                    </a:lnTo>
                    <a:lnTo>
                      <a:pt x="82" y="19"/>
                    </a:lnTo>
                    <a:lnTo>
                      <a:pt x="82" y="21"/>
                    </a:lnTo>
                    <a:lnTo>
                      <a:pt x="82" y="23"/>
                    </a:lnTo>
                    <a:close/>
                  </a:path>
                </a:pathLst>
              </a:custGeom>
              <a:solidFill>
                <a:srgbClr val="EFBE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19" name="Freeform 119"/>
              <p:cNvSpPr/>
              <p:nvPr/>
            </p:nvSpPr>
            <p:spPr bwMode="auto">
              <a:xfrm>
                <a:off x="1925" y="1882"/>
                <a:ext cx="82" cy="23"/>
              </a:xfrm>
              <a:custGeom>
                <a:avLst/>
                <a:gdLst/>
                <a:ahLst/>
                <a:cxnLst>
                  <a:cxn ang="0">
                    <a:pos x="82" y="23"/>
                  </a:cxn>
                  <a:cxn ang="0">
                    <a:pos x="2" y="4"/>
                  </a:cxn>
                  <a:cxn ang="0">
                    <a:pos x="0" y="2"/>
                  </a:cxn>
                  <a:cxn ang="0">
                    <a:pos x="0" y="0"/>
                  </a:cxn>
                  <a:cxn ang="0">
                    <a:pos x="82" y="19"/>
                  </a:cxn>
                  <a:cxn ang="0">
                    <a:pos x="82" y="21"/>
                  </a:cxn>
                  <a:cxn ang="0">
                    <a:pos x="82" y="23"/>
                  </a:cxn>
                </a:cxnLst>
                <a:rect l="0" t="0" r="r" b="b"/>
                <a:pathLst>
                  <a:path w="82" h="23">
                    <a:moveTo>
                      <a:pt x="82" y="23"/>
                    </a:moveTo>
                    <a:lnTo>
                      <a:pt x="2" y="4"/>
                    </a:lnTo>
                    <a:lnTo>
                      <a:pt x="0" y="2"/>
                    </a:lnTo>
                    <a:lnTo>
                      <a:pt x="0" y="0"/>
                    </a:lnTo>
                    <a:lnTo>
                      <a:pt x="82" y="19"/>
                    </a:lnTo>
                    <a:lnTo>
                      <a:pt x="82" y="21"/>
                    </a:lnTo>
                    <a:lnTo>
                      <a:pt x="82" y="23"/>
                    </a:lnTo>
                    <a:close/>
                  </a:path>
                </a:pathLst>
              </a:custGeom>
              <a:solidFill>
                <a:srgbClr val="EFBF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20" name="Freeform 120"/>
              <p:cNvSpPr/>
              <p:nvPr/>
            </p:nvSpPr>
            <p:spPr bwMode="auto">
              <a:xfrm>
                <a:off x="1923" y="1878"/>
                <a:ext cx="84" cy="23"/>
              </a:xfrm>
              <a:custGeom>
                <a:avLst/>
                <a:gdLst/>
                <a:ahLst/>
                <a:cxnLst>
                  <a:cxn ang="0">
                    <a:pos x="84" y="23"/>
                  </a:cxn>
                  <a:cxn ang="0">
                    <a:pos x="2" y="4"/>
                  </a:cxn>
                  <a:cxn ang="0">
                    <a:pos x="2" y="2"/>
                  </a:cxn>
                  <a:cxn ang="0">
                    <a:pos x="0" y="0"/>
                  </a:cxn>
                  <a:cxn ang="0">
                    <a:pos x="82" y="19"/>
                  </a:cxn>
                  <a:cxn ang="0">
                    <a:pos x="84" y="21"/>
                  </a:cxn>
                  <a:cxn ang="0">
                    <a:pos x="84" y="23"/>
                  </a:cxn>
                </a:cxnLst>
                <a:rect l="0" t="0" r="r" b="b"/>
                <a:pathLst>
                  <a:path w="84" h="23">
                    <a:moveTo>
                      <a:pt x="84" y="23"/>
                    </a:moveTo>
                    <a:lnTo>
                      <a:pt x="2" y="4"/>
                    </a:lnTo>
                    <a:lnTo>
                      <a:pt x="2" y="2"/>
                    </a:lnTo>
                    <a:lnTo>
                      <a:pt x="0" y="0"/>
                    </a:lnTo>
                    <a:lnTo>
                      <a:pt x="82" y="19"/>
                    </a:lnTo>
                    <a:lnTo>
                      <a:pt x="84" y="21"/>
                    </a:lnTo>
                    <a:lnTo>
                      <a:pt x="84" y="23"/>
                    </a:lnTo>
                    <a:close/>
                  </a:path>
                </a:pathLst>
              </a:custGeom>
              <a:solidFill>
                <a:srgbClr val="EFC0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21" name="Freeform 121"/>
              <p:cNvSpPr/>
              <p:nvPr/>
            </p:nvSpPr>
            <p:spPr bwMode="auto">
              <a:xfrm>
                <a:off x="1921" y="1876"/>
                <a:ext cx="86" cy="23"/>
              </a:xfrm>
              <a:custGeom>
                <a:avLst/>
                <a:gdLst/>
                <a:ahLst/>
                <a:cxnLst>
                  <a:cxn ang="0">
                    <a:pos x="86" y="23"/>
                  </a:cxn>
                  <a:cxn ang="0">
                    <a:pos x="4" y="4"/>
                  </a:cxn>
                  <a:cxn ang="0">
                    <a:pos x="2" y="2"/>
                  </a:cxn>
                  <a:cxn ang="0">
                    <a:pos x="0" y="0"/>
                  </a:cxn>
                  <a:cxn ang="0">
                    <a:pos x="0" y="0"/>
                  </a:cxn>
                  <a:cxn ang="0">
                    <a:pos x="0" y="0"/>
                  </a:cxn>
                  <a:cxn ang="0">
                    <a:pos x="84" y="19"/>
                  </a:cxn>
                  <a:cxn ang="0">
                    <a:pos x="84" y="21"/>
                  </a:cxn>
                  <a:cxn ang="0">
                    <a:pos x="86" y="23"/>
                  </a:cxn>
                </a:cxnLst>
                <a:rect l="0" t="0" r="r" b="b"/>
                <a:pathLst>
                  <a:path w="86" h="23">
                    <a:moveTo>
                      <a:pt x="86" y="23"/>
                    </a:moveTo>
                    <a:lnTo>
                      <a:pt x="4" y="4"/>
                    </a:lnTo>
                    <a:lnTo>
                      <a:pt x="2" y="2"/>
                    </a:lnTo>
                    <a:lnTo>
                      <a:pt x="0" y="0"/>
                    </a:lnTo>
                    <a:lnTo>
                      <a:pt x="0" y="0"/>
                    </a:lnTo>
                    <a:lnTo>
                      <a:pt x="0" y="0"/>
                    </a:lnTo>
                    <a:lnTo>
                      <a:pt x="84" y="19"/>
                    </a:lnTo>
                    <a:lnTo>
                      <a:pt x="84" y="21"/>
                    </a:lnTo>
                    <a:lnTo>
                      <a:pt x="86" y="23"/>
                    </a:lnTo>
                    <a:close/>
                  </a:path>
                </a:pathLst>
              </a:custGeom>
              <a:solidFill>
                <a:srgbClr val="EFC0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22" name="Freeform 122"/>
              <p:cNvSpPr/>
              <p:nvPr/>
            </p:nvSpPr>
            <p:spPr bwMode="auto">
              <a:xfrm>
                <a:off x="1921" y="1872"/>
                <a:ext cx="84" cy="25"/>
              </a:xfrm>
              <a:custGeom>
                <a:avLst/>
                <a:gdLst/>
                <a:ahLst/>
                <a:cxnLst>
                  <a:cxn ang="0">
                    <a:pos x="84" y="25"/>
                  </a:cxn>
                  <a:cxn ang="0">
                    <a:pos x="2" y="6"/>
                  </a:cxn>
                  <a:cxn ang="0">
                    <a:pos x="2" y="4"/>
                  </a:cxn>
                  <a:cxn ang="0">
                    <a:pos x="0" y="4"/>
                  </a:cxn>
                  <a:cxn ang="0">
                    <a:pos x="0" y="2"/>
                  </a:cxn>
                  <a:cxn ang="0">
                    <a:pos x="0" y="0"/>
                  </a:cxn>
                  <a:cxn ang="0">
                    <a:pos x="84" y="21"/>
                  </a:cxn>
                  <a:cxn ang="0">
                    <a:pos x="84" y="23"/>
                  </a:cxn>
                  <a:cxn ang="0">
                    <a:pos x="84" y="25"/>
                  </a:cxn>
                </a:cxnLst>
                <a:rect l="0" t="0" r="r" b="b"/>
                <a:pathLst>
                  <a:path w="84" h="25">
                    <a:moveTo>
                      <a:pt x="84" y="25"/>
                    </a:moveTo>
                    <a:lnTo>
                      <a:pt x="2" y="6"/>
                    </a:lnTo>
                    <a:lnTo>
                      <a:pt x="2" y="4"/>
                    </a:lnTo>
                    <a:lnTo>
                      <a:pt x="0" y="4"/>
                    </a:lnTo>
                    <a:lnTo>
                      <a:pt x="0" y="2"/>
                    </a:lnTo>
                    <a:lnTo>
                      <a:pt x="0" y="0"/>
                    </a:lnTo>
                    <a:lnTo>
                      <a:pt x="84" y="21"/>
                    </a:lnTo>
                    <a:lnTo>
                      <a:pt x="84" y="23"/>
                    </a:lnTo>
                    <a:lnTo>
                      <a:pt x="84" y="25"/>
                    </a:lnTo>
                    <a:close/>
                  </a:path>
                </a:pathLst>
              </a:custGeom>
              <a:solidFill>
                <a:srgbClr val="F0C0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23" name="Freeform 123"/>
              <p:cNvSpPr/>
              <p:nvPr/>
            </p:nvSpPr>
            <p:spPr bwMode="auto">
              <a:xfrm>
                <a:off x="1919" y="1870"/>
                <a:ext cx="86" cy="25"/>
              </a:xfrm>
              <a:custGeom>
                <a:avLst/>
                <a:gdLst/>
                <a:ahLst/>
                <a:cxnLst>
                  <a:cxn ang="0">
                    <a:pos x="86" y="25"/>
                  </a:cxn>
                  <a:cxn ang="0">
                    <a:pos x="2" y="6"/>
                  </a:cxn>
                  <a:cxn ang="0">
                    <a:pos x="2" y="2"/>
                  </a:cxn>
                  <a:cxn ang="0">
                    <a:pos x="0" y="0"/>
                  </a:cxn>
                  <a:cxn ang="0">
                    <a:pos x="84" y="21"/>
                  </a:cxn>
                  <a:cxn ang="0">
                    <a:pos x="86" y="23"/>
                  </a:cxn>
                  <a:cxn ang="0">
                    <a:pos x="86" y="25"/>
                  </a:cxn>
                </a:cxnLst>
                <a:rect l="0" t="0" r="r" b="b"/>
                <a:pathLst>
                  <a:path w="86" h="25">
                    <a:moveTo>
                      <a:pt x="86" y="25"/>
                    </a:moveTo>
                    <a:lnTo>
                      <a:pt x="2" y="6"/>
                    </a:lnTo>
                    <a:lnTo>
                      <a:pt x="2" y="2"/>
                    </a:lnTo>
                    <a:lnTo>
                      <a:pt x="0" y="0"/>
                    </a:lnTo>
                    <a:lnTo>
                      <a:pt x="84" y="21"/>
                    </a:lnTo>
                    <a:lnTo>
                      <a:pt x="86" y="23"/>
                    </a:lnTo>
                    <a:lnTo>
                      <a:pt x="86" y="25"/>
                    </a:lnTo>
                    <a:close/>
                  </a:path>
                </a:pathLst>
              </a:custGeom>
              <a:solidFill>
                <a:srgbClr val="F0C1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24" name="Freeform 124"/>
              <p:cNvSpPr/>
              <p:nvPr/>
            </p:nvSpPr>
            <p:spPr bwMode="auto">
              <a:xfrm>
                <a:off x="1918" y="1869"/>
                <a:ext cx="87" cy="24"/>
              </a:xfrm>
              <a:custGeom>
                <a:avLst/>
                <a:gdLst/>
                <a:ahLst/>
                <a:cxnLst>
                  <a:cxn ang="0">
                    <a:pos x="87" y="24"/>
                  </a:cxn>
                  <a:cxn ang="0">
                    <a:pos x="3" y="3"/>
                  </a:cxn>
                  <a:cxn ang="0">
                    <a:pos x="1" y="1"/>
                  </a:cxn>
                  <a:cxn ang="0">
                    <a:pos x="0" y="0"/>
                  </a:cxn>
                  <a:cxn ang="0">
                    <a:pos x="85" y="20"/>
                  </a:cxn>
                  <a:cxn ang="0">
                    <a:pos x="85" y="22"/>
                  </a:cxn>
                  <a:cxn ang="0">
                    <a:pos x="87" y="24"/>
                  </a:cxn>
                </a:cxnLst>
                <a:rect l="0" t="0" r="r" b="b"/>
                <a:pathLst>
                  <a:path w="87" h="24">
                    <a:moveTo>
                      <a:pt x="87" y="24"/>
                    </a:moveTo>
                    <a:lnTo>
                      <a:pt x="3" y="3"/>
                    </a:lnTo>
                    <a:lnTo>
                      <a:pt x="1" y="1"/>
                    </a:lnTo>
                    <a:lnTo>
                      <a:pt x="0" y="0"/>
                    </a:lnTo>
                    <a:lnTo>
                      <a:pt x="85" y="20"/>
                    </a:lnTo>
                    <a:lnTo>
                      <a:pt x="85" y="22"/>
                    </a:lnTo>
                    <a:lnTo>
                      <a:pt x="87" y="24"/>
                    </a:lnTo>
                    <a:close/>
                  </a:path>
                </a:pathLst>
              </a:custGeom>
              <a:solidFill>
                <a:srgbClr val="F0C2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25" name="Freeform 125"/>
              <p:cNvSpPr/>
              <p:nvPr/>
            </p:nvSpPr>
            <p:spPr bwMode="auto">
              <a:xfrm>
                <a:off x="1916" y="1867"/>
                <a:ext cx="87" cy="24"/>
              </a:xfrm>
              <a:custGeom>
                <a:avLst/>
                <a:gdLst/>
                <a:ahLst/>
                <a:cxnLst>
                  <a:cxn ang="0">
                    <a:pos x="87" y="24"/>
                  </a:cxn>
                  <a:cxn ang="0">
                    <a:pos x="3" y="3"/>
                  </a:cxn>
                  <a:cxn ang="0">
                    <a:pos x="2" y="2"/>
                  </a:cxn>
                  <a:cxn ang="0">
                    <a:pos x="0" y="0"/>
                  </a:cxn>
                  <a:cxn ang="0">
                    <a:pos x="87" y="19"/>
                  </a:cxn>
                  <a:cxn ang="0">
                    <a:pos x="87" y="22"/>
                  </a:cxn>
                  <a:cxn ang="0">
                    <a:pos x="87" y="24"/>
                  </a:cxn>
                </a:cxnLst>
                <a:rect l="0" t="0" r="r" b="b"/>
                <a:pathLst>
                  <a:path w="87" h="24">
                    <a:moveTo>
                      <a:pt x="87" y="24"/>
                    </a:moveTo>
                    <a:lnTo>
                      <a:pt x="3" y="3"/>
                    </a:lnTo>
                    <a:lnTo>
                      <a:pt x="2" y="2"/>
                    </a:lnTo>
                    <a:lnTo>
                      <a:pt x="0" y="0"/>
                    </a:lnTo>
                    <a:lnTo>
                      <a:pt x="87" y="19"/>
                    </a:lnTo>
                    <a:lnTo>
                      <a:pt x="87" y="22"/>
                    </a:lnTo>
                    <a:lnTo>
                      <a:pt x="87" y="24"/>
                    </a:lnTo>
                    <a:close/>
                  </a:path>
                </a:pathLst>
              </a:custGeom>
              <a:solidFill>
                <a:srgbClr val="F0C2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26" name="Freeform 126"/>
              <p:cNvSpPr/>
              <p:nvPr/>
            </p:nvSpPr>
            <p:spPr bwMode="auto">
              <a:xfrm>
                <a:off x="1916" y="1865"/>
                <a:ext cx="87" cy="24"/>
              </a:xfrm>
              <a:custGeom>
                <a:avLst/>
                <a:gdLst/>
                <a:ahLst/>
                <a:cxnLst>
                  <a:cxn ang="0">
                    <a:pos x="87" y="24"/>
                  </a:cxn>
                  <a:cxn ang="0">
                    <a:pos x="2" y="4"/>
                  </a:cxn>
                  <a:cxn ang="0">
                    <a:pos x="0" y="2"/>
                  </a:cxn>
                  <a:cxn ang="0">
                    <a:pos x="0" y="0"/>
                  </a:cxn>
                  <a:cxn ang="0">
                    <a:pos x="85" y="19"/>
                  </a:cxn>
                  <a:cxn ang="0">
                    <a:pos x="87" y="21"/>
                  </a:cxn>
                  <a:cxn ang="0">
                    <a:pos x="87" y="24"/>
                  </a:cxn>
                </a:cxnLst>
                <a:rect l="0" t="0" r="r" b="b"/>
                <a:pathLst>
                  <a:path w="87" h="24">
                    <a:moveTo>
                      <a:pt x="87" y="24"/>
                    </a:moveTo>
                    <a:lnTo>
                      <a:pt x="2" y="4"/>
                    </a:lnTo>
                    <a:lnTo>
                      <a:pt x="0" y="2"/>
                    </a:lnTo>
                    <a:lnTo>
                      <a:pt x="0" y="0"/>
                    </a:lnTo>
                    <a:lnTo>
                      <a:pt x="85" y="19"/>
                    </a:lnTo>
                    <a:lnTo>
                      <a:pt x="87" y="21"/>
                    </a:lnTo>
                    <a:lnTo>
                      <a:pt x="87" y="24"/>
                    </a:lnTo>
                    <a:close/>
                  </a:path>
                </a:pathLst>
              </a:custGeom>
              <a:solidFill>
                <a:srgbClr val="F0C3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27" name="Freeform 127"/>
              <p:cNvSpPr/>
              <p:nvPr/>
            </p:nvSpPr>
            <p:spPr bwMode="auto">
              <a:xfrm>
                <a:off x="1914" y="1861"/>
                <a:ext cx="89" cy="25"/>
              </a:xfrm>
              <a:custGeom>
                <a:avLst/>
                <a:gdLst/>
                <a:ahLst/>
                <a:cxnLst>
                  <a:cxn ang="0">
                    <a:pos x="89" y="25"/>
                  </a:cxn>
                  <a:cxn ang="0">
                    <a:pos x="2" y="6"/>
                  </a:cxn>
                  <a:cxn ang="0">
                    <a:pos x="2" y="4"/>
                  </a:cxn>
                  <a:cxn ang="0">
                    <a:pos x="0" y="0"/>
                  </a:cxn>
                  <a:cxn ang="0">
                    <a:pos x="87" y="21"/>
                  </a:cxn>
                  <a:cxn ang="0">
                    <a:pos x="87" y="23"/>
                  </a:cxn>
                  <a:cxn ang="0">
                    <a:pos x="89" y="25"/>
                  </a:cxn>
                </a:cxnLst>
                <a:rect l="0" t="0" r="r" b="b"/>
                <a:pathLst>
                  <a:path w="89" h="25">
                    <a:moveTo>
                      <a:pt x="89" y="25"/>
                    </a:moveTo>
                    <a:lnTo>
                      <a:pt x="2" y="6"/>
                    </a:lnTo>
                    <a:lnTo>
                      <a:pt x="2" y="4"/>
                    </a:lnTo>
                    <a:lnTo>
                      <a:pt x="0" y="0"/>
                    </a:lnTo>
                    <a:lnTo>
                      <a:pt x="87" y="21"/>
                    </a:lnTo>
                    <a:lnTo>
                      <a:pt x="87" y="23"/>
                    </a:lnTo>
                    <a:lnTo>
                      <a:pt x="89" y="25"/>
                    </a:lnTo>
                    <a:close/>
                  </a:path>
                </a:pathLst>
              </a:custGeom>
              <a:solidFill>
                <a:srgbClr val="EFC4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28" name="Freeform 128"/>
              <p:cNvSpPr/>
              <p:nvPr/>
            </p:nvSpPr>
            <p:spPr bwMode="auto">
              <a:xfrm>
                <a:off x="1912" y="1859"/>
                <a:ext cx="89" cy="26"/>
              </a:xfrm>
              <a:custGeom>
                <a:avLst/>
                <a:gdLst/>
                <a:ahLst/>
                <a:cxnLst>
                  <a:cxn ang="0">
                    <a:pos x="89" y="25"/>
                  </a:cxn>
                  <a:cxn ang="0">
                    <a:pos x="4" y="6"/>
                  </a:cxn>
                  <a:cxn ang="0">
                    <a:pos x="2" y="2"/>
                  </a:cxn>
                  <a:cxn ang="0">
                    <a:pos x="0" y="0"/>
                  </a:cxn>
                  <a:cxn ang="0">
                    <a:pos x="89" y="21"/>
                  </a:cxn>
                  <a:cxn ang="0">
                    <a:pos x="89" y="23"/>
                  </a:cxn>
                  <a:cxn ang="0">
                    <a:pos x="89" y="25"/>
                  </a:cxn>
                </a:cxnLst>
                <a:rect l="0" t="0" r="r" b="b"/>
                <a:pathLst>
                  <a:path w="89" h="25">
                    <a:moveTo>
                      <a:pt x="89" y="25"/>
                    </a:moveTo>
                    <a:lnTo>
                      <a:pt x="4" y="6"/>
                    </a:lnTo>
                    <a:lnTo>
                      <a:pt x="2" y="2"/>
                    </a:lnTo>
                    <a:lnTo>
                      <a:pt x="0" y="0"/>
                    </a:lnTo>
                    <a:lnTo>
                      <a:pt x="89" y="21"/>
                    </a:lnTo>
                    <a:lnTo>
                      <a:pt x="89" y="23"/>
                    </a:lnTo>
                    <a:lnTo>
                      <a:pt x="89" y="25"/>
                    </a:lnTo>
                    <a:close/>
                  </a:path>
                </a:pathLst>
              </a:custGeom>
              <a:solidFill>
                <a:srgbClr val="EFC4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29" name="Freeform 129"/>
              <p:cNvSpPr/>
              <p:nvPr/>
            </p:nvSpPr>
            <p:spPr bwMode="auto">
              <a:xfrm>
                <a:off x="1910" y="1857"/>
                <a:ext cx="91" cy="27"/>
              </a:xfrm>
              <a:custGeom>
                <a:avLst/>
                <a:gdLst/>
                <a:ahLst/>
                <a:cxnLst>
                  <a:cxn ang="0">
                    <a:pos x="91" y="25"/>
                  </a:cxn>
                  <a:cxn ang="0">
                    <a:pos x="4" y="4"/>
                  </a:cxn>
                  <a:cxn ang="0">
                    <a:pos x="2" y="2"/>
                  </a:cxn>
                  <a:cxn ang="0">
                    <a:pos x="0" y="0"/>
                  </a:cxn>
                  <a:cxn ang="0">
                    <a:pos x="89" y="21"/>
                  </a:cxn>
                  <a:cxn ang="0">
                    <a:pos x="91" y="23"/>
                  </a:cxn>
                  <a:cxn ang="0">
                    <a:pos x="91" y="25"/>
                  </a:cxn>
                </a:cxnLst>
                <a:rect l="0" t="0" r="r" b="b"/>
                <a:pathLst>
                  <a:path w="91" h="25">
                    <a:moveTo>
                      <a:pt x="91" y="25"/>
                    </a:moveTo>
                    <a:lnTo>
                      <a:pt x="4" y="4"/>
                    </a:lnTo>
                    <a:lnTo>
                      <a:pt x="2" y="2"/>
                    </a:lnTo>
                    <a:lnTo>
                      <a:pt x="0" y="0"/>
                    </a:lnTo>
                    <a:lnTo>
                      <a:pt x="89" y="21"/>
                    </a:lnTo>
                    <a:lnTo>
                      <a:pt x="91" y="23"/>
                    </a:lnTo>
                    <a:lnTo>
                      <a:pt x="91" y="25"/>
                    </a:lnTo>
                    <a:close/>
                  </a:path>
                </a:pathLst>
              </a:custGeom>
              <a:solidFill>
                <a:srgbClr val="EFC5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30" name="Freeform 130"/>
              <p:cNvSpPr/>
              <p:nvPr/>
            </p:nvSpPr>
            <p:spPr bwMode="auto">
              <a:xfrm>
                <a:off x="1908" y="1855"/>
                <a:ext cx="93" cy="27"/>
              </a:xfrm>
              <a:custGeom>
                <a:avLst/>
                <a:gdLst/>
                <a:ahLst/>
                <a:cxnLst>
                  <a:cxn ang="0">
                    <a:pos x="93" y="25"/>
                  </a:cxn>
                  <a:cxn ang="0">
                    <a:pos x="4" y="4"/>
                  </a:cxn>
                  <a:cxn ang="0">
                    <a:pos x="2" y="2"/>
                  </a:cxn>
                  <a:cxn ang="0">
                    <a:pos x="0" y="0"/>
                  </a:cxn>
                  <a:cxn ang="0">
                    <a:pos x="91" y="21"/>
                  </a:cxn>
                  <a:cxn ang="0">
                    <a:pos x="91" y="23"/>
                  </a:cxn>
                  <a:cxn ang="0">
                    <a:pos x="93" y="25"/>
                  </a:cxn>
                </a:cxnLst>
                <a:rect l="0" t="0" r="r" b="b"/>
                <a:pathLst>
                  <a:path w="93" h="25">
                    <a:moveTo>
                      <a:pt x="93" y="25"/>
                    </a:moveTo>
                    <a:lnTo>
                      <a:pt x="4" y="4"/>
                    </a:lnTo>
                    <a:lnTo>
                      <a:pt x="2" y="2"/>
                    </a:lnTo>
                    <a:lnTo>
                      <a:pt x="0" y="0"/>
                    </a:lnTo>
                    <a:lnTo>
                      <a:pt x="91" y="21"/>
                    </a:lnTo>
                    <a:lnTo>
                      <a:pt x="91" y="23"/>
                    </a:lnTo>
                    <a:lnTo>
                      <a:pt x="93" y="25"/>
                    </a:lnTo>
                    <a:close/>
                  </a:path>
                </a:pathLst>
              </a:custGeom>
              <a:solidFill>
                <a:srgbClr val="F0C6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31" name="Freeform 131"/>
              <p:cNvSpPr/>
              <p:nvPr/>
            </p:nvSpPr>
            <p:spPr bwMode="auto">
              <a:xfrm>
                <a:off x="1908" y="1852"/>
                <a:ext cx="91" cy="28"/>
              </a:xfrm>
              <a:custGeom>
                <a:avLst/>
                <a:gdLst/>
                <a:ahLst/>
                <a:cxnLst>
                  <a:cxn ang="0">
                    <a:pos x="91" y="27"/>
                  </a:cxn>
                  <a:cxn ang="0">
                    <a:pos x="2" y="6"/>
                  </a:cxn>
                  <a:cxn ang="0">
                    <a:pos x="0" y="4"/>
                  </a:cxn>
                  <a:cxn ang="0">
                    <a:pos x="0" y="0"/>
                  </a:cxn>
                  <a:cxn ang="0">
                    <a:pos x="89" y="23"/>
                  </a:cxn>
                  <a:cxn ang="0">
                    <a:pos x="91" y="25"/>
                  </a:cxn>
                  <a:cxn ang="0">
                    <a:pos x="91" y="27"/>
                  </a:cxn>
                </a:cxnLst>
                <a:rect l="0" t="0" r="r" b="b"/>
                <a:pathLst>
                  <a:path w="91" h="27">
                    <a:moveTo>
                      <a:pt x="91" y="27"/>
                    </a:moveTo>
                    <a:lnTo>
                      <a:pt x="2" y="6"/>
                    </a:lnTo>
                    <a:lnTo>
                      <a:pt x="0" y="4"/>
                    </a:lnTo>
                    <a:lnTo>
                      <a:pt x="0" y="0"/>
                    </a:lnTo>
                    <a:lnTo>
                      <a:pt x="89" y="23"/>
                    </a:lnTo>
                    <a:lnTo>
                      <a:pt x="91" y="25"/>
                    </a:lnTo>
                    <a:lnTo>
                      <a:pt x="91" y="27"/>
                    </a:lnTo>
                    <a:close/>
                  </a:path>
                </a:pathLst>
              </a:custGeom>
              <a:solidFill>
                <a:srgbClr val="F0C7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32" name="Freeform 132"/>
              <p:cNvSpPr/>
              <p:nvPr/>
            </p:nvSpPr>
            <p:spPr bwMode="auto">
              <a:xfrm>
                <a:off x="1906" y="1852"/>
                <a:ext cx="93" cy="26"/>
              </a:xfrm>
              <a:custGeom>
                <a:avLst/>
                <a:gdLst/>
                <a:ahLst/>
                <a:cxnLst>
                  <a:cxn ang="0">
                    <a:pos x="93" y="26"/>
                  </a:cxn>
                  <a:cxn ang="0">
                    <a:pos x="2" y="5"/>
                  </a:cxn>
                  <a:cxn ang="0">
                    <a:pos x="2" y="1"/>
                  </a:cxn>
                  <a:cxn ang="0">
                    <a:pos x="0" y="0"/>
                  </a:cxn>
                  <a:cxn ang="0">
                    <a:pos x="91" y="22"/>
                  </a:cxn>
                  <a:cxn ang="0">
                    <a:pos x="91" y="24"/>
                  </a:cxn>
                  <a:cxn ang="0">
                    <a:pos x="93" y="26"/>
                  </a:cxn>
                </a:cxnLst>
                <a:rect l="0" t="0" r="r" b="b"/>
                <a:pathLst>
                  <a:path w="93" h="26">
                    <a:moveTo>
                      <a:pt x="93" y="26"/>
                    </a:moveTo>
                    <a:lnTo>
                      <a:pt x="2" y="5"/>
                    </a:lnTo>
                    <a:lnTo>
                      <a:pt x="2" y="1"/>
                    </a:lnTo>
                    <a:lnTo>
                      <a:pt x="0" y="0"/>
                    </a:lnTo>
                    <a:lnTo>
                      <a:pt x="91" y="22"/>
                    </a:lnTo>
                    <a:lnTo>
                      <a:pt x="91" y="24"/>
                    </a:lnTo>
                    <a:lnTo>
                      <a:pt x="93" y="26"/>
                    </a:lnTo>
                    <a:close/>
                  </a:path>
                </a:pathLst>
              </a:custGeom>
              <a:solidFill>
                <a:srgbClr val="F0C7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33" name="Freeform 133"/>
              <p:cNvSpPr/>
              <p:nvPr/>
            </p:nvSpPr>
            <p:spPr bwMode="auto">
              <a:xfrm>
                <a:off x="1904" y="1850"/>
                <a:ext cx="93" cy="26"/>
              </a:xfrm>
              <a:custGeom>
                <a:avLst/>
                <a:gdLst/>
                <a:ahLst/>
                <a:cxnLst>
                  <a:cxn ang="0">
                    <a:pos x="93" y="26"/>
                  </a:cxn>
                  <a:cxn ang="0">
                    <a:pos x="4" y="3"/>
                  </a:cxn>
                  <a:cxn ang="0">
                    <a:pos x="2" y="2"/>
                  </a:cxn>
                  <a:cxn ang="0">
                    <a:pos x="0" y="0"/>
                  </a:cxn>
                  <a:cxn ang="0">
                    <a:pos x="91" y="21"/>
                  </a:cxn>
                  <a:cxn ang="0">
                    <a:pos x="93" y="24"/>
                  </a:cxn>
                  <a:cxn ang="0">
                    <a:pos x="93" y="26"/>
                  </a:cxn>
                </a:cxnLst>
                <a:rect l="0" t="0" r="r" b="b"/>
                <a:pathLst>
                  <a:path w="93" h="26">
                    <a:moveTo>
                      <a:pt x="93" y="26"/>
                    </a:moveTo>
                    <a:lnTo>
                      <a:pt x="4" y="3"/>
                    </a:lnTo>
                    <a:lnTo>
                      <a:pt x="2" y="2"/>
                    </a:lnTo>
                    <a:lnTo>
                      <a:pt x="0" y="0"/>
                    </a:lnTo>
                    <a:lnTo>
                      <a:pt x="91" y="21"/>
                    </a:lnTo>
                    <a:lnTo>
                      <a:pt x="93" y="24"/>
                    </a:lnTo>
                    <a:lnTo>
                      <a:pt x="93" y="26"/>
                    </a:lnTo>
                    <a:close/>
                  </a:path>
                </a:pathLst>
              </a:custGeom>
              <a:solidFill>
                <a:srgbClr val="F0C7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34" name="Freeform 134"/>
              <p:cNvSpPr/>
              <p:nvPr/>
            </p:nvSpPr>
            <p:spPr bwMode="auto">
              <a:xfrm>
                <a:off x="1902" y="1846"/>
                <a:ext cx="95" cy="26"/>
              </a:xfrm>
              <a:custGeom>
                <a:avLst/>
                <a:gdLst/>
                <a:ahLst/>
                <a:cxnLst>
                  <a:cxn ang="0">
                    <a:pos x="95" y="26"/>
                  </a:cxn>
                  <a:cxn ang="0">
                    <a:pos x="4" y="4"/>
                  </a:cxn>
                  <a:cxn ang="0">
                    <a:pos x="2" y="2"/>
                  </a:cxn>
                  <a:cxn ang="0">
                    <a:pos x="0" y="0"/>
                  </a:cxn>
                  <a:cxn ang="0">
                    <a:pos x="93" y="21"/>
                  </a:cxn>
                  <a:cxn ang="0">
                    <a:pos x="93" y="23"/>
                  </a:cxn>
                  <a:cxn ang="0">
                    <a:pos x="95" y="26"/>
                  </a:cxn>
                </a:cxnLst>
                <a:rect l="0" t="0" r="r" b="b"/>
                <a:pathLst>
                  <a:path w="95" h="26">
                    <a:moveTo>
                      <a:pt x="95" y="26"/>
                    </a:moveTo>
                    <a:lnTo>
                      <a:pt x="4" y="4"/>
                    </a:lnTo>
                    <a:lnTo>
                      <a:pt x="2" y="2"/>
                    </a:lnTo>
                    <a:lnTo>
                      <a:pt x="0" y="0"/>
                    </a:lnTo>
                    <a:lnTo>
                      <a:pt x="93" y="21"/>
                    </a:lnTo>
                    <a:lnTo>
                      <a:pt x="93" y="23"/>
                    </a:lnTo>
                    <a:lnTo>
                      <a:pt x="95" y="26"/>
                    </a:lnTo>
                    <a:close/>
                  </a:path>
                </a:pathLst>
              </a:custGeom>
              <a:solidFill>
                <a:srgbClr val="F0C8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35" name="Freeform 135"/>
              <p:cNvSpPr/>
              <p:nvPr/>
            </p:nvSpPr>
            <p:spPr bwMode="auto">
              <a:xfrm>
                <a:off x="1900" y="1842"/>
                <a:ext cx="95" cy="27"/>
              </a:xfrm>
              <a:custGeom>
                <a:avLst/>
                <a:gdLst/>
                <a:ahLst/>
                <a:cxnLst>
                  <a:cxn ang="0">
                    <a:pos x="95" y="27"/>
                  </a:cxn>
                  <a:cxn ang="0">
                    <a:pos x="4" y="6"/>
                  </a:cxn>
                  <a:cxn ang="0">
                    <a:pos x="2" y="4"/>
                  </a:cxn>
                  <a:cxn ang="0">
                    <a:pos x="0" y="0"/>
                  </a:cxn>
                  <a:cxn ang="0">
                    <a:pos x="93" y="23"/>
                  </a:cxn>
                  <a:cxn ang="0">
                    <a:pos x="95" y="25"/>
                  </a:cxn>
                  <a:cxn ang="0">
                    <a:pos x="95" y="27"/>
                  </a:cxn>
                </a:cxnLst>
                <a:rect l="0" t="0" r="r" b="b"/>
                <a:pathLst>
                  <a:path w="95" h="27">
                    <a:moveTo>
                      <a:pt x="95" y="27"/>
                    </a:moveTo>
                    <a:lnTo>
                      <a:pt x="4" y="6"/>
                    </a:lnTo>
                    <a:lnTo>
                      <a:pt x="2" y="4"/>
                    </a:lnTo>
                    <a:lnTo>
                      <a:pt x="0" y="0"/>
                    </a:lnTo>
                    <a:lnTo>
                      <a:pt x="93" y="23"/>
                    </a:lnTo>
                    <a:lnTo>
                      <a:pt x="95" y="25"/>
                    </a:lnTo>
                    <a:lnTo>
                      <a:pt x="95" y="27"/>
                    </a:lnTo>
                    <a:close/>
                  </a:path>
                </a:pathLst>
              </a:custGeom>
              <a:solidFill>
                <a:srgbClr val="F0C9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36" name="Freeform 136"/>
              <p:cNvSpPr/>
              <p:nvPr/>
            </p:nvSpPr>
            <p:spPr bwMode="auto">
              <a:xfrm>
                <a:off x="1898" y="1840"/>
                <a:ext cx="96" cy="27"/>
              </a:xfrm>
              <a:custGeom>
                <a:avLst/>
                <a:gdLst/>
                <a:ahLst/>
                <a:cxnLst>
                  <a:cxn ang="0">
                    <a:pos x="96" y="27"/>
                  </a:cxn>
                  <a:cxn ang="0">
                    <a:pos x="3" y="6"/>
                  </a:cxn>
                  <a:cxn ang="0">
                    <a:pos x="1" y="2"/>
                  </a:cxn>
                  <a:cxn ang="0">
                    <a:pos x="0" y="0"/>
                  </a:cxn>
                  <a:cxn ang="0">
                    <a:pos x="94" y="23"/>
                  </a:cxn>
                  <a:cxn ang="0">
                    <a:pos x="94" y="25"/>
                  </a:cxn>
                  <a:cxn ang="0">
                    <a:pos x="96" y="27"/>
                  </a:cxn>
                </a:cxnLst>
                <a:rect l="0" t="0" r="r" b="b"/>
                <a:pathLst>
                  <a:path w="96" h="27">
                    <a:moveTo>
                      <a:pt x="96" y="27"/>
                    </a:moveTo>
                    <a:lnTo>
                      <a:pt x="3" y="6"/>
                    </a:lnTo>
                    <a:lnTo>
                      <a:pt x="1" y="2"/>
                    </a:lnTo>
                    <a:lnTo>
                      <a:pt x="0" y="0"/>
                    </a:lnTo>
                    <a:lnTo>
                      <a:pt x="94" y="23"/>
                    </a:lnTo>
                    <a:lnTo>
                      <a:pt x="94" y="25"/>
                    </a:lnTo>
                    <a:lnTo>
                      <a:pt x="96" y="27"/>
                    </a:lnTo>
                    <a:close/>
                  </a:path>
                </a:pathLst>
              </a:custGeom>
              <a:solidFill>
                <a:srgbClr val="F0C9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37" name="Freeform 137"/>
              <p:cNvSpPr/>
              <p:nvPr/>
            </p:nvSpPr>
            <p:spPr bwMode="auto">
              <a:xfrm>
                <a:off x="1897" y="1838"/>
                <a:ext cx="96" cy="27"/>
              </a:xfrm>
              <a:custGeom>
                <a:avLst/>
                <a:gdLst/>
                <a:ahLst/>
                <a:cxnLst>
                  <a:cxn ang="0">
                    <a:pos x="96" y="27"/>
                  </a:cxn>
                  <a:cxn ang="0">
                    <a:pos x="3" y="4"/>
                  </a:cxn>
                  <a:cxn ang="0">
                    <a:pos x="2" y="2"/>
                  </a:cxn>
                  <a:cxn ang="0">
                    <a:pos x="0" y="0"/>
                  </a:cxn>
                  <a:cxn ang="0">
                    <a:pos x="95" y="23"/>
                  </a:cxn>
                  <a:cxn ang="0">
                    <a:pos x="96" y="25"/>
                  </a:cxn>
                  <a:cxn ang="0">
                    <a:pos x="96" y="27"/>
                  </a:cxn>
                </a:cxnLst>
                <a:rect l="0" t="0" r="r" b="b"/>
                <a:pathLst>
                  <a:path w="96" h="27">
                    <a:moveTo>
                      <a:pt x="96" y="27"/>
                    </a:moveTo>
                    <a:lnTo>
                      <a:pt x="3" y="4"/>
                    </a:lnTo>
                    <a:lnTo>
                      <a:pt x="2" y="2"/>
                    </a:lnTo>
                    <a:lnTo>
                      <a:pt x="0" y="0"/>
                    </a:lnTo>
                    <a:lnTo>
                      <a:pt x="95" y="23"/>
                    </a:lnTo>
                    <a:lnTo>
                      <a:pt x="96" y="25"/>
                    </a:lnTo>
                    <a:lnTo>
                      <a:pt x="96" y="27"/>
                    </a:lnTo>
                    <a:close/>
                  </a:path>
                </a:pathLst>
              </a:custGeom>
              <a:solidFill>
                <a:srgbClr val="F0CA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38" name="Freeform 138"/>
              <p:cNvSpPr/>
              <p:nvPr/>
            </p:nvSpPr>
            <p:spPr bwMode="auto">
              <a:xfrm>
                <a:off x="1893" y="1836"/>
                <a:ext cx="100" cy="27"/>
              </a:xfrm>
              <a:custGeom>
                <a:avLst/>
                <a:gdLst/>
                <a:ahLst/>
                <a:cxnLst>
                  <a:cxn ang="0">
                    <a:pos x="100" y="27"/>
                  </a:cxn>
                  <a:cxn ang="0">
                    <a:pos x="6" y="4"/>
                  </a:cxn>
                  <a:cxn ang="0">
                    <a:pos x="4" y="2"/>
                  </a:cxn>
                  <a:cxn ang="0">
                    <a:pos x="0" y="0"/>
                  </a:cxn>
                  <a:cxn ang="0">
                    <a:pos x="99" y="23"/>
                  </a:cxn>
                  <a:cxn ang="0">
                    <a:pos x="99" y="25"/>
                  </a:cxn>
                  <a:cxn ang="0">
                    <a:pos x="100" y="27"/>
                  </a:cxn>
                </a:cxnLst>
                <a:rect l="0" t="0" r="r" b="b"/>
                <a:pathLst>
                  <a:path w="100" h="27">
                    <a:moveTo>
                      <a:pt x="100" y="27"/>
                    </a:moveTo>
                    <a:lnTo>
                      <a:pt x="6" y="4"/>
                    </a:lnTo>
                    <a:lnTo>
                      <a:pt x="4" y="2"/>
                    </a:lnTo>
                    <a:lnTo>
                      <a:pt x="0" y="0"/>
                    </a:lnTo>
                    <a:lnTo>
                      <a:pt x="99" y="23"/>
                    </a:lnTo>
                    <a:lnTo>
                      <a:pt x="99" y="25"/>
                    </a:lnTo>
                    <a:lnTo>
                      <a:pt x="100" y="27"/>
                    </a:lnTo>
                    <a:close/>
                  </a:path>
                </a:pathLst>
              </a:custGeom>
              <a:solidFill>
                <a:srgbClr val="F1CB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39" name="Freeform 139"/>
              <p:cNvSpPr/>
              <p:nvPr/>
            </p:nvSpPr>
            <p:spPr bwMode="auto">
              <a:xfrm>
                <a:off x="1891" y="1832"/>
                <a:ext cx="101" cy="29"/>
              </a:xfrm>
              <a:custGeom>
                <a:avLst/>
                <a:gdLst/>
                <a:ahLst/>
                <a:cxnLst>
                  <a:cxn ang="0">
                    <a:pos x="101" y="29"/>
                  </a:cxn>
                  <a:cxn ang="0">
                    <a:pos x="6" y="6"/>
                  </a:cxn>
                  <a:cxn ang="0">
                    <a:pos x="2" y="4"/>
                  </a:cxn>
                  <a:cxn ang="0">
                    <a:pos x="0" y="0"/>
                  </a:cxn>
                  <a:cxn ang="0">
                    <a:pos x="99" y="25"/>
                  </a:cxn>
                  <a:cxn ang="0">
                    <a:pos x="101" y="25"/>
                  </a:cxn>
                  <a:cxn ang="0">
                    <a:pos x="101" y="25"/>
                  </a:cxn>
                  <a:cxn ang="0">
                    <a:pos x="101" y="27"/>
                  </a:cxn>
                  <a:cxn ang="0">
                    <a:pos x="101" y="29"/>
                  </a:cxn>
                </a:cxnLst>
                <a:rect l="0" t="0" r="r" b="b"/>
                <a:pathLst>
                  <a:path w="101" h="29">
                    <a:moveTo>
                      <a:pt x="101" y="29"/>
                    </a:moveTo>
                    <a:lnTo>
                      <a:pt x="6" y="6"/>
                    </a:lnTo>
                    <a:lnTo>
                      <a:pt x="2" y="4"/>
                    </a:lnTo>
                    <a:lnTo>
                      <a:pt x="0" y="0"/>
                    </a:lnTo>
                    <a:lnTo>
                      <a:pt x="99" y="25"/>
                    </a:lnTo>
                    <a:lnTo>
                      <a:pt x="101" y="25"/>
                    </a:lnTo>
                    <a:lnTo>
                      <a:pt x="101" y="25"/>
                    </a:lnTo>
                    <a:lnTo>
                      <a:pt x="101" y="27"/>
                    </a:lnTo>
                    <a:lnTo>
                      <a:pt x="101" y="29"/>
                    </a:lnTo>
                    <a:close/>
                  </a:path>
                </a:pathLst>
              </a:custGeom>
              <a:solidFill>
                <a:srgbClr val="F1CB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40" name="Freeform 140"/>
              <p:cNvSpPr/>
              <p:nvPr/>
            </p:nvSpPr>
            <p:spPr bwMode="auto">
              <a:xfrm>
                <a:off x="1889" y="1831"/>
                <a:ext cx="103" cy="28"/>
              </a:xfrm>
              <a:custGeom>
                <a:avLst/>
                <a:gdLst/>
                <a:ahLst/>
                <a:cxnLst>
                  <a:cxn ang="0">
                    <a:pos x="103" y="28"/>
                  </a:cxn>
                  <a:cxn ang="0">
                    <a:pos x="4" y="5"/>
                  </a:cxn>
                  <a:cxn ang="0">
                    <a:pos x="2" y="1"/>
                  </a:cxn>
                  <a:cxn ang="0">
                    <a:pos x="0" y="0"/>
                  </a:cxn>
                  <a:cxn ang="0">
                    <a:pos x="101" y="22"/>
                  </a:cxn>
                  <a:cxn ang="0">
                    <a:pos x="101" y="24"/>
                  </a:cxn>
                  <a:cxn ang="0">
                    <a:pos x="103" y="26"/>
                  </a:cxn>
                  <a:cxn ang="0">
                    <a:pos x="103" y="28"/>
                  </a:cxn>
                  <a:cxn ang="0">
                    <a:pos x="103" y="28"/>
                  </a:cxn>
                </a:cxnLst>
                <a:rect l="0" t="0" r="r" b="b"/>
                <a:pathLst>
                  <a:path w="103" h="28">
                    <a:moveTo>
                      <a:pt x="103" y="28"/>
                    </a:moveTo>
                    <a:lnTo>
                      <a:pt x="4" y="5"/>
                    </a:lnTo>
                    <a:lnTo>
                      <a:pt x="2" y="1"/>
                    </a:lnTo>
                    <a:lnTo>
                      <a:pt x="0" y="0"/>
                    </a:lnTo>
                    <a:lnTo>
                      <a:pt x="101" y="22"/>
                    </a:lnTo>
                    <a:lnTo>
                      <a:pt x="101" y="24"/>
                    </a:lnTo>
                    <a:lnTo>
                      <a:pt x="103" y="26"/>
                    </a:lnTo>
                    <a:lnTo>
                      <a:pt x="103" y="28"/>
                    </a:lnTo>
                    <a:lnTo>
                      <a:pt x="103" y="28"/>
                    </a:lnTo>
                    <a:close/>
                  </a:path>
                </a:pathLst>
              </a:custGeom>
              <a:solidFill>
                <a:srgbClr val="F1CC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41" name="Freeform 141"/>
              <p:cNvSpPr/>
              <p:nvPr/>
            </p:nvSpPr>
            <p:spPr bwMode="auto">
              <a:xfrm>
                <a:off x="1887" y="1829"/>
                <a:ext cx="103" cy="28"/>
              </a:xfrm>
              <a:custGeom>
                <a:avLst/>
                <a:gdLst/>
                <a:ahLst/>
                <a:cxnLst>
                  <a:cxn ang="0">
                    <a:pos x="103" y="28"/>
                  </a:cxn>
                  <a:cxn ang="0">
                    <a:pos x="4" y="3"/>
                  </a:cxn>
                  <a:cxn ang="0">
                    <a:pos x="2" y="2"/>
                  </a:cxn>
                  <a:cxn ang="0">
                    <a:pos x="0" y="0"/>
                  </a:cxn>
                  <a:cxn ang="0">
                    <a:pos x="101" y="22"/>
                  </a:cxn>
                  <a:cxn ang="0">
                    <a:pos x="103" y="24"/>
                  </a:cxn>
                  <a:cxn ang="0">
                    <a:pos x="103" y="28"/>
                  </a:cxn>
                </a:cxnLst>
                <a:rect l="0" t="0" r="r" b="b"/>
                <a:pathLst>
                  <a:path w="103" h="28">
                    <a:moveTo>
                      <a:pt x="103" y="28"/>
                    </a:moveTo>
                    <a:lnTo>
                      <a:pt x="4" y="3"/>
                    </a:lnTo>
                    <a:lnTo>
                      <a:pt x="2" y="2"/>
                    </a:lnTo>
                    <a:lnTo>
                      <a:pt x="0" y="0"/>
                    </a:lnTo>
                    <a:lnTo>
                      <a:pt x="101" y="22"/>
                    </a:lnTo>
                    <a:lnTo>
                      <a:pt x="103" y="24"/>
                    </a:lnTo>
                    <a:lnTo>
                      <a:pt x="103" y="28"/>
                    </a:lnTo>
                    <a:close/>
                  </a:path>
                </a:pathLst>
              </a:custGeom>
              <a:solidFill>
                <a:srgbClr val="F1CC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42" name="Freeform 142"/>
              <p:cNvSpPr/>
              <p:nvPr/>
            </p:nvSpPr>
            <p:spPr bwMode="auto">
              <a:xfrm>
                <a:off x="1883" y="1825"/>
                <a:ext cx="107" cy="28"/>
              </a:xfrm>
              <a:custGeom>
                <a:avLst/>
                <a:gdLst/>
                <a:ahLst/>
                <a:cxnLst>
                  <a:cxn ang="0">
                    <a:pos x="107" y="28"/>
                  </a:cxn>
                  <a:cxn ang="0">
                    <a:pos x="6" y="6"/>
                  </a:cxn>
                  <a:cxn ang="0">
                    <a:pos x="4" y="4"/>
                  </a:cxn>
                  <a:cxn ang="0">
                    <a:pos x="0" y="0"/>
                  </a:cxn>
                  <a:cxn ang="0">
                    <a:pos x="103" y="25"/>
                  </a:cxn>
                  <a:cxn ang="0">
                    <a:pos x="105" y="26"/>
                  </a:cxn>
                  <a:cxn ang="0">
                    <a:pos x="107" y="28"/>
                  </a:cxn>
                </a:cxnLst>
                <a:rect l="0" t="0" r="r" b="b"/>
                <a:pathLst>
                  <a:path w="107" h="28">
                    <a:moveTo>
                      <a:pt x="107" y="28"/>
                    </a:moveTo>
                    <a:lnTo>
                      <a:pt x="6" y="6"/>
                    </a:lnTo>
                    <a:lnTo>
                      <a:pt x="4" y="4"/>
                    </a:lnTo>
                    <a:lnTo>
                      <a:pt x="0" y="0"/>
                    </a:lnTo>
                    <a:lnTo>
                      <a:pt x="103" y="25"/>
                    </a:lnTo>
                    <a:lnTo>
                      <a:pt x="105" y="26"/>
                    </a:lnTo>
                    <a:lnTo>
                      <a:pt x="107" y="28"/>
                    </a:lnTo>
                    <a:close/>
                  </a:path>
                </a:pathLst>
              </a:custGeom>
              <a:solidFill>
                <a:srgbClr val="F1CD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43" name="Freeform 143"/>
              <p:cNvSpPr/>
              <p:nvPr/>
            </p:nvSpPr>
            <p:spPr bwMode="auto">
              <a:xfrm>
                <a:off x="1882" y="1823"/>
                <a:ext cx="106" cy="29"/>
              </a:xfrm>
              <a:custGeom>
                <a:avLst/>
                <a:gdLst/>
                <a:ahLst/>
                <a:cxnLst>
                  <a:cxn ang="0">
                    <a:pos x="106" y="28"/>
                  </a:cxn>
                  <a:cxn ang="0">
                    <a:pos x="5" y="6"/>
                  </a:cxn>
                  <a:cxn ang="0">
                    <a:pos x="1" y="2"/>
                  </a:cxn>
                  <a:cxn ang="0">
                    <a:pos x="0" y="0"/>
                  </a:cxn>
                  <a:cxn ang="0">
                    <a:pos x="104" y="25"/>
                  </a:cxn>
                  <a:cxn ang="0">
                    <a:pos x="104" y="27"/>
                  </a:cxn>
                  <a:cxn ang="0">
                    <a:pos x="106" y="28"/>
                  </a:cxn>
                </a:cxnLst>
                <a:rect l="0" t="0" r="r" b="b"/>
                <a:pathLst>
                  <a:path w="106" h="28">
                    <a:moveTo>
                      <a:pt x="106" y="28"/>
                    </a:moveTo>
                    <a:lnTo>
                      <a:pt x="5" y="6"/>
                    </a:lnTo>
                    <a:lnTo>
                      <a:pt x="1" y="2"/>
                    </a:lnTo>
                    <a:lnTo>
                      <a:pt x="0" y="0"/>
                    </a:lnTo>
                    <a:lnTo>
                      <a:pt x="104" y="25"/>
                    </a:lnTo>
                    <a:lnTo>
                      <a:pt x="104" y="27"/>
                    </a:lnTo>
                    <a:lnTo>
                      <a:pt x="106" y="28"/>
                    </a:lnTo>
                    <a:close/>
                  </a:path>
                </a:pathLst>
              </a:custGeom>
              <a:solidFill>
                <a:srgbClr val="F1CD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44" name="Freeform 144"/>
              <p:cNvSpPr/>
              <p:nvPr/>
            </p:nvSpPr>
            <p:spPr bwMode="auto">
              <a:xfrm>
                <a:off x="1878" y="1821"/>
                <a:ext cx="108" cy="31"/>
              </a:xfrm>
              <a:custGeom>
                <a:avLst/>
                <a:gdLst/>
                <a:ahLst/>
                <a:cxnLst>
                  <a:cxn ang="0">
                    <a:pos x="108" y="29"/>
                  </a:cxn>
                  <a:cxn ang="0">
                    <a:pos x="5" y="4"/>
                  </a:cxn>
                  <a:cxn ang="0">
                    <a:pos x="4" y="2"/>
                  </a:cxn>
                  <a:cxn ang="0">
                    <a:pos x="0" y="0"/>
                  </a:cxn>
                  <a:cxn ang="0">
                    <a:pos x="106" y="25"/>
                  </a:cxn>
                  <a:cxn ang="0">
                    <a:pos x="108" y="27"/>
                  </a:cxn>
                  <a:cxn ang="0">
                    <a:pos x="108" y="29"/>
                  </a:cxn>
                </a:cxnLst>
                <a:rect l="0" t="0" r="r" b="b"/>
                <a:pathLst>
                  <a:path w="108" h="29">
                    <a:moveTo>
                      <a:pt x="108" y="29"/>
                    </a:moveTo>
                    <a:lnTo>
                      <a:pt x="5" y="4"/>
                    </a:lnTo>
                    <a:lnTo>
                      <a:pt x="4" y="2"/>
                    </a:lnTo>
                    <a:lnTo>
                      <a:pt x="0" y="0"/>
                    </a:lnTo>
                    <a:lnTo>
                      <a:pt x="106" y="25"/>
                    </a:lnTo>
                    <a:lnTo>
                      <a:pt x="108" y="27"/>
                    </a:lnTo>
                    <a:lnTo>
                      <a:pt x="108" y="29"/>
                    </a:lnTo>
                    <a:close/>
                  </a:path>
                </a:pathLst>
              </a:custGeom>
              <a:solidFill>
                <a:srgbClr val="F1CE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45" name="Freeform 145"/>
              <p:cNvSpPr/>
              <p:nvPr/>
            </p:nvSpPr>
            <p:spPr bwMode="auto">
              <a:xfrm>
                <a:off x="1874" y="1819"/>
                <a:ext cx="112" cy="31"/>
              </a:xfrm>
              <a:custGeom>
                <a:avLst/>
                <a:gdLst/>
                <a:ahLst/>
                <a:cxnLst>
                  <a:cxn ang="0">
                    <a:pos x="112" y="31"/>
                  </a:cxn>
                  <a:cxn ang="0">
                    <a:pos x="8" y="6"/>
                  </a:cxn>
                  <a:cxn ang="0">
                    <a:pos x="6" y="4"/>
                  </a:cxn>
                  <a:cxn ang="0">
                    <a:pos x="4" y="2"/>
                  </a:cxn>
                  <a:cxn ang="0">
                    <a:pos x="2" y="2"/>
                  </a:cxn>
                  <a:cxn ang="0">
                    <a:pos x="0" y="0"/>
                  </a:cxn>
                  <a:cxn ang="0">
                    <a:pos x="108" y="25"/>
                  </a:cxn>
                  <a:cxn ang="0">
                    <a:pos x="110" y="29"/>
                  </a:cxn>
                  <a:cxn ang="0">
                    <a:pos x="112" y="31"/>
                  </a:cxn>
                </a:cxnLst>
                <a:rect l="0" t="0" r="r" b="b"/>
                <a:pathLst>
                  <a:path w="112" h="31">
                    <a:moveTo>
                      <a:pt x="112" y="31"/>
                    </a:moveTo>
                    <a:lnTo>
                      <a:pt x="8" y="6"/>
                    </a:lnTo>
                    <a:lnTo>
                      <a:pt x="6" y="4"/>
                    </a:lnTo>
                    <a:lnTo>
                      <a:pt x="4" y="2"/>
                    </a:lnTo>
                    <a:lnTo>
                      <a:pt x="2" y="2"/>
                    </a:lnTo>
                    <a:lnTo>
                      <a:pt x="0" y="0"/>
                    </a:lnTo>
                    <a:lnTo>
                      <a:pt x="108" y="25"/>
                    </a:lnTo>
                    <a:lnTo>
                      <a:pt x="110" y="29"/>
                    </a:lnTo>
                    <a:lnTo>
                      <a:pt x="112" y="31"/>
                    </a:lnTo>
                    <a:close/>
                  </a:path>
                </a:pathLst>
              </a:custGeom>
              <a:solidFill>
                <a:srgbClr val="F1CF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46" name="Freeform 146"/>
              <p:cNvSpPr/>
              <p:nvPr/>
            </p:nvSpPr>
            <p:spPr bwMode="auto">
              <a:xfrm>
                <a:off x="1870" y="1817"/>
                <a:ext cx="114" cy="31"/>
              </a:xfrm>
              <a:custGeom>
                <a:avLst/>
                <a:gdLst/>
                <a:ahLst/>
                <a:cxnLst>
                  <a:cxn ang="0">
                    <a:pos x="114" y="31"/>
                  </a:cxn>
                  <a:cxn ang="0">
                    <a:pos x="8" y="6"/>
                  </a:cxn>
                  <a:cxn ang="0">
                    <a:pos x="8" y="4"/>
                  </a:cxn>
                  <a:cxn ang="0">
                    <a:pos x="8" y="4"/>
                  </a:cxn>
                  <a:cxn ang="0">
                    <a:pos x="4" y="2"/>
                  </a:cxn>
                  <a:cxn ang="0">
                    <a:pos x="0" y="0"/>
                  </a:cxn>
                  <a:cxn ang="0">
                    <a:pos x="110" y="25"/>
                  </a:cxn>
                  <a:cxn ang="0">
                    <a:pos x="112" y="27"/>
                  </a:cxn>
                  <a:cxn ang="0">
                    <a:pos x="114" y="31"/>
                  </a:cxn>
                </a:cxnLst>
                <a:rect l="0" t="0" r="r" b="b"/>
                <a:pathLst>
                  <a:path w="114" h="31">
                    <a:moveTo>
                      <a:pt x="114" y="31"/>
                    </a:moveTo>
                    <a:lnTo>
                      <a:pt x="8" y="6"/>
                    </a:lnTo>
                    <a:lnTo>
                      <a:pt x="8" y="4"/>
                    </a:lnTo>
                    <a:lnTo>
                      <a:pt x="8" y="4"/>
                    </a:lnTo>
                    <a:lnTo>
                      <a:pt x="4" y="2"/>
                    </a:lnTo>
                    <a:lnTo>
                      <a:pt x="0" y="0"/>
                    </a:lnTo>
                    <a:lnTo>
                      <a:pt x="110" y="25"/>
                    </a:lnTo>
                    <a:lnTo>
                      <a:pt x="112" y="27"/>
                    </a:lnTo>
                    <a:lnTo>
                      <a:pt x="114" y="31"/>
                    </a:lnTo>
                    <a:close/>
                  </a:path>
                </a:pathLst>
              </a:custGeom>
              <a:solidFill>
                <a:srgbClr val="F1CF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47" name="Freeform 147"/>
              <p:cNvSpPr/>
              <p:nvPr/>
            </p:nvSpPr>
            <p:spPr bwMode="auto">
              <a:xfrm>
                <a:off x="1866" y="1812"/>
                <a:ext cx="116" cy="30"/>
              </a:xfrm>
              <a:custGeom>
                <a:avLst/>
                <a:gdLst/>
                <a:ahLst/>
                <a:cxnLst>
                  <a:cxn ang="0">
                    <a:pos x="116" y="30"/>
                  </a:cxn>
                  <a:cxn ang="0">
                    <a:pos x="8" y="5"/>
                  </a:cxn>
                  <a:cxn ang="0">
                    <a:pos x="4" y="3"/>
                  </a:cxn>
                  <a:cxn ang="0">
                    <a:pos x="0" y="0"/>
                  </a:cxn>
                  <a:cxn ang="0">
                    <a:pos x="112" y="26"/>
                  </a:cxn>
                  <a:cxn ang="0">
                    <a:pos x="114" y="28"/>
                  </a:cxn>
                  <a:cxn ang="0">
                    <a:pos x="116" y="30"/>
                  </a:cxn>
                </a:cxnLst>
                <a:rect l="0" t="0" r="r" b="b"/>
                <a:pathLst>
                  <a:path w="116" h="30">
                    <a:moveTo>
                      <a:pt x="116" y="30"/>
                    </a:moveTo>
                    <a:lnTo>
                      <a:pt x="8" y="5"/>
                    </a:lnTo>
                    <a:lnTo>
                      <a:pt x="4" y="3"/>
                    </a:lnTo>
                    <a:lnTo>
                      <a:pt x="0" y="0"/>
                    </a:lnTo>
                    <a:lnTo>
                      <a:pt x="112" y="26"/>
                    </a:lnTo>
                    <a:lnTo>
                      <a:pt x="114" y="28"/>
                    </a:lnTo>
                    <a:lnTo>
                      <a:pt x="116" y="30"/>
                    </a:lnTo>
                    <a:close/>
                  </a:path>
                </a:pathLst>
              </a:custGeom>
              <a:solidFill>
                <a:srgbClr val="F1CF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48" name="Freeform 148"/>
              <p:cNvSpPr/>
              <p:nvPr/>
            </p:nvSpPr>
            <p:spPr bwMode="auto">
              <a:xfrm>
                <a:off x="1863" y="1810"/>
                <a:ext cx="117" cy="30"/>
              </a:xfrm>
              <a:custGeom>
                <a:avLst/>
                <a:gdLst/>
                <a:ahLst/>
                <a:cxnLst>
                  <a:cxn ang="0">
                    <a:pos x="117" y="30"/>
                  </a:cxn>
                  <a:cxn ang="0">
                    <a:pos x="7" y="5"/>
                  </a:cxn>
                  <a:cxn ang="0">
                    <a:pos x="3" y="2"/>
                  </a:cxn>
                  <a:cxn ang="0">
                    <a:pos x="0" y="0"/>
                  </a:cxn>
                  <a:cxn ang="0">
                    <a:pos x="113" y="26"/>
                  </a:cxn>
                  <a:cxn ang="0">
                    <a:pos x="115" y="28"/>
                  </a:cxn>
                  <a:cxn ang="0">
                    <a:pos x="117" y="30"/>
                  </a:cxn>
                </a:cxnLst>
                <a:rect l="0" t="0" r="r" b="b"/>
                <a:pathLst>
                  <a:path w="117" h="30">
                    <a:moveTo>
                      <a:pt x="117" y="30"/>
                    </a:moveTo>
                    <a:lnTo>
                      <a:pt x="7" y="5"/>
                    </a:lnTo>
                    <a:lnTo>
                      <a:pt x="3" y="2"/>
                    </a:lnTo>
                    <a:lnTo>
                      <a:pt x="0" y="0"/>
                    </a:lnTo>
                    <a:lnTo>
                      <a:pt x="113" y="26"/>
                    </a:lnTo>
                    <a:lnTo>
                      <a:pt x="115" y="28"/>
                    </a:lnTo>
                    <a:lnTo>
                      <a:pt x="117" y="30"/>
                    </a:lnTo>
                    <a:close/>
                  </a:path>
                </a:pathLst>
              </a:custGeom>
              <a:solidFill>
                <a:srgbClr val="F1D0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49" name="Freeform 149"/>
              <p:cNvSpPr/>
              <p:nvPr/>
            </p:nvSpPr>
            <p:spPr bwMode="auto">
              <a:xfrm>
                <a:off x="1861" y="1806"/>
                <a:ext cx="117" cy="32"/>
              </a:xfrm>
              <a:custGeom>
                <a:avLst/>
                <a:gdLst/>
                <a:ahLst/>
                <a:cxnLst>
                  <a:cxn ang="0">
                    <a:pos x="117" y="32"/>
                  </a:cxn>
                  <a:cxn ang="0">
                    <a:pos x="5" y="6"/>
                  </a:cxn>
                  <a:cxn ang="0">
                    <a:pos x="2" y="4"/>
                  </a:cxn>
                  <a:cxn ang="0">
                    <a:pos x="0" y="0"/>
                  </a:cxn>
                  <a:cxn ang="0">
                    <a:pos x="113" y="26"/>
                  </a:cxn>
                  <a:cxn ang="0">
                    <a:pos x="115" y="30"/>
                  </a:cxn>
                  <a:cxn ang="0">
                    <a:pos x="117" y="32"/>
                  </a:cxn>
                </a:cxnLst>
                <a:rect l="0" t="0" r="r" b="b"/>
                <a:pathLst>
                  <a:path w="117" h="32">
                    <a:moveTo>
                      <a:pt x="117" y="32"/>
                    </a:moveTo>
                    <a:lnTo>
                      <a:pt x="5" y="6"/>
                    </a:lnTo>
                    <a:lnTo>
                      <a:pt x="2" y="4"/>
                    </a:lnTo>
                    <a:lnTo>
                      <a:pt x="0" y="0"/>
                    </a:lnTo>
                    <a:lnTo>
                      <a:pt x="113" y="26"/>
                    </a:lnTo>
                    <a:lnTo>
                      <a:pt x="115" y="30"/>
                    </a:lnTo>
                    <a:lnTo>
                      <a:pt x="117" y="32"/>
                    </a:lnTo>
                    <a:close/>
                  </a:path>
                </a:pathLst>
              </a:custGeom>
              <a:solidFill>
                <a:srgbClr val="F2D2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50" name="Freeform 150"/>
              <p:cNvSpPr/>
              <p:nvPr/>
            </p:nvSpPr>
            <p:spPr bwMode="auto">
              <a:xfrm>
                <a:off x="1859" y="1804"/>
                <a:ext cx="117" cy="32"/>
              </a:xfrm>
              <a:custGeom>
                <a:avLst/>
                <a:gdLst/>
                <a:ahLst/>
                <a:cxnLst>
                  <a:cxn ang="0">
                    <a:pos x="117" y="32"/>
                  </a:cxn>
                  <a:cxn ang="0">
                    <a:pos x="4" y="6"/>
                  </a:cxn>
                  <a:cxn ang="0">
                    <a:pos x="2" y="2"/>
                  </a:cxn>
                  <a:cxn ang="0">
                    <a:pos x="0" y="0"/>
                  </a:cxn>
                  <a:cxn ang="0">
                    <a:pos x="114" y="27"/>
                  </a:cxn>
                  <a:cxn ang="0">
                    <a:pos x="115" y="28"/>
                  </a:cxn>
                  <a:cxn ang="0">
                    <a:pos x="117" y="32"/>
                  </a:cxn>
                </a:cxnLst>
                <a:rect l="0" t="0" r="r" b="b"/>
                <a:pathLst>
                  <a:path w="117" h="32">
                    <a:moveTo>
                      <a:pt x="117" y="32"/>
                    </a:moveTo>
                    <a:lnTo>
                      <a:pt x="4" y="6"/>
                    </a:lnTo>
                    <a:lnTo>
                      <a:pt x="2" y="2"/>
                    </a:lnTo>
                    <a:lnTo>
                      <a:pt x="0" y="0"/>
                    </a:lnTo>
                    <a:lnTo>
                      <a:pt x="114" y="27"/>
                    </a:lnTo>
                    <a:lnTo>
                      <a:pt x="115" y="28"/>
                    </a:lnTo>
                    <a:lnTo>
                      <a:pt x="117" y="32"/>
                    </a:lnTo>
                    <a:close/>
                  </a:path>
                </a:pathLst>
              </a:custGeom>
              <a:solidFill>
                <a:srgbClr val="F0D1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51" name="Freeform 151"/>
              <p:cNvSpPr/>
              <p:nvPr/>
            </p:nvSpPr>
            <p:spPr bwMode="auto">
              <a:xfrm>
                <a:off x="1857" y="1802"/>
                <a:ext cx="117" cy="30"/>
              </a:xfrm>
              <a:custGeom>
                <a:avLst/>
                <a:gdLst/>
                <a:ahLst/>
                <a:cxnLst>
                  <a:cxn ang="0">
                    <a:pos x="117" y="30"/>
                  </a:cxn>
                  <a:cxn ang="0">
                    <a:pos x="4" y="4"/>
                  </a:cxn>
                  <a:cxn ang="0">
                    <a:pos x="2" y="2"/>
                  </a:cxn>
                  <a:cxn ang="0">
                    <a:pos x="0" y="0"/>
                  </a:cxn>
                  <a:cxn ang="0">
                    <a:pos x="114" y="27"/>
                  </a:cxn>
                  <a:cxn ang="0">
                    <a:pos x="116" y="29"/>
                  </a:cxn>
                  <a:cxn ang="0">
                    <a:pos x="117" y="30"/>
                  </a:cxn>
                </a:cxnLst>
                <a:rect l="0" t="0" r="r" b="b"/>
                <a:pathLst>
                  <a:path w="117" h="30">
                    <a:moveTo>
                      <a:pt x="117" y="30"/>
                    </a:moveTo>
                    <a:lnTo>
                      <a:pt x="4" y="4"/>
                    </a:lnTo>
                    <a:lnTo>
                      <a:pt x="2" y="2"/>
                    </a:lnTo>
                    <a:lnTo>
                      <a:pt x="0" y="0"/>
                    </a:lnTo>
                    <a:lnTo>
                      <a:pt x="114" y="27"/>
                    </a:lnTo>
                    <a:lnTo>
                      <a:pt x="116" y="29"/>
                    </a:lnTo>
                    <a:lnTo>
                      <a:pt x="117" y="30"/>
                    </a:lnTo>
                    <a:close/>
                  </a:path>
                </a:pathLst>
              </a:custGeom>
              <a:solidFill>
                <a:srgbClr val="F0D2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52" name="Freeform 152"/>
              <p:cNvSpPr/>
              <p:nvPr/>
            </p:nvSpPr>
            <p:spPr bwMode="auto">
              <a:xfrm>
                <a:off x="1857" y="1800"/>
                <a:ext cx="116" cy="31"/>
              </a:xfrm>
              <a:custGeom>
                <a:avLst/>
                <a:gdLst/>
                <a:ahLst/>
                <a:cxnLst>
                  <a:cxn ang="0">
                    <a:pos x="116" y="31"/>
                  </a:cxn>
                  <a:cxn ang="0">
                    <a:pos x="2" y="4"/>
                  </a:cxn>
                  <a:cxn ang="0">
                    <a:pos x="2" y="2"/>
                  </a:cxn>
                  <a:cxn ang="0">
                    <a:pos x="0" y="0"/>
                  </a:cxn>
                  <a:cxn ang="0">
                    <a:pos x="0" y="0"/>
                  </a:cxn>
                  <a:cxn ang="0">
                    <a:pos x="2" y="0"/>
                  </a:cxn>
                  <a:cxn ang="0">
                    <a:pos x="112" y="27"/>
                  </a:cxn>
                  <a:cxn ang="0">
                    <a:pos x="114" y="29"/>
                  </a:cxn>
                  <a:cxn ang="0">
                    <a:pos x="116" y="31"/>
                  </a:cxn>
                </a:cxnLst>
                <a:rect l="0" t="0" r="r" b="b"/>
                <a:pathLst>
                  <a:path w="116" h="31">
                    <a:moveTo>
                      <a:pt x="116" y="31"/>
                    </a:moveTo>
                    <a:lnTo>
                      <a:pt x="2" y="4"/>
                    </a:lnTo>
                    <a:lnTo>
                      <a:pt x="2" y="2"/>
                    </a:lnTo>
                    <a:lnTo>
                      <a:pt x="0" y="0"/>
                    </a:lnTo>
                    <a:lnTo>
                      <a:pt x="0" y="0"/>
                    </a:lnTo>
                    <a:lnTo>
                      <a:pt x="2" y="0"/>
                    </a:lnTo>
                    <a:lnTo>
                      <a:pt x="112" y="27"/>
                    </a:lnTo>
                    <a:lnTo>
                      <a:pt x="114" y="29"/>
                    </a:lnTo>
                    <a:lnTo>
                      <a:pt x="116" y="31"/>
                    </a:lnTo>
                    <a:close/>
                  </a:path>
                </a:pathLst>
              </a:custGeom>
              <a:solidFill>
                <a:srgbClr val="F1D3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53" name="Freeform 153"/>
              <p:cNvSpPr/>
              <p:nvPr/>
            </p:nvSpPr>
            <p:spPr bwMode="auto">
              <a:xfrm>
                <a:off x="1857" y="1798"/>
                <a:ext cx="114" cy="31"/>
              </a:xfrm>
              <a:custGeom>
                <a:avLst/>
                <a:gdLst/>
                <a:ahLst/>
                <a:cxnLst>
                  <a:cxn ang="0">
                    <a:pos x="114" y="31"/>
                  </a:cxn>
                  <a:cxn ang="0">
                    <a:pos x="0" y="4"/>
                  </a:cxn>
                  <a:cxn ang="0">
                    <a:pos x="0" y="2"/>
                  </a:cxn>
                  <a:cxn ang="0">
                    <a:pos x="0" y="2"/>
                  </a:cxn>
                  <a:cxn ang="0">
                    <a:pos x="2" y="2"/>
                  </a:cxn>
                  <a:cxn ang="0">
                    <a:pos x="6" y="0"/>
                  </a:cxn>
                  <a:cxn ang="0">
                    <a:pos x="110" y="25"/>
                  </a:cxn>
                  <a:cxn ang="0">
                    <a:pos x="112" y="29"/>
                  </a:cxn>
                  <a:cxn ang="0">
                    <a:pos x="114" y="31"/>
                  </a:cxn>
                </a:cxnLst>
                <a:rect l="0" t="0" r="r" b="b"/>
                <a:pathLst>
                  <a:path w="114" h="31">
                    <a:moveTo>
                      <a:pt x="114" y="31"/>
                    </a:moveTo>
                    <a:lnTo>
                      <a:pt x="0" y="4"/>
                    </a:lnTo>
                    <a:lnTo>
                      <a:pt x="0" y="2"/>
                    </a:lnTo>
                    <a:lnTo>
                      <a:pt x="0" y="2"/>
                    </a:lnTo>
                    <a:lnTo>
                      <a:pt x="2" y="2"/>
                    </a:lnTo>
                    <a:lnTo>
                      <a:pt x="6" y="0"/>
                    </a:lnTo>
                    <a:lnTo>
                      <a:pt x="110" y="25"/>
                    </a:lnTo>
                    <a:lnTo>
                      <a:pt x="112" y="29"/>
                    </a:lnTo>
                    <a:lnTo>
                      <a:pt x="114" y="31"/>
                    </a:lnTo>
                    <a:close/>
                  </a:path>
                </a:pathLst>
              </a:custGeom>
              <a:solidFill>
                <a:srgbClr val="F1D5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54" name="Freeform 154"/>
              <p:cNvSpPr/>
              <p:nvPr/>
            </p:nvSpPr>
            <p:spPr bwMode="auto">
              <a:xfrm>
                <a:off x="1859" y="1798"/>
                <a:ext cx="111" cy="29"/>
              </a:xfrm>
              <a:custGeom>
                <a:avLst/>
                <a:gdLst/>
                <a:ahLst/>
                <a:cxnLst>
                  <a:cxn ang="0">
                    <a:pos x="110" y="29"/>
                  </a:cxn>
                  <a:cxn ang="0">
                    <a:pos x="0" y="2"/>
                  </a:cxn>
                  <a:cxn ang="0">
                    <a:pos x="2" y="0"/>
                  </a:cxn>
                  <a:cxn ang="0">
                    <a:pos x="5" y="0"/>
                  </a:cxn>
                  <a:cxn ang="0">
                    <a:pos x="106" y="23"/>
                  </a:cxn>
                  <a:cxn ang="0">
                    <a:pos x="108" y="25"/>
                  </a:cxn>
                  <a:cxn ang="0">
                    <a:pos x="110" y="29"/>
                  </a:cxn>
                </a:cxnLst>
                <a:rect l="0" t="0" r="r" b="b"/>
                <a:pathLst>
                  <a:path w="110" h="29">
                    <a:moveTo>
                      <a:pt x="110" y="29"/>
                    </a:moveTo>
                    <a:lnTo>
                      <a:pt x="0" y="2"/>
                    </a:lnTo>
                    <a:lnTo>
                      <a:pt x="2" y="0"/>
                    </a:lnTo>
                    <a:lnTo>
                      <a:pt x="5" y="0"/>
                    </a:lnTo>
                    <a:lnTo>
                      <a:pt x="106" y="23"/>
                    </a:lnTo>
                    <a:lnTo>
                      <a:pt x="108" y="25"/>
                    </a:lnTo>
                    <a:lnTo>
                      <a:pt x="110" y="29"/>
                    </a:lnTo>
                    <a:close/>
                  </a:path>
                </a:pathLst>
              </a:custGeom>
              <a:solidFill>
                <a:srgbClr val="F1D5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55" name="Freeform 155"/>
              <p:cNvSpPr/>
              <p:nvPr/>
            </p:nvSpPr>
            <p:spPr bwMode="auto">
              <a:xfrm>
                <a:off x="1863" y="1796"/>
                <a:ext cx="104" cy="27"/>
              </a:xfrm>
              <a:custGeom>
                <a:avLst/>
                <a:gdLst/>
                <a:ahLst/>
                <a:cxnLst>
                  <a:cxn ang="0">
                    <a:pos x="104" y="27"/>
                  </a:cxn>
                  <a:cxn ang="0">
                    <a:pos x="0" y="2"/>
                  </a:cxn>
                  <a:cxn ang="0">
                    <a:pos x="1" y="2"/>
                  </a:cxn>
                  <a:cxn ang="0">
                    <a:pos x="5" y="0"/>
                  </a:cxn>
                  <a:cxn ang="0">
                    <a:pos x="100" y="23"/>
                  </a:cxn>
                  <a:cxn ang="0">
                    <a:pos x="102" y="23"/>
                  </a:cxn>
                  <a:cxn ang="0">
                    <a:pos x="102" y="25"/>
                  </a:cxn>
                  <a:cxn ang="0">
                    <a:pos x="104" y="25"/>
                  </a:cxn>
                  <a:cxn ang="0">
                    <a:pos x="104" y="27"/>
                  </a:cxn>
                </a:cxnLst>
                <a:rect l="0" t="0" r="r" b="b"/>
                <a:pathLst>
                  <a:path w="104" h="27">
                    <a:moveTo>
                      <a:pt x="104" y="27"/>
                    </a:moveTo>
                    <a:lnTo>
                      <a:pt x="0" y="2"/>
                    </a:lnTo>
                    <a:lnTo>
                      <a:pt x="1" y="2"/>
                    </a:lnTo>
                    <a:lnTo>
                      <a:pt x="5" y="0"/>
                    </a:lnTo>
                    <a:lnTo>
                      <a:pt x="100" y="23"/>
                    </a:lnTo>
                    <a:lnTo>
                      <a:pt x="102" y="23"/>
                    </a:lnTo>
                    <a:lnTo>
                      <a:pt x="102" y="25"/>
                    </a:lnTo>
                    <a:lnTo>
                      <a:pt x="104" y="25"/>
                    </a:lnTo>
                    <a:lnTo>
                      <a:pt x="104" y="27"/>
                    </a:lnTo>
                    <a:close/>
                  </a:path>
                </a:pathLst>
              </a:custGeom>
              <a:solidFill>
                <a:srgbClr val="F1D6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56" name="Freeform 156"/>
              <p:cNvSpPr/>
              <p:nvPr/>
            </p:nvSpPr>
            <p:spPr bwMode="auto">
              <a:xfrm>
                <a:off x="1863" y="1796"/>
                <a:ext cx="101" cy="25"/>
              </a:xfrm>
              <a:custGeom>
                <a:avLst/>
                <a:gdLst/>
                <a:ahLst/>
                <a:cxnLst>
                  <a:cxn ang="0">
                    <a:pos x="101" y="25"/>
                  </a:cxn>
                  <a:cxn ang="0">
                    <a:pos x="0" y="2"/>
                  </a:cxn>
                  <a:cxn ang="0">
                    <a:pos x="4" y="0"/>
                  </a:cxn>
                  <a:cxn ang="0">
                    <a:pos x="8" y="0"/>
                  </a:cxn>
                  <a:cxn ang="0">
                    <a:pos x="8" y="0"/>
                  </a:cxn>
                  <a:cxn ang="0">
                    <a:pos x="10" y="0"/>
                  </a:cxn>
                  <a:cxn ang="0">
                    <a:pos x="97" y="19"/>
                  </a:cxn>
                  <a:cxn ang="0">
                    <a:pos x="99" y="23"/>
                  </a:cxn>
                  <a:cxn ang="0">
                    <a:pos x="101" y="25"/>
                  </a:cxn>
                  <a:cxn ang="0">
                    <a:pos x="101" y="25"/>
                  </a:cxn>
                  <a:cxn ang="0">
                    <a:pos x="101" y="25"/>
                  </a:cxn>
                </a:cxnLst>
                <a:rect l="0" t="0" r="r" b="b"/>
                <a:pathLst>
                  <a:path w="101" h="25">
                    <a:moveTo>
                      <a:pt x="101" y="25"/>
                    </a:moveTo>
                    <a:lnTo>
                      <a:pt x="0" y="2"/>
                    </a:lnTo>
                    <a:lnTo>
                      <a:pt x="4" y="0"/>
                    </a:lnTo>
                    <a:lnTo>
                      <a:pt x="8" y="0"/>
                    </a:lnTo>
                    <a:lnTo>
                      <a:pt x="8" y="0"/>
                    </a:lnTo>
                    <a:lnTo>
                      <a:pt x="10" y="0"/>
                    </a:lnTo>
                    <a:lnTo>
                      <a:pt x="97" y="19"/>
                    </a:lnTo>
                    <a:lnTo>
                      <a:pt x="99" y="23"/>
                    </a:lnTo>
                    <a:lnTo>
                      <a:pt x="101" y="25"/>
                    </a:lnTo>
                    <a:lnTo>
                      <a:pt x="101" y="25"/>
                    </a:lnTo>
                    <a:lnTo>
                      <a:pt x="101" y="25"/>
                    </a:lnTo>
                    <a:close/>
                  </a:path>
                </a:pathLst>
              </a:custGeom>
              <a:solidFill>
                <a:srgbClr val="F1D7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57" name="Freeform 157"/>
              <p:cNvSpPr/>
              <p:nvPr/>
            </p:nvSpPr>
            <p:spPr bwMode="auto">
              <a:xfrm>
                <a:off x="1868" y="1795"/>
                <a:ext cx="95" cy="24"/>
              </a:xfrm>
              <a:custGeom>
                <a:avLst/>
                <a:gdLst/>
                <a:ahLst/>
                <a:cxnLst>
                  <a:cxn ang="0">
                    <a:pos x="95" y="24"/>
                  </a:cxn>
                  <a:cxn ang="0">
                    <a:pos x="0" y="1"/>
                  </a:cxn>
                  <a:cxn ang="0">
                    <a:pos x="2" y="1"/>
                  </a:cxn>
                  <a:cxn ang="0">
                    <a:pos x="4" y="1"/>
                  </a:cxn>
                  <a:cxn ang="0">
                    <a:pos x="6" y="1"/>
                  </a:cxn>
                  <a:cxn ang="0">
                    <a:pos x="10" y="0"/>
                  </a:cxn>
                  <a:cxn ang="0">
                    <a:pos x="91" y="19"/>
                  </a:cxn>
                  <a:cxn ang="0">
                    <a:pos x="93" y="20"/>
                  </a:cxn>
                  <a:cxn ang="0">
                    <a:pos x="95" y="24"/>
                  </a:cxn>
                </a:cxnLst>
                <a:rect l="0" t="0" r="r" b="b"/>
                <a:pathLst>
                  <a:path w="95" h="24">
                    <a:moveTo>
                      <a:pt x="95" y="24"/>
                    </a:moveTo>
                    <a:lnTo>
                      <a:pt x="0" y="1"/>
                    </a:lnTo>
                    <a:lnTo>
                      <a:pt x="2" y="1"/>
                    </a:lnTo>
                    <a:lnTo>
                      <a:pt x="4" y="1"/>
                    </a:lnTo>
                    <a:lnTo>
                      <a:pt x="6" y="1"/>
                    </a:lnTo>
                    <a:lnTo>
                      <a:pt x="10" y="0"/>
                    </a:lnTo>
                    <a:lnTo>
                      <a:pt x="91" y="19"/>
                    </a:lnTo>
                    <a:lnTo>
                      <a:pt x="93" y="20"/>
                    </a:lnTo>
                    <a:lnTo>
                      <a:pt x="95" y="24"/>
                    </a:lnTo>
                    <a:close/>
                  </a:path>
                </a:pathLst>
              </a:custGeom>
              <a:solidFill>
                <a:srgbClr val="F1D8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58" name="Freeform 158"/>
              <p:cNvSpPr/>
              <p:nvPr/>
            </p:nvSpPr>
            <p:spPr bwMode="auto">
              <a:xfrm>
                <a:off x="1874" y="1795"/>
                <a:ext cx="87" cy="22"/>
              </a:xfrm>
              <a:custGeom>
                <a:avLst/>
                <a:gdLst/>
                <a:ahLst/>
                <a:cxnLst>
                  <a:cxn ang="0">
                    <a:pos x="87" y="20"/>
                  </a:cxn>
                  <a:cxn ang="0">
                    <a:pos x="0" y="1"/>
                  </a:cxn>
                  <a:cxn ang="0">
                    <a:pos x="4" y="0"/>
                  </a:cxn>
                  <a:cxn ang="0">
                    <a:pos x="8" y="0"/>
                  </a:cxn>
                  <a:cxn ang="0">
                    <a:pos x="83" y="17"/>
                  </a:cxn>
                  <a:cxn ang="0">
                    <a:pos x="85" y="19"/>
                  </a:cxn>
                  <a:cxn ang="0">
                    <a:pos x="87" y="20"/>
                  </a:cxn>
                </a:cxnLst>
                <a:rect l="0" t="0" r="r" b="b"/>
                <a:pathLst>
                  <a:path w="87" h="20">
                    <a:moveTo>
                      <a:pt x="87" y="20"/>
                    </a:moveTo>
                    <a:lnTo>
                      <a:pt x="0" y="1"/>
                    </a:lnTo>
                    <a:lnTo>
                      <a:pt x="4" y="0"/>
                    </a:lnTo>
                    <a:lnTo>
                      <a:pt x="8" y="0"/>
                    </a:lnTo>
                    <a:lnTo>
                      <a:pt x="83" y="17"/>
                    </a:lnTo>
                    <a:lnTo>
                      <a:pt x="85" y="19"/>
                    </a:lnTo>
                    <a:lnTo>
                      <a:pt x="87" y="20"/>
                    </a:lnTo>
                    <a:close/>
                  </a:path>
                </a:pathLst>
              </a:custGeom>
              <a:solidFill>
                <a:srgbClr val="F1D8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59" name="Freeform 159"/>
              <p:cNvSpPr/>
              <p:nvPr/>
            </p:nvSpPr>
            <p:spPr bwMode="auto">
              <a:xfrm>
                <a:off x="1878" y="1793"/>
                <a:ext cx="81" cy="23"/>
              </a:xfrm>
              <a:custGeom>
                <a:avLst/>
                <a:gdLst/>
                <a:ahLst/>
                <a:cxnLst>
                  <a:cxn ang="0">
                    <a:pos x="81" y="21"/>
                  </a:cxn>
                  <a:cxn ang="0">
                    <a:pos x="0" y="2"/>
                  </a:cxn>
                  <a:cxn ang="0">
                    <a:pos x="4" y="2"/>
                  </a:cxn>
                  <a:cxn ang="0">
                    <a:pos x="7" y="0"/>
                  </a:cxn>
                  <a:cxn ang="0">
                    <a:pos x="78" y="17"/>
                  </a:cxn>
                  <a:cxn ang="0">
                    <a:pos x="79" y="19"/>
                  </a:cxn>
                  <a:cxn ang="0">
                    <a:pos x="81" y="21"/>
                  </a:cxn>
                </a:cxnLst>
                <a:rect l="0" t="0" r="r" b="b"/>
                <a:pathLst>
                  <a:path w="81" h="21">
                    <a:moveTo>
                      <a:pt x="81" y="21"/>
                    </a:moveTo>
                    <a:lnTo>
                      <a:pt x="0" y="2"/>
                    </a:lnTo>
                    <a:lnTo>
                      <a:pt x="4" y="2"/>
                    </a:lnTo>
                    <a:lnTo>
                      <a:pt x="7" y="0"/>
                    </a:lnTo>
                    <a:lnTo>
                      <a:pt x="78" y="17"/>
                    </a:lnTo>
                    <a:lnTo>
                      <a:pt x="79" y="19"/>
                    </a:lnTo>
                    <a:lnTo>
                      <a:pt x="81" y="21"/>
                    </a:lnTo>
                    <a:close/>
                  </a:path>
                </a:pathLst>
              </a:custGeom>
              <a:solidFill>
                <a:srgbClr val="F2D9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60" name="Freeform 160"/>
              <p:cNvSpPr/>
              <p:nvPr/>
            </p:nvSpPr>
            <p:spPr bwMode="auto">
              <a:xfrm>
                <a:off x="1882" y="1791"/>
                <a:ext cx="75" cy="23"/>
              </a:xfrm>
              <a:custGeom>
                <a:avLst/>
                <a:gdLst/>
                <a:ahLst/>
                <a:cxnLst>
                  <a:cxn ang="0">
                    <a:pos x="75" y="21"/>
                  </a:cxn>
                  <a:cxn ang="0">
                    <a:pos x="0" y="4"/>
                  </a:cxn>
                  <a:cxn ang="0">
                    <a:pos x="3" y="2"/>
                  </a:cxn>
                  <a:cxn ang="0">
                    <a:pos x="7" y="0"/>
                  </a:cxn>
                  <a:cxn ang="0">
                    <a:pos x="70" y="15"/>
                  </a:cxn>
                  <a:cxn ang="0">
                    <a:pos x="74" y="19"/>
                  </a:cxn>
                  <a:cxn ang="0">
                    <a:pos x="75" y="21"/>
                  </a:cxn>
                </a:cxnLst>
                <a:rect l="0" t="0" r="r" b="b"/>
                <a:pathLst>
                  <a:path w="75" h="21">
                    <a:moveTo>
                      <a:pt x="75" y="21"/>
                    </a:moveTo>
                    <a:lnTo>
                      <a:pt x="0" y="4"/>
                    </a:lnTo>
                    <a:lnTo>
                      <a:pt x="3" y="2"/>
                    </a:lnTo>
                    <a:lnTo>
                      <a:pt x="7" y="0"/>
                    </a:lnTo>
                    <a:lnTo>
                      <a:pt x="70" y="15"/>
                    </a:lnTo>
                    <a:lnTo>
                      <a:pt x="74" y="19"/>
                    </a:lnTo>
                    <a:lnTo>
                      <a:pt x="75" y="21"/>
                    </a:lnTo>
                    <a:close/>
                  </a:path>
                </a:pathLst>
              </a:custGeom>
              <a:solidFill>
                <a:srgbClr val="F2DA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61" name="Freeform 161"/>
              <p:cNvSpPr/>
              <p:nvPr/>
            </p:nvSpPr>
            <p:spPr bwMode="auto">
              <a:xfrm>
                <a:off x="1885" y="1791"/>
                <a:ext cx="71" cy="21"/>
              </a:xfrm>
              <a:custGeom>
                <a:avLst/>
                <a:gdLst/>
                <a:ahLst/>
                <a:cxnLst>
                  <a:cxn ang="0">
                    <a:pos x="71" y="19"/>
                  </a:cxn>
                  <a:cxn ang="0">
                    <a:pos x="0" y="2"/>
                  </a:cxn>
                  <a:cxn ang="0">
                    <a:pos x="4" y="2"/>
                  </a:cxn>
                  <a:cxn ang="0">
                    <a:pos x="8" y="0"/>
                  </a:cxn>
                  <a:cxn ang="0">
                    <a:pos x="8" y="0"/>
                  </a:cxn>
                  <a:cxn ang="0">
                    <a:pos x="10" y="0"/>
                  </a:cxn>
                  <a:cxn ang="0">
                    <a:pos x="63" y="13"/>
                  </a:cxn>
                  <a:cxn ang="0">
                    <a:pos x="67" y="15"/>
                  </a:cxn>
                  <a:cxn ang="0">
                    <a:pos x="71" y="19"/>
                  </a:cxn>
                </a:cxnLst>
                <a:rect l="0" t="0" r="r" b="b"/>
                <a:pathLst>
                  <a:path w="71" h="19">
                    <a:moveTo>
                      <a:pt x="71" y="19"/>
                    </a:moveTo>
                    <a:lnTo>
                      <a:pt x="0" y="2"/>
                    </a:lnTo>
                    <a:lnTo>
                      <a:pt x="4" y="2"/>
                    </a:lnTo>
                    <a:lnTo>
                      <a:pt x="8" y="0"/>
                    </a:lnTo>
                    <a:lnTo>
                      <a:pt x="8" y="0"/>
                    </a:lnTo>
                    <a:lnTo>
                      <a:pt x="10" y="0"/>
                    </a:lnTo>
                    <a:lnTo>
                      <a:pt x="63" y="13"/>
                    </a:lnTo>
                    <a:lnTo>
                      <a:pt x="67" y="15"/>
                    </a:lnTo>
                    <a:lnTo>
                      <a:pt x="71" y="19"/>
                    </a:lnTo>
                    <a:close/>
                  </a:path>
                </a:pathLst>
              </a:custGeom>
              <a:solidFill>
                <a:srgbClr val="F2DA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62" name="Freeform 162"/>
              <p:cNvSpPr/>
              <p:nvPr/>
            </p:nvSpPr>
            <p:spPr bwMode="auto">
              <a:xfrm>
                <a:off x="1889" y="1789"/>
                <a:ext cx="63" cy="19"/>
              </a:xfrm>
              <a:custGeom>
                <a:avLst/>
                <a:gdLst/>
                <a:ahLst/>
                <a:cxnLst>
                  <a:cxn ang="0">
                    <a:pos x="63" y="17"/>
                  </a:cxn>
                  <a:cxn ang="0">
                    <a:pos x="0" y="2"/>
                  </a:cxn>
                  <a:cxn ang="0">
                    <a:pos x="2" y="2"/>
                  </a:cxn>
                  <a:cxn ang="0">
                    <a:pos x="4" y="2"/>
                  </a:cxn>
                  <a:cxn ang="0">
                    <a:pos x="6" y="2"/>
                  </a:cxn>
                  <a:cxn ang="0">
                    <a:pos x="10" y="0"/>
                  </a:cxn>
                  <a:cxn ang="0">
                    <a:pos x="57" y="11"/>
                  </a:cxn>
                  <a:cxn ang="0">
                    <a:pos x="59" y="15"/>
                  </a:cxn>
                  <a:cxn ang="0">
                    <a:pos x="63" y="17"/>
                  </a:cxn>
                </a:cxnLst>
                <a:rect l="0" t="0" r="r" b="b"/>
                <a:pathLst>
                  <a:path w="63" h="17">
                    <a:moveTo>
                      <a:pt x="63" y="17"/>
                    </a:moveTo>
                    <a:lnTo>
                      <a:pt x="0" y="2"/>
                    </a:lnTo>
                    <a:lnTo>
                      <a:pt x="2" y="2"/>
                    </a:lnTo>
                    <a:lnTo>
                      <a:pt x="4" y="2"/>
                    </a:lnTo>
                    <a:lnTo>
                      <a:pt x="6" y="2"/>
                    </a:lnTo>
                    <a:lnTo>
                      <a:pt x="10" y="0"/>
                    </a:lnTo>
                    <a:lnTo>
                      <a:pt x="57" y="11"/>
                    </a:lnTo>
                    <a:lnTo>
                      <a:pt x="59" y="15"/>
                    </a:lnTo>
                    <a:lnTo>
                      <a:pt x="63" y="17"/>
                    </a:lnTo>
                    <a:close/>
                  </a:path>
                </a:pathLst>
              </a:custGeom>
              <a:solidFill>
                <a:srgbClr val="F2DB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63" name="Freeform 163"/>
              <p:cNvSpPr/>
              <p:nvPr/>
            </p:nvSpPr>
            <p:spPr bwMode="auto">
              <a:xfrm>
                <a:off x="1894" y="1789"/>
                <a:ext cx="53" cy="15"/>
              </a:xfrm>
              <a:custGeom>
                <a:avLst/>
                <a:gdLst/>
                <a:ahLst/>
                <a:cxnLst>
                  <a:cxn ang="0">
                    <a:pos x="53" y="15"/>
                  </a:cxn>
                  <a:cxn ang="0">
                    <a:pos x="0" y="2"/>
                  </a:cxn>
                  <a:cxn ang="0">
                    <a:pos x="4" y="0"/>
                  </a:cxn>
                  <a:cxn ang="0">
                    <a:pos x="5" y="0"/>
                  </a:cxn>
                  <a:cxn ang="0">
                    <a:pos x="47" y="9"/>
                  </a:cxn>
                  <a:cxn ang="0">
                    <a:pos x="47" y="9"/>
                  </a:cxn>
                  <a:cxn ang="0">
                    <a:pos x="49" y="11"/>
                  </a:cxn>
                  <a:cxn ang="0">
                    <a:pos x="51" y="13"/>
                  </a:cxn>
                  <a:cxn ang="0">
                    <a:pos x="53" y="15"/>
                  </a:cxn>
                </a:cxnLst>
                <a:rect l="0" t="0" r="r" b="b"/>
                <a:pathLst>
                  <a:path w="53" h="15">
                    <a:moveTo>
                      <a:pt x="53" y="15"/>
                    </a:moveTo>
                    <a:lnTo>
                      <a:pt x="0" y="2"/>
                    </a:lnTo>
                    <a:lnTo>
                      <a:pt x="4" y="0"/>
                    </a:lnTo>
                    <a:lnTo>
                      <a:pt x="5" y="0"/>
                    </a:lnTo>
                    <a:lnTo>
                      <a:pt x="47" y="9"/>
                    </a:lnTo>
                    <a:lnTo>
                      <a:pt x="47" y="9"/>
                    </a:lnTo>
                    <a:lnTo>
                      <a:pt x="49" y="11"/>
                    </a:lnTo>
                    <a:lnTo>
                      <a:pt x="51" y="13"/>
                    </a:lnTo>
                    <a:lnTo>
                      <a:pt x="53" y="15"/>
                    </a:lnTo>
                    <a:close/>
                  </a:path>
                </a:pathLst>
              </a:custGeom>
              <a:solidFill>
                <a:srgbClr val="F2DC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64" name="Freeform 164"/>
              <p:cNvSpPr/>
              <p:nvPr/>
            </p:nvSpPr>
            <p:spPr bwMode="auto">
              <a:xfrm>
                <a:off x="1898" y="1787"/>
                <a:ext cx="49" cy="13"/>
              </a:xfrm>
              <a:custGeom>
                <a:avLst/>
                <a:gdLst/>
                <a:ahLst/>
                <a:cxnLst>
                  <a:cxn ang="0">
                    <a:pos x="47" y="13"/>
                  </a:cxn>
                  <a:cxn ang="0">
                    <a:pos x="0" y="2"/>
                  </a:cxn>
                  <a:cxn ang="0">
                    <a:pos x="3" y="2"/>
                  </a:cxn>
                  <a:cxn ang="0">
                    <a:pos x="5" y="0"/>
                  </a:cxn>
                  <a:cxn ang="0">
                    <a:pos x="7" y="0"/>
                  </a:cxn>
                  <a:cxn ang="0">
                    <a:pos x="7" y="0"/>
                  </a:cxn>
                  <a:cxn ang="0">
                    <a:pos x="38" y="8"/>
                  </a:cxn>
                  <a:cxn ang="0">
                    <a:pos x="41" y="11"/>
                  </a:cxn>
                  <a:cxn ang="0">
                    <a:pos x="45" y="13"/>
                  </a:cxn>
                  <a:cxn ang="0">
                    <a:pos x="45" y="13"/>
                  </a:cxn>
                  <a:cxn ang="0">
                    <a:pos x="47" y="13"/>
                  </a:cxn>
                </a:cxnLst>
                <a:rect l="0" t="0" r="r" b="b"/>
                <a:pathLst>
                  <a:path w="47" h="13">
                    <a:moveTo>
                      <a:pt x="47" y="13"/>
                    </a:moveTo>
                    <a:lnTo>
                      <a:pt x="0" y="2"/>
                    </a:lnTo>
                    <a:lnTo>
                      <a:pt x="3" y="2"/>
                    </a:lnTo>
                    <a:lnTo>
                      <a:pt x="5" y="0"/>
                    </a:lnTo>
                    <a:lnTo>
                      <a:pt x="7" y="0"/>
                    </a:lnTo>
                    <a:lnTo>
                      <a:pt x="7" y="0"/>
                    </a:lnTo>
                    <a:lnTo>
                      <a:pt x="38" y="8"/>
                    </a:lnTo>
                    <a:lnTo>
                      <a:pt x="41" y="11"/>
                    </a:lnTo>
                    <a:lnTo>
                      <a:pt x="45" y="13"/>
                    </a:lnTo>
                    <a:lnTo>
                      <a:pt x="45" y="13"/>
                    </a:lnTo>
                    <a:lnTo>
                      <a:pt x="47" y="13"/>
                    </a:lnTo>
                    <a:close/>
                  </a:path>
                </a:pathLst>
              </a:custGeom>
              <a:solidFill>
                <a:srgbClr val="F2DD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65" name="Freeform 165"/>
              <p:cNvSpPr/>
              <p:nvPr/>
            </p:nvSpPr>
            <p:spPr bwMode="auto">
              <a:xfrm>
                <a:off x="1900" y="1787"/>
                <a:ext cx="42" cy="11"/>
              </a:xfrm>
              <a:custGeom>
                <a:avLst/>
                <a:gdLst/>
                <a:ahLst/>
                <a:cxnLst>
                  <a:cxn ang="0">
                    <a:pos x="42" y="11"/>
                  </a:cxn>
                  <a:cxn ang="0">
                    <a:pos x="0" y="2"/>
                  </a:cxn>
                  <a:cxn ang="0">
                    <a:pos x="2" y="2"/>
                  </a:cxn>
                  <a:cxn ang="0">
                    <a:pos x="4" y="0"/>
                  </a:cxn>
                  <a:cxn ang="0">
                    <a:pos x="8" y="0"/>
                  </a:cxn>
                  <a:cxn ang="0">
                    <a:pos x="10" y="0"/>
                  </a:cxn>
                  <a:cxn ang="0">
                    <a:pos x="33" y="6"/>
                  </a:cxn>
                  <a:cxn ang="0">
                    <a:pos x="33" y="6"/>
                  </a:cxn>
                  <a:cxn ang="0">
                    <a:pos x="33" y="6"/>
                  </a:cxn>
                  <a:cxn ang="0">
                    <a:pos x="37" y="8"/>
                  </a:cxn>
                  <a:cxn ang="0">
                    <a:pos x="42" y="11"/>
                  </a:cxn>
                </a:cxnLst>
                <a:rect l="0" t="0" r="r" b="b"/>
                <a:pathLst>
                  <a:path w="42" h="11">
                    <a:moveTo>
                      <a:pt x="42" y="11"/>
                    </a:moveTo>
                    <a:lnTo>
                      <a:pt x="0" y="2"/>
                    </a:lnTo>
                    <a:lnTo>
                      <a:pt x="2" y="2"/>
                    </a:lnTo>
                    <a:lnTo>
                      <a:pt x="4" y="0"/>
                    </a:lnTo>
                    <a:lnTo>
                      <a:pt x="8" y="0"/>
                    </a:lnTo>
                    <a:lnTo>
                      <a:pt x="10" y="0"/>
                    </a:lnTo>
                    <a:lnTo>
                      <a:pt x="33" y="6"/>
                    </a:lnTo>
                    <a:lnTo>
                      <a:pt x="33" y="6"/>
                    </a:lnTo>
                    <a:lnTo>
                      <a:pt x="33" y="6"/>
                    </a:lnTo>
                    <a:lnTo>
                      <a:pt x="37" y="8"/>
                    </a:lnTo>
                    <a:lnTo>
                      <a:pt x="42" y="11"/>
                    </a:lnTo>
                    <a:close/>
                  </a:path>
                </a:pathLst>
              </a:custGeom>
              <a:solidFill>
                <a:srgbClr val="F2DD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66" name="Freeform 166"/>
              <p:cNvSpPr/>
              <p:nvPr/>
            </p:nvSpPr>
            <p:spPr bwMode="auto">
              <a:xfrm>
                <a:off x="1906" y="1786"/>
                <a:ext cx="31" cy="9"/>
              </a:xfrm>
              <a:custGeom>
                <a:avLst/>
                <a:gdLst/>
                <a:ahLst/>
                <a:cxnLst>
                  <a:cxn ang="0">
                    <a:pos x="31" y="10"/>
                  </a:cxn>
                  <a:cxn ang="0">
                    <a:pos x="0" y="2"/>
                  </a:cxn>
                  <a:cxn ang="0">
                    <a:pos x="4" y="2"/>
                  </a:cxn>
                  <a:cxn ang="0">
                    <a:pos x="8" y="0"/>
                  </a:cxn>
                  <a:cxn ang="0">
                    <a:pos x="23" y="4"/>
                  </a:cxn>
                  <a:cxn ang="0">
                    <a:pos x="25" y="6"/>
                  </a:cxn>
                  <a:cxn ang="0">
                    <a:pos x="27" y="8"/>
                  </a:cxn>
                  <a:cxn ang="0">
                    <a:pos x="29" y="10"/>
                  </a:cxn>
                  <a:cxn ang="0">
                    <a:pos x="31" y="10"/>
                  </a:cxn>
                </a:cxnLst>
                <a:rect l="0" t="0" r="r" b="b"/>
                <a:pathLst>
                  <a:path w="31" h="10">
                    <a:moveTo>
                      <a:pt x="31" y="10"/>
                    </a:moveTo>
                    <a:lnTo>
                      <a:pt x="0" y="2"/>
                    </a:lnTo>
                    <a:lnTo>
                      <a:pt x="4" y="2"/>
                    </a:lnTo>
                    <a:lnTo>
                      <a:pt x="8" y="0"/>
                    </a:lnTo>
                    <a:lnTo>
                      <a:pt x="23" y="4"/>
                    </a:lnTo>
                    <a:lnTo>
                      <a:pt x="25" y="6"/>
                    </a:lnTo>
                    <a:lnTo>
                      <a:pt x="27" y="8"/>
                    </a:lnTo>
                    <a:lnTo>
                      <a:pt x="29" y="10"/>
                    </a:lnTo>
                    <a:lnTo>
                      <a:pt x="31" y="10"/>
                    </a:lnTo>
                    <a:close/>
                  </a:path>
                </a:pathLst>
              </a:custGeom>
              <a:solidFill>
                <a:srgbClr val="F2DE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67" name="Freeform 167"/>
              <p:cNvSpPr/>
              <p:nvPr/>
            </p:nvSpPr>
            <p:spPr bwMode="auto">
              <a:xfrm>
                <a:off x="1910" y="1786"/>
                <a:ext cx="23" cy="7"/>
              </a:xfrm>
              <a:custGeom>
                <a:avLst/>
                <a:gdLst/>
                <a:ahLst/>
                <a:cxnLst>
                  <a:cxn ang="0">
                    <a:pos x="23" y="8"/>
                  </a:cxn>
                  <a:cxn ang="0">
                    <a:pos x="0" y="2"/>
                  </a:cxn>
                  <a:cxn ang="0">
                    <a:pos x="4" y="0"/>
                  </a:cxn>
                  <a:cxn ang="0">
                    <a:pos x="9" y="0"/>
                  </a:cxn>
                  <a:cxn ang="0">
                    <a:pos x="13" y="2"/>
                  </a:cxn>
                  <a:cxn ang="0">
                    <a:pos x="19" y="4"/>
                  </a:cxn>
                  <a:cxn ang="0">
                    <a:pos x="23" y="8"/>
                  </a:cxn>
                </a:cxnLst>
                <a:rect l="0" t="0" r="r" b="b"/>
                <a:pathLst>
                  <a:path w="23" h="8">
                    <a:moveTo>
                      <a:pt x="23" y="8"/>
                    </a:moveTo>
                    <a:lnTo>
                      <a:pt x="0" y="2"/>
                    </a:lnTo>
                    <a:lnTo>
                      <a:pt x="4" y="0"/>
                    </a:lnTo>
                    <a:lnTo>
                      <a:pt x="9" y="0"/>
                    </a:lnTo>
                    <a:lnTo>
                      <a:pt x="13" y="2"/>
                    </a:lnTo>
                    <a:lnTo>
                      <a:pt x="19" y="4"/>
                    </a:lnTo>
                    <a:lnTo>
                      <a:pt x="23" y="8"/>
                    </a:lnTo>
                    <a:close/>
                  </a:path>
                </a:pathLst>
              </a:custGeom>
              <a:solidFill>
                <a:srgbClr val="F2DF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68" name="Freeform 168"/>
              <p:cNvSpPr/>
              <p:nvPr/>
            </p:nvSpPr>
            <p:spPr bwMode="auto">
              <a:xfrm>
                <a:off x="1914" y="1786"/>
                <a:ext cx="15" cy="3"/>
              </a:xfrm>
              <a:custGeom>
                <a:avLst/>
                <a:gdLst/>
                <a:ahLst/>
                <a:cxnLst>
                  <a:cxn ang="0">
                    <a:pos x="15" y="4"/>
                  </a:cxn>
                  <a:cxn ang="0">
                    <a:pos x="0" y="0"/>
                  </a:cxn>
                  <a:cxn ang="0">
                    <a:pos x="4" y="0"/>
                  </a:cxn>
                  <a:cxn ang="0">
                    <a:pos x="7" y="0"/>
                  </a:cxn>
                  <a:cxn ang="0">
                    <a:pos x="11" y="2"/>
                  </a:cxn>
                  <a:cxn ang="0">
                    <a:pos x="15" y="4"/>
                  </a:cxn>
                </a:cxnLst>
                <a:rect l="0" t="0" r="r" b="b"/>
                <a:pathLst>
                  <a:path w="15" h="4">
                    <a:moveTo>
                      <a:pt x="15" y="4"/>
                    </a:moveTo>
                    <a:lnTo>
                      <a:pt x="0" y="0"/>
                    </a:lnTo>
                    <a:lnTo>
                      <a:pt x="4" y="0"/>
                    </a:lnTo>
                    <a:lnTo>
                      <a:pt x="7" y="0"/>
                    </a:lnTo>
                    <a:lnTo>
                      <a:pt x="11" y="2"/>
                    </a:lnTo>
                    <a:lnTo>
                      <a:pt x="15" y="4"/>
                    </a:lnTo>
                    <a:close/>
                  </a:path>
                </a:pathLst>
              </a:custGeom>
              <a:solidFill>
                <a:srgbClr val="F3E0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69" name="Freeform 169"/>
              <p:cNvSpPr/>
              <p:nvPr/>
            </p:nvSpPr>
            <p:spPr bwMode="auto">
              <a:xfrm>
                <a:off x="1919" y="1786"/>
                <a:ext cx="4" cy="1"/>
              </a:xfrm>
              <a:custGeom>
                <a:avLst/>
                <a:gdLst/>
                <a:ahLst/>
                <a:cxnLst>
                  <a:cxn ang="0">
                    <a:pos x="4" y="2"/>
                  </a:cxn>
                  <a:cxn ang="0">
                    <a:pos x="0" y="0"/>
                  </a:cxn>
                  <a:cxn ang="0">
                    <a:pos x="2" y="0"/>
                  </a:cxn>
                  <a:cxn ang="0">
                    <a:pos x="2" y="0"/>
                  </a:cxn>
                  <a:cxn ang="0">
                    <a:pos x="4" y="0"/>
                  </a:cxn>
                  <a:cxn ang="0">
                    <a:pos x="4" y="2"/>
                  </a:cxn>
                </a:cxnLst>
                <a:rect l="0" t="0" r="r" b="b"/>
                <a:pathLst>
                  <a:path w="4" h="2">
                    <a:moveTo>
                      <a:pt x="4" y="2"/>
                    </a:moveTo>
                    <a:lnTo>
                      <a:pt x="0" y="0"/>
                    </a:lnTo>
                    <a:lnTo>
                      <a:pt x="2" y="0"/>
                    </a:lnTo>
                    <a:lnTo>
                      <a:pt x="2" y="0"/>
                    </a:lnTo>
                    <a:lnTo>
                      <a:pt x="4" y="0"/>
                    </a:lnTo>
                    <a:lnTo>
                      <a:pt x="4" y="2"/>
                    </a:lnTo>
                    <a:close/>
                  </a:path>
                </a:pathLst>
              </a:custGeom>
              <a:solidFill>
                <a:srgbClr val="F3E0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70" name="Freeform 170"/>
              <p:cNvSpPr/>
              <p:nvPr/>
            </p:nvSpPr>
            <p:spPr bwMode="auto">
              <a:xfrm>
                <a:off x="1808" y="1804"/>
                <a:ext cx="134" cy="288"/>
              </a:xfrm>
              <a:custGeom>
                <a:avLst/>
                <a:gdLst/>
                <a:ahLst/>
                <a:cxnLst>
                  <a:cxn ang="0">
                    <a:pos x="92" y="288"/>
                  </a:cxn>
                  <a:cxn ang="0">
                    <a:pos x="102" y="277"/>
                  </a:cxn>
                  <a:cxn ang="0">
                    <a:pos x="110" y="264"/>
                  </a:cxn>
                  <a:cxn ang="0">
                    <a:pos x="117" y="250"/>
                  </a:cxn>
                  <a:cxn ang="0">
                    <a:pos x="123" y="233"/>
                  </a:cxn>
                  <a:cxn ang="0">
                    <a:pos x="127" y="216"/>
                  </a:cxn>
                  <a:cxn ang="0">
                    <a:pos x="130" y="201"/>
                  </a:cxn>
                  <a:cxn ang="0">
                    <a:pos x="134" y="184"/>
                  </a:cxn>
                  <a:cxn ang="0">
                    <a:pos x="134" y="167"/>
                  </a:cxn>
                  <a:cxn ang="0">
                    <a:pos x="134" y="144"/>
                  </a:cxn>
                  <a:cxn ang="0">
                    <a:pos x="132" y="119"/>
                  </a:cxn>
                  <a:cxn ang="0">
                    <a:pos x="129" y="108"/>
                  </a:cxn>
                  <a:cxn ang="0">
                    <a:pos x="127" y="99"/>
                  </a:cxn>
                  <a:cxn ang="0">
                    <a:pos x="119" y="80"/>
                  </a:cxn>
                  <a:cxn ang="0">
                    <a:pos x="110" y="65"/>
                  </a:cxn>
                  <a:cxn ang="0">
                    <a:pos x="106" y="59"/>
                  </a:cxn>
                  <a:cxn ang="0">
                    <a:pos x="104" y="55"/>
                  </a:cxn>
                  <a:cxn ang="0">
                    <a:pos x="91" y="38"/>
                  </a:cxn>
                  <a:cxn ang="0">
                    <a:pos x="77" y="23"/>
                  </a:cxn>
                  <a:cxn ang="0">
                    <a:pos x="60" y="10"/>
                  </a:cxn>
                  <a:cxn ang="0">
                    <a:pos x="47" y="0"/>
                  </a:cxn>
                  <a:cxn ang="0">
                    <a:pos x="43" y="4"/>
                  </a:cxn>
                  <a:cxn ang="0">
                    <a:pos x="34" y="8"/>
                  </a:cxn>
                  <a:cxn ang="0">
                    <a:pos x="22" y="10"/>
                  </a:cxn>
                  <a:cxn ang="0">
                    <a:pos x="13" y="10"/>
                  </a:cxn>
                  <a:cxn ang="0">
                    <a:pos x="3" y="11"/>
                  </a:cxn>
                  <a:cxn ang="0">
                    <a:pos x="0" y="11"/>
                  </a:cxn>
                  <a:cxn ang="0">
                    <a:pos x="15" y="27"/>
                  </a:cxn>
                  <a:cxn ang="0">
                    <a:pos x="30" y="44"/>
                  </a:cxn>
                  <a:cxn ang="0">
                    <a:pos x="47" y="63"/>
                  </a:cxn>
                  <a:cxn ang="0">
                    <a:pos x="58" y="83"/>
                  </a:cxn>
                  <a:cxn ang="0">
                    <a:pos x="72" y="110"/>
                  </a:cxn>
                  <a:cxn ang="0">
                    <a:pos x="81" y="140"/>
                  </a:cxn>
                  <a:cxn ang="0">
                    <a:pos x="83" y="156"/>
                  </a:cxn>
                  <a:cxn ang="0">
                    <a:pos x="85" y="173"/>
                  </a:cxn>
                  <a:cxn ang="0">
                    <a:pos x="87" y="190"/>
                  </a:cxn>
                  <a:cxn ang="0">
                    <a:pos x="85" y="207"/>
                  </a:cxn>
                  <a:cxn ang="0">
                    <a:pos x="79" y="231"/>
                  </a:cxn>
                  <a:cxn ang="0">
                    <a:pos x="70" y="258"/>
                  </a:cxn>
                  <a:cxn ang="0">
                    <a:pos x="62" y="269"/>
                  </a:cxn>
                  <a:cxn ang="0">
                    <a:pos x="53" y="277"/>
                  </a:cxn>
                  <a:cxn ang="0">
                    <a:pos x="53" y="281"/>
                  </a:cxn>
                  <a:cxn ang="0">
                    <a:pos x="53" y="283"/>
                  </a:cxn>
                  <a:cxn ang="0">
                    <a:pos x="58" y="286"/>
                  </a:cxn>
                  <a:cxn ang="0">
                    <a:pos x="70" y="288"/>
                  </a:cxn>
                  <a:cxn ang="0">
                    <a:pos x="83" y="288"/>
                  </a:cxn>
                  <a:cxn ang="0">
                    <a:pos x="92" y="288"/>
                  </a:cxn>
                </a:cxnLst>
                <a:rect l="0" t="0" r="r" b="b"/>
                <a:pathLst>
                  <a:path w="134" h="288">
                    <a:moveTo>
                      <a:pt x="92" y="288"/>
                    </a:moveTo>
                    <a:lnTo>
                      <a:pt x="102" y="277"/>
                    </a:lnTo>
                    <a:lnTo>
                      <a:pt x="110" y="264"/>
                    </a:lnTo>
                    <a:lnTo>
                      <a:pt x="117" y="250"/>
                    </a:lnTo>
                    <a:lnTo>
                      <a:pt x="123" y="233"/>
                    </a:lnTo>
                    <a:lnTo>
                      <a:pt x="127" y="216"/>
                    </a:lnTo>
                    <a:lnTo>
                      <a:pt x="130" y="201"/>
                    </a:lnTo>
                    <a:lnTo>
                      <a:pt x="134" y="184"/>
                    </a:lnTo>
                    <a:lnTo>
                      <a:pt x="134" y="167"/>
                    </a:lnTo>
                    <a:lnTo>
                      <a:pt x="134" y="144"/>
                    </a:lnTo>
                    <a:lnTo>
                      <a:pt x="132" y="119"/>
                    </a:lnTo>
                    <a:lnTo>
                      <a:pt x="129" y="108"/>
                    </a:lnTo>
                    <a:lnTo>
                      <a:pt x="127" y="99"/>
                    </a:lnTo>
                    <a:lnTo>
                      <a:pt x="119" y="80"/>
                    </a:lnTo>
                    <a:lnTo>
                      <a:pt x="110" y="65"/>
                    </a:lnTo>
                    <a:lnTo>
                      <a:pt x="106" y="59"/>
                    </a:lnTo>
                    <a:lnTo>
                      <a:pt x="104" y="55"/>
                    </a:lnTo>
                    <a:lnTo>
                      <a:pt x="91" y="38"/>
                    </a:lnTo>
                    <a:lnTo>
                      <a:pt x="77" y="23"/>
                    </a:lnTo>
                    <a:lnTo>
                      <a:pt x="60" y="10"/>
                    </a:lnTo>
                    <a:lnTo>
                      <a:pt x="47" y="0"/>
                    </a:lnTo>
                    <a:lnTo>
                      <a:pt x="43" y="4"/>
                    </a:lnTo>
                    <a:lnTo>
                      <a:pt x="34" y="8"/>
                    </a:lnTo>
                    <a:lnTo>
                      <a:pt x="22" y="10"/>
                    </a:lnTo>
                    <a:lnTo>
                      <a:pt x="13" y="10"/>
                    </a:lnTo>
                    <a:lnTo>
                      <a:pt x="3" y="11"/>
                    </a:lnTo>
                    <a:lnTo>
                      <a:pt x="0" y="11"/>
                    </a:lnTo>
                    <a:lnTo>
                      <a:pt x="15" y="27"/>
                    </a:lnTo>
                    <a:lnTo>
                      <a:pt x="30" y="44"/>
                    </a:lnTo>
                    <a:lnTo>
                      <a:pt x="47" y="63"/>
                    </a:lnTo>
                    <a:lnTo>
                      <a:pt x="58" y="83"/>
                    </a:lnTo>
                    <a:lnTo>
                      <a:pt x="72" y="110"/>
                    </a:lnTo>
                    <a:lnTo>
                      <a:pt x="81" y="140"/>
                    </a:lnTo>
                    <a:lnTo>
                      <a:pt x="83" y="156"/>
                    </a:lnTo>
                    <a:lnTo>
                      <a:pt x="85" y="173"/>
                    </a:lnTo>
                    <a:lnTo>
                      <a:pt x="87" y="190"/>
                    </a:lnTo>
                    <a:lnTo>
                      <a:pt x="85" y="207"/>
                    </a:lnTo>
                    <a:lnTo>
                      <a:pt x="79" y="231"/>
                    </a:lnTo>
                    <a:lnTo>
                      <a:pt x="70" y="258"/>
                    </a:lnTo>
                    <a:lnTo>
                      <a:pt x="62" y="269"/>
                    </a:lnTo>
                    <a:lnTo>
                      <a:pt x="53" y="277"/>
                    </a:lnTo>
                    <a:lnTo>
                      <a:pt x="53" y="281"/>
                    </a:lnTo>
                    <a:lnTo>
                      <a:pt x="53" y="283"/>
                    </a:lnTo>
                    <a:lnTo>
                      <a:pt x="58" y="286"/>
                    </a:lnTo>
                    <a:lnTo>
                      <a:pt x="70" y="288"/>
                    </a:lnTo>
                    <a:lnTo>
                      <a:pt x="83" y="288"/>
                    </a:lnTo>
                    <a:lnTo>
                      <a:pt x="92" y="288"/>
                    </a:lnTo>
                    <a:close/>
                  </a:path>
                </a:pathLst>
              </a:custGeom>
              <a:solidFill>
                <a:srgbClr val="5460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71" name="Freeform 171"/>
              <p:cNvSpPr/>
              <p:nvPr/>
            </p:nvSpPr>
            <p:spPr bwMode="auto">
              <a:xfrm>
                <a:off x="1764" y="1819"/>
                <a:ext cx="126" cy="260"/>
              </a:xfrm>
              <a:custGeom>
                <a:avLst/>
                <a:gdLst/>
                <a:ahLst/>
                <a:cxnLst>
                  <a:cxn ang="0">
                    <a:pos x="47" y="4"/>
                  </a:cxn>
                  <a:cxn ang="0">
                    <a:pos x="40" y="0"/>
                  </a:cxn>
                  <a:cxn ang="0">
                    <a:pos x="32" y="0"/>
                  </a:cxn>
                  <a:cxn ang="0">
                    <a:pos x="26" y="0"/>
                  </a:cxn>
                  <a:cxn ang="0">
                    <a:pos x="23" y="2"/>
                  </a:cxn>
                  <a:cxn ang="0">
                    <a:pos x="19" y="4"/>
                  </a:cxn>
                  <a:cxn ang="0">
                    <a:pos x="15" y="8"/>
                  </a:cxn>
                  <a:cxn ang="0">
                    <a:pos x="13" y="14"/>
                  </a:cxn>
                  <a:cxn ang="0">
                    <a:pos x="11" y="19"/>
                  </a:cxn>
                  <a:cxn ang="0">
                    <a:pos x="7" y="44"/>
                  </a:cxn>
                  <a:cxn ang="0">
                    <a:pos x="4" y="70"/>
                  </a:cxn>
                  <a:cxn ang="0">
                    <a:pos x="2" y="97"/>
                  </a:cxn>
                  <a:cxn ang="0">
                    <a:pos x="0" y="124"/>
                  </a:cxn>
                  <a:cxn ang="0">
                    <a:pos x="0" y="150"/>
                  </a:cxn>
                  <a:cxn ang="0">
                    <a:pos x="4" y="173"/>
                  </a:cxn>
                  <a:cxn ang="0">
                    <a:pos x="9" y="196"/>
                  </a:cxn>
                  <a:cxn ang="0">
                    <a:pos x="19" y="215"/>
                  </a:cxn>
                  <a:cxn ang="0">
                    <a:pos x="30" y="234"/>
                  </a:cxn>
                  <a:cxn ang="0">
                    <a:pos x="45" y="249"/>
                  </a:cxn>
                  <a:cxn ang="0">
                    <a:pos x="57" y="256"/>
                  </a:cxn>
                  <a:cxn ang="0">
                    <a:pos x="70" y="260"/>
                  </a:cxn>
                  <a:cxn ang="0">
                    <a:pos x="78" y="260"/>
                  </a:cxn>
                  <a:cxn ang="0">
                    <a:pos x="85" y="260"/>
                  </a:cxn>
                  <a:cxn ang="0">
                    <a:pos x="91" y="258"/>
                  </a:cxn>
                  <a:cxn ang="0">
                    <a:pos x="97" y="254"/>
                  </a:cxn>
                  <a:cxn ang="0">
                    <a:pos x="106" y="243"/>
                  </a:cxn>
                  <a:cxn ang="0">
                    <a:pos x="114" y="228"/>
                  </a:cxn>
                  <a:cxn ang="0">
                    <a:pos x="116" y="226"/>
                  </a:cxn>
                  <a:cxn ang="0">
                    <a:pos x="118" y="224"/>
                  </a:cxn>
                  <a:cxn ang="0">
                    <a:pos x="123" y="211"/>
                  </a:cxn>
                  <a:cxn ang="0">
                    <a:pos x="127" y="196"/>
                  </a:cxn>
                  <a:cxn ang="0">
                    <a:pos x="127" y="182"/>
                  </a:cxn>
                  <a:cxn ang="0">
                    <a:pos x="125" y="167"/>
                  </a:cxn>
                  <a:cxn ang="0">
                    <a:pos x="119" y="139"/>
                  </a:cxn>
                  <a:cxn ang="0">
                    <a:pos x="110" y="110"/>
                  </a:cxn>
                  <a:cxn ang="0">
                    <a:pos x="95" y="74"/>
                  </a:cxn>
                  <a:cxn ang="0">
                    <a:pos x="78" y="42"/>
                  </a:cxn>
                  <a:cxn ang="0">
                    <a:pos x="70" y="29"/>
                  </a:cxn>
                  <a:cxn ang="0">
                    <a:pos x="61" y="17"/>
                  </a:cxn>
                  <a:cxn ang="0">
                    <a:pos x="53" y="10"/>
                  </a:cxn>
                  <a:cxn ang="0">
                    <a:pos x="47" y="4"/>
                  </a:cxn>
                </a:cxnLst>
                <a:rect l="0" t="0" r="r" b="b"/>
                <a:pathLst>
                  <a:path w="127" h="260">
                    <a:moveTo>
                      <a:pt x="47" y="4"/>
                    </a:moveTo>
                    <a:lnTo>
                      <a:pt x="40" y="0"/>
                    </a:lnTo>
                    <a:lnTo>
                      <a:pt x="32" y="0"/>
                    </a:lnTo>
                    <a:lnTo>
                      <a:pt x="26" y="0"/>
                    </a:lnTo>
                    <a:lnTo>
                      <a:pt x="23" y="2"/>
                    </a:lnTo>
                    <a:lnTo>
                      <a:pt x="19" y="4"/>
                    </a:lnTo>
                    <a:lnTo>
                      <a:pt x="15" y="8"/>
                    </a:lnTo>
                    <a:lnTo>
                      <a:pt x="13" y="14"/>
                    </a:lnTo>
                    <a:lnTo>
                      <a:pt x="11" y="19"/>
                    </a:lnTo>
                    <a:lnTo>
                      <a:pt x="7" y="44"/>
                    </a:lnTo>
                    <a:lnTo>
                      <a:pt x="4" y="70"/>
                    </a:lnTo>
                    <a:lnTo>
                      <a:pt x="2" y="97"/>
                    </a:lnTo>
                    <a:lnTo>
                      <a:pt x="0" y="124"/>
                    </a:lnTo>
                    <a:lnTo>
                      <a:pt x="0" y="150"/>
                    </a:lnTo>
                    <a:lnTo>
                      <a:pt x="4" y="173"/>
                    </a:lnTo>
                    <a:lnTo>
                      <a:pt x="9" y="196"/>
                    </a:lnTo>
                    <a:lnTo>
                      <a:pt x="19" y="215"/>
                    </a:lnTo>
                    <a:lnTo>
                      <a:pt x="30" y="234"/>
                    </a:lnTo>
                    <a:lnTo>
                      <a:pt x="45" y="249"/>
                    </a:lnTo>
                    <a:lnTo>
                      <a:pt x="57" y="256"/>
                    </a:lnTo>
                    <a:lnTo>
                      <a:pt x="70" y="260"/>
                    </a:lnTo>
                    <a:lnTo>
                      <a:pt x="78" y="260"/>
                    </a:lnTo>
                    <a:lnTo>
                      <a:pt x="85" y="260"/>
                    </a:lnTo>
                    <a:lnTo>
                      <a:pt x="91" y="258"/>
                    </a:lnTo>
                    <a:lnTo>
                      <a:pt x="97" y="254"/>
                    </a:lnTo>
                    <a:lnTo>
                      <a:pt x="106" y="243"/>
                    </a:lnTo>
                    <a:lnTo>
                      <a:pt x="114" y="228"/>
                    </a:lnTo>
                    <a:lnTo>
                      <a:pt x="116" y="226"/>
                    </a:lnTo>
                    <a:lnTo>
                      <a:pt x="118" y="224"/>
                    </a:lnTo>
                    <a:lnTo>
                      <a:pt x="123" y="211"/>
                    </a:lnTo>
                    <a:lnTo>
                      <a:pt x="127" y="196"/>
                    </a:lnTo>
                    <a:lnTo>
                      <a:pt x="127" y="182"/>
                    </a:lnTo>
                    <a:lnTo>
                      <a:pt x="125" y="167"/>
                    </a:lnTo>
                    <a:lnTo>
                      <a:pt x="119" y="139"/>
                    </a:lnTo>
                    <a:lnTo>
                      <a:pt x="110" y="110"/>
                    </a:lnTo>
                    <a:lnTo>
                      <a:pt x="95" y="74"/>
                    </a:lnTo>
                    <a:lnTo>
                      <a:pt x="78" y="42"/>
                    </a:lnTo>
                    <a:lnTo>
                      <a:pt x="70" y="29"/>
                    </a:lnTo>
                    <a:lnTo>
                      <a:pt x="61" y="17"/>
                    </a:lnTo>
                    <a:lnTo>
                      <a:pt x="53" y="10"/>
                    </a:lnTo>
                    <a:lnTo>
                      <a:pt x="47" y="4"/>
                    </a:lnTo>
                    <a:close/>
                  </a:path>
                </a:pathLst>
              </a:custGeom>
              <a:solidFill>
                <a:srgbClr val="563D3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72" name="Freeform 172"/>
              <p:cNvSpPr/>
              <p:nvPr/>
            </p:nvSpPr>
            <p:spPr bwMode="auto">
              <a:xfrm>
                <a:off x="1392" y="1309"/>
                <a:ext cx="706" cy="450"/>
              </a:xfrm>
              <a:custGeom>
                <a:avLst/>
                <a:gdLst/>
                <a:ahLst/>
                <a:cxnLst>
                  <a:cxn ang="0">
                    <a:pos x="218" y="68"/>
                  </a:cxn>
                  <a:cxn ang="0">
                    <a:pos x="220" y="74"/>
                  </a:cxn>
                  <a:cxn ang="0">
                    <a:pos x="222" y="80"/>
                  </a:cxn>
                  <a:cxn ang="0">
                    <a:pos x="230" y="89"/>
                  </a:cxn>
                  <a:cxn ang="0">
                    <a:pos x="243" y="110"/>
                  </a:cxn>
                  <a:cxn ang="0">
                    <a:pos x="262" y="129"/>
                  </a:cxn>
                  <a:cxn ang="0">
                    <a:pos x="285" y="146"/>
                  </a:cxn>
                  <a:cxn ang="0">
                    <a:pos x="300" y="156"/>
                  </a:cxn>
                  <a:cxn ang="0">
                    <a:pos x="323" y="169"/>
                  </a:cxn>
                  <a:cxn ang="0">
                    <a:pos x="357" y="180"/>
                  </a:cxn>
                  <a:cxn ang="0">
                    <a:pos x="387" y="180"/>
                  </a:cxn>
                  <a:cxn ang="0">
                    <a:pos x="404" y="180"/>
                  </a:cxn>
                  <a:cxn ang="0">
                    <a:pos x="416" y="188"/>
                  </a:cxn>
                  <a:cxn ang="0">
                    <a:pos x="431" y="195"/>
                  </a:cxn>
                  <a:cxn ang="0">
                    <a:pos x="455" y="207"/>
                  </a:cxn>
                  <a:cxn ang="0">
                    <a:pos x="490" y="222"/>
                  </a:cxn>
                  <a:cxn ang="0">
                    <a:pos x="524" y="239"/>
                  </a:cxn>
                  <a:cxn ang="0">
                    <a:pos x="565" y="264"/>
                  </a:cxn>
                  <a:cxn ang="0">
                    <a:pos x="619" y="305"/>
                  </a:cxn>
                  <a:cxn ang="0">
                    <a:pos x="675" y="360"/>
                  </a:cxn>
                  <a:cxn ang="0">
                    <a:pos x="704" y="396"/>
                  </a:cxn>
                  <a:cxn ang="0">
                    <a:pos x="706" y="402"/>
                  </a:cxn>
                  <a:cxn ang="0">
                    <a:pos x="687" y="398"/>
                  </a:cxn>
                  <a:cxn ang="0">
                    <a:pos x="653" y="389"/>
                  </a:cxn>
                  <a:cxn ang="0">
                    <a:pos x="615" y="383"/>
                  </a:cxn>
                  <a:cxn ang="0">
                    <a:pos x="573" y="385"/>
                  </a:cxn>
                  <a:cxn ang="0">
                    <a:pos x="529" y="391"/>
                  </a:cxn>
                  <a:cxn ang="0">
                    <a:pos x="486" y="402"/>
                  </a:cxn>
                  <a:cxn ang="0">
                    <a:pos x="440" y="415"/>
                  </a:cxn>
                  <a:cxn ang="0">
                    <a:pos x="389" y="431"/>
                  </a:cxn>
                  <a:cxn ang="0">
                    <a:pos x="342" y="446"/>
                  </a:cxn>
                  <a:cxn ang="0">
                    <a:pos x="311" y="446"/>
                  </a:cxn>
                  <a:cxn ang="0">
                    <a:pos x="285" y="417"/>
                  </a:cxn>
                  <a:cxn ang="0">
                    <a:pos x="232" y="372"/>
                  </a:cxn>
                  <a:cxn ang="0">
                    <a:pos x="178" y="341"/>
                  </a:cxn>
                  <a:cxn ang="0">
                    <a:pos x="131" y="323"/>
                  </a:cxn>
                  <a:cxn ang="0">
                    <a:pos x="108" y="309"/>
                  </a:cxn>
                  <a:cxn ang="0">
                    <a:pos x="91" y="302"/>
                  </a:cxn>
                  <a:cxn ang="0">
                    <a:pos x="59" y="288"/>
                  </a:cxn>
                  <a:cxn ang="0">
                    <a:pos x="25" y="277"/>
                  </a:cxn>
                  <a:cxn ang="0">
                    <a:pos x="8" y="271"/>
                  </a:cxn>
                  <a:cxn ang="0">
                    <a:pos x="2" y="264"/>
                  </a:cxn>
                  <a:cxn ang="0">
                    <a:pos x="2" y="256"/>
                  </a:cxn>
                  <a:cxn ang="0">
                    <a:pos x="2" y="243"/>
                  </a:cxn>
                  <a:cxn ang="0">
                    <a:pos x="2" y="220"/>
                  </a:cxn>
                  <a:cxn ang="0">
                    <a:pos x="4" y="197"/>
                  </a:cxn>
                  <a:cxn ang="0">
                    <a:pos x="11" y="178"/>
                  </a:cxn>
                  <a:cxn ang="0">
                    <a:pos x="21" y="165"/>
                  </a:cxn>
                  <a:cxn ang="0">
                    <a:pos x="38" y="159"/>
                  </a:cxn>
                  <a:cxn ang="0">
                    <a:pos x="49" y="154"/>
                  </a:cxn>
                  <a:cxn ang="0">
                    <a:pos x="55" y="123"/>
                  </a:cxn>
                  <a:cxn ang="0">
                    <a:pos x="76" y="76"/>
                  </a:cxn>
                  <a:cxn ang="0">
                    <a:pos x="95" y="40"/>
                  </a:cxn>
                  <a:cxn ang="0">
                    <a:pos x="118" y="13"/>
                  </a:cxn>
                  <a:cxn ang="0">
                    <a:pos x="137" y="0"/>
                  </a:cxn>
                  <a:cxn ang="0">
                    <a:pos x="148" y="0"/>
                  </a:cxn>
                  <a:cxn ang="0">
                    <a:pos x="156" y="8"/>
                  </a:cxn>
                  <a:cxn ang="0">
                    <a:pos x="165" y="27"/>
                  </a:cxn>
                  <a:cxn ang="0">
                    <a:pos x="184" y="49"/>
                  </a:cxn>
                  <a:cxn ang="0">
                    <a:pos x="197" y="63"/>
                  </a:cxn>
                  <a:cxn ang="0">
                    <a:pos x="209" y="68"/>
                  </a:cxn>
                </a:cxnLst>
                <a:rect l="0" t="0" r="r" b="b"/>
                <a:pathLst>
                  <a:path w="706" h="450">
                    <a:moveTo>
                      <a:pt x="216" y="68"/>
                    </a:moveTo>
                    <a:lnTo>
                      <a:pt x="218" y="68"/>
                    </a:lnTo>
                    <a:lnTo>
                      <a:pt x="220" y="70"/>
                    </a:lnTo>
                    <a:lnTo>
                      <a:pt x="220" y="74"/>
                    </a:lnTo>
                    <a:lnTo>
                      <a:pt x="222" y="78"/>
                    </a:lnTo>
                    <a:lnTo>
                      <a:pt x="222" y="80"/>
                    </a:lnTo>
                    <a:lnTo>
                      <a:pt x="224" y="80"/>
                    </a:lnTo>
                    <a:lnTo>
                      <a:pt x="230" y="89"/>
                    </a:lnTo>
                    <a:lnTo>
                      <a:pt x="237" y="101"/>
                    </a:lnTo>
                    <a:lnTo>
                      <a:pt x="243" y="110"/>
                    </a:lnTo>
                    <a:lnTo>
                      <a:pt x="251" y="120"/>
                    </a:lnTo>
                    <a:lnTo>
                      <a:pt x="262" y="129"/>
                    </a:lnTo>
                    <a:lnTo>
                      <a:pt x="273" y="137"/>
                    </a:lnTo>
                    <a:lnTo>
                      <a:pt x="285" y="146"/>
                    </a:lnTo>
                    <a:lnTo>
                      <a:pt x="294" y="154"/>
                    </a:lnTo>
                    <a:lnTo>
                      <a:pt x="300" y="156"/>
                    </a:lnTo>
                    <a:lnTo>
                      <a:pt x="304" y="159"/>
                    </a:lnTo>
                    <a:lnTo>
                      <a:pt x="323" y="169"/>
                    </a:lnTo>
                    <a:lnTo>
                      <a:pt x="340" y="177"/>
                    </a:lnTo>
                    <a:lnTo>
                      <a:pt x="357" y="180"/>
                    </a:lnTo>
                    <a:lnTo>
                      <a:pt x="374" y="182"/>
                    </a:lnTo>
                    <a:lnTo>
                      <a:pt x="387" y="180"/>
                    </a:lnTo>
                    <a:lnTo>
                      <a:pt x="397" y="178"/>
                    </a:lnTo>
                    <a:lnTo>
                      <a:pt x="404" y="180"/>
                    </a:lnTo>
                    <a:lnTo>
                      <a:pt x="410" y="184"/>
                    </a:lnTo>
                    <a:lnTo>
                      <a:pt x="416" y="188"/>
                    </a:lnTo>
                    <a:lnTo>
                      <a:pt x="421" y="192"/>
                    </a:lnTo>
                    <a:lnTo>
                      <a:pt x="431" y="195"/>
                    </a:lnTo>
                    <a:lnTo>
                      <a:pt x="440" y="199"/>
                    </a:lnTo>
                    <a:lnTo>
                      <a:pt x="455" y="207"/>
                    </a:lnTo>
                    <a:lnTo>
                      <a:pt x="472" y="214"/>
                    </a:lnTo>
                    <a:lnTo>
                      <a:pt x="490" y="222"/>
                    </a:lnTo>
                    <a:lnTo>
                      <a:pt x="507" y="230"/>
                    </a:lnTo>
                    <a:lnTo>
                      <a:pt x="524" y="239"/>
                    </a:lnTo>
                    <a:lnTo>
                      <a:pt x="539" y="247"/>
                    </a:lnTo>
                    <a:lnTo>
                      <a:pt x="565" y="264"/>
                    </a:lnTo>
                    <a:lnTo>
                      <a:pt x="588" y="281"/>
                    </a:lnTo>
                    <a:lnTo>
                      <a:pt x="619" y="305"/>
                    </a:lnTo>
                    <a:lnTo>
                      <a:pt x="647" y="332"/>
                    </a:lnTo>
                    <a:lnTo>
                      <a:pt x="675" y="360"/>
                    </a:lnTo>
                    <a:lnTo>
                      <a:pt x="700" y="391"/>
                    </a:lnTo>
                    <a:lnTo>
                      <a:pt x="704" y="396"/>
                    </a:lnTo>
                    <a:lnTo>
                      <a:pt x="706" y="400"/>
                    </a:lnTo>
                    <a:lnTo>
                      <a:pt x="706" y="402"/>
                    </a:lnTo>
                    <a:lnTo>
                      <a:pt x="704" y="402"/>
                    </a:lnTo>
                    <a:lnTo>
                      <a:pt x="687" y="398"/>
                    </a:lnTo>
                    <a:lnTo>
                      <a:pt x="668" y="393"/>
                    </a:lnTo>
                    <a:lnTo>
                      <a:pt x="653" y="389"/>
                    </a:lnTo>
                    <a:lnTo>
                      <a:pt x="636" y="385"/>
                    </a:lnTo>
                    <a:lnTo>
                      <a:pt x="615" y="383"/>
                    </a:lnTo>
                    <a:lnTo>
                      <a:pt x="594" y="383"/>
                    </a:lnTo>
                    <a:lnTo>
                      <a:pt x="573" y="385"/>
                    </a:lnTo>
                    <a:lnTo>
                      <a:pt x="552" y="387"/>
                    </a:lnTo>
                    <a:lnTo>
                      <a:pt x="529" y="391"/>
                    </a:lnTo>
                    <a:lnTo>
                      <a:pt x="507" y="396"/>
                    </a:lnTo>
                    <a:lnTo>
                      <a:pt x="486" y="402"/>
                    </a:lnTo>
                    <a:lnTo>
                      <a:pt x="465" y="408"/>
                    </a:lnTo>
                    <a:lnTo>
                      <a:pt x="440" y="415"/>
                    </a:lnTo>
                    <a:lnTo>
                      <a:pt x="414" y="423"/>
                    </a:lnTo>
                    <a:lnTo>
                      <a:pt x="389" y="431"/>
                    </a:lnTo>
                    <a:lnTo>
                      <a:pt x="370" y="438"/>
                    </a:lnTo>
                    <a:lnTo>
                      <a:pt x="342" y="446"/>
                    </a:lnTo>
                    <a:lnTo>
                      <a:pt x="317" y="450"/>
                    </a:lnTo>
                    <a:lnTo>
                      <a:pt x="311" y="446"/>
                    </a:lnTo>
                    <a:lnTo>
                      <a:pt x="307" y="442"/>
                    </a:lnTo>
                    <a:lnTo>
                      <a:pt x="285" y="417"/>
                    </a:lnTo>
                    <a:lnTo>
                      <a:pt x="258" y="393"/>
                    </a:lnTo>
                    <a:lnTo>
                      <a:pt x="232" y="372"/>
                    </a:lnTo>
                    <a:lnTo>
                      <a:pt x="207" y="355"/>
                    </a:lnTo>
                    <a:lnTo>
                      <a:pt x="178" y="341"/>
                    </a:lnTo>
                    <a:lnTo>
                      <a:pt x="148" y="330"/>
                    </a:lnTo>
                    <a:lnTo>
                      <a:pt x="131" y="323"/>
                    </a:lnTo>
                    <a:lnTo>
                      <a:pt x="114" y="313"/>
                    </a:lnTo>
                    <a:lnTo>
                      <a:pt x="108" y="309"/>
                    </a:lnTo>
                    <a:lnTo>
                      <a:pt x="95" y="304"/>
                    </a:lnTo>
                    <a:lnTo>
                      <a:pt x="91" y="302"/>
                    </a:lnTo>
                    <a:lnTo>
                      <a:pt x="85" y="300"/>
                    </a:lnTo>
                    <a:lnTo>
                      <a:pt x="59" y="288"/>
                    </a:lnTo>
                    <a:lnTo>
                      <a:pt x="32" y="279"/>
                    </a:lnTo>
                    <a:lnTo>
                      <a:pt x="25" y="277"/>
                    </a:lnTo>
                    <a:lnTo>
                      <a:pt x="15" y="275"/>
                    </a:lnTo>
                    <a:lnTo>
                      <a:pt x="8" y="271"/>
                    </a:lnTo>
                    <a:lnTo>
                      <a:pt x="4" y="268"/>
                    </a:lnTo>
                    <a:lnTo>
                      <a:pt x="2" y="264"/>
                    </a:lnTo>
                    <a:lnTo>
                      <a:pt x="2" y="260"/>
                    </a:lnTo>
                    <a:lnTo>
                      <a:pt x="2" y="256"/>
                    </a:lnTo>
                    <a:lnTo>
                      <a:pt x="2" y="254"/>
                    </a:lnTo>
                    <a:lnTo>
                      <a:pt x="2" y="243"/>
                    </a:lnTo>
                    <a:lnTo>
                      <a:pt x="0" y="233"/>
                    </a:lnTo>
                    <a:lnTo>
                      <a:pt x="2" y="220"/>
                    </a:lnTo>
                    <a:lnTo>
                      <a:pt x="2" y="209"/>
                    </a:lnTo>
                    <a:lnTo>
                      <a:pt x="4" y="197"/>
                    </a:lnTo>
                    <a:lnTo>
                      <a:pt x="8" y="186"/>
                    </a:lnTo>
                    <a:lnTo>
                      <a:pt x="11" y="178"/>
                    </a:lnTo>
                    <a:lnTo>
                      <a:pt x="15" y="173"/>
                    </a:lnTo>
                    <a:lnTo>
                      <a:pt x="21" y="165"/>
                    </a:lnTo>
                    <a:lnTo>
                      <a:pt x="29" y="161"/>
                    </a:lnTo>
                    <a:lnTo>
                      <a:pt x="38" y="159"/>
                    </a:lnTo>
                    <a:lnTo>
                      <a:pt x="48" y="161"/>
                    </a:lnTo>
                    <a:lnTo>
                      <a:pt x="49" y="154"/>
                    </a:lnTo>
                    <a:lnTo>
                      <a:pt x="51" y="140"/>
                    </a:lnTo>
                    <a:lnTo>
                      <a:pt x="55" y="123"/>
                    </a:lnTo>
                    <a:lnTo>
                      <a:pt x="65" y="103"/>
                    </a:lnTo>
                    <a:lnTo>
                      <a:pt x="76" y="76"/>
                    </a:lnTo>
                    <a:lnTo>
                      <a:pt x="85" y="57"/>
                    </a:lnTo>
                    <a:lnTo>
                      <a:pt x="95" y="40"/>
                    </a:lnTo>
                    <a:lnTo>
                      <a:pt x="106" y="25"/>
                    </a:lnTo>
                    <a:lnTo>
                      <a:pt x="118" y="13"/>
                    </a:lnTo>
                    <a:lnTo>
                      <a:pt x="127" y="6"/>
                    </a:lnTo>
                    <a:lnTo>
                      <a:pt x="137" y="0"/>
                    </a:lnTo>
                    <a:lnTo>
                      <a:pt x="144" y="0"/>
                    </a:lnTo>
                    <a:lnTo>
                      <a:pt x="148" y="0"/>
                    </a:lnTo>
                    <a:lnTo>
                      <a:pt x="152" y="4"/>
                    </a:lnTo>
                    <a:lnTo>
                      <a:pt x="156" y="8"/>
                    </a:lnTo>
                    <a:lnTo>
                      <a:pt x="158" y="13"/>
                    </a:lnTo>
                    <a:lnTo>
                      <a:pt x="165" y="27"/>
                    </a:lnTo>
                    <a:lnTo>
                      <a:pt x="175" y="38"/>
                    </a:lnTo>
                    <a:lnTo>
                      <a:pt x="184" y="49"/>
                    </a:lnTo>
                    <a:lnTo>
                      <a:pt x="192" y="59"/>
                    </a:lnTo>
                    <a:lnTo>
                      <a:pt x="197" y="63"/>
                    </a:lnTo>
                    <a:lnTo>
                      <a:pt x="203" y="67"/>
                    </a:lnTo>
                    <a:lnTo>
                      <a:pt x="209" y="68"/>
                    </a:lnTo>
                    <a:lnTo>
                      <a:pt x="216" y="68"/>
                    </a:lnTo>
                    <a:close/>
                  </a:path>
                </a:pathLst>
              </a:custGeom>
              <a:solidFill>
                <a:srgbClr val="BF4B4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73" name="Freeform 173"/>
              <p:cNvSpPr/>
              <p:nvPr/>
            </p:nvSpPr>
            <p:spPr bwMode="auto">
              <a:xfrm>
                <a:off x="1502" y="1355"/>
                <a:ext cx="134" cy="240"/>
              </a:xfrm>
              <a:custGeom>
                <a:avLst/>
                <a:gdLst/>
                <a:ahLst/>
                <a:cxnLst>
                  <a:cxn ang="0">
                    <a:pos x="110" y="24"/>
                  </a:cxn>
                  <a:cxn ang="0">
                    <a:pos x="104" y="24"/>
                  </a:cxn>
                  <a:cxn ang="0">
                    <a:pos x="99" y="22"/>
                  </a:cxn>
                  <a:cxn ang="0">
                    <a:pos x="89" y="19"/>
                  </a:cxn>
                  <a:cxn ang="0">
                    <a:pos x="84" y="13"/>
                  </a:cxn>
                  <a:cxn ang="0">
                    <a:pos x="76" y="5"/>
                  </a:cxn>
                  <a:cxn ang="0">
                    <a:pos x="68" y="0"/>
                  </a:cxn>
                  <a:cxn ang="0">
                    <a:pos x="65" y="0"/>
                  </a:cxn>
                  <a:cxn ang="0">
                    <a:pos x="61" y="2"/>
                  </a:cxn>
                  <a:cxn ang="0">
                    <a:pos x="55" y="7"/>
                  </a:cxn>
                  <a:cxn ang="0">
                    <a:pos x="49" y="13"/>
                  </a:cxn>
                  <a:cxn ang="0">
                    <a:pos x="46" y="17"/>
                  </a:cxn>
                  <a:cxn ang="0">
                    <a:pos x="42" y="21"/>
                  </a:cxn>
                  <a:cxn ang="0">
                    <a:pos x="40" y="26"/>
                  </a:cxn>
                  <a:cxn ang="0">
                    <a:pos x="36" y="34"/>
                  </a:cxn>
                  <a:cxn ang="0">
                    <a:pos x="25" y="58"/>
                  </a:cxn>
                  <a:cxn ang="0">
                    <a:pos x="13" y="91"/>
                  </a:cxn>
                  <a:cxn ang="0">
                    <a:pos x="8" y="112"/>
                  </a:cxn>
                  <a:cxn ang="0">
                    <a:pos x="4" y="131"/>
                  </a:cxn>
                  <a:cxn ang="0">
                    <a:pos x="2" y="149"/>
                  </a:cxn>
                  <a:cxn ang="0">
                    <a:pos x="0" y="170"/>
                  </a:cxn>
                  <a:cxn ang="0">
                    <a:pos x="0" y="184"/>
                  </a:cxn>
                  <a:cxn ang="0">
                    <a:pos x="2" y="199"/>
                  </a:cxn>
                  <a:cxn ang="0">
                    <a:pos x="2" y="212"/>
                  </a:cxn>
                  <a:cxn ang="0">
                    <a:pos x="6" y="225"/>
                  </a:cxn>
                  <a:cxn ang="0">
                    <a:pos x="10" y="235"/>
                  </a:cxn>
                  <a:cxn ang="0">
                    <a:pos x="13" y="240"/>
                  </a:cxn>
                  <a:cxn ang="0">
                    <a:pos x="15" y="240"/>
                  </a:cxn>
                  <a:cxn ang="0">
                    <a:pos x="19" y="240"/>
                  </a:cxn>
                  <a:cxn ang="0">
                    <a:pos x="27" y="242"/>
                  </a:cxn>
                  <a:cxn ang="0">
                    <a:pos x="30" y="240"/>
                  </a:cxn>
                  <a:cxn ang="0">
                    <a:pos x="32" y="235"/>
                  </a:cxn>
                  <a:cxn ang="0">
                    <a:pos x="34" y="223"/>
                  </a:cxn>
                  <a:cxn ang="0">
                    <a:pos x="38" y="203"/>
                  </a:cxn>
                  <a:cxn ang="0">
                    <a:pos x="46" y="180"/>
                  </a:cxn>
                  <a:cxn ang="0">
                    <a:pos x="53" y="165"/>
                  </a:cxn>
                  <a:cxn ang="0">
                    <a:pos x="59" y="149"/>
                  </a:cxn>
                  <a:cxn ang="0">
                    <a:pos x="68" y="134"/>
                  </a:cxn>
                  <a:cxn ang="0">
                    <a:pos x="76" y="121"/>
                  </a:cxn>
                  <a:cxn ang="0">
                    <a:pos x="82" y="113"/>
                  </a:cxn>
                  <a:cxn ang="0">
                    <a:pos x="87" y="106"/>
                  </a:cxn>
                  <a:cxn ang="0">
                    <a:pos x="93" y="98"/>
                  </a:cxn>
                  <a:cxn ang="0">
                    <a:pos x="103" y="91"/>
                  </a:cxn>
                  <a:cxn ang="0">
                    <a:pos x="108" y="87"/>
                  </a:cxn>
                  <a:cxn ang="0">
                    <a:pos x="114" y="87"/>
                  </a:cxn>
                  <a:cxn ang="0">
                    <a:pos x="112" y="89"/>
                  </a:cxn>
                  <a:cxn ang="0">
                    <a:pos x="106" y="96"/>
                  </a:cxn>
                  <a:cxn ang="0">
                    <a:pos x="97" y="108"/>
                  </a:cxn>
                  <a:cxn ang="0">
                    <a:pos x="89" y="119"/>
                  </a:cxn>
                  <a:cxn ang="0">
                    <a:pos x="85" y="123"/>
                  </a:cxn>
                  <a:cxn ang="0">
                    <a:pos x="87" y="125"/>
                  </a:cxn>
                  <a:cxn ang="0">
                    <a:pos x="95" y="121"/>
                  </a:cxn>
                  <a:cxn ang="0">
                    <a:pos x="104" y="113"/>
                  </a:cxn>
                  <a:cxn ang="0">
                    <a:pos x="114" y="102"/>
                  </a:cxn>
                  <a:cxn ang="0">
                    <a:pos x="123" y="89"/>
                  </a:cxn>
                  <a:cxn ang="0">
                    <a:pos x="131" y="76"/>
                  </a:cxn>
                  <a:cxn ang="0">
                    <a:pos x="133" y="66"/>
                  </a:cxn>
                  <a:cxn ang="0">
                    <a:pos x="127" y="55"/>
                  </a:cxn>
                  <a:cxn ang="0">
                    <a:pos x="120" y="43"/>
                  </a:cxn>
                  <a:cxn ang="0">
                    <a:pos x="112" y="32"/>
                  </a:cxn>
                  <a:cxn ang="0">
                    <a:pos x="110" y="24"/>
                  </a:cxn>
                </a:cxnLst>
                <a:rect l="0" t="0" r="r" b="b"/>
                <a:pathLst>
                  <a:path w="133" h="242">
                    <a:moveTo>
                      <a:pt x="110" y="24"/>
                    </a:moveTo>
                    <a:lnTo>
                      <a:pt x="104" y="24"/>
                    </a:lnTo>
                    <a:lnTo>
                      <a:pt x="99" y="22"/>
                    </a:lnTo>
                    <a:lnTo>
                      <a:pt x="89" y="19"/>
                    </a:lnTo>
                    <a:lnTo>
                      <a:pt x="84" y="13"/>
                    </a:lnTo>
                    <a:lnTo>
                      <a:pt x="76" y="5"/>
                    </a:lnTo>
                    <a:lnTo>
                      <a:pt x="68" y="0"/>
                    </a:lnTo>
                    <a:lnTo>
                      <a:pt x="65" y="0"/>
                    </a:lnTo>
                    <a:lnTo>
                      <a:pt x="61" y="2"/>
                    </a:lnTo>
                    <a:lnTo>
                      <a:pt x="55" y="7"/>
                    </a:lnTo>
                    <a:lnTo>
                      <a:pt x="49" y="13"/>
                    </a:lnTo>
                    <a:lnTo>
                      <a:pt x="46" y="17"/>
                    </a:lnTo>
                    <a:lnTo>
                      <a:pt x="42" y="21"/>
                    </a:lnTo>
                    <a:lnTo>
                      <a:pt x="40" y="26"/>
                    </a:lnTo>
                    <a:lnTo>
                      <a:pt x="36" y="34"/>
                    </a:lnTo>
                    <a:lnTo>
                      <a:pt x="25" y="58"/>
                    </a:lnTo>
                    <a:lnTo>
                      <a:pt x="13" y="91"/>
                    </a:lnTo>
                    <a:lnTo>
                      <a:pt x="8" y="112"/>
                    </a:lnTo>
                    <a:lnTo>
                      <a:pt x="4" y="131"/>
                    </a:lnTo>
                    <a:lnTo>
                      <a:pt x="2" y="149"/>
                    </a:lnTo>
                    <a:lnTo>
                      <a:pt x="0" y="170"/>
                    </a:lnTo>
                    <a:lnTo>
                      <a:pt x="0" y="184"/>
                    </a:lnTo>
                    <a:lnTo>
                      <a:pt x="2" y="199"/>
                    </a:lnTo>
                    <a:lnTo>
                      <a:pt x="2" y="212"/>
                    </a:lnTo>
                    <a:lnTo>
                      <a:pt x="6" y="225"/>
                    </a:lnTo>
                    <a:lnTo>
                      <a:pt x="10" y="235"/>
                    </a:lnTo>
                    <a:lnTo>
                      <a:pt x="13" y="240"/>
                    </a:lnTo>
                    <a:lnTo>
                      <a:pt x="15" y="240"/>
                    </a:lnTo>
                    <a:lnTo>
                      <a:pt x="19" y="240"/>
                    </a:lnTo>
                    <a:lnTo>
                      <a:pt x="27" y="242"/>
                    </a:lnTo>
                    <a:lnTo>
                      <a:pt x="30" y="240"/>
                    </a:lnTo>
                    <a:lnTo>
                      <a:pt x="32" y="235"/>
                    </a:lnTo>
                    <a:lnTo>
                      <a:pt x="34" y="223"/>
                    </a:lnTo>
                    <a:lnTo>
                      <a:pt x="38" y="203"/>
                    </a:lnTo>
                    <a:lnTo>
                      <a:pt x="46" y="180"/>
                    </a:lnTo>
                    <a:lnTo>
                      <a:pt x="53" y="165"/>
                    </a:lnTo>
                    <a:lnTo>
                      <a:pt x="59" y="149"/>
                    </a:lnTo>
                    <a:lnTo>
                      <a:pt x="68" y="134"/>
                    </a:lnTo>
                    <a:lnTo>
                      <a:pt x="76" y="121"/>
                    </a:lnTo>
                    <a:lnTo>
                      <a:pt x="82" y="113"/>
                    </a:lnTo>
                    <a:lnTo>
                      <a:pt x="87" y="106"/>
                    </a:lnTo>
                    <a:lnTo>
                      <a:pt x="93" y="98"/>
                    </a:lnTo>
                    <a:lnTo>
                      <a:pt x="103" y="91"/>
                    </a:lnTo>
                    <a:lnTo>
                      <a:pt x="108" y="87"/>
                    </a:lnTo>
                    <a:lnTo>
                      <a:pt x="114" y="87"/>
                    </a:lnTo>
                    <a:lnTo>
                      <a:pt x="112" y="89"/>
                    </a:lnTo>
                    <a:lnTo>
                      <a:pt x="106" y="96"/>
                    </a:lnTo>
                    <a:lnTo>
                      <a:pt x="97" y="108"/>
                    </a:lnTo>
                    <a:lnTo>
                      <a:pt x="89" y="119"/>
                    </a:lnTo>
                    <a:lnTo>
                      <a:pt x="85" y="123"/>
                    </a:lnTo>
                    <a:lnTo>
                      <a:pt x="87" y="125"/>
                    </a:lnTo>
                    <a:lnTo>
                      <a:pt x="95" y="121"/>
                    </a:lnTo>
                    <a:lnTo>
                      <a:pt x="104" y="113"/>
                    </a:lnTo>
                    <a:lnTo>
                      <a:pt x="114" y="102"/>
                    </a:lnTo>
                    <a:lnTo>
                      <a:pt x="123" y="89"/>
                    </a:lnTo>
                    <a:lnTo>
                      <a:pt x="131" y="76"/>
                    </a:lnTo>
                    <a:lnTo>
                      <a:pt x="133" y="66"/>
                    </a:lnTo>
                    <a:lnTo>
                      <a:pt x="127" y="55"/>
                    </a:lnTo>
                    <a:lnTo>
                      <a:pt x="120" y="43"/>
                    </a:lnTo>
                    <a:lnTo>
                      <a:pt x="112" y="32"/>
                    </a:lnTo>
                    <a:lnTo>
                      <a:pt x="110" y="24"/>
                    </a:lnTo>
                    <a:close/>
                  </a:path>
                </a:pathLst>
              </a:custGeom>
              <a:solidFill>
                <a:srgbClr val="5460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74" name="Freeform 174"/>
              <p:cNvSpPr/>
              <p:nvPr/>
            </p:nvSpPr>
            <p:spPr bwMode="auto">
              <a:xfrm>
                <a:off x="1551" y="1355"/>
                <a:ext cx="65" cy="70"/>
              </a:xfrm>
              <a:custGeom>
                <a:avLst/>
                <a:gdLst/>
                <a:ahLst/>
                <a:cxnLst>
                  <a:cxn ang="0">
                    <a:pos x="65" y="36"/>
                  </a:cxn>
                  <a:cxn ang="0">
                    <a:pos x="65" y="36"/>
                  </a:cxn>
                  <a:cxn ang="0">
                    <a:pos x="63" y="34"/>
                  </a:cxn>
                  <a:cxn ang="0">
                    <a:pos x="63" y="34"/>
                  </a:cxn>
                  <a:cxn ang="0">
                    <a:pos x="63" y="34"/>
                  </a:cxn>
                  <a:cxn ang="0">
                    <a:pos x="63" y="34"/>
                  </a:cxn>
                  <a:cxn ang="0">
                    <a:pos x="63" y="32"/>
                  </a:cxn>
                  <a:cxn ang="0">
                    <a:pos x="63" y="32"/>
                  </a:cxn>
                  <a:cxn ang="0">
                    <a:pos x="63" y="32"/>
                  </a:cxn>
                  <a:cxn ang="0">
                    <a:pos x="63" y="30"/>
                  </a:cxn>
                  <a:cxn ang="0">
                    <a:pos x="63" y="30"/>
                  </a:cxn>
                  <a:cxn ang="0">
                    <a:pos x="63" y="28"/>
                  </a:cxn>
                  <a:cxn ang="0">
                    <a:pos x="61" y="26"/>
                  </a:cxn>
                  <a:cxn ang="0">
                    <a:pos x="61" y="26"/>
                  </a:cxn>
                  <a:cxn ang="0">
                    <a:pos x="61" y="26"/>
                  </a:cxn>
                  <a:cxn ang="0">
                    <a:pos x="61" y="24"/>
                  </a:cxn>
                  <a:cxn ang="0">
                    <a:pos x="54" y="22"/>
                  </a:cxn>
                  <a:cxn ang="0">
                    <a:pos x="46" y="21"/>
                  </a:cxn>
                  <a:cxn ang="0">
                    <a:pos x="42" y="19"/>
                  </a:cxn>
                  <a:cxn ang="0">
                    <a:pos x="33" y="9"/>
                  </a:cxn>
                  <a:cxn ang="0">
                    <a:pos x="23" y="2"/>
                  </a:cxn>
                  <a:cxn ang="0">
                    <a:pos x="18" y="2"/>
                  </a:cxn>
                  <a:cxn ang="0">
                    <a:pos x="23" y="5"/>
                  </a:cxn>
                  <a:cxn ang="0">
                    <a:pos x="29" y="15"/>
                  </a:cxn>
                  <a:cxn ang="0">
                    <a:pos x="38" y="26"/>
                  </a:cxn>
                  <a:cxn ang="0">
                    <a:pos x="35" y="36"/>
                  </a:cxn>
                  <a:cxn ang="0">
                    <a:pos x="19" y="49"/>
                  </a:cxn>
                  <a:cxn ang="0">
                    <a:pos x="4" y="68"/>
                  </a:cxn>
                  <a:cxn ang="0">
                    <a:pos x="6" y="72"/>
                  </a:cxn>
                  <a:cxn ang="0">
                    <a:pos x="16" y="60"/>
                  </a:cxn>
                  <a:cxn ang="0">
                    <a:pos x="36" y="43"/>
                  </a:cxn>
                  <a:cxn ang="0">
                    <a:pos x="57" y="36"/>
                  </a:cxn>
                </a:cxnLst>
                <a:rect l="0" t="0" r="r" b="b"/>
                <a:pathLst>
                  <a:path w="65" h="72">
                    <a:moveTo>
                      <a:pt x="65" y="38"/>
                    </a:moveTo>
                    <a:lnTo>
                      <a:pt x="65" y="36"/>
                    </a:lnTo>
                    <a:lnTo>
                      <a:pt x="65" y="36"/>
                    </a:lnTo>
                    <a:lnTo>
                      <a:pt x="65" y="36"/>
                    </a:lnTo>
                    <a:lnTo>
                      <a:pt x="65" y="34"/>
                    </a:lnTo>
                    <a:lnTo>
                      <a:pt x="63" y="34"/>
                    </a:lnTo>
                    <a:lnTo>
                      <a:pt x="63" y="34"/>
                    </a:lnTo>
                    <a:lnTo>
                      <a:pt x="63" y="34"/>
                    </a:lnTo>
                    <a:lnTo>
                      <a:pt x="63" y="34"/>
                    </a:lnTo>
                    <a:lnTo>
                      <a:pt x="63" y="34"/>
                    </a:lnTo>
                    <a:lnTo>
                      <a:pt x="63" y="34"/>
                    </a:lnTo>
                    <a:lnTo>
                      <a:pt x="63" y="34"/>
                    </a:lnTo>
                    <a:lnTo>
                      <a:pt x="63" y="32"/>
                    </a:lnTo>
                    <a:lnTo>
                      <a:pt x="63" y="32"/>
                    </a:lnTo>
                    <a:lnTo>
                      <a:pt x="63" y="32"/>
                    </a:lnTo>
                    <a:lnTo>
                      <a:pt x="63" y="32"/>
                    </a:lnTo>
                    <a:lnTo>
                      <a:pt x="63" y="32"/>
                    </a:lnTo>
                    <a:lnTo>
                      <a:pt x="63" y="32"/>
                    </a:lnTo>
                    <a:lnTo>
                      <a:pt x="63" y="32"/>
                    </a:lnTo>
                    <a:lnTo>
                      <a:pt x="63" y="30"/>
                    </a:lnTo>
                    <a:lnTo>
                      <a:pt x="63" y="30"/>
                    </a:lnTo>
                    <a:lnTo>
                      <a:pt x="63" y="30"/>
                    </a:lnTo>
                    <a:lnTo>
                      <a:pt x="63" y="28"/>
                    </a:lnTo>
                    <a:lnTo>
                      <a:pt x="63" y="28"/>
                    </a:lnTo>
                    <a:lnTo>
                      <a:pt x="63" y="28"/>
                    </a:lnTo>
                    <a:lnTo>
                      <a:pt x="61" y="26"/>
                    </a:lnTo>
                    <a:lnTo>
                      <a:pt x="61" y="26"/>
                    </a:lnTo>
                    <a:lnTo>
                      <a:pt x="61" y="26"/>
                    </a:lnTo>
                    <a:lnTo>
                      <a:pt x="61" y="26"/>
                    </a:lnTo>
                    <a:lnTo>
                      <a:pt x="61" y="26"/>
                    </a:lnTo>
                    <a:lnTo>
                      <a:pt x="61" y="26"/>
                    </a:lnTo>
                    <a:lnTo>
                      <a:pt x="61" y="24"/>
                    </a:lnTo>
                    <a:lnTo>
                      <a:pt x="61" y="24"/>
                    </a:lnTo>
                    <a:lnTo>
                      <a:pt x="54" y="22"/>
                    </a:lnTo>
                    <a:lnTo>
                      <a:pt x="50" y="21"/>
                    </a:lnTo>
                    <a:lnTo>
                      <a:pt x="46" y="21"/>
                    </a:lnTo>
                    <a:lnTo>
                      <a:pt x="44" y="21"/>
                    </a:lnTo>
                    <a:lnTo>
                      <a:pt x="42" y="19"/>
                    </a:lnTo>
                    <a:lnTo>
                      <a:pt x="36" y="17"/>
                    </a:lnTo>
                    <a:lnTo>
                      <a:pt x="33" y="9"/>
                    </a:lnTo>
                    <a:lnTo>
                      <a:pt x="27" y="5"/>
                    </a:lnTo>
                    <a:lnTo>
                      <a:pt x="23" y="2"/>
                    </a:lnTo>
                    <a:lnTo>
                      <a:pt x="18" y="0"/>
                    </a:lnTo>
                    <a:lnTo>
                      <a:pt x="18" y="2"/>
                    </a:lnTo>
                    <a:lnTo>
                      <a:pt x="19" y="2"/>
                    </a:lnTo>
                    <a:lnTo>
                      <a:pt x="23" y="5"/>
                    </a:lnTo>
                    <a:lnTo>
                      <a:pt x="25" y="9"/>
                    </a:lnTo>
                    <a:lnTo>
                      <a:pt x="29" y="15"/>
                    </a:lnTo>
                    <a:lnTo>
                      <a:pt x="35" y="21"/>
                    </a:lnTo>
                    <a:lnTo>
                      <a:pt x="38" y="26"/>
                    </a:lnTo>
                    <a:lnTo>
                      <a:pt x="42" y="32"/>
                    </a:lnTo>
                    <a:lnTo>
                      <a:pt x="35" y="36"/>
                    </a:lnTo>
                    <a:lnTo>
                      <a:pt x="29" y="39"/>
                    </a:lnTo>
                    <a:lnTo>
                      <a:pt x="19" y="49"/>
                    </a:lnTo>
                    <a:lnTo>
                      <a:pt x="10" y="60"/>
                    </a:lnTo>
                    <a:lnTo>
                      <a:pt x="4" y="68"/>
                    </a:lnTo>
                    <a:lnTo>
                      <a:pt x="0" y="72"/>
                    </a:lnTo>
                    <a:lnTo>
                      <a:pt x="6" y="72"/>
                    </a:lnTo>
                    <a:lnTo>
                      <a:pt x="10" y="68"/>
                    </a:lnTo>
                    <a:lnTo>
                      <a:pt x="16" y="60"/>
                    </a:lnTo>
                    <a:lnTo>
                      <a:pt x="23" y="55"/>
                    </a:lnTo>
                    <a:lnTo>
                      <a:pt x="36" y="43"/>
                    </a:lnTo>
                    <a:lnTo>
                      <a:pt x="48" y="38"/>
                    </a:lnTo>
                    <a:lnTo>
                      <a:pt x="57" y="36"/>
                    </a:lnTo>
                    <a:lnTo>
                      <a:pt x="65" y="38"/>
                    </a:lnTo>
                    <a:close/>
                  </a:path>
                </a:pathLst>
              </a:custGeom>
              <a:solidFill>
                <a:srgbClr val="6A484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75" name="Freeform 175"/>
              <p:cNvSpPr/>
              <p:nvPr/>
            </p:nvSpPr>
            <p:spPr bwMode="auto">
              <a:xfrm>
                <a:off x="1532" y="1595"/>
                <a:ext cx="4" cy="4"/>
              </a:xfrm>
              <a:custGeom>
                <a:avLst/>
                <a:gdLst/>
                <a:ahLst/>
                <a:cxnLst>
                  <a:cxn ang="0">
                    <a:pos x="4" y="4"/>
                  </a:cxn>
                  <a:cxn ang="0">
                    <a:pos x="4" y="2"/>
                  </a:cxn>
                  <a:cxn ang="0">
                    <a:pos x="0" y="2"/>
                  </a:cxn>
                  <a:cxn ang="0">
                    <a:pos x="0" y="0"/>
                  </a:cxn>
                  <a:cxn ang="0">
                    <a:pos x="0" y="0"/>
                  </a:cxn>
                  <a:cxn ang="0">
                    <a:pos x="2" y="2"/>
                  </a:cxn>
                  <a:cxn ang="0">
                    <a:pos x="4" y="4"/>
                  </a:cxn>
                </a:cxnLst>
                <a:rect l="0" t="0" r="r" b="b"/>
                <a:pathLst>
                  <a:path w="4" h="4">
                    <a:moveTo>
                      <a:pt x="4" y="4"/>
                    </a:moveTo>
                    <a:lnTo>
                      <a:pt x="4" y="2"/>
                    </a:lnTo>
                    <a:lnTo>
                      <a:pt x="0" y="2"/>
                    </a:lnTo>
                    <a:lnTo>
                      <a:pt x="0" y="0"/>
                    </a:lnTo>
                    <a:lnTo>
                      <a:pt x="0" y="0"/>
                    </a:lnTo>
                    <a:lnTo>
                      <a:pt x="2" y="2"/>
                    </a:lnTo>
                    <a:lnTo>
                      <a:pt x="4" y="4"/>
                    </a:lnTo>
                    <a:close/>
                  </a:path>
                </a:pathLst>
              </a:custGeom>
              <a:solidFill>
                <a:srgbClr val="8582A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76" name="Freeform 176"/>
              <p:cNvSpPr/>
              <p:nvPr/>
            </p:nvSpPr>
            <p:spPr bwMode="auto">
              <a:xfrm>
                <a:off x="1532" y="1592"/>
                <a:ext cx="14" cy="13"/>
              </a:xfrm>
              <a:custGeom>
                <a:avLst/>
                <a:gdLst/>
                <a:ahLst/>
                <a:cxnLst>
                  <a:cxn ang="0">
                    <a:pos x="14" y="13"/>
                  </a:cxn>
                  <a:cxn ang="0">
                    <a:pos x="12" y="13"/>
                  </a:cxn>
                  <a:cxn ang="0">
                    <a:pos x="8" y="9"/>
                  </a:cxn>
                  <a:cxn ang="0">
                    <a:pos x="6" y="7"/>
                  </a:cxn>
                  <a:cxn ang="0">
                    <a:pos x="0" y="5"/>
                  </a:cxn>
                  <a:cxn ang="0">
                    <a:pos x="0" y="2"/>
                  </a:cxn>
                  <a:cxn ang="0">
                    <a:pos x="2" y="0"/>
                  </a:cxn>
                  <a:cxn ang="0">
                    <a:pos x="8" y="7"/>
                  </a:cxn>
                  <a:cxn ang="0">
                    <a:pos x="14" y="13"/>
                  </a:cxn>
                </a:cxnLst>
                <a:rect l="0" t="0" r="r" b="b"/>
                <a:pathLst>
                  <a:path w="14" h="13">
                    <a:moveTo>
                      <a:pt x="14" y="13"/>
                    </a:moveTo>
                    <a:lnTo>
                      <a:pt x="12" y="13"/>
                    </a:lnTo>
                    <a:lnTo>
                      <a:pt x="8" y="9"/>
                    </a:lnTo>
                    <a:lnTo>
                      <a:pt x="6" y="7"/>
                    </a:lnTo>
                    <a:lnTo>
                      <a:pt x="0" y="5"/>
                    </a:lnTo>
                    <a:lnTo>
                      <a:pt x="0" y="2"/>
                    </a:lnTo>
                    <a:lnTo>
                      <a:pt x="2" y="0"/>
                    </a:lnTo>
                    <a:lnTo>
                      <a:pt x="8" y="7"/>
                    </a:lnTo>
                    <a:lnTo>
                      <a:pt x="14" y="13"/>
                    </a:lnTo>
                    <a:close/>
                  </a:path>
                </a:pathLst>
              </a:custGeom>
              <a:solidFill>
                <a:srgbClr val="8983A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77" name="Freeform 177"/>
              <p:cNvSpPr/>
              <p:nvPr/>
            </p:nvSpPr>
            <p:spPr bwMode="auto">
              <a:xfrm>
                <a:off x="1532" y="1590"/>
                <a:ext cx="18" cy="15"/>
              </a:xfrm>
              <a:custGeom>
                <a:avLst/>
                <a:gdLst/>
                <a:ahLst/>
                <a:cxnLst>
                  <a:cxn ang="0">
                    <a:pos x="0" y="5"/>
                  </a:cxn>
                  <a:cxn ang="0">
                    <a:pos x="2" y="7"/>
                  </a:cxn>
                  <a:cxn ang="0">
                    <a:pos x="4" y="9"/>
                  </a:cxn>
                  <a:cxn ang="0">
                    <a:pos x="6" y="9"/>
                  </a:cxn>
                  <a:cxn ang="0">
                    <a:pos x="8" y="11"/>
                  </a:cxn>
                  <a:cxn ang="0">
                    <a:pos x="14" y="15"/>
                  </a:cxn>
                  <a:cxn ang="0">
                    <a:pos x="18" y="15"/>
                  </a:cxn>
                  <a:cxn ang="0">
                    <a:pos x="10" y="7"/>
                  </a:cxn>
                  <a:cxn ang="0">
                    <a:pos x="2" y="0"/>
                  </a:cxn>
                  <a:cxn ang="0">
                    <a:pos x="2" y="2"/>
                  </a:cxn>
                  <a:cxn ang="0">
                    <a:pos x="0" y="5"/>
                  </a:cxn>
                </a:cxnLst>
                <a:rect l="0" t="0" r="r" b="b"/>
                <a:pathLst>
                  <a:path w="18" h="15">
                    <a:moveTo>
                      <a:pt x="0" y="5"/>
                    </a:moveTo>
                    <a:lnTo>
                      <a:pt x="2" y="7"/>
                    </a:lnTo>
                    <a:lnTo>
                      <a:pt x="4" y="9"/>
                    </a:lnTo>
                    <a:lnTo>
                      <a:pt x="6" y="9"/>
                    </a:lnTo>
                    <a:lnTo>
                      <a:pt x="8" y="11"/>
                    </a:lnTo>
                    <a:lnTo>
                      <a:pt x="14" y="15"/>
                    </a:lnTo>
                    <a:lnTo>
                      <a:pt x="18" y="15"/>
                    </a:lnTo>
                    <a:lnTo>
                      <a:pt x="10" y="7"/>
                    </a:lnTo>
                    <a:lnTo>
                      <a:pt x="2" y="0"/>
                    </a:lnTo>
                    <a:lnTo>
                      <a:pt x="2" y="2"/>
                    </a:lnTo>
                    <a:lnTo>
                      <a:pt x="0" y="5"/>
                    </a:lnTo>
                    <a:close/>
                  </a:path>
                </a:pathLst>
              </a:custGeom>
              <a:solidFill>
                <a:srgbClr val="8D84A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78" name="Freeform 178"/>
              <p:cNvSpPr/>
              <p:nvPr/>
            </p:nvSpPr>
            <p:spPr bwMode="auto">
              <a:xfrm>
                <a:off x="1534" y="1586"/>
                <a:ext cx="17" cy="19"/>
              </a:xfrm>
              <a:custGeom>
                <a:avLst/>
                <a:gdLst/>
                <a:ahLst/>
                <a:cxnLst>
                  <a:cxn ang="0">
                    <a:pos x="0" y="6"/>
                  </a:cxn>
                  <a:cxn ang="0">
                    <a:pos x="6" y="13"/>
                  </a:cxn>
                  <a:cxn ang="0">
                    <a:pos x="12" y="19"/>
                  </a:cxn>
                  <a:cxn ang="0">
                    <a:pos x="14" y="19"/>
                  </a:cxn>
                  <a:cxn ang="0">
                    <a:pos x="16" y="19"/>
                  </a:cxn>
                  <a:cxn ang="0">
                    <a:pos x="16" y="19"/>
                  </a:cxn>
                  <a:cxn ang="0">
                    <a:pos x="17" y="19"/>
                  </a:cxn>
                  <a:cxn ang="0">
                    <a:pos x="8" y="9"/>
                  </a:cxn>
                  <a:cxn ang="0">
                    <a:pos x="0" y="0"/>
                  </a:cxn>
                  <a:cxn ang="0">
                    <a:pos x="0" y="4"/>
                  </a:cxn>
                  <a:cxn ang="0">
                    <a:pos x="0" y="6"/>
                  </a:cxn>
                </a:cxnLst>
                <a:rect l="0" t="0" r="r" b="b"/>
                <a:pathLst>
                  <a:path w="17" h="19">
                    <a:moveTo>
                      <a:pt x="0" y="6"/>
                    </a:moveTo>
                    <a:lnTo>
                      <a:pt x="6" y="13"/>
                    </a:lnTo>
                    <a:lnTo>
                      <a:pt x="12" y="19"/>
                    </a:lnTo>
                    <a:lnTo>
                      <a:pt x="14" y="19"/>
                    </a:lnTo>
                    <a:lnTo>
                      <a:pt x="16" y="19"/>
                    </a:lnTo>
                    <a:lnTo>
                      <a:pt x="16" y="19"/>
                    </a:lnTo>
                    <a:lnTo>
                      <a:pt x="17" y="19"/>
                    </a:lnTo>
                    <a:lnTo>
                      <a:pt x="8" y="9"/>
                    </a:lnTo>
                    <a:lnTo>
                      <a:pt x="0" y="0"/>
                    </a:lnTo>
                    <a:lnTo>
                      <a:pt x="0" y="4"/>
                    </a:lnTo>
                    <a:lnTo>
                      <a:pt x="0" y="6"/>
                    </a:lnTo>
                    <a:close/>
                  </a:path>
                </a:pathLst>
              </a:custGeom>
              <a:solidFill>
                <a:srgbClr val="9185A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79" name="Freeform 179"/>
              <p:cNvSpPr/>
              <p:nvPr/>
            </p:nvSpPr>
            <p:spPr bwMode="auto">
              <a:xfrm>
                <a:off x="1534" y="1584"/>
                <a:ext cx="17" cy="21"/>
              </a:xfrm>
              <a:custGeom>
                <a:avLst/>
                <a:gdLst/>
                <a:ahLst/>
                <a:cxnLst>
                  <a:cxn ang="0">
                    <a:pos x="0" y="6"/>
                  </a:cxn>
                  <a:cxn ang="0">
                    <a:pos x="8" y="13"/>
                  </a:cxn>
                  <a:cxn ang="0">
                    <a:pos x="16" y="21"/>
                  </a:cxn>
                  <a:cxn ang="0">
                    <a:pos x="16" y="21"/>
                  </a:cxn>
                  <a:cxn ang="0">
                    <a:pos x="16" y="21"/>
                  </a:cxn>
                  <a:cxn ang="0">
                    <a:pos x="17" y="21"/>
                  </a:cxn>
                  <a:cxn ang="0">
                    <a:pos x="19" y="19"/>
                  </a:cxn>
                  <a:cxn ang="0">
                    <a:pos x="10" y="10"/>
                  </a:cxn>
                  <a:cxn ang="0">
                    <a:pos x="0" y="0"/>
                  </a:cxn>
                  <a:cxn ang="0">
                    <a:pos x="0" y="2"/>
                  </a:cxn>
                  <a:cxn ang="0">
                    <a:pos x="0" y="2"/>
                  </a:cxn>
                  <a:cxn ang="0">
                    <a:pos x="0" y="4"/>
                  </a:cxn>
                  <a:cxn ang="0">
                    <a:pos x="0" y="6"/>
                  </a:cxn>
                </a:cxnLst>
                <a:rect l="0" t="0" r="r" b="b"/>
                <a:pathLst>
                  <a:path w="19" h="21">
                    <a:moveTo>
                      <a:pt x="0" y="6"/>
                    </a:moveTo>
                    <a:lnTo>
                      <a:pt x="8" y="13"/>
                    </a:lnTo>
                    <a:lnTo>
                      <a:pt x="16" y="21"/>
                    </a:lnTo>
                    <a:lnTo>
                      <a:pt x="16" y="21"/>
                    </a:lnTo>
                    <a:lnTo>
                      <a:pt x="16" y="21"/>
                    </a:lnTo>
                    <a:lnTo>
                      <a:pt x="17" y="21"/>
                    </a:lnTo>
                    <a:lnTo>
                      <a:pt x="19" y="19"/>
                    </a:lnTo>
                    <a:lnTo>
                      <a:pt x="10" y="10"/>
                    </a:lnTo>
                    <a:lnTo>
                      <a:pt x="0" y="0"/>
                    </a:lnTo>
                    <a:lnTo>
                      <a:pt x="0" y="2"/>
                    </a:lnTo>
                    <a:lnTo>
                      <a:pt x="0" y="2"/>
                    </a:lnTo>
                    <a:lnTo>
                      <a:pt x="0" y="4"/>
                    </a:lnTo>
                    <a:lnTo>
                      <a:pt x="0" y="6"/>
                    </a:lnTo>
                    <a:close/>
                  </a:path>
                </a:pathLst>
              </a:custGeom>
              <a:solidFill>
                <a:srgbClr val="9586A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80" name="Freeform 180"/>
              <p:cNvSpPr/>
              <p:nvPr/>
            </p:nvSpPr>
            <p:spPr bwMode="auto">
              <a:xfrm>
                <a:off x="1534" y="1582"/>
                <a:ext cx="17" cy="23"/>
              </a:xfrm>
              <a:custGeom>
                <a:avLst/>
                <a:gdLst/>
                <a:ahLst/>
                <a:cxnLst>
                  <a:cxn ang="0">
                    <a:pos x="0" y="4"/>
                  </a:cxn>
                  <a:cxn ang="0">
                    <a:pos x="8" y="13"/>
                  </a:cxn>
                  <a:cxn ang="0">
                    <a:pos x="17" y="23"/>
                  </a:cxn>
                  <a:cxn ang="0">
                    <a:pos x="19" y="21"/>
                  </a:cxn>
                  <a:cxn ang="0">
                    <a:pos x="19" y="21"/>
                  </a:cxn>
                  <a:cxn ang="0">
                    <a:pos x="10" y="10"/>
                  </a:cxn>
                  <a:cxn ang="0">
                    <a:pos x="0" y="0"/>
                  </a:cxn>
                  <a:cxn ang="0">
                    <a:pos x="0" y="2"/>
                  </a:cxn>
                  <a:cxn ang="0">
                    <a:pos x="0" y="4"/>
                  </a:cxn>
                  <a:cxn ang="0">
                    <a:pos x="0" y="4"/>
                  </a:cxn>
                  <a:cxn ang="0">
                    <a:pos x="0" y="4"/>
                  </a:cxn>
                </a:cxnLst>
                <a:rect l="0" t="0" r="r" b="b"/>
                <a:pathLst>
                  <a:path w="19" h="23">
                    <a:moveTo>
                      <a:pt x="0" y="4"/>
                    </a:moveTo>
                    <a:lnTo>
                      <a:pt x="8" y="13"/>
                    </a:lnTo>
                    <a:lnTo>
                      <a:pt x="17" y="23"/>
                    </a:lnTo>
                    <a:lnTo>
                      <a:pt x="19" y="21"/>
                    </a:lnTo>
                    <a:lnTo>
                      <a:pt x="19" y="21"/>
                    </a:lnTo>
                    <a:lnTo>
                      <a:pt x="10" y="10"/>
                    </a:lnTo>
                    <a:lnTo>
                      <a:pt x="0" y="0"/>
                    </a:lnTo>
                    <a:lnTo>
                      <a:pt x="0" y="2"/>
                    </a:lnTo>
                    <a:lnTo>
                      <a:pt x="0" y="4"/>
                    </a:lnTo>
                    <a:lnTo>
                      <a:pt x="0" y="4"/>
                    </a:lnTo>
                    <a:lnTo>
                      <a:pt x="0" y="4"/>
                    </a:lnTo>
                    <a:close/>
                  </a:path>
                </a:pathLst>
              </a:custGeom>
              <a:solidFill>
                <a:srgbClr val="9987A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81" name="Freeform 181"/>
              <p:cNvSpPr/>
              <p:nvPr/>
            </p:nvSpPr>
            <p:spPr bwMode="auto">
              <a:xfrm>
                <a:off x="1534" y="1578"/>
                <a:ext cx="21" cy="25"/>
              </a:xfrm>
              <a:custGeom>
                <a:avLst/>
                <a:gdLst/>
                <a:ahLst/>
                <a:cxnLst>
                  <a:cxn ang="0">
                    <a:pos x="0" y="6"/>
                  </a:cxn>
                  <a:cxn ang="0">
                    <a:pos x="10" y="16"/>
                  </a:cxn>
                  <a:cxn ang="0">
                    <a:pos x="19" y="25"/>
                  </a:cxn>
                  <a:cxn ang="0">
                    <a:pos x="21" y="25"/>
                  </a:cxn>
                  <a:cxn ang="0">
                    <a:pos x="21" y="23"/>
                  </a:cxn>
                  <a:cxn ang="0">
                    <a:pos x="21" y="23"/>
                  </a:cxn>
                  <a:cxn ang="0">
                    <a:pos x="21" y="23"/>
                  </a:cxn>
                  <a:cxn ang="0">
                    <a:pos x="12" y="12"/>
                  </a:cxn>
                  <a:cxn ang="0">
                    <a:pos x="2" y="0"/>
                  </a:cxn>
                  <a:cxn ang="0">
                    <a:pos x="0" y="4"/>
                  </a:cxn>
                  <a:cxn ang="0">
                    <a:pos x="0" y="6"/>
                  </a:cxn>
                </a:cxnLst>
                <a:rect l="0" t="0" r="r" b="b"/>
                <a:pathLst>
                  <a:path w="21" h="25">
                    <a:moveTo>
                      <a:pt x="0" y="6"/>
                    </a:moveTo>
                    <a:lnTo>
                      <a:pt x="10" y="16"/>
                    </a:lnTo>
                    <a:lnTo>
                      <a:pt x="19" y="25"/>
                    </a:lnTo>
                    <a:lnTo>
                      <a:pt x="21" y="25"/>
                    </a:lnTo>
                    <a:lnTo>
                      <a:pt x="21" y="23"/>
                    </a:lnTo>
                    <a:lnTo>
                      <a:pt x="21" y="23"/>
                    </a:lnTo>
                    <a:lnTo>
                      <a:pt x="21" y="23"/>
                    </a:lnTo>
                    <a:lnTo>
                      <a:pt x="12" y="12"/>
                    </a:lnTo>
                    <a:lnTo>
                      <a:pt x="2" y="0"/>
                    </a:lnTo>
                    <a:lnTo>
                      <a:pt x="0" y="4"/>
                    </a:lnTo>
                    <a:lnTo>
                      <a:pt x="0" y="6"/>
                    </a:lnTo>
                    <a:close/>
                  </a:path>
                </a:pathLst>
              </a:custGeom>
              <a:solidFill>
                <a:srgbClr val="9D88A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82" name="Freeform 182"/>
              <p:cNvSpPr/>
              <p:nvPr/>
            </p:nvSpPr>
            <p:spPr bwMode="auto">
              <a:xfrm>
                <a:off x="1534" y="1577"/>
                <a:ext cx="21" cy="26"/>
              </a:xfrm>
              <a:custGeom>
                <a:avLst/>
                <a:gdLst/>
                <a:ahLst/>
                <a:cxnLst>
                  <a:cxn ang="0">
                    <a:pos x="0" y="5"/>
                  </a:cxn>
                  <a:cxn ang="0">
                    <a:pos x="10" y="15"/>
                  </a:cxn>
                  <a:cxn ang="0">
                    <a:pos x="19" y="26"/>
                  </a:cxn>
                  <a:cxn ang="0">
                    <a:pos x="21" y="24"/>
                  </a:cxn>
                  <a:cxn ang="0">
                    <a:pos x="21" y="24"/>
                  </a:cxn>
                  <a:cxn ang="0">
                    <a:pos x="21" y="24"/>
                  </a:cxn>
                  <a:cxn ang="0">
                    <a:pos x="23" y="22"/>
                  </a:cxn>
                  <a:cxn ang="0">
                    <a:pos x="12" y="11"/>
                  </a:cxn>
                  <a:cxn ang="0">
                    <a:pos x="2" y="0"/>
                  </a:cxn>
                  <a:cxn ang="0">
                    <a:pos x="2" y="1"/>
                  </a:cxn>
                  <a:cxn ang="0">
                    <a:pos x="0" y="5"/>
                  </a:cxn>
                </a:cxnLst>
                <a:rect l="0" t="0" r="r" b="b"/>
                <a:pathLst>
                  <a:path w="23" h="26">
                    <a:moveTo>
                      <a:pt x="0" y="5"/>
                    </a:moveTo>
                    <a:lnTo>
                      <a:pt x="10" y="15"/>
                    </a:lnTo>
                    <a:lnTo>
                      <a:pt x="19" y="26"/>
                    </a:lnTo>
                    <a:lnTo>
                      <a:pt x="21" y="24"/>
                    </a:lnTo>
                    <a:lnTo>
                      <a:pt x="21" y="24"/>
                    </a:lnTo>
                    <a:lnTo>
                      <a:pt x="21" y="24"/>
                    </a:lnTo>
                    <a:lnTo>
                      <a:pt x="23" y="22"/>
                    </a:lnTo>
                    <a:lnTo>
                      <a:pt x="12" y="11"/>
                    </a:lnTo>
                    <a:lnTo>
                      <a:pt x="2" y="0"/>
                    </a:lnTo>
                    <a:lnTo>
                      <a:pt x="2" y="1"/>
                    </a:lnTo>
                    <a:lnTo>
                      <a:pt x="0" y="5"/>
                    </a:lnTo>
                    <a:close/>
                  </a:path>
                </a:pathLst>
              </a:custGeom>
              <a:solidFill>
                <a:srgbClr val="A089A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83" name="Freeform 183"/>
              <p:cNvSpPr/>
              <p:nvPr/>
            </p:nvSpPr>
            <p:spPr bwMode="auto">
              <a:xfrm>
                <a:off x="1536" y="1575"/>
                <a:ext cx="23" cy="26"/>
              </a:xfrm>
              <a:custGeom>
                <a:avLst/>
                <a:gdLst/>
                <a:ahLst/>
                <a:cxnLst>
                  <a:cxn ang="0">
                    <a:pos x="0" y="3"/>
                  </a:cxn>
                  <a:cxn ang="0">
                    <a:pos x="10" y="15"/>
                  </a:cxn>
                  <a:cxn ang="0">
                    <a:pos x="19" y="26"/>
                  </a:cxn>
                  <a:cxn ang="0">
                    <a:pos x="21" y="24"/>
                  </a:cxn>
                  <a:cxn ang="0">
                    <a:pos x="23" y="22"/>
                  </a:cxn>
                  <a:cxn ang="0">
                    <a:pos x="10" y="11"/>
                  </a:cxn>
                  <a:cxn ang="0">
                    <a:pos x="0" y="0"/>
                  </a:cxn>
                  <a:cxn ang="0">
                    <a:pos x="0" y="2"/>
                  </a:cxn>
                  <a:cxn ang="0">
                    <a:pos x="0" y="3"/>
                  </a:cxn>
                </a:cxnLst>
                <a:rect l="0" t="0" r="r" b="b"/>
                <a:pathLst>
                  <a:path w="23" h="26">
                    <a:moveTo>
                      <a:pt x="0" y="3"/>
                    </a:moveTo>
                    <a:lnTo>
                      <a:pt x="10" y="15"/>
                    </a:lnTo>
                    <a:lnTo>
                      <a:pt x="19" y="26"/>
                    </a:lnTo>
                    <a:lnTo>
                      <a:pt x="21" y="24"/>
                    </a:lnTo>
                    <a:lnTo>
                      <a:pt x="23" y="22"/>
                    </a:lnTo>
                    <a:lnTo>
                      <a:pt x="10" y="11"/>
                    </a:lnTo>
                    <a:lnTo>
                      <a:pt x="0" y="0"/>
                    </a:lnTo>
                    <a:lnTo>
                      <a:pt x="0" y="2"/>
                    </a:lnTo>
                    <a:lnTo>
                      <a:pt x="0" y="3"/>
                    </a:lnTo>
                    <a:close/>
                  </a:path>
                </a:pathLst>
              </a:custGeom>
              <a:solidFill>
                <a:srgbClr val="A48AA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84" name="Freeform 184"/>
              <p:cNvSpPr/>
              <p:nvPr/>
            </p:nvSpPr>
            <p:spPr bwMode="auto">
              <a:xfrm>
                <a:off x="1536" y="1571"/>
                <a:ext cx="23" cy="28"/>
              </a:xfrm>
              <a:custGeom>
                <a:avLst/>
                <a:gdLst/>
                <a:ahLst/>
                <a:cxnLst>
                  <a:cxn ang="0">
                    <a:pos x="0" y="6"/>
                  </a:cxn>
                  <a:cxn ang="0">
                    <a:pos x="10" y="17"/>
                  </a:cxn>
                  <a:cxn ang="0">
                    <a:pos x="21" y="28"/>
                  </a:cxn>
                  <a:cxn ang="0">
                    <a:pos x="23" y="26"/>
                  </a:cxn>
                  <a:cxn ang="0">
                    <a:pos x="23" y="26"/>
                  </a:cxn>
                  <a:cxn ang="0">
                    <a:pos x="12" y="13"/>
                  </a:cxn>
                  <a:cxn ang="0">
                    <a:pos x="2" y="0"/>
                  </a:cxn>
                  <a:cxn ang="0">
                    <a:pos x="0" y="4"/>
                  </a:cxn>
                  <a:cxn ang="0">
                    <a:pos x="0" y="6"/>
                  </a:cxn>
                </a:cxnLst>
                <a:rect l="0" t="0" r="r" b="b"/>
                <a:pathLst>
                  <a:path w="23" h="28">
                    <a:moveTo>
                      <a:pt x="0" y="6"/>
                    </a:moveTo>
                    <a:lnTo>
                      <a:pt x="10" y="17"/>
                    </a:lnTo>
                    <a:lnTo>
                      <a:pt x="21" y="28"/>
                    </a:lnTo>
                    <a:lnTo>
                      <a:pt x="23" y="26"/>
                    </a:lnTo>
                    <a:lnTo>
                      <a:pt x="23" y="26"/>
                    </a:lnTo>
                    <a:lnTo>
                      <a:pt x="12" y="13"/>
                    </a:lnTo>
                    <a:lnTo>
                      <a:pt x="2" y="0"/>
                    </a:lnTo>
                    <a:lnTo>
                      <a:pt x="0" y="4"/>
                    </a:lnTo>
                    <a:lnTo>
                      <a:pt x="0" y="6"/>
                    </a:lnTo>
                    <a:close/>
                  </a:path>
                </a:pathLst>
              </a:custGeom>
              <a:solidFill>
                <a:srgbClr val="A88BA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85" name="Freeform 185"/>
              <p:cNvSpPr/>
              <p:nvPr/>
            </p:nvSpPr>
            <p:spPr bwMode="auto">
              <a:xfrm>
                <a:off x="1536" y="1569"/>
                <a:ext cx="25" cy="28"/>
              </a:xfrm>
              <a:custGeom>
                <a:avLst/>
                <a:gdLst/>
                <a:ahLst/>
                <a:cxnLst>
                  <a:cxn ang="0">
                    <a:pos x="0" y="6"/>
                  </a:cxn>
                  <a:cxn ang="0">
                    <a:pos x="10" y="17"/>
                  </a:cxn>
                  <a:cxn ang="0">
                    <a:pos x="23" y="28"/>
                  </a:cxn>
                  <a:cxn ang="0">
                    <a:pos x="23" y="28"/>
                  </a:cxn>
                  <a:cxn ang="0">
                    <a:pos x="23" y="28"/>
                  </a:cxn>
                  <a:cxn ang="0">
                    <a:pos x="23" y="28"/>
                  </a:cxn>
                  <a:cxn ang="0">
                    <a:pos x="23" y="26"/>
                  </a:cxn>
                  <a:cxn ang="0">
                    <a:pos x="25" y="26"/>
                  </a:cxn>
                  <a:cxn ang="0">
                    <a:pos x="25" y="26"/>
                  </a:cxn>
                  <a:cxn ang="0">
                    <a:pos x="12" y="13"/>
                  </a:cxn>
                  <a:cxn ang="0">
                    <a:pos x="2" y="0"/>
                  </a:cxn>
                  <a:cxn ang="0">
                    <a:pos x="2" y="2"/>
                  </a:cxn>
                  <a:cxn ang="0">
                    <a:pos x="0" y="6"/>
                  </a:cxn>
                </a:cxnLst>
                <a:rect l="0" t="0" r="r" b="b"/>
                <a:pathLst>
                  <a:path w="25" h="28">
                    <a:moveTo>
                      <a:pt x="0" y="6"/>
                    </a:moveTo>
                    <a:lnTo>
                      <a:pt x="10" y="17"/>
                    </a:lnTo>
                    <a:lnTo>
                      <a:pt x="23" y="28"/>
                    </a:lnTo>
                    <a:lnTo>
                      <a:pt x="23" y="28"/>
                    </a:lnTo>
                    <a:lnTo>
                      <a:pt x="23" y="28"/>
                    </a:lnTo>
                    <a:lnTo>
                      <a:pt x="23" y="28"/>
                    </a:lnTo>
                    <a:lnTo>
                      <a:pt x="23" y="26"/>
                    </a:lnTo>
                    <a:lnTo>
                      <a:pt x="25" y="26"/>
                    </a:lnTo>
                    <a:lnTo>
                      <a:pt x="25" y="26"/>
                    </a:lnTo>
                    <a:lnTo>
                      <a:pt x="12" y="13"/>
                    </a:lnTo>
                    <a:lnTo>
                      <a:pt x="2" y="0"/>
                    </a:lnTo>
                    <a:lnTo>
                      <a:pt x="2" y="2"/>
                    </a:lnTo>
                    <a:lnTo>
                      <a:pt x="0" y="6"/>
                    </a:lnTo>
                    <a:close/>
                  </a:path>
                </a:pathLst>
              </a:custGeom>
              <a:solidFill>
                <a:srgbClr val="AD8CA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86" name="Freeform 186"/>
              <p:cNvSpPr/>
              <p:nvPr/>
            </p:nvSpPr>
            <p:spPr bwMode="auto">
              <a:xfrm>
                <a:off x="1538" y="1567"/>
                <a:ext cx="25" cy="30"/>
              </a:xfrm>
              <a:custGeom>
                <a:avLst/>
                <a:gdLst/>
                <a:ahLst/>
                <a:cxnLst>
                  <a:cxn ang="0">
                    <a:pos x="0" y="4"/>
                  </a:cxn>
                  <a:cxn ang="0">
                    <a:pos x="10" y="17"/>
                  </a:cxn>
                  <a:cxn ang="0">
                    <a:pos x="21" y="30"/>
                  </a:cxn>
                  <a:cxn ang="0">
                    <a:pos x="21" y="30"/>
                  </a:cxn>
                  <a:cxn ang="0">
                    <a:pos x="21" y="30"/>
                  </a:cxn>
                  <a:cxn ang="0">
                    <a:pos x="21" y="30"/>
                  </a:cxn>
                  <a:cxn ang="0">
                    <a:pos x="21" y="28"/>
                  </a:cxn>
                  <a:cxn ang="0">
                    <a:pos x="23" y="28"/>
                  </a:cxn>
                  <a:cxn ang="0">
                    <a:pos x="23" y="27"/>
                  </a:cxn>
                  <a:cxn ang="0">
                    <a:pos x="25" y="27"/>
                  </a:cxn>
                  <a:cxn ang="0">
                    <a:pos x="25" y="27"/>
                  </a:cxn>
                  <a:cxn ang="0">
                    <a:pos x="12" y="13"/>
                  </a:cxn>
                  <a:cxn ang="0">
                    <a:pos x="0" y="0"/>
                  </a:cxn>
                  <a:cxn ang="0">
                    <a:pos x="0" y="2"/>
                  </a:cxn>
                  <a:cxn ang="0">
                    <a:pos x="0" y="4"/>
                  </a:cxn>
                </a:cxnLst>
                <a:rect l="0" t="0" r="r" b="b"/>
                <a:pathLst>
                  <a:path w="25" h="30">
                    <a:moveTo>
                      <a:pt x="0" y="4"/>
                    </a:moveTo>
                    <a:lnTo>
                      <a:pt x="10" y="17"/>
                    </a:lnTo>
                    <a:lnTo>
                      <a:pt x="21" y="30"/>
                    </a:lnTo>
                    <a:lnTo>
                      <a:pt x="21" y="30"/>
                    </a:lnTo>
                    <a:lnTo>
                      <a:pt x="21" y="30"/>
                    </a:lnTo>
                    <a:lnTo>
                      <a:pt x="21" y="30"/>
                    </a:lnTo>
                    <a:lnTo>
                      <a:pt x="21" y="28"/>
                    </a:lnTo>
                    <a:lnTo>
                      <a:pt x="23" y="28"/>
                    </a:lnTo>
                    <a:lnTo>
                      <a:pt x="23" y="27"/>
                    </a:lnTo>
                    <a:lnTo>
                      <a:pt x="25" y="27"/>
                    </a:lnTo>
                    <a:lnTo>
                      <a:pt x="25" y="27"/>
                    </a:lnTo>
                    <a:lnTo>
                      <a:pt x="12" y="13"/>
                    </a:lnTo>
                    <a:lnTo>
                      <a:pt x="0" y="0"/>
                    </a:lnTo>
                    <a:lnTo>
                      <a:pt x="0" y="2"/>
                    </a:lnTo>
                    <a:lnTo>
                      <a:pt x="0" y="4"/>
                    </a:lnTo>
                    <a:close/>
                  </a:path>
                </a:pathLst>
              </a:custGeom>
              <a:solidFill>
                <a:srgbClr val="AE8CA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87" name="Freeform 187"/>
              <p:cNvSpPr/>
              <p:nvPr/>
            </p:nvSpPr>
            <p:spPr bwMode="auto">
              <a:xfrm>
                <a:off x="1538" y="1563"/>
                <a:ext cx="25" cy="32"/>
              </a:xfrm>
              <a:custGeom>
                <a:avLst/>
                <a:gdLst/>
                <a:ahLst/>
                <a:cxnLst>
                  <a:cxn ang="0">
                    <a:pos x="0" y="6"/>
                  </a:cxn>
                  <a:cxn ang="0">
                    <a:pos x="10" y="19"/>
                  </a:cxn>
                  <a:cxn ang="0">
                    <a:pos x="23" y="32"/>
                  </a:cxn>
                  <a:cxn ang="0">
                    <a:pos x="23" y="32"/>
                  </a:cxn>
                  <a:cxn ang="0">
                    <a:pos x="23" y="31"/>
                  </a:cxn>
                  <a:cxn ang="0">
                    <a:pos x="25" y="31"/>
                  </a:cxn>
                  <a:cxn ang="0">
                    <a:pos x="25" y="31"/>
                  </a:cxn>
                  <a:cxn ang="0">
                    <a:pos x="25" y="31"/>
                  </a:cxn>
                  <a:cxn ang="0">
                    <a:pos x="25" y="31"/>
                  </a:cxn>
                  <a:cxn ang="0">
                    <a:pos x="25" y="31"/>
                  </a:cxn>
                  <a:cxn ang="0">
                    <a:pos x="25" y="31"/>
                  </a:cxn>
                  <a:cxn ang="0">
                    <a:pos x="12" y="15"/>
                  </a:cxn>
                  <a:cxn ang="0">
                    <a:pos x="2" y="0"/>
                  </a:cxn>
                  <a:cxn ang="0">
                    <a:pos x="0" y="2"/>
                  </a:cxn>
                  <a:cxn ang="0">
                    <a:pos x="0" y="6"/>
                  </a:cxn>
                </a:cxnLst>
                <a:rect l="0" t="0" r="r" b="b"/>
                <a:pathLst>
                  <a:path w="25" h="32">
                    <a:moveTo>
                      <a:pt x="0" y="6"/>
                    </a:moveTo>
                    <a:lnTo>
                      <a:pt x="10" y="19"/>
                    </a:lnTo>
                    <a:lnTo>
                      <a:pt x="23" y="32"/>
                    </a:lnTo>
                    <a:lnTo>
                      <a:pt x="23" y="32"/>
                    </a:lnTo>
                    <a:lnTo>
                      <a:pt x="23" y="31"/>
                    </a:lnTo>
                    <a:lnTo>
                      <a:pt x="25" y="31"/>
                    </a:lnTo>
                    <a:lnTo>
                      <a:pt x="25" y="31"/>
                    </a:lnTo>
                    <a:lnTo>
                      <a:pt x="25" y="31"/>
                    </a:lnTo>
                    <a:lnTo>
                      <a:pt x="25" y="31"/>
                    </a:lnTo>
                    <a:lnTo>
                      <a:pt x="25" y="31"/>
                    </a:lnTo>
                    <a:lnTo>
                      <a:pt x="25" y="31"/>
                    </a:lnTo>
                    <a:lnTo>
                      <a:pt x="12" y="15"/>
                    </a:lnTo>
                    <a:lnTo>
                      <a:pt x="2" y="0"/>
                    </a:lnTo>
                    <a:lnTo>
                      <a:pt x="0" y="2"/>
                    </a:lnTo>
                    <a:lnTo>
                      <a:pt x="0" y="6"/>
                    </a:lnTo>
                    <a:close/>
                  </a:path>
                </a:pathLst>
              </a:custGeom>
              <a:solidFill>
                <a:srgbClr val="AF8CA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88" name="Freeform 188"/>
              <p:cNvSpPr/>
              <p:nvPr/>
            </p:nvSpPr>
            <p:spPr bwMode="auto">
              <a:xfrm>
                <a:off x="1538" y="1561"/>
                <a:ext cx="27" cy="33"/>
              </a:xfrm>
              <a:custGeom>
                <a:avLst/>
                <a:gdLst/>
                <a:ahLst/>
                <a:cxnLst>
                  <a:cxn ang="0">
                    <a:pos x="0" y="6"/>
                  </a:cxn>
                  <a:cxn ang="0">
                    <a:pos x="12" y="19"/>
                  </a:cxn>
                  <a:cxn ang="0">
                    <a:pos x="25" y="33"/>
                  </a:cxn>
                  <a:cxn ang="0">
                    <a:pos x="25" y="33"/>
                  </a:cxn>
                  <a:cxn ang="0">
                    <a:pos x="25" y="33"/>
                  </a:cxn>
                  <a:cxn ang="0">
                    <a:pos x="25" y="33"/>
                  </a:cxn>
                  <a:cxn ang="0">
                    <a:pos x="25" y="33"/>
                  </a:cxn>
                  <a:cxn ang="0">
                    <a:pos x="25" y="33"/>
                  </a:cxn>
                  <a:cxn ang="0">
                    <a:pos x="27" y="31"/>
                  </a:cxn>
                  <a:cxn ang="0">
                    <a:pos x="27" y="31"/>
                  </a:cxn>
                  <a:cxn ang="0">
                    <a:pos x="27" y="31"/>
                  </a:cxn>
                  <a:cxn ang="0">
                    <a:pos x="19" y="23"/>
                  </a:cxn>
                  <a:cxn ang="0">
                    <a:pos x="13" y="16"/>
                  </a:cxn>
                  <a:cxn ang="0">
                    <a:pos x="8" y="8"/>
                  </a:cxn>
                  <a:cxn ang="0">
                    <a:pos x="2" y="0"/>
                  </a:cxn>
                  <a:cxn ang="0">
                    <a:pos x="2" y="2"/>
                  </a:cxn>
                  <a:cxn ang="0">
                    <a:pos x="0" y="6"/>
                  </a:cxn>
                </a:cxnLst>
                <a:rect l="0" t="0" r="r" b="b"/>
                <a:pathLst>
                  <a:path w="27" h="33">
                    <a:moveTo>
                      <a:pt x="0" y="6"/>
                    </a:moveTo>
                    <a:lnTo>
                      <a:pt x="12" y="19"/>
                    </a:lnTo>
                    <a:lnTo>
                      <a:pt x="25" y="33"/>
                    </a:lnTo>
                    <a:lnTo>
                      <a:pt x="25" y="33"/>
                    </a:lnTo>
                    <a:lnTo>
                      <a:pt x="25" y="33"/>
                    </a:lnTo>
                    <a:lnTo>
                      <a:pt x="25" y="33"/>
                    </a:lnTo>
                    <a:lnTo>
                      <a:pt x="25" y="33"/>
                    </a:lnTo>
                    <a:lnTo>
                      <a:pt x="25" y="33"/>
                    </a:lnTo>
                    <a:lnTo>
                      <a:pt x="27" y="31"/>
                    </a:lnTo>
                    <a:lnTo>
                      <a:pt x="27" y="31"/>
                    </a:lnTo>
                    <a:lnTo>
                      <a:pt x="27" y="31"/>
                    </a:lnTo>
                    <a:lnTo>
                      <a:pt x="19" y="23"/>
                    </a:lnTo>
                    <a:lnTo>
                      <a:pt x="13" y="16"/>
                    </a:lnTo>
                    <a:lnTo>
                      <a:pt x="8" y="8"/>
                    </a:lnTo>
                    <a:lnTo>
                      <a:pt x="2" y="0"/>
                    </a:lnTo>
                    <a:lnTo>
                      <a:pt x="2" y="2"/>
                    </a:lnTo>
                    <a:lnTo>
                      <a:pt x="0" y="6"/>
                    </a:lnTo>
                    <a:close/>
                  </a:path>
                </a:pathLst>
              </a:custGeom>
              <a:solidFill>
                <a:srgbClr val="B08DA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89" name="Freeform 189"/>
              <p:cNvSpPr>
                <a:spLocks noEditPoints="1"/>
              </p:cNvSpPr>
              <p:nvPr/>
            </p:nvSpPr>
            <p:spPr bwMode="auto">
              <a:xfrm>
                <a:off x="1540" y="1487"/>
                <a:ext cx="188" cy="105"/>
              </a:xfrm>
              <a:custGeom>
                <a:avLst/>
                <a:gdLst/>
                <a:ahLst/>
                <a:cxnLst>
                  <a:cxn ang="0">
                    <a:pos x="0" y="76"/>
                  </a:cxn>
                  <a:cxn ang="0">
                    <a:pos x="10" y="91"/>
                  </a:cxn>
                  <a:cxn ang="0">
                    <a:pos x="23" y="107"/>
                  </a:cxn>
                  <a:cxn ang="0">
                    <a:pos x="25" y="105"/>
                  </a:cxn>
                  <a:cxn ang="0">
                    <a:pos x="25" y="105"/>
                  </a:cxn>
                  <a:cxn ang="0">
                    <a:pos x="25" y="105"/>
                  </a:cxn>
                  <a:cxn ang="0">
                    <a:pos x="25" y="103"/>
                  </a:cxn>
                  <a:cxn ang="0">
                    <a:pos x="27" y="103"/>
                  </a:cxn>
                  <a:cxn ang="0">
                    <a:pos x="25" y="103"/>
                  </a:cxn>
                  <a:cxn ang="0">
                    <a:pos x="19" y="95"/>
                  </a:cxn>
                  <a:cxn ang="0">
                    <a:pos x="11" y="88"/>
                  </a:cxn>
                  <a:cxn ang="0">
                    <a:pos x="6" y="80"/>
                  </a:cxn>
                  <a:cxn ang="0">
                    <a:pos x="0" y="71"/>
                  </a:cxn>
                  <a:cxn ang="0">
                    <a:pos x="0" y="72"/>
                  </a:cxn>
                  <a:cxn ang="0">
                    <a:pos x="0" y="72"/>
                  </a:cxn>
                  <a:cxn ang="0">
                    <a:pos x="0" y="74"/>
                  </a:cxn>
                  <a:cxn ang="0">
                    <a:pos x="0" y="76"/>
                  </a:cxn>
                  <a:cxn ang="0">
                    <a:pos x="188" y="0"/>
                  </a:cxn>
                  <a:cxn ang="0">
                    <a:pos x="188" y="0"/>
                  </a:cxn>
                  <a:cxn ang="0">
                    <a:pos x="188" y="2"/>
                  </a:cxn>
                  <a:cxn ang="0">
                    <a:pos x="188" y="2"/>
                  </a:cxn>
                  <a:cxn ang="0">
                    <a:pos x="188" y="2"/>
                  </a:cxn>
                  <a:cxn ang="0">
                    <a:pos x="188" y="0"/>
                  </a:cxn>
                  <a:cxn ang="0">
                    <a:pos x="188" y="0"/>
                  </a:cxn>
                </a:cxnLst>
                <a:rect l="0" t="0" r="r" b="b"/>
                <a:pathLst>
                  <a:path w="188" h="107">
                    <a:moveTo>
                      <a:pt x="0" y="76"/>
                    </a:moveTo>
                    <a:lnTo>
                      <a:pt x="10" y="91"/>
                    </a:lnTo>
                    <a:lnTo>
                      <a:pt x="23" y="107"/>
                    </a:lnTo>
                    <a:lnTo>
                      <a:pt x="25" y="105"/>
                    </a:lnTo>
                    <a:lnTo>
                      <a:pt x="25" y="105"/>
                    </a:lnTo>
                    <a:lnTo>
                      <a:pt x="25" y="105"/>
                    </a:lnTo>
                    <a:lnTo>
                      <a:pt x="25" y="103"/>
                    </a:lnTo>
                    <a:lnTo>
                      <a:pt x="27" y="103"/>
                    </a:lnTo>
                    <a:lnTo>
                      <a:pt x="25" y="103"/>
                    </a:lnTo>
                    <a:lnTo>
                      <a:pt x="19" y="95"/>
                    </a:lnTo>
                    <a:lnTo>
                      <a:pt x="11" y="88"/>
                    </a:lnTo>
                    <a:lnTo>
                      <a:pt x="6" y="80"/>
                    </a:lnTo>
                    <a:lnTo>
                      <a:pt x="0" y="71"/>
                    </a:lnTo>
                    <a:lnTo>
                      <a:pt x="0" y="72"/>
                    </a:lnTo>
                    <a:lnTo>
                      <a:pt x="0" y="72"/>
                    </a:lnTo>
                    <a:lnTo>
                      <a:pt x="0" y="74"/>
                    </a:lnTo>
                    <a:lnTo>
                      <a:pt x="0" y="76"/>
                    </a:lnTo>
                    <a:close/>
                    <a:moveTo>
                      <a:pt x="188" y="0"/>
                    </a:moveTo>
                    <a:lnTo>
                      <a:pt x="188" y="0"/>
                    </a:lnTo>
                    <a:lnTo>
                      <a:pt x="188" y="2"/>
                    </a:lnTo>
                    <a:lnTo>
                      <a:pt x="188" y="2"/>
                    </a:lnTo>
                    <a:lnTo>
                      <a:pt x="188" y="2"/>
                    </a:lnTo>
                    <a:lnTo>
                      <a:pt x="188" y="0"/>
                    </a:lnTo>
                    <a:lnTo>
                      <a:pt x="188" y="0"/>
                    </a:lnTo>
                    <a:close/>
                  </a:path>
                </a:pathLst>
              </a:custGeom>
              <a:solidFill>
                <a:srgbClr val="B18DA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90" name="Freeform 190"/>
              <p:cNvSpPr>
                <a:spLocks noEditPoints="1"/>
              </p:cNvSpPr>
              <p:nvPr/>
            </p:nvSpPr>
            <p:spPr bwMode="auto">
              <a:xfrm>
                <a:off x="1540" y="1486"/>
                <a:ext cx="188" cy="104"/>
              </a:xfrm>
              <a:custGeom>
                <a:avLst/>
                <a:gdLst/>
                <a:ahLst/>
                <a:cxnLst>
                  <a:cxn ang="0">
                    <a:pos x="0" y="75"/>
                  </a:cxn>
                  <a:cxn ang="0">
                    <a:pos x="6" y="83"/>
                  </a:cxn>
                  <a:cxn ang="0">
                    <a:pos x="11" y="91"/>
                  </a:cxn>
                  <a:cxn ang="0">
                    <a:pos x="17" y="98"/>
                  </a:cxn>
                  <a:cxn ang="0">
                    <a:pos x="25" y="106"/>
                  </a:cxn>
                  <a:cxn ang="0">
                    <a:pos x="25" y="106"/>
                  </a:cxn>
                  <a:cxn ang="0">
                    <a:pos x="25" y="104"/>
                  </a:cxn>
                  <a:cxn ang="0">
                    <a:pos x="27" y="104"/>
                  </a:cxn>
                  <a:cxn ang="0">
                    <a:pos x="25" y="104"/>
                  </a:cxn>
                  <a:cxn ang="0">
                    <a:pos x="27" y="104"/>
                  </a:cxn>
                  <a:cxn ang="0">
                    <a:pos x="27" y="102"/>
                  </a:cxn>
                  <a:cxn ang="0">
                    <a:pos x="19" y="94"/>
                  </a:cxn>
                  <a:cxn ang="0">
                    <a:pos x="13" y="87"/>
                  </a:cxn>
                  <a:cxn ang="0">
                    <a:pos x="6" y="79"/>
                  </a:cxn>
                  <a:cxn ang="0">
                    <a:pos x="2" y="70"/>
                  </a:cxn>
                  <a:cxn ang="0">
                    <a:pos x="0" y="72"/>
                  </a:cxn>
                  <a:cxn ang="0">
                    <a:pos x="0" y="73"/>
                  </a:cxn>
                  <a:cxn ang="0">
                    <a:pos x="0" y="75"/>
                  </a:cxn>
                  <a:cxn ang="0">
                    <a:pos x="0" y="75"/>
                  </a:cxn>
                  <a:cxn ang="0">
                    <a:pos x="186" y="0"/>
                  </a:cxn>
                  <a:cxn ang="0">
                    <a:pos x="188" y="0"/>
                  </a:cxn>
                  <a:cxn ang="0">
                    <a:pos x="188" y="3"/>
                  </a:cxn>
                  <a:cxn ang="0">
                    <a:pos x="188" y="3"/>
                  </a:cxn>
                  <a:cxn ang="0">
                    <a:pos x="188" y="5"/>
                  </a:cxn>
                  <a:cxn ang="0">
                    <a:pos x="188" y="5"/>
                  </a:cxn>
                  <a:cxn ang="0">
                    <a:pos x="188" y="5"/>
                  </a:cxn>
                  <a:cxn ang="0">
                    <a:pos x="186" y="3"/>
                  </a:cxn>
                  <a:cxn ang="0">
                    <a:pos x="186" y="0"/>
                  </a:cxn>
                </a:cxnLst>
                <a:rect l="0" t="0" r="r" b="b"/>
                <a:pathLst>
                  <a:path w="188" h="106">
                    <a:moveTo>
                      <a:pt x="0" y="75"/>
                    </a:moveTo>
                    <a:lnTo>
                      <a:pt x="6" y="83"/>
                    </a:lnTo>
                    <a:lnTo>
                      <a:pt x="11" y="91"/>
                    </a:lnTo>
                    <a:lnTo>
                      <a:pt x="17" y="98"/>
                    </a:lnTo>
                    <a:lnTo>
                      <a:pt x="25" y="106"/>
                    </a:lnTo>
                    <a:lnTo>
                      <a:pt x="25" y="106"/>
                    </a:lnTo>
                    <a:lnTo>
                      <a:pt x="25" y="104"/>
                    </a:lnTo>
                    <a:lnTo>
                      <a:pt x="27" y="104"/>
                    </a:lnTo>
                    <a:lnTo>
                      <a:pt x="25" y="104"/>
                    </a:lnTo>
                    <a:lnTo>
                      <a:pt x="27" y="104"/>
                    </a:lnTo>
                    <a:lnTo>
                      <a:pt x="27" y="102"/>
                    </a:lnTo>
                    <a:lnTo>
                      <a:pt x="19" y="94"/>
                    </a:lnTo>
                    <a:lnTo>
                      <a:pt x="13" y="87"/>
                    </a:lnTo>
                    <a:lnTo>
                      <a:pt x="6" y="79"/>
                    </a:lnTo>
                    <a:lnTo>
                      <a:pt x="2" y="70"/>
                    </a:lnTo>
                    <a:lnTo>
                      <a:pt x="0" y="72"/>
                    </a:lnTo>
                    <a:lnTo>
                      <a:pt x="0" y="73"/>
                    </a:lnTo>
                    <a:lnTo>
                      <a:pt x="0" y="75"/>
                    </a:lnTo>
                    <a:lnTo>
                      <a:pt x="0" y="75"/>
                    </a:lnTo>
                    <a:close/>
                    <a:moveTo>
                      <a:pt x="186" y="0"/>
                    </a:moveTo>
                    <a:lnTo>
                      <a:pt x="188" y="0"/>
                    </a:lnTo>
                    <a:lnTo>
                      <a:pt x="188" y="3"/>
                    </a:lnTo>
                    <a:lnTo>
                      <a:pt x="188" y="3"/>
                    </a:lnTo>
                    <a:lnTo>
                      <a:pt x="188" y="5"/>
                    </a:lnTo>
                    <a:lnTo>
                      <a:pt x="188" y="5"/>
                    </a:lnTo>
                    <a:lnTo>
                      <a:pt x="188" y="5"/>
                    </a:lnTo>
                    <a:lnTo>
                      <a:pt x="186" y="3"/>
                    </a:lnTo>
                    <a:lnTo>
                      <a:pt x="186" y="0"/>
                    </a:lnTo>
                    <a:close/>
                  </a:path>
                </a:pathLst>
              </a:custGeom>
              <a:solidFill>
                <a:srgbClr val="B28DA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91" name="Freeform 191"/>
              <p:cNvSpPr>
                <a:spLocks noEditPoints="1"/>
              </p:cNvSpPr>
              <p:nvPr/>
            </p:nvSpPr>
            <p:spPr bwMode="auto">
              <a:xfrm>
                <a:off x="1540" y="1484"/>
                <a:ext cx="188" cy="104"/>
              </a:xfrm>
              <a:custGeom>
                <a:avLst/>
                <a:gdLst/>
                <a:ahLst/>
                <a:cxnLst>
                  <a:cxn ang="0">
                    <a:pos x="188" y="5"/>
                  </a:cxn>
                  <a:cxn ang="0">
                    <a:pos x="188" y="3"/>
                  </a:cxn>
                  <a:cxn ang="0">
                    <a:pos x="188" y="3"/>
                  </a:cxn>
                  <a:cxn ang="0">
                    <a:pos x="186" y="2"/>
                  </a:cxn>
                  <a:cxn ang="0">
                    <a:pos x="184" y="0"/>
                  </a:cxn>
                  <a:cxn ang="0">
                    <a:pos x="182" y="0"/>
                  </a:cxn>
                  <a:cxn ang="0">
                    <a:pos x="182" y="0"/>
                  </a:cxn>
                  <a:cxn ang="0">
                    <a:pos x="184" y="5"/>
                  </a:cxn>
                  <a:cxn ang="0">
                    <a:pos x="186" y="9"/>
                  </a:cxn>
                  <a:cxn ang="0">
                    <a:pos x="186" y="9"/>
                  </a:cxn>
                  <a:cxn ang="0">
                    <a:pos x="186" y="9"/>
                  </a:cxn>
                  <a:cxn ang="0">
                    <a:pos x="186" y="9"/>
                  </a:cxn>
                  <a:cxn ang="0">
                    <a:pos x="188" y="7"/>
                  </a:cxn>
                  <a:cxn ang="0">
                    <a:pos x="188" y="7"/>
                  </a:cxn>
                  <a:cxn ang="0">
                    <a:pos x="188" y="5"/>
                  </a:cxn>
                  <a:cxn ang="0">
                    <a:pos x="0" y="74"/>
                  </a:cxn>
                  <a:cxn ang="0">
                    <a:pos x="6" y="83"/>
                  </a:cxn>
                  <a:cxn ang="0">
                    <a:pos x="11" y="91"/>
                  </a:cxn>
                  <a:cxn ang="0">
                    <a:pos x="19" y="98"/>
                  </a:cxn>
                  <a:cxn ang="0">
                    <a:pos x="25" y="106"/>
                  </a:cxn>
                  <a:cxn ang="0">
                    <a:pos x="25" y="106"/>
                  </a:cxn>
                  <a:cxn ang="0">
                    <a:pos x="25" y="106"/>
                  </a:cxn>
                  <a:cxn ang="0">
                    <a:pos x="27" y="104"/>
                  </a:cxn>
                  <a:cxn ang="0">
                    <a:pos x="29" y="104"/>
                  </a:cxn>
                  <a:cxn ang="0">
                    <a:pos x="21" y="96"/>
                  </a:cxn>
                  <a:cxn ang="0">
                    <a:pos x="13" y="87"/>
                  </a:cxn>
                  <a:cxn ang="0">
                    <a:pos x="8" y="79"/>
                  </a:cxn>
                  <a:cxn ang="0">
                    <a:pos x="2" y="68"/>
                  </a:cxn>
                  <a:cxn ang="0">
                    <a:pos x="2" y="72"/>
                  </a:cxn>
                  <a:cxn ang="0">
                    <a:pos x="0" y="74"/>
                  </a:cxn>
                </a:cxnLst>
                <a:rect l="0" t="0" r="r" b="b"/>
                <a:pathLst>
                  <a:path w="188" h="106">
                    <a:moveTo>
                      <a:pt x="188" y="5"/>
                    </a:moveTo>
                    <a:lnTo>
                      <a:pt x="188" y="3"/>
                    </a:lnTo>
                    <a:lnTo>
                      <a:pt x="188" y="3"/>
                    </a:lnTo>
                    <a:lnTo>
                      <a:pt x="186" y="2"/>
                    </a:lnTo>
                    <a:lnTo>
                      <a:pt x="184" y="0"/>
                    </a:lnTo>
                    <a:lnTo>
                      <a:pt x="182" y="0"/>
                    </a:lnTo>
                    <a:lnTo>
                      <a:pt x="182" y="0"/>
                    </a:lnTo>
                    <a:lnTo>
                      <a:pt x="184" y="5"/>
                    </a:lnTo>
                    <a:lnTo>
                      <a:pt x="186" y="9"/>
                    </a:lnTo>
                    <a:lnTo>
                      <a:pt x="186" y="9"/>
                    </a:lnTo>
                    <a:lnTo>
                      <a:pt x="186" y="9"/>
                    </a:lnTo>
                    <a:lnTo>
                      <a:pt x="186" y="9"/>
                    </a:lnTo>
                    <a:lnTo>
                      <a:pt x="188" y="7"/>
                    </a:lnTo>
                    <a:lnTo>
                      <a:pt x="188" y="7"/>
                    </a:lnTo>
                    <a:lnTo>
                      <a:pt x="188" y="5"/>
                    </a:lnTo>
                    <a:close/>
                    <a:moveTo>
                      <a:pt x="0" y="74"/>
                    </a:moveTo>
                    <a:lnTo>
                      <a:pt x="6" y="83"/>
                    </a:lnTo>
                    <a:lnTo>
                      <a:pt x="11" y="91"/>
                    </a:lnTo>
                    <a:lnTo>
                      <a:pt x="19" y="98"/>
                    </a:lnTo>
                    <a:lnTo>
                      <a:pt x="25" y="106"/>
                    </a:lnTo>
                    <a:lnTo>
                      <a:pt x="25" y="106"/>
                    </a:lnTo>
                    <a:lnTo>
                      <a:pt x="25" y="106"/>
                    </a:lnTo>
                    <a:lnTo>
                      <a:pt x="27" y="104"/>
                    </a:lnTo>
                    <a:lnTo>
                      <a:pt x="29" y="104"/>
                    </a:lnTo>
                    <a:lnTo>
                      <a:pt x="21" y="96"/>
                    </a:lnTo>
                    <a:lnTo>
                      <a:pt x="13" y="87"/>
                    </a:lnTo>
                    <a:lnTo>
                      <a:pt x="8" y="79"/>
                    </a:lnTo>
                    <a:lnTo>
                      <a:pt x="2" y="68"/>
                    </a:lnTo>
                    <a:lnTo>
                      <a:pt x="2" y="72"/>
                    </a:lnTo>
                    <a:lnTo>
                      <a:pt x="0" y="74"/>
                    </a:lnTo>
                    <a:close/>
                  </a:path>
                </a:pathLst>
              </a:custGeom>
              <a:solidFill>
                <a:srgbClr val="B38DA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92" name="Freeform 192"/>
              <p:cNvSpPr>
                <a:spLocks noEditPoints="1"/>
              </p:cNvSpPr>
              <p:nvPr/>
            </p:nvSpPr>
            <p:spPr bwMode="auto">
              <a:xfrm>
                <a:off x="1542" y="1482"/>
                <a:ext cx="185" cy="106"/>
              </a:xfrm>
              <a:custGeom>
                <a:avLst/>
                <a:gdLst/>
                <a:ahLst/>
                <a:cxnLst>
                  <a:cxn ang="0">
                    <a:pos x="186" y="9"/>
                  </a:cxn>
                  <a:cxn ang="0">
                    <a:pos x="184" y="7"/>
                  </a:cxn>
                  <a:cxn ang="0">
                    <a:pos x="184" y="4"/>
                  </a:cxn>
                  <a:cxn ang="0">
                    <a:pos x="182" y="2"/>
                  </a:cxn>
                  <a:cxn ang="0">
                    <a:pos x="182" y="2"/>
                  </a:cxn>
                  <a:cxn ang="0">
                    <a:pos x="180" y="2"/>
                  </a:cxn>
                  <a:cxn ang="0">
                    <a:pos x="178" y="0"/>
                  </a:cxn>
                  <a:cxn ang="0">
                    <a:pos x="180" y="7"/>
                  </a:cxn>
                  <a:cxn ang="0">
                    <a:pos x="182" y="15"/>
                  </a:cxn>
                  <a:cxn ang="0">
                    <a:pos x="184" y="13"/>
                  </a:cxn>
                  <a:cxn ang="0">
                    <a:pos x="184" y="11"/>
                  </a:cxn>
                  <a:cxn ang="0">
                    <a:pos x="184" y="11"/>
                  </a:cxn>
                  <a:cxn ang="0">
                    <a:pos x="186" y="9"/>
                  </a:cxn>
                  <a:cxn ang="0">
                    <a:pos x="0" y="74"/>
                  </a:cxn>
                  <a:cxn ang="0">
                    <a:pos x="4" y="83"/>
                  </a:cxn>
                  <a:cxn ang="0">
                    <a:pos x="11" y="91"/>
                  </a:cxn>
                  <a:cxn ang="0">
                    <a:pos x="17" y="98"/>
                  </a:cxn>
                  <a:cxn ang="0">
                    <a:pos x="25" y="106"/>
                  </a:cxn>
                  <a:cxn ang="0">
                    <a:pos x="27" y="106"/>
                  </a:cxn>
                  <a:cxn ang="0">
                    <a:pos x="27" y="104"/>
                  </a:cxn>
                  <a:cxn ang="0">
                    <a:pos x="27" y="104"/>
                  </a:cxn>
                  <a:cxn ang="0">
                    <a:pos x="27" y="104"/>
                  </a:cxn>
                  <a:cxn ang="0">
                    <a:pos x="19" y="96"/>
                  </a:cxn>
                  <a:cxn ang="0">
                    <a:pos x="13" y="87"/>
                  </a:cxn>
                  <a:cxn ang="0">
                    <a:pos x="6" y="77"/>
                  </a:cxn>
                  <a:cxn ang="0">
                    <a:pos x="2" y="68"/>
                  </a:cxn>
                  <a:cxn ang="0">
                    <a:pos x="0" y="70"/>
                  </a:cxn>
                  <a:cxn ang="0">
                    <a:pos x="0" y="74"/>
                  </a:cxn>
                </a:cxnLst>
                <a:rect l="0" t="0" r="r" b="b"/>
                <a:pathLst>
                  <a:path w="186" h="106">
                    <a:moveTo>
                      <a:pt x="186" y="9"/>
                    </a:moveTo>
                    <a:lnTo>
                      <a:pt x="184" y="7"/>
                    </a:lnTo>
                    <a:lnTo>
                      <a:pt x="184" y="4"/>
                    </a:lnTo>
                    <a:lnTo>
                      <a:pt x="182" y="2"/>
                    </a:lnTo>
                    <a:lnTo>
                      <a:pt x="182" y="2"/>
                    </a:lnTo>
                    <a:lnTo>
                      <a:pt x="180" y="2"/>
                    </a:lnTo>
                    <a:lnTo>
                      <a:pt x="178" y="0"/>
                    </a:lnTo>
                    <a:lnTo>
                      <a:pt x="180" y="7"/>
                    </a:lnTo>
                    <a:lnTo>
                      <a:pt x="182" y="15"/>
                    </a:lnTo>
                    <a:lnTo>
                      <a:pt x="184" y="13"/>
                    </a:lnTo>
                    <a:lnTo>
                      <a:pt x="184" y="11"/>
                    </a:lnTo>
                    <a:lnTo>
                      <a:pt x="184" y="11"/>
                    </a:lnTo>
                    <a:lnTo>
                      <a:pt x="186" y="9"/>
                    </a:lnTo>
                    <a:close/>
                    <a:moveTo>
                      <a:pt x="0" y="74"/>
                    </a:moveTo>
                    <a:lnTo>
                      <a:pt x="4" y="83"/>
                    </a:lnTo>
                    <a:lnTo>
                      <a:pt x="11" y="91"/>
                    </a:lnTo>
                    <a:lnTo>
                      <a:pt x="17" y="98"/>
                    </a:lnTo>
                    <a:lnTo>
                      <a:pt x="25" y="106"/>
                    </a:lnTo>
                    <a:lnTo>
                      <a:pt x="27" y="106"/>
                    </a:lnTo>
                    <a:lnTo>
                      <a:pt x="27" y="104"/>
                    </a:lnTo>
                    <a:lnTo>
                      <a:pt x="27" y="104"/>
                    </a:lnTo>
                    <a:lnTo>
                      <a:pt x="27" y="104"/>
                    </a:lnTo>
                    <a:lnTo>
                      <a:pt x="19" y="96"/>
                    </a:lnTo>
                    <a:lnTo>
                      <a:pt x="13" y="87"/>
                    </a:lnTo>
                    <a:lnTo>
                      <a:pt x="6" y="77"/>
                    </a:lnTo>
                    <a:lnTo>
                      <a:pt x="2" y="68"/>
                    </a:lnTo>
                    <a:lnTo>
                      <a:pt x="0" y="70"/>
                    </a:lnTo>
                    <a:lnTo>
                      <a:pt x="0" y="74"/>
                    </a:lnTo>
                    <a:close/>
                  </a:path>
                </a:pathLst>
              </a:custGeom>
              <a:solidFill>
                <a:srgbClr val="B48EA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93" name="Freeform 193"/>
              <p:cNvSpPr>
                <a:spLocks noEditPoints="1"/>
              </p:cNvSpPr>
              <p:nvPr/>
            </p:nvSpPr>
            <p:spPr bwMode="auto">
              <a:xfrm>
                <a:off x="1542" y="1482"/>
                <a:ext cx="184" cy="106"/>
              </a:xfrm>
              <a:custGeom>
                <a:avLst/>
                <a:gdLst/>
                <a:ahLst/>
                <a:cxnLst>
                  <a:cxn ang="0">
                    <a:pos x="184" y="11"/>
                  </a:cxn>
                  <a:cxn ang="0">
                    <a:pos x="182" y="7"/>
                  </a:cxn>
                  <a:cxn ang="0">
                    <a:pos x="180" y="2"/>
                  </a:cxn>
                  <a:cxn ang="0">
                    <a:pos x="178" y="2"/>
                  </a:cxn>
                  <a:cxn ang="0">
                    <a:pos x="178" y="0"/>
                  </a:cxn>
                  <a:cxn ang="0">
                    <a:pos x="178" y="0"/>
                  </a:cxn>
                  <a:cxn ang="0">
                    <a:pos x="176" y="0"/>
                  </a:cxn>
                  <a:cxn ang="0">
                    <a:pos x="176" y="0"/>
                  </a:cxn>
                  <a:cxn ang="0">
                    <a:pos x="176" y="0"/>
                  </a:cxn>
                  <a:cxn ang="0">
                    <a:pos x="178" y="7"/>
                  </a:cxn>
                  <a:cxn ang="0">
                    <a:pos x="180" y="17"/>
                  </a:cxn>
                  <a:cxn ang="0">
                    <a:pos x="182" y="15"/>
                  </a:cxn>
                  <a:cxn ang="0">
                    <a:pos x="184" y="11"/>
                  </a:cxn>
                  <a:cxn ang="0">
                    <a:pos x="0" y="70"/>
                  </a:cxn>
                  <a:cxn ang="0">
                    <a:pos x="6" y="81"/>
                  </a:cxn>
                  <a:cxn ang="0">
                    <a:pos x="11" y="89"/>
                  </a:cxn>
                  <a:cxn ang="0">
                    <a:pos x="19" y="98"/>
                  </a:cxn>
                  <a:cxn ang="0">
                    <a:pos x="27" y="106"/>
                  </a:cxn>
                  <a:cxn ang="0">
                    <a:pos x="27" y="104"/>
                  </a:cxn>
                  <a:cxn ang="0">
                    <a:pos x="27" y="104"/>
                  </a:cxn>
                  <a:cxn ang="0">
                    <a:pos x="27" y="104"/>
                  </a:cxn>
                  <a:cxn ang="0">
                    <a:pos x="28" y="102"/>
                  </a:cxn>
                  <a:cxn ang="0">
                    <a:pos x="21" y="95"/>
                  </a:cxn>
                  <a:cxn ang="0">
                    <a:pos x="13" y="85"/>
                  </a:cxn>
                  <a:cxn ang="0">
                    <a:pos x="8" y="76"/>
                  </a:cxn>
                  <a:cxn ang="0">
                    <a:pos x="2" y="64"/>
                  </a:cxn>
                  <a:cxn ang="0">
                    <a:pos x="2" y="68"/>
                  </a:cxn>
                  <a:cxn ang="0">
                    <a:pos x="0" y="70"/>
                  </a:cxn>
                </a:cxnLst>
                <a:rect l="0" t="0" r="r" b="b"/>
                <a:pathLst>
                  <a:path w="184" h="106">
                    <a:moveTo>
                      <a:pt x="184" y="11"/>
                    </a:moveTo>
                    <a:lnTo>
                      <a:pt x="182" y="7"/>
                    </a:lnTo>
                    <a:lnTo>
                      <a:pt x="180" y="2"/>
                    </a:lnTo>
                    <a:lnTo>
                      <a:pt x="178" y="2"/>
                    </a:lnTo>
                    <a:lnTo>
                      <a:pt x="178" y="0"/>
                    </a:lnTo>
                    <a:lnTo>
                      <a:pt x="178" y="0"/>
                    </a:lnTo>
                    <a:lnTo>
                      <a:pt x="176" y="0"/>
                    </a:lnTo>
                    <a:lnTo>
                      <a:pt x="176" y="0"/>
                    </a:lnTo>
                    <a:lnTo>
                      <a:pt x="176" y="0"/>
                    </a:lnTo>
                    <a:lnTo>
                      <a:pt x="178" y="7"/>
                    </a:lnTo>
                    <a:lnTo>
                      <a:pt x="180" y="17"/>
                    </a:lnTo>
                    <a:lnTo>
                      <a:pt x="182" y="15"/>
                    </a:lnTo>
                    <a:lnTo>
                      <a:pt x="184" y="11"/>
                    </a:lnTo>
                    <a:close/>
                    <a:moveTo>
                      <a:pt x="0" y="70"/>
                    </a:moveTo>
                    <a:lnTo>
                      <a:pt x="6" y="81"/>
                    </a:lnTo>
                    <a:lnTo>
                      <a:pt x="11" y="89"/>
                    </a:lnTo>
                    <a:lnTo>
                      <a:pt x="19" y="98"/>
                    </a:lnTo>
                    <a:lnTo>
                      <a:pt x="27" y="106"/>
                    </a:lnTo>
                    <a:lnTo>
                      <a:pt x="27" y="104"/>
                    </a:lnTo>
                    <a:lnTo>
                      <a:pt x="27" y="104"/>
                    </a:lnTo>
                    <a:lnTo>
                      <a:pt x="27" y="104"/>
                    </a:lnTo>
                    <a:lnTo>
                      <a:pt x="28" y="102"/>
                    </a:lnTo>
                    <a:lnTo>
                      <a:pt x="21" y="95"/>
                    </a:lnTo>
                    <a:lnTo>
                      <a:pt x="13" y="85"/>
                    </a:lnTo>
                    <a:lnTo>
                      <a:pt x="8" y="76"/>
                    </a:lnTo>
                    <a:lnTo>
                      <a:pt x="2" y="64"/>
                    </a:lnTo>
                    <a:lnTo>
                      <a:pt x="2" y="68"/>
                    </a:lnTo>
                    <a:lnTo>
                      <a:pt x="0" y="70"/>
                    </a:lnTo>
                    <a:close/>
                  </a:path>
                </a:pathLst>
              </a:custGeom>
              <a:solidFill>
                <a:srgbClr val="B48EA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94" name="Freeform 194"/>
              <p:cNvSpPr>
                <a:spLocks noEditPoints="1"/>
              </p:cNvSpPr>
              <p:nvPr/>
            </p:nvSpPr>
            <p:spPr bwMode="auto">
              <a:xfrm>
                <a:off x="1544" y="1421"/>
                <a:ext cx="180" cy="165"/>
              </a:xfrm>
              <a:custGeom>
                <a:avLst/>
                <a:gdLst/>
                <a:ahLst/>
                <a:cxnLst>
                  <a:cxn ang="0">
                    <a:pos x="180" y="76"/>
                  </a:cxn>
                  <a:cxn ang="0">
                    <a:pos x="178" y="68"/>
                  </a:cxn>
                  <a:cxn ang="0">
                    <a:pos x="176" y="61"/>
                  </a:cxn>
                  <a:cxn ang="0">
                    <a:pos x="176" y="61"/>
                  </a:cxn>
                  <a:cxn ang="0">
                    <a:pos x="176" y="61"/>
                  </a:cxn>
                  <a:cxn ang="0">
                    <a:pos x="176" y="61"/>
                  </a:cxn>
                  <a:cxn ang="0">
                    <a:pos x="174" y="61"/>
                  </a:cxn>
                  <a:cxn ang="0">
                    <a:pos x="172" y="61"/>
                  </a:cxn>
                  <a:cxn ang="0">
                    <a:pos x="171" y="59"/>
                  </a:cxn>
                  <a:cxn ang="0">
                    <a:pos x="174" y="70"/>
                  </a:cxn>
                  <a:cxn ang="0">
                    <a:pos x="176" y="80"/>
                  </a:cxn>
                  <a:cxn ang="0">
                    <a:pos x="178" y="78"/>
                  </a:cxn>
                  <a:cxn ang="0">
                    <a:pos x="180" y="76"/>
                  </a:cxn>
                  <a:cxn ang="0">
                    <a:pos x="0" y="129"/>
                  </a:cxn>
                  <a:cxn ang="0">
                    <a:pos x="4" y="138"/>
                  </a:cxn>
                  <a:cxn ang="0">
                    <a:pos x="11" y="148"/>
                  </a:cxn>
                  <a:cxn ang="0">
                    <a:pos x="17" y="157"/>
                  </a:cxn>
                  <a:cxn ang="0">
                    <a:pos x="25" y="165"/>
                  </a:cxn>
                  <a:cxn ang="0">
                    <a:pos x="26" y="163"/>
                  </a:cxn>
                  <a:cxn ang="0">
                    <a:pos x="28" y="163"/>
                  </a:cxn>
                  <a:cxn ang="0">
                    <a:pos x="28" y="163"/>
                  </a:cxn>
                  <a:cxn ang="0">
                    <a:pos x="28" y="161"/>
                  </a:cxn>
                  <a:cxn ang="0">
                    <a:pos x="21" y="154"/>
                  </a:cxn>
                  <a:cxn ang="0">
                    <a:pos x="13" y="144"/>
                  </a:cxn>
                  <a:cxn ang="0">
                    <a:pos x="6" y="135"/>
                  </a:cxn>
                  <a:cxn ang="0">
                    <a:pos x="2" y="123"/>
                  </a:cxn>
                  <a:cxn ang="0">
                    <a:pos x="0" y="125"/>
                  </a:cxn>
                  <a:cxn ang="0">
                    <a:pos x="0" y="129"/>
                  </a:cxn>
                  <a:cxn ang="0">
                    <a:pos x="91" y="0"/>
                  </a:cxn>
                  <a:cxn ang="0">
                    <a:pos x="91" y="0"/>
                  </a:cxn>
                  <a:cxn ang="0">
                    <a:pos x="93" y="2"/>
                  </a:cxn>
                  <a:cxn ang="0">
                    <a:pos x="91" y="2"/>
                  </a:cxn>
                  <a:cxn ang="0">
                    <a:pos x="91" y="2"/>
                  </a:cxn>
                  <a:cxn ang="0">
                    <a:pos x="91" y="0"/>
                  </a:cxn>
                  <a:cxn ang="0">
                    <a:pos x="91" y="0"/>
                  </a:cxn>
                </a:cxnLst>
                <a:rect l="0" t="0" r="r" b="b"/>
                <a:pathLst>
                  <a:path w="180" h="165">
                    <a:moveTo>
                      <a:pt x="180" y="76"/>
                    </a:moveTo>
                    <a:lnTo>
                      <a:pt x="178" y="68"/>
                    </a:lnTo>
                    <a:lnTo>
                      <a:pt x="176" y="61"/>
                    </a:lnTo>
                    <a:lnTo>
                      <a:pt x="176" y="61"/>
                    </a:lnTo>
                    <a:lnTo>
                      <a:pt x="176" y="61"/>
                    </a:lnTo>
                    <a:lnTo>
                      <a:pt x="176" y="61"/>
                    </a:lnTo>
                    <a:lnTo>
                      <a:pt x="174" y="61"/>
                    </a:lnTo>
                    <a:lnTo>
                      <a:pt x="172" y="61"/>
                    </a:lnTo>
                    <a:lnTo>
                      <a:pt x="171" y="59"/>
                    </a:lnTo>
                    <a:lnTo>
                      <a:pt x="174" y="70"/>
                    </a:lnTo>
                    <a:lnTo>
                      <a:pt x="176" y="80"/>
                    </a:lnTo>
                    <a:lnTo>
                      <a:pt x="178" y="78"/>
                    </a:lnTo>
                    <a:lnTo>
                      <a:pt x="180" y="76"/>
                    </a:lnTo>
                    <a:close/>
                    <a:moveTo>
                      <a:pt x="0" y="129"/>
                    </a:moveTo>
                    <a:lnTo>
                      <a:pt x="4" y="138"/>
                    </a:lnTo>
                    <a:lnTo>
                      <a:pt x="11" y="148"/>
                    </a:lnTo>
                    <a:lnTo>
                      <a:pt x="17" y="157"/>
                    </a:lnTo>
                    <a:lnTo>
                      <a:pt x="25" y="165"/>
                    </a:lnTo>
                    <a:lnTo>
                      <a:pt x="26" y="163"/>
                    </a:lnTo>
                    <a:lnTo>
                      <a:pt x="28" y="163"/>
                    </a:lnTo>
                    <a:lnTo>
                      <a:pt x="28" y="163"/>
                    </a:lnTo>
                    <a:lnTo>
                      <a:pt x="28" y="161"/>
                    </a:lnTo>
                    <a:lnTo>
                      <a:pt x="21" y="154"/>
                    </a:lnTo>
                    <a:lnTo>
                      <a:pt x="13" y="144"/>
                    </a:lnTo>
                    <a:lnTo>
                      <a:pt x="6" y="135"/>
                    </a:lnTo>
                    <a:lnTo>
                      <a:pt x="2" y="123"/>
                    </a:lnTo>
                    <a:lnTo>
                      <a:pt x="0" y="125"/>
                    </a:lnTo>
                    <a:lnTo>
                      <a:pt x="0" y="129"/>
                    </a:lnTo>
                    <a:close/>
                    <a:moveTo>
                      <a:pt x="91" y="0"/>
                    </a:moveTo>
                    <a:lnTo>
                      <a:pt x="91" y="0"/>
                    </a:lnTo>
                    <a:lnTo>
                      <a:pt x="93" y="2"/>
                    </a:lnTo>
                    <a:lnTo>
                      <a:pt x="91" y="2"/>
                    </a:lnTo>
                    <a:lnTo>
                      <a:pt x="91" y="2"/>
                    </a:lnTo>
                    <a:lnTo>
                      <a:pt x="91" y="0"/>
                    </a:lnTo>
                    <a:lnTo>
                      <a:pt x="91" y="0"/>
                    </a:lnTo>
                    <a:close/>
                  </a:path>
                </a:pathLst>
              </a:custGeom>
              <a:solidFill>
                <a:srgbClr val="B58EA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95" name="Freeform 195"/>
              <p:cNvSpPr>
                <a:spLocks noEditPoints="1"/>
              </p:cNvSpPr>
              <p:nvPr/>
            </p:nvSpPr>
            <p:spPr bwMode="auto">
              <a:xfrm>
                <a:off x="1544" y="1421"/>
                <a:ext cx="178" cy="163"/>
              </a:xfrm>
              <a:custGeom>
                <a:avLst/>
                <a:gdLst/>
                <a:ahLst/>
                <a:cxnLst>
                  <a:cxn ang="0">
                    <a:pos x="178" y="78"/>
                  </a:cxn>
                  <a:cxn ang="0">
                    <a:pos x="176" y="68"/>
                  </a:cxn>
                  <a:cxn ang="0">
                    <a:pos x="174" y="61"/>
                  </a:cxn>
                  <a:cxn ang="0">
                    <a:pos x="172" y="59"/>
                  </a:cxn>
                  <a:cxn ang="0">
                    <a:pos x="169" y="59"/>
                  </a:cxn>
                  <a:cxn ang="0">
                    <a:pos x="172" y="70"/>
                  </a:cxn>
                  <a:cxn ang="0">
                    <a:pos x="174" y="83"/>
                  </a:cxn>
                  <a:cxn ang="0">
                    <a:pos x="176" y="80"/>
                  </a:cxn>
                  <a:cxn ang="0">
                    <a:pos x="178" y="78"/>
                  </a:cxn>
                  <a:cxn ang="0">
                    <a:pos x="0" y="125"/>
                  </a:cxn>
                  <a:cxn ang="0">
                    <a:pos x="6" y="137"/>
                  </a:cxn>
                  <a:cxn ang="0">
                    <a:pos x="11" y="146"/>
                  </a:cxn>
                  <a:cxn ang="0">
                    <a:pos x="19" y="156"/>
                  </a:cxn>
                  <a:cxn ang="0">
                    <a:pos x="26" y="163"/>
                  </a:cxn>
                  <a:cxn ang="0">
                    <a:pos x="28" y="163"/>
                  </a:cxn>
                  <a:cxn ang="0">
                    <a:pos x="28" y="163"/>
                  </a:cxn>
                  <a:cxn ang="0">
                    <a:pos x="28" y="161"/>
                  </a:cxn>
                  <a:cxn ang="0">
                    <a:pos x="30" y="161"/>
                  </a:cxn>
                  <a:cxn ang="0">
                    <a:pos x="21" y="152"/>
                  </a:cxn>
                  <a:cxn ang="0">
                    <a:pos x="13" y="142"/>
                  </a:cxn>
                  <a:cxn ang="0">
                    <a:pos x="7" y="131"/>
                  </a:cxn>
                  <a:cxn ang="0">
                    <a:pos x="2" y="119"/>
                  </a:cxn>
                  <a:cxn ang="0">
                    <a:pos x="2" y="121"/>
                  </a:cxn>
                  <a:cxn ang="0">
                    <a:pos x="2" y="121"/>
                  </a:cxn>
                  <a:cxn ang="0">
                    <a:pos x="2" y="123"/>
                  </a:cxn>
                  <a:cxn ang="0">
                    <a:pos x="0" y="125"/>
                  </a:cxn>
                  <a:cxn ang="0">
                    <a:pos x="91" y="0"/>
                  </a:cxn>
                  <a:cxn ang="0">
                    <a:pos x="93" y="2"/>
                  </a:cxn>
                  <a:cxn ang="0">
                    <a:pos x="93" y="4"/>
                  </a:cxn>
                  <a:cxn ang="0">
                    <a:pos x="93" y="4"/>
                  </a:cxn>
                  <a:cxn ang="0">
                    <a:pos x="91" y="4"/>
                  </a:cxn>
                  <a:cxn ang="0">
                    <a:pos x="91" y="2"/>
                  </a:cxn>
                  <a:cxn ang="0">
                    <a:pos x="91" y="0"/>
                  </a:cxn>
                </a:cxnLst>
                <a:rect l="0" t="0" r="r" b="b"/>
                <a:pathLst>
                  <a:path w="178" h="163">
                    <a:moveTo>
                      <a:pt x="178" y="78"/>
                    </a:moveTo>
                    <a:lnTo>
                      <a:pt x="176" y="68"/>
                    </a:lnTo>
                    <a:lnTo>
                      <a:pt x="174" y="61"/>
                    </a:lnTo>
                    <a:lnTo>
                      <a:pt x="172" y="59"/>
                    </a:lnTo>
                    <a:lnTo>
                      <a:pt x="169" y="59"/>
                    </a:lnTo>
                    <a:lnTo>
                      <a:pt x="172" y="70"/>
                    </a:lnTo>
                    <a:lnTo>
                      <a:pt x="174" y="83"/>
                    </a:lnTo>
                    <a:lnTo>
                      <a:pt x="176" y="80"/>
                    </a:lnTo>
                    <a:lnTo>
                      <a:pt x="178" y="78"/>
                    </a:lnTo>
                    <a:close/>
                    <a:moveTo>
                      <a:pt x="0" y="125"/>
                    </a:moveTo>
                    <a:lnTo>
                      <a:pt x="6" y="137"/>
                    </a:lnTo>
                    <a:lnTo>
                      <a:pt x="11" y="146"/>
                    </a:lnTo>
                    <a:lnTo>
                      <a:pt x="19" y="156"/>
                    </a:lnTo>
                    <a:lnTo>
                      <a:pt x="26" y="163"/>
                    </a:lnTo>
                    <a:lnTo>
                      <a:pt x="28" y="163"/>
                    </a:lnTo>
                    <a:lnTo>
                      <a:pt x="28" y="163"/>
                    </a:lnTo>
                    <a:lnTo>
                      <a:pt x="28" y="161"/>
                    </a:lnTo>
                    <a:lnTo>
                      <a:pt x="30" y="161"/>
                    </a:lnTo>
                    <a:lnTo>
                      <a:pt x="21" y="152"/>
                    </a:lnTo>
                    <a:lnTo>
                      <a:pt x="13" y="142"/>
                    </a:lnTo>
                    <a:lnTo>
                      <a:pt x="7" y="131"/>
                    </a:lnTo>
                    <a:lnTo>
                      <a:pt x="2" y="119"/>
                    </a:lnTo>
                    <a:lnTo>
                      <a:pt x="2" y="121"/>
                    </a:lnTo>
                    <a:lnTo>
                      <a:pt x="2" y="121"/>
                    </a:lnTo>
                    <a:lnTo>
                      <a:pt x="2" y="123"/>
                    </a:lnTo>
                    <a:lnTo>
                      <a:pt x="0" y="125"/>
                    </a:lnTo>
                    <a:close/>
                    <a:moveTo>
                      <a:pt x="91" y="0"/>
                    </a:moveTo>
                    <a:lnTo>
                      <a:pt x="93" y="2"/>
                    </a:lnTo>
                    <a:lnTo>
                      <a:pt x="93" y="4"/>
                    </a:lnTo>
                    <a:lnTo>
                      <a:pt x="93" y="4"/>
                    </a:lnTo>
                    <a:lnTo>
                      <a:pt x="91" y="4"/>
                    </a:lnTo>
                    <a:lnTo>
                      <a:pt x="91" y="2"/>
                    </a:lnTo>
                    <a:lnTo>
                      <a:pt x="91" y="0"/>
                    </a:lnTo>
                    <a:close/>
                  </a:path>
                </a:pathLst>
              </a:custGeom>
              <a:solidFill>
                <a:srgbClr val="B68EA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96" name="Freeform 196"/>
              <p:cNvSpPr>
                <a:spLocks noEditPoints="1"/>
              </p:cNvSpPr>
              <p:nvPr/>
            </p:nvSpPr>
            <p:spPr bwMode="auto">
              <a:xfrm>
                <a:off x="1546" y="1423"/>
                <a:ext cx="173" cy="159"/>
              </a:xfrm>
              <a:custGeom>
                <a:avLst/>
                <a:gdLst/>
                <a:ahLst/>
                <a:cxnLst>
                  <a:cxn ang="0">
                    <a:pos x="174" y="78"/>
                  </a:cxn>
                  <a:cxn ang="0">
                    <a:pos x="172" y="68"/>
                  </a:cxn>
                  <a:cxn ang="0">
                    <a:pos x="169" y="57"/>
                  </a:cxn>
                  <a:cxn ang="0">
                    <a:pos x="167" y="57"/>
                  </a:cxn>
                  <a:cxn ang="0">
                    <a:pos x="165" y="55"/>
                  </a:cxn>
                  <a:cxn ang="0">
                    <a:pos x="169" y="68"/>
                  </a:cxn>
                  <a:cxn ang="0">
                    <a:pos x="172" y="83"/>
                  </a:cxn>
                  <a:cxn ang="0">
                    <a:pos x="172" y="81"/>
                  </a:cxn>
                  <a:cxn ang="0">
                    <a:pos x="174" y="78"/>
                  </a:cxn>
                  <a:cxn ang="0">
                    <a:pos x="91" y="0"/>
                  </a:cxn>
                  <a:cxn ang="0">
                    <a:pos x="89" y="0"/>
                  </a:cxn>
                  <a:cxn ang="0">
                    <a:pos x="89" y="0"/>
                  </a:cxn>
                  <a:cxn ang="0">
                    <a:pos x="89" y="2"/>
                  </a:cxn>
                  <a:cxn ang="0">
                    <a:pos x="87" y="4"/>
                  </a:cxn>
                  <a:cxn ang="0">
                    <a:pos x="91" y="4"/>
                  </a:cxn>
                  <a:cxn ang="0">
                    <a:pos x="93" y="4"/>
                  </a:cxn>
                  <a:cxn ang="0">
                    <a:pos x="93" y="2"/>
                  </a:cxn>
                  <a:cxn ang="0">
                    <a:pos x="91" y="0"/>
                  </a:cxn>
                  <a:cxn ang="0">
                    <a:pos x="0" y="121"/>
                  </a:cxn>
                  <a:cxn ang="0">
                    <a:pos x="4" y="133"/>
                  </a:cxn>
                  <a:cxn ang="0">
                    <a:pos x="11" y="142"/>
                  </a:cxn>
                  <a:cxn ang="0">
                    <a:pos x="19" y="152"/>
                  </a:cxn>
                  <a:cxn ang="0">
                    <a:pos x="26" y="159"/>
                  </a:cxn>
                  <a:cxn ang="0">
                    <a:pos x="28" y="159"/>
                  </a:cxn>
                  <a:cxn ang="0">
                    <a:pos x="30" y="157"/>
                  </a:cxn>
                  <a:cxn ang="0">
                    <a:pos x="21" y="150"/>
                  </a:cxn>
                  <a:cxn ang="0">
                    <a:pos x="13" y="138"/>
                  </a:cxn>
                  <a:cxn ang="0">
                    <a:pos x="5" y="127"/>
                  </a:cxn>
                  <a:cxn ang="0">
                    <a:pos x="2" y="116"/>
                  </a:cxn>
                  <a:cxn ang="0">
                    <a:pos x="0" y="117"/>
                  </a:cxn>
                  <a:cxn ang="0">
                    <a:pos x="0" y="119"/>
                  </a:cxn>
                  <a:cxn ang="0">
                    <a:pos x="0" y="119"/>
                  </a:cxn>
                  <a:cxn ang="0">
                    <a:pos x="0" y="121"/>
                  </a:cxn>
                </a:cxnLst>
                <a:rect l="0" t="0" r="r" b="b"/>
                <a:pathLst>
                  <a:path w="174" h="159">
                    <a:moveTo>
                      <a:pt x="174" y="78"/>
                    </a:moveTo>
                    <a:lnTo>
                      <a:pt x="172" y="68"/>
                    </a:lnTo>
                    <a:lnTo>
                      <a:pt x="169" y="57"/>
                    </a:lnTo>
                    <a:lnTo>
                      <a:pt x="167" y="57"/>
                    </a:lnTo>
                    <a:lnTo>
                      <a:pt x="165" y="55"/>
                    </a:lnTo>
                    <a:lnTo>
                      <a:pt x="169" y="68"/>
                    </a:lnTo>
                    <a:lnTo>
                      <a:pt x="172" y="83"/>
                    </a:lnTo>
                    <a:lnTo>
                      <a:pt x="172" y="81"/>
                    </a:lnTo>
                    <a:lnTo>
                      <a:pt x="174" y="78"/>
                    </a:lnTo>
                    <a:close/>
                    <a:moveTo>
                      <a:pt x="91" y="0"/>
                    </a:moveTo>
                    <a:lnTo>
                      <a:pt x="89" y="0"/>
                    </a:lnTo>
                    <a:lnTo>
                      <a:pt x="89" y="0"/>
                    </a:lnTo>
                    <a:lnTo>
                      <a:pt x="89" y="2"/>
                    </a:lnTo>
                    <a:lnTo>
                      <a:pt x="87" y="4"/>
                    </a:lnTo>
                    <a:lnTo>
                      <a:pt x="91" y="4"/>
                    </a:lnTo>
                    <a:lnTo>
                      <a:pt x="93" y="4"/>
                    </a:lnTo>
                    <a:lnTo>
                      <a:pt x="93" y="2"/>
                    </a:lnTo>
                    <a:lnTo>
                      <a:pt x="91" y="0"/>
                    </a:lnTo>
                    <a:close/>
                    <a:moveTo>
                      <a:pt x="0" y="121"/>
                    </a:moveTo>
                    <a:lnTo>
                      <a:pt x="4" y="133"/>
                    </a:lnTo>
                    <a:lnTo>
                      <a:pt x="11" y="142"/>
                    </a:lnTo>
                    <a:lnTo>
                      <a:pt x="19" y="152"/>
                    </a:lnTo>
                    <a:lnTo>
                      <a:pt x="26" y="159"/>
                    </a:lnTo>
                    <a:lnTo>
                      <a:pt x="28" y="159"/>
                    </a:lnTo>
                    <a:lnTo>
                      <a:pt x="30" y="157"/>
                    </a:lnTo>
                    <a:lnTo>
                      <a:pt x="21" y="150"/>
                    </a:lnTo>
                    <a:lnTo>
                      <a:pt x="13" y="138"/>
                    </a:lnTo>
                    <a:lnTo>
                      <a:pt x="5" y="127"/>
                    </a:lnTo>
                    <a:lnTo>
                      <a:pt x="2" y="116"/>
                    </a:lnTo>
                    <a:lnTo>
                      <a:pt x="0" y="117"/>
                    </a:lnTo>
                    <a:lnTo>
                      <a:pt x="0" y="119"/>
                    </a:lnTo>
                    <a:lnTo>
                      <a:pt x="0" y="119"/>
                    </a:lnTo>
                    <a:lnTo>
                      <a:pt x="0" y="121"/>
                    </a:lnTo>
                    <a:close/>
                  </a:path>
                </a:pathLst>
              </a:custGeom>
              <a:solidFill>
                <a:srgbClr val="B78FA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97" name="Freeform 197"/>
              <p:cNvSpPr>
                <a:spLocks noEditPoints="1"/>
              </p:cNvSpPr>
              <p:nvPr/>
            </p:nvSpPr>
            <p:spPr bwMode="auto">
              <a:xfrm>
                <a:off x="1546" y="1424"/>
                <a:ext cx="172" cy="158"/>
              </a:xfrm>
              <a:custGeom>
                <a:avLst/>
                <a:gdLst/>
                <a:ahLst/>
                <a:cxnLst>
                  <a:cxn ang="0">
                    <a:pos x="172" y="79"/>
                  </a:cxn>
                  <a:cxn ang="0">
                    <a:pos x="170" y="66"/>
                  </a:cxn>
                  <a:cxn ang="0">
                    <a:pos x="167" y="55"/>
                  </a:cxn>
                  <a:cxn ang="0">
                    <a:pos x="165" y="53"/>
                  </a:cxn>
                  <a:cxn ang="0">
                    <a:pos x="161" y="51"/>
                  </a:cxn>
                  <a:cxn ang="0">
                    <a:pos x="167" y="66"/>
                  </a:cxn>
                  <a:cxn ang="0">
                    <a:pos x="170" y="85"/>
                  </a:cxn>
                  <a:cxn ang="0">
                    <a:pos x="172" y="81"/>
                  </a:cxn>
                  <a:cxn ang="0">
                    <a:pos x="172" y="79"/>
                  </a:cxn>
                  <a:cxn ang="0">
                    <a:pos x="91" y="0"/>
                  </a:cxn>
                  <a:cxn ang="0">
                    <a:pos x="91" y="0"/>
                  </a:cxn>
                  <a:cxn ang="0">
                    <a:pos x="89" y="0"/>
                  </a:cxn>
                  <a:cxn ang="0">
                    <a:pos x="87" y="2"/>
                  </a:cxn>
                  <a:cxn ang="0">
                    <a:pos x="87" y="4"/>
                  </a:cxn>
                  <a:cxn ang="0">
                    <a:pos x="91" y="4"/>
                  </a:cxn>
                  <a:cxn ang="0">
                    <a:pos x="97" y="4"/>
                  </a:cxn>
                  <a:cxn ang="0">
                    <a:pos x="97" y="4"/>
                  </a:cxn>
                  <a:cxn ang="0">
                    <a:pos x="97" y="4"/>
                  </a:cxn>
                  <a:cxn ang="0">
                    <a:pos x="95" y="4"/>
                  </a:cxn>
                  <a:cxn ang="0">
                    <a:pos x="95" y="4"/>
                  </a:cxn>
                  <a:cxn ang="0">
                    <a:pos x="93" y="2"/>
                  </a:cxn>
                  <a:cxn ang="0">
                    <a:pos x="91" y="0"/>
                  </a:cxn>
                  <a:cxn ang="0">
                    <a:pos x="0" y="115"/>
                  </a:cxn>
                  <a:cxn ang="0">
                    <a:pos x="5" y="127"/>
                  </a:cxn>
                  <a:cxn ang="0">
                    <a:pos x="11" y="138"/>
                  </a:cxn>
                  <a:cxn ang="0">
                    <a:pos x="19" y="148"/>
                  </a:cxn>
                  <a:cxn ang="0">
                    <a:pos x="28" y="157"/>
                  </a:cxn>
                  <a:cxn ang="0">
                    <a:pos x="30" y="155"/>
                  </a:cxn>
                  <a:cxn ang="0">
                    <a:pos x="32" y="155"/>
                  </a:cxn>
                  <a:cxn ang="0">
                    <a:pos x="23" y="146"/>
                  </a:cxn>
                  <a:cxn ang="0">
                    <a:pos x="13" y="134"/>
                  </a:cxn>
                  <a:cxn ang="0">
                    <a:pos x="7" y="123"/>
                  </a:cxn>
                  <a:cxn ang="0">
                    <a:pos x="2" y="110"/>
                  </a:cxn>
                  <a:cxn ang="0">
                    <a:pos x="2" y="114"/>
                  </a:cxn>
                  <a:cxn ang="0">
                    <a:pos x="0" y="115"/>
                  </a:cxn>
                </a:cxnLst>
                <a:rect l="0" t="0" r="r" b="b"/>
                <a:pathLst>
                  <a:path w="172" h="157">
                    <a:moveTo>
                      <a:pt x="172" y="79"/>
                    </a:moveTo>
                    <a:lnTo>
                      <a:pt x="170" y="66"/>
                    </a:lnTo>
                    <a:lnTo>
                      <a:pt x="167" y="55"/>
                    </a:lnTo>
                    <a:lnTo>
                      <a:pt x="165" y="53"/>
                    </a:lnTo>
                    <a:lnTo>
                      <a:pt x="161" y="51"/>
                    </a:lnTo>
                    <a:lnTo>
                      <a:pt x="167" y="66"/>
                    </a:lnTo>
                    <a:lnTo>
                      <a:pt x="170" y="85"/>
                    </a:lnTo>
                    <a:lnTo>
                      <a:pt x="172" y="81"/>
                    </a:lnTo>
                    <a:lnTo>
                      <a:pt x="172" y="79"/>
                    </a:lnTo>
                    <a:close/>
                    <a:moveTo>
                      <a:pt x="91" y="0"/>
                    </a:moveTo>
                    <a:lnTo>
                      <a:pt x="91" y="0"/>
                    </a:lnTo>
                    <a:lnTo>
                      <a:pt x="89" y="0"/>
                    </a:lnTo>
                    <a:lnTo>
                      <a:pt x="87" y="2"/>
                    </a:lnTo>
                    <a:lnTo>
                      <a:pt x="87" y="4"/>
                    </a:lnTo>
                    <a:lnTo>
                      <a:pt x="91" y="4"/>
                    </a:lnTo>
                    <a:lnTo>
                      <a:pt x="97" y="4"/>
                    </a:lnTo>
                    <a:lnTo>
                      <a:pt x="97" y="4"/>
                    </a:lnTo>
                    <a:lnTo>
                      <a:pt x="97" y="4"/>
                    </a:lnTo>
                    <a:lnTo>
                      <a:pt x="95" y="4"/>
                    </a:lnTo>
                    <a:lnTo>
                      <a:pt x="95" y="4"/>
                    </a:lnTo>
                    <a:lnTo>
                      <a:pt x="93" y="2"/>
                    </a:lnTo>
                    <a:lnTo>
                      <a:pt x="91" y="0"/>
                    </a:lnTo>
                    <a:close/>
                    <a:moveTo>
                      <a:pt x="0" y="115"/>
                    </a:moveTo>
                    <a:lnTo>
                      <a:pt x="5" y="127"/>
                    </a:lnTo>
                    <a:lnTo>
                      <a:pt x="11" y="138"/>
                    </a:lnTo>
                    <a:lnTo>
                      <a:pt x="19" y="148"/>
                    </a:lnTo>
                    <a:lnTo>
                      <a:pt x="28" y="157"/>
                    </a:lnTo>
                    <a:lnTo>
                      <a:pt x="30" y="155"/>
                    </a:lnTo>
                    <a:lnTo>
                      <a:pt x="32" y="155"/>
                    </a:lnTo>
                    <a:lnTo>
                      <a:pt x="23" y="146"/>
                    </a:lnTo>
                    <a:lnTo>
                      <a:pt x="13" y="134"/>
                    </a:lnTo>
                    <a:lnTo>
                      <a:pt x="7" y="123"/>
                    </a:lnTo>
                    <a:lnTo>
                      <a:pt x="2" y="110"/>
                    </a:lnTo>
                    <a:lnTo>
                      <a:pt x="2" y="114"/>
                    </a:lnTo>
                    <a:lnTo>
                      <a:pt x="0" y="115"/>
                    </a:lnTo>
                    <a:close/>
                  </a:path>
                </a:pathLst>
              </a:custGeom>
              <a:solidFill>
                <a:srgbClr val="B88FA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98" name="Freeform 198"/>
              <p:cNvSpPr>
                <a:spLocks noEditPoints="1"/>
              </p:cNvSpPr>
              <p:nvPr/>
            </p:nvSpPr>
            <p:spPr bwMode="auto">
              <a:xfrm>
                <a:off x="1548" y="1425"/>
                <a:ext cx="170" cy="155"/>
              </a:xfrm>
              <a:custGeom>
                <a:avLst/>
                <a:gdLst/>
                <a:ahLst/>
                <a:cxnLst>
                  <a:cxn ang="0">
                    <a:pos x="170" y="79"/>
                  </a:cxn>
                  <a:cxn ang="0">
                    <a:pos x="167" y="64"/>
                  </a:cxn>
                  <a:cxn ang="0">
                    <a:pos x="163" y="51"/>
                  </a:cxn>
                  <a:cxn ang="0">
                    <a:pos x="159" y="49"/>
                  </a:cxn>
                  <a:cxn ang="0">
                    <a:pos x="157" y="47"/>
                  </a:cxn>
                  <a:cxn ang="0">
                    <a:pos x="161" y="57"/>
                  </a:cxn>
                  <a:cxn ang="0">
                    <a:pos x="163" y="66"/>
                  </a:cxn>
                  <a:cxn ang="0">
                    <a:pos x="165" y="76"/>
                  </a:cxn>
                  <a:cxn ang="0">
                    <a:pos x="167" y="85"/>
                  </a:cxn>
                  <a:cxn ang="0">
                    <a:pos x="168" y="81"/>
                  </a:cxn>
                  <a:cxn ang="0">
                    <a:pos x="170" y="79"/>
                  </a:cxn>
                  <a:cxn ang="0">
                    <a:pos x="91" y="0"/>
                  </a:cxn>
                  <a:cxn ang="0">
                    <a:pos x="89" y="0"/>
                  </a:cxn>
                  <a:cxn ang="0">
                    <a:pos x="85" y="0"/>
                  </a:cxn>
                  <a:cxn ang="0">
                    <a:pos x="85" y="2"/>
                  </a:cxn>
                  <a:cxn ang="0">
                    <a:pos x="85" y="4"/>
                  </a:cxn>
                  <a:cxn ang="0">
                    <a:pos x="91" y="4"/>
                  </a:cxn>
                  <a:cxn ang="0">
                    <a:pos x="96" y="4"/>
                  </a:cxn>
                  <a:cxn ang="0">
                    <a:pos x="95" y="2"/>
                  </a:cxn>
                  <a:cxn ang="0">
                    <a:pos x="95" y="2"/>
                  </a:cxn>
                  <a:cxn ang="0">
                    <a:pos x="93" y="2"/>
                  </a:cxn>
                  <a:cxn ang="0">
                    <a:pos x="93" y="2"/>
                  </a:cxn>
                  <a:cxn ang="0">
                    <a:pos x="93" y="0"/>
                  </a:cxn>
                  <a:cxn ang="0">
                    <a:pos x="91" y="0"/>
                  </a:cxn>
                  <a:cxn ang="0">
                    <a:pos x="0" y="112"/>
                  </a:cxn>
                  <a:cxn ang="0">
                    <a:pos x="3" y="123"/>
                  </a:cxn>
                  <a:cxn ang="0">
                    <a:pos x="11" y="134"/>
                  </a:cxn>
                  <a:cxn ang="0">
                    <a:pos x="19" y="146"/>
                  </a:cxn>
                  <a:cxn ang="0">
                    <a:pos x="28" y="153"/>
                  </a:cxn>
                  <a:cxn ang="0">
                    <a:pos x="30" y="153"/>
                  </a:cxn>
                  <a:cxn ang="0">
                    <a:pos x="32" y="151"/>
                  </a:cxn>
                  <a:cxn ang="0">
                    <a:pos x="21" y="142"/>
                  </a:cxn>
                  <a:cxn ang="0">
                    <a:pos x="13" y="132"/>
                  </a:cxn>
                  <a:cxn ang="0">
                    <a:pos x="5" y="119"/>
                  </a:cxn>
                  <a:cxn ang="0">
                    <a:pos x="2" y="106"/>
                  </a:cxn>
                  <a:cxn ang="0">
                    <a:pos x="0" y="108"/>
                  </a:cxn>
                  <a:cxn ang="0">
                    <a:pos x="0" y="112"/>
                  </a:cxn>
                </a:cxnLst>
                <a:rect l="0" t="0" r="r" b="b"/>
                <a:pathLst>
                  <a:path w="170" h="153">
                    <a:moveTo>
                      <a:pt x="170" y="79"/>
                    </a:moveTo>
                    <a:lnTo>
                      <a:pt x="167" y="64"/>
                    </a:lnTo>
                    <a:lnTo>
                      <a:pt x="163" y="51"/>
                    </a:lnTo>
                    <a:lnTo>
                      <a:pt x="159" y="49"/>
                    </a:lnTo>
                    <a:lnTo>
                      <a:pt x="157" y="47"/>
                    </a:lnTo>
                    <a:lnTo>
                      <a:pt x="161" y="57"/>
                    </a:lnTo>
                    <a:lnTo>
                      <a:pt x="163" y="66"/>
                    </a:lnTo>
                    <a:lnTo>
                      <a:pt x="165" y="76"/>
                    </a:lnTo>
                    <a:lnTo>
                      <a:pt x="167" y="85"/>
                    </a:lnTo>
                    <a:lnTo>
                      <a:pt x="168" y="81"/>
                    </a:lnTo>
                    <a:lnTo>
                      <a:pt x="170" y="79"/>
                    </a:lnTo>
                    <a:close/>
                    <a:moveTo>
                      <a:pt x="91" y="0"/>
                    </a:moveTo>
                    <a:lnTo>
                      <a:pt x="89" y="0"/>
                    </a:lnTo>
                    <a:lnTo>
                      <a:pt x="85" y="0"/>
                    </a:lnTo>
                    <a:lnTo>
                      <a:pt x="85" y="2"/>
                    </a:lnTo>
                    <a:lnTo>
                      <a:pt x="85" y="4"/>
                    </a:lnTo>
                    <a:lnTo>
                      <a:pt x="91" y="4"/>
                    </a:lnTo>
                    <a:lnTo>
                      <a:pt x="96" y="4"/>
                    </a:lnTo>
                    <a:lnTo>
                      <a:pt x="95" y="2"/>
                    </a:lnTo>
                    <a:lnTo>
                      <a:pt x="95" y="2"/>
                    </a:lnTo>
                    <a:lnTo>
                      <a:pt x="93" y="2"/>
                    </a:lnTo>
                    <a:lnTo>
                      <a:pt x="93" y="2"/>
                    </a:lnTo>
                    <a:lnTo>
                      <a:pt x="93" y="0"/>
                    </a:lnTo>
                    <a:lnTo>
                      <a:pt x="91" y="0"/>
                    </a:lnTo>
                    <a:close/>
                    <a:moveTo>
                      <a:pt x="0" y="112"/>
                    </a:moveTo>
                    <a:lnTo>
                      <a:pt x="3" y="123"/>
                    </a:lnTo>
                    <a:lnTo>
                      <a:pt x="11" y="134"/>
                    </a:lnTo>
                    <a:lnTo>
                      <a:pt x="19" y="146"/>
                    </a:lnTo>
                    <a:lnTo>
                      <a:pt x="28" y="153"/>
                    </a:lnTo>
                    <a:lnTo>
                      <a:pt x="30" y="153"/>
                    </a:lnTo>
                    <a:lnTo>
                      <a:pt x="32" y="151"/>
                    </a:lnTo>
                    <a:lnTo>
                      <a:pt x="21" y="142"/>
                    </a:lnTo>
                    <a:lnTo>
                      <a:pt x="13" y="132"/>
                    </a:lnTo>
                    <a:lnTo>
                      <a:pt x="5" y="119"/>
                    </a:lnTo>
                    <a:lnTo>
                      <a:pt x="2" y="106"/>
                    </a:lnTo>
                    <a:lnTo>
                      <a:pt x="0" y="108"/>
                    </a:lnTo>
                    <a:lnTo>
                      <a:pt x="0" y="112"/>
                    </a:lnTo>
                    <a:close/>
                  </a:path>
                </a:pathLst>
              </a:custGeom>
              <a:solidFill>
                <a:srgbClr val="B98FA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399" name="Freeform 199"/>
              <p:cNvSpPr>
                <a:spLocks noEditPoints="1"/>
              </p:cNvSpPr>
              <p:nvPr/>
            </p:nvSpPr>
            <p:spPr bwMode="auto">
              <a:xfrm>
                <a:off x="1548" y="1429"/>
                <a:ext cx="168" cy="153"/>
              </a:xfrm>
              <a:custGeom>
                <a:avLst/>
                <a:gdLst/>
                <a:ahLst/>
                <a:cxnLst>
                  <a:cxn ang="0">
                    <a:pos x="168" y="81"/>
                  </a:cxn>
                  <a:cxn ang="0">
                    <a:pos x="165" y="62"/>
                  </a:cxn>
                  <a:cxn ang="0">
                    <a:pos x="159" y="47"/>
                  </a:cxn>
                  <a:cxn ang="0">
                    <a:pos x="157" y="45"/>
                  </a:cxn>
                  <a:cxn ang="0">
                    <a:pos x="153" y="43"/>
                  </a:cxn>
                  <a:cxn ang="0">
                    <a:pos x="157" y="53"/>
                  </a:cxn>
                  <a:cxn ang="0">
                    <a:pos x="161" y="62"/>
                  </a:cxn>
                  <a:cxn ang="0">
                    <a:pos x="163" y="74"/>
                  </a:cxn>
                  <a:cxn ang="0">
                    <a:pos x="165" y="85"/>
                  </a:cxn>
                  <a:cxn ang="0">
                    <a:pos x="165" y="85"/>
                  </a:cxn>
                  <a:cxn ang="0">
                    <a:pos x="165" y="85"/>
                  </a:cxn>
                  <a:cxn ang="0">
                    <a:pos x="167" y="83"/>
                  </a:cxn>
                  <a:cxn ang="0">
                    <a:pos x="168" y="81"/>
                  </a:cxn>
                  <a:cxn ang="0">
                    <a:pos x="95" y="0"/>
                  </a:cxn>
                  <a:cxn ang="0">
                    <a:pos x="89" y="0"/>
                  </a:cxn>
                  <a:cxn ang="0">
                    <a:pos x="85" y="0"/>
                  </a:cxn>
                  <a:cxn ang="0">
                    <a:pos x="85" y="2"/>
                  </a:cxn>
                  <a:cxn ang="0">
                    <a:pos x="85" y="3"/>
                  </a:cxn>
                  <a:cxn ang="0">
                    <a:pos x="93" y="3"/>
                  </a:cxn>
                  <a:cxn ang="0">
                    <a:pos x="100" y="5"/>
                  </a:cxn>
                  <a:cxn ang="0">
                    <a:pos x="96" y="2"/>
                  </a:cxn>
                  <a:cxn ang="0">
                    <a:pos x="95" y="0"/>
                  </a:cxn>
                  <a:cxn ang="0">
                    <a:pos x="0" y="106"/>
                  </a:cxn>
                  <a:cxn ang="0">
                    <a:pos x="5" y="119"/>
                  </a:cxn>
                  <a:cxn ang="0">
                    <a:pos x="11" y="130"/>
                  </a:cxn>
                  <a:cxn ang="0">
                    <a:pos x="21" y="142"/>
                  </a:cxn>
                  <a:cxn ang="0">
                    <a:pos x="30" y="151"/>
                  </a:cxn>
                  <a:cxn ang="0">
                    <a:pos x="32" y="149"/>
                  </a:cxn>
                  <a:cxn ang="0">
                    <a:pos x="32" y="149"/>
                  </a:cxn>
                  <a:cxn ang="0">
                    <a:pos x="32" y="149"/>
                  </a:cxn>
                  <a:cxn ang="0">
                    <a:pos x="34" y="149"/>
                  </a:cxn>
                  <a:cxn ang="0">
                    <a:pos x="22" y="140"/>
                  </a:cxn>
                  <a:cxn ang="0">
                    <a:pos x="13" y="129"/>
                  </a:cxn>
                  <a:cxn ang="0">
                    <a:pos x="7" y="115"/>
                  </a:cxn>
                  <a:cxn ang="0">
                    <a:pos x="3" y="100"/>
                  </a:cxn>
                  <a:cxn ang="0">
                    <a:pos x="2" y="104"/>
                  </a:cxn>
                  <a:cxn ang="0">
                    <a:pos x="0" y="106"/>
                  </a:cxn>
                </a:cxnLst>
                <a:rect l="0" t="0" r="r" b="b"/>
                <a:pathLst>
                  <a:path w="168" h="151">
                    <a:moveTo>
                      <a:pt x="168" y="81"/>
                    </a:moveTo>
                    <a:lnTo>
                      <a:pt x="165" y="62"/>
                    </a:lnTo>
                    <a:lnTo>
                      <a:pt x="159" y="47"/>
                    </a:lnTo>
                    <a:lnTo>
                      <a:pt x="157" y="45"/>
                    </a:lnTo>
                    <a:lnTo>
                      <a:pt x="153" y="43"/>
                    </a:lnTo>
                    <a:lnTo>
                      <a:pt x="157" y="53"/>
                    </a:lnTo>
                    <a:lnTo>
                      <a:pt x="161" y="62"/>
                    </a:lnTo>
                    <a:lnTo>
                      <a:pt x="163" y="74"/>
                    </a:lnTo>
                    <a:lnTo>
                      <a:pt x="165" y="85"/>
                    </a:lnTo>
                    <a:lnTo>
                      <a:pt x="165" y="85"/>
                    </a:lnTo>
                    <a:lnTo>
                      <a:pt x="165" y="85"/>
                    </a:lnTo>
                    <a:lnTo>
                      <a:pt x="167" y="83"/>
                    </a:lnTo>
                    <a:lnTo>
                      <a:pt x="168" y="81"/>
                    </a:lnTo>
                    <a:close/>
                    <a:moveTo>
                      <a:pt x="95" y="0"/>
                    </a:moveTo>
                    <a:lnTo>
                      <a:pt x="89" y="0"/>
                    </a:lnTo>
                    <a:lnTo>
                      <a:pt x="85" y="0"/>
                    </a:lnTo>
                    <a:lnTo>
                      <a:pt x="85" y="2"/>
                    </a:lnTo>
                    <a:lnTo>
                      <a:pt x="85" y="3"/>
                    </a:lnTo>
                    <a:lnTo>
                      <a:pt x="93" y="3"/>
                    </a:lnTo>
                    <a:lnTo>
                      <a:pt x="100" y="5"/>
                    </a:lnTo>
                    <a:lnTo>
                      <a:pt x="96" y="2"/>
                    </a:lnTo>
                    <a:lnTo>
                      <a:pt x="95" y="0"/>
                    </a:lnTo>
                    <a:close/>
                    <a:moveTo>
                      <a:pt x="0" y="106"/>
                    </a:moveTo>
                    <a:lnTo>
                      <a:pt x="5" y="119"/>
                    </a:lnTo>
                    <a:lnTo>
                      <a:pt x="11" y="130"/>
                    </a:lnTo>
                    <a:lnTo>
                      <a:pt x="21" y="142"/>
                    </a:lnTo>
                    <a:lnTo>
                      <a:pt x="30" y="151"/>
                    </a:lnTo>
                    <a:lnTo>
                      <a:pt x="32" y="149"/>
                    </a:lnTo>
                    <a:lnTo>
                      <a:pt x="32" y="149"/>
                    </a:lnTo>
                    <a:lnTo>
                      <a:pt x="32" y="149"/>
                    </a:lnTo>
                    <a:lnTo>
                      <a:pt x="34" y="149"/>
                    </a:lnTo>
                    <a:lnTo>
                      <a:pt x="22" y="140"/>
                    </a:lnTo>
                    <a:lnTo>
                      <a:pt x="13" y="129"/>
                    </a:lnTo>
                    <a:lnTo>
                      <a:pt x="7" y="115"/>
                    </a:lnTo>
                    <a:lnTo>
                      <a:pt x="3" y="100"/>
                    </a:lnTo>
                    <a:lnTo>
                      <a:pt x="2" y="104"/>
                    </a:lnTo>
                    <a:lnTo>
                      <a:pt x="0" y="106"/>
                    </a:lnTo>
                    <a:close/>
                  </a:path>
                </a:pathLst>
              </a:custGeom>
              <a:solidFill>
                <a:srgbClr val="BA8FA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00" name="Freeform 200"/>
              <p:cNvSpPr>
                <a:spLocks noEditPoints="1"/>
              </p:cNvSpPr>
              <p:nvPr/>
            </p:nvSpPr>
            <p:spPr bwMode="auto">
              <a:xfrm>
                <a:off x="1550" y="1431"/>
                <a:ext cx="165" cy="149"/>
              </a:xfrm>
              <a:custGeom>
                <a:avLst/>
                <a:gdLst/>
                <a:ahLst/>
                <a:cxnLst>
                  <a:cxn ang="0">
                    <a:pos x="165" y="81"/>
                  </a:cxn>
                  <a:cxn ang="0">
                    <a:pos x="163" y="72"/>
                  </a:cxn>
                  <a:cxn ang="0">
                    <a:pos x="161" y="62"/>
                  </a:cxn>
                  <a:cxn ang="0">
                    <a:pos x="159" y="53"/>
                  </a:cxn>
                  <a:cxn ang="0">
                    <a:pos x="155" y="43"/>
                  </a:cxn>
                  <a:cxn ang="0">
                    <a:pos x="151" y="41"/>
                  </a:cxn>
                  <a:cxn ang="0">
                    <a:pos x="148" y="39"/>
                  </a:cxn>
                  <a:cxn ang="0">
                    <a:pos x="153" y="49"/>
                  </a:cxn>
                  <a:cxn ang="0">
                    <a:pos x="157" y="58"/>
                  </a:cxn>
                  <a:cxn ang="0">
                    <a:pos x="159" y="70"/>
                  </a:cxn>
                  <a:cxn ang="0">
                    <a:pos x="161" y="83"/>
                  </a:cxn>
                  <a:cxn ang="0">
                    <a:pos x="161" y="83"/>
                  </a:cxn>
                  <a:cxn ang="0">
                    <a:pos x="161" y="85"/>
                  </a:cxn>
                  <a:cxn ang="0">
                    <a:pos x="163" y="83"/>
                  </a:cxn>
                  <a:cxn ang="0">
                    <a:pos x="165" y="81"/>
                  </a:cxn>
                  <a:cxn ang="0">
                    <a:pos x="94" y="0"/>
                  </a:cxn>
                  <a:cxn ang="0">
                    <a:pos x="89" y="0"/>
                  </a:cxn>
                  <a:cxn ang="0">
                    <a:pos x="83" y="0"/>
                  </a:cxn>
                  <a:cxn ang="0">
                    <a:pos x="83" y="0"/>
                  </a:cxn>
                  <a:cxn ang="0">
                    <a:pos x="81" y="1"/>
                  </a:cxn>
                  <a:cxn ang="0">
                    <a:pos x="81" y="1"/>
                  </a:cxn>
                  <a:cxn ang="0">
                    <a:pos x="81" y="3"/>
                  </a:cxn>
                  <a:cxn ang="0">
                    <a:pos x="93" y="3"/>
                  </a:cxn>
                  <a:cxn ang="0">
                    <a:pos x="102" y="5"/>
                  </a:cxn>
                  <a:cxn ang="0">
                    <a:pos x="98" y="3"/>
                  </a:cxn>
                  <a:cxn ang="0">
                    <a:pos x="94" y="0"/>
                  </a:cxn>
                  <a:cxn ang="0">
                    <a:pos x="0" y="102"/>
                  </a:cxn>
                  <a:cxn ang="0">
                    <a:pos x="3" y="115"/>
                  </a:cxn>
                  <a:cxn ang="0">
                    <a:pos x="11" y="128"/>
                  </a:cxn>
                  <a:cxn ang="0">
                    <a:pos x="19" y="138"/>
                  </a:cxn>
                  <a:cxn ang="0">
                    <a:pos x="30" y="147"/>
                  </a:cxn>
                  <a:cxn ang="0">
                    <a:pos x="30" y="147"/>
                  </a:cxn>
                  <a:cxn ang="0">
                    <a:pos x="30" y="147"/>
                  </a:cxn>
                  <a:cxn ang="0">
                    <a:pos x="32" y="147"/>
                  </a:cxn>
                  <a:cxn ang="0">
                    <a:pos x="34" y="146"/>
                  </a:cxn>
                  <a:cxn ang="0">
                    <a:pos x="22" y="136"/>
                  </a:cxn>
                  <a:cxn ang="0">
                    <a:pos x="13" y="125"/>
                  </a:cxn>
                  <a:cxn ang="0">
                    <a:pos x="7" y="111"/>
                  </a:cxn>
                  <a:cxn ang="0">
                    <a:pos x="1" y="96"/>
                  </a:cxn>
                  <a:cxn ang="0">
                    <a:pos x="1" y="98"/>
                  </a:cxn>
                  <a:cxn ang="0">
                    <a:pos x="0" y="102"/>
                  </a:cxn>
                </a:cxnLst>
                <a:rect l="0" t="0" r="r" b="b"/>
                <a:pathLst>
                  <a:path w="165" h="147">
                    <a:moveTo>
                      <a:pt x="165" y="81"/>
                    </a:moveTo>
                    <a:lnTo>
                      <a:pt x="163" y="72"/>
                    </a:lnTo>
                    <a:lnTo>
                      <a:pt x="161" y="62"/>
                    </a:lnTo>
                    <a:lnTo>
                      <a:pt x="159" y="53"/>
                    </a:lnTo>
                    <a:lnTo>
                      <a:pt x="155" y="43"/>
                    </a:lnTo>
                    <a:lnTo>
                      <a:pt x="151" y="41"/>
                    </a:lnTo>
                    <a:lnTo>
                      <a:pt x="148" y="39"/>
                    </a:lnTo>
                    <a:lnTo>
                      <a:pt x="153" y="49"/>
                    </a:lnTo>
                    <a:lnTo>
                      <a:pt x="157" y="58"/>
                    </a:lnTo>
                    <a:lnTo>
                      <a:pt x="159" y="70"/>
                    </a:lnTo>
                    <a:lnTo>
                      <a:pt x="161" y="83"/>
                    </a:lnTo>
                    <a:lnTo>
                      <a:pt x="161" y="83"/>
                    </a:lnTo>
                    <a:lnTo>
                      <a:pt x="161" y="85"/>
                    </a:lnTo>
                    <a:lnTo>
                      <a:pt x="163" y="83"/>
                    </a:lnTo>
                    <a:lnTo>
                      <a:pt x="165" y="81"/>
                    </a:lnTo>
                    <a:close/>
                    <a:moveTo>
                      <a:pt x="94" y="0"/>
                    </a:moveTo>
                    <a:lnTo>
                      <a:pt x="89" y="0"/>
                    </a:lnTo>
                    <a:lnTo>
                      <a:pt x="83" y="0"/>
                    </a:lnTo>
                    <a:lnTo>
                      <a:pt x="83" y="0"/>
                    </a:lnTo>
                    <a:lnTo>
                      <a:pt x="81" y="1"/>
                    </a:lnTo>
                    <a:lnTo>
                      <a:pt x="81" y="1"/>
                    </a:lnTo>
                    <a:lnTo>
                      <a:pt x="81" y="3"/>
                    </a:lnTo>
                    <a:lnTo>
                      <a:pt x="93" y="3"/>
                    </a:lnTo>
                    <a:lnTo>
                      <a:pt x="102" y="5"/>
                    </a:lnTo>
                    <a:lnTo>
                      <a:pt x="98" y="3"/>
                    </a:lnTo>
                    <a:lnTo>
                      <a:pt x="94" y="0"/>
                    </a:lnTo>
                    <a:close/>
                    <a:moveTo>
                      <a:pt x="0" y="102"/>
                    </a:moveTo>
                    <a:lnTo>
                      <a:pt x="3" y="115"/>
                    </a:lnTo>
                    <a:lnTo>
                      <a:pt x="11" y="128"/>
                    </a:lnTo>
                    <a:lnTo>
                      <a:pt x="19" y="138"/>
                    </a:lnTo>
                    <a:lnTo>
                      <a:pt x="30" y="147"/>
                    </a:lnTo>
                    <a:lnTo>
                      <a:pt x="30" y="147"/>
                    </a:lnTo>
                    <a:lnTo>
                      <a:pt x="30" y="147"/>
                    </a:lnTo>
                    <a:lnTo>
                      <a:pt x="32" y="147"/>
                    </a:lnTo>
                    <a:lnTo>
                      <a:pt x="34" y="146"/>
                    </a:lnTo>
                    <a:lnTo>
                      <a:pt x="22" y="136"/>
                    </a:lnTo>
                    <a:lnTo>
                      <a:pt x="13" y="125"/>
                    </a:lnTo>
                    <a:lnTo>
                      <a:pt x="7" y="111"/>
                    </a:lnTo>
                    <a:lnTo>
                      <a:pt x="1" y="96"/>
                    </a:lnTo>
                    <a:lnTo>
                      <a:pt x="1" y="98"/>
                    </a:lnTo>
                    <a:lnTo>
                      <a:pt x="0" y="102"/>
                    </a:lnTo>
                    <a:close/>
                  </a:path>
                </a:pathLst>
              </a:custGeom>
              <a:solidFill>
                <a:srgbClr val="BB8FA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01" name="Freeform 201"/>
              <p:cNvSpPr>
                <a:spLocks noEditPoints="1"/>
              </p:cNvSpPr>
              <p:nvPr/>
            </p:nvSpPr>
            <p:spPr bwMode="auto">
              <a:xfrm>
                <a:off x="1551" y="1432"/>
                <a:ext cx="162" cy="148"/>
              </a:xfrm>
              <a:custGeom>
                <a:avLst/>
                <a:gdLst/>
                <a:ahLst/>
                <a:cxnLst>
                  <a:cxn ang="0">
                    <a:pos x="162" y="82"/>
                  </a:cxn>
                  <a:cxn ang="0">
                    <a:pos x="160" y="71"/>
                  </a:cxn>
                  <a:cxn ang="0">
                    <a:pos x="158" y="59"/>
                  </a:cxn>
                  <a:cxn ang="0">
                    <a:pos x="154" y="50"/>
                  </a:cxn>
                  <a:cxn ang="0">
                    <a:pos x="150" y="40"/>
                  </a:cxn>
                  <a:cxn ang="0">
                    <a:pos x="148" y="38"/>
                  </a:cxn>
                  <a:cxn ang="0">
                    <a:pos x="147" y="36"/>
                  </a:cxn>
                  <a:cxn ang="0">
                    <a:pos x="145" y="36"/>
                  </a:cxn>
                  <a:cxn ang="0">
                    <a:pos x="143" y="35"/>
                  </a:cxn>
                  <a:cxn ang="0">
                    <a:pos x="148" y="44"/>
                  </a:cxn>
                  <a:cxn ang="0">
                    <a:pos x="154" y="55"/>
                  </a:cxn>
                  <a:cxn ang="0">
                    <a:pos x="156" y="69"/>
                  </a:cxn>
                  <a:cxn ang="0">
                    <a:pos x="158" y="82"/>
                  </a:cxn>
                  <a:cxn ang="0">
                    <a:pos x="158" y="84"/>
                  </a:cxn>
                  <a:cxn ang="0">
                    <a:pos x="158" y="86"/>
                  </a:cxn>
                  <a:cxn ang="0">
                    <a:pos x="158" y="86"/>
                  </a:cxn>
                  <a:cxn ang="0">
                    <a:pos x="158" y="86"/>
                  </a:cxn>
                  <a:cxn ang="0">
                    <a:pos x="160" y="84"/>
                  </a:cxn>
                  <a:cxn ang="0">
                    <a:pos x="162" y="82"/>
                  </a:cxn>
                  <a:cxn ang="0">
                    <a:pos x="162" y="82"/>
                  </a:cxn>
                  <a:cxn ang="0">
                    <a:pos x="162" y="82"/>
                  </a:cxn>
                  <a:cxn ang="0">
                    <a:pos x="97" y="2"/>
                  </a:cxn>
                  <a:cxn ang="0">
                    <a:pos x="90" y="0"/>
                  </a:cxn>
                  <a:cxn ang="0">
                    <a:pos x="82" y="0"/>
                  </a:cxn>
                  <a:cxn ang="0">
                    <a:pos x="80" y="0"/>
                  </a:cxn>
                  <a:cxn ang="0">
                    <a:pos x="80" y="0"/>
                  </a:cxn>
                  <a:cxn ang="0">
                    <a:pos x="80" y="2"/>
                  </a:cxn>
                  <a:cxn ang="0">
                    <a:pos x="80" y="4"/>
                  </a:cxn>
                  <a:cxn ang="0">
                    <a:pos x="80" y="4"/>
                  </a:cxn>
                  <a:cxn ang="0">
                    <a:pos x="80" y="4"/>
                  </a:cxn>
                  <a:cxn ang="0">
                    <a:pos x="93" y="4"/>
                  </a:cxn>
                  <a:cxn ang="0">
                    <a:pos x="105" y="8"/>
                  </a:cxn>
                  <a:cxn ang="0">
                    <a:pos x="101" y="4"/>
                  </a:cxn>
                  <a:cxn ang="0">
                    <a:pos x="97" y="2"/>
                  </a:cxn>
                  <a:cxn ang="0">
                    <a:pos x="0" y="97"/>
                  </a:cxn>
                  <a:cxn ang="0">
                    <a:pos x="4" y="112"/>
                  </a:cxn>
                  <a:cxn ang="0">
                    <a:pos x="10" y="126"/>
                  </a:cxn>
                  <a:cxn ang="0">
                    <a:pos x="19" y="137"/>
                  </a:cxn>
                  <a:cxn ang="0">
                    <a:pos x="31" y="146"/>
                  </a:cxn>
                  <a:cxn ang="0">
                    <a:pos x="31" y="145"/>
                  </a:cxn>
                  <a:cxn ang="0">
                    <a:pos x="33" y="145"/>
                  </a:cxn>
                  <a:cxn ang="0">
                    <a:pos x="21" y="133"/>
                  </a:cxn>
                  <a:cxn ang="0">
                    <a:pos x="14" y="122"/>
                  </a:cxn>
                  <a:cxn ang="0">
                    <a:pos x="6" y="107"/>
                  </a:cxn>
                  <a:cxn ang="0">
                    <a:pos x="2" y="91"/>
                  </a:cxn>
                  <a:cxn ang="0">
                    <a:pos x="0" y="95"/>
                  </a:cxn>
                  <a:cxn ang="0">
                    <a:pos x="0" y="97"/>
                  </a:cxn>
                </a:cxnLst>
                <a:rect l="0" t="0" r="r" b="b"/>
                <a:pathLst>
                  <a:path w="162" h="146">
                    <a:moveTo>
                      <a:pt x="162" y="82"/>
                    </a:moveTo>
                    <a:lnTo>
                      <a:pt x="160" y="71"/>
                    </a:lnTo>
                    <a:lnTo>
                      <a:pt x="158" y="59"/>
                    </a:lnTo>
                    <a:lnTo>
                      <a:pt x="154" y="50"/>
                    </a:lnTo>
                    <a:lnTo>
                      <a:pt x="150" y="40"/>
                    </a:lnTo>
                    <a:lnTo>
                      <a:pt x="148" y="38"/>
                    </a:lnTo>
                    <a:lnTo>
                      <a:pt x="147" y="36"/>
                    </a:lnTo>
                    <a:lnTo>
                      <a:pt x="145" y="36"/>
                    </a:lnTo>
                    <a:lnTo>
                      <a:pt x="143" y="35"/>
                    </a:lnTo>
                    <a:lnTo>
                      <a:pt x="148" y="44"/>
                    </a:lnTo>
                    <a:lnTo>
                      <a:pt x="154" y="55"/>
                    </a:lnTo>
                    <a:lnTo>
                      <a:pt x="156" y="69"/>
                    </a:lnTo>
                    <a:lnTo>
                      <a:pt x="158" y="82"/>
                    </a:lnTo>
                    <a:lnTo>
                      <a:pt x="158" y="84"/>
                    </a:lnTo>
                    <a:lnTo>
                      <a:pt x="158" y="86"/>
                    </a:lnTo>
                    <a:lnTo>
                      <a:pt x="158" y="86"/>
                    </a:lnTo>
                    <a:lnTo>
                      <a:pt x="158" y="86"/>
                    </a:lnTo>
                    <a:lnTo>
                      <a:pt x="160" y="84"/>
                    </a:lnTo>
                    <a:lnTo>
                      <a:pt x="162" y="82"/>
                    </a:lnTo>
                    <a:lnTo>
                      <a:pt x="162" y="82"/>
                    </a:lnTo>
                    <a:lnTo>
                      <a:pt x="162" y="82"/>
                    </a:lnTo>
                    <a:close/>
                    <a:moveTo>
                      <a:pt x="97" y="2"/>
                    </a:moveTo>
                    <a:lnTo>
                      <a:pt x="90" y="0"/>
                    </a:lnTo>
                    <a:lnTo>
                      <a:pt x="82" y="0"/>
                    </a:lnTo>
                    <a:lnTo>
                      <a:pt x="80" y="0"/>
                    </a:lnTo>
                    <a:lnTo>
                      <a:pt x="80" y="0"/>
                    </a:lnTo>
                    <a:lnTo>
                      <a:pt x="80" y="2"/>
                    </a:lnTo>
                    <a:lnTo>
                      <a:pt x="80" y="4"/>
                    </a:lnTo>
                    <a:lnTo>
                      <a:pt x="80" y="4"/>
                    </a:lnTo>
                    <a:lnTo>
                      <a:pt x="80" y="4"/>
                    </a:lnTo>
                    <a:lnTo>
                      <a:pt x="93" y="4"/>
                    </a:lnTo>
                    <a:lnTo>
                      <a:pt x="105" y="8"/>
                    </a:lnTo>
                    <a:lnTo>
                      <a:pt x="101" y="4"/>
                    </a:lnTo>
                    <a:lnTo>
                      <a:pt x="97" y="2"/>
                    </a:lnTo>
                    <a:close/>
                    <a:moveTo>
                      <a:pt x="0" y="97"/>
                    </a:moveTo>
                    <a:lnTo>
                      <a:pt x="4" y="112"/>
                    </a:lnTo>
                    <a:lnTo>
                      <a:pt x="10" y="126"/>
                    </a:lnTo>
                    <a:lnTo>
                      <a:pt x="19" y="137"/>
                    </a:lnTo>
                    <a:lnTo>
                      <a:pt x="31" y="146"/>
                    </a:lnTo>
                    <a:lnTo>
                      <a:pt x="31" y="145"/>
                    </a:lnTo>
                    <a:lnTo>
                      <a:pt x="33" y="145"/>
                    </a:lnTo>
                    <a:lnTo>
                      <a:pt x="21" y="133"/>
                    </a:lnTo>
                    <a:lnTo>
                      <a:pt x="14" y="122"/>
                    </a:lnTo>
                    <a:lnTo>
                      <a:pt x="6" y="107"/>
                    </a:lnTo>
                    <a:lnTo>
                      <a:pt x="2" y="91"/>
                    </a:lnTo>
                    <a:lnTo>
                      <a:pt x="0" y="95"/>
                    </a:lnTo>
                    <a:lnTo>
                      <a:pt x="0" y="97"/>
                    </a:lnTo>
                    <a:close/>
                  </a:path>
                </a:pathLst>
              </a:custGeom>
              <a:solidFill>
                <a:srgbClr val="BC90A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02" name="Freeform 202"/>
              <p:cNvSpPr>
                <a:spLocks noEditPoints="1"/>
              </p:cNvSpPr>
              <p:nvPr/>
            </p:nvSpPr>
            <p:spPr bwMode="auto">
              <a:xfrm>
                <a:off x="1551" y="1434"/>
                <a:ext cx="160" cy="143"/>
              </a:xfrm>
              <a:custGeom>
                <a:avLst/>
                <a:gdLst/>
                <a:ahLst/>
                <a:cxnLst>
                  <a:cxn ang="0">
                    <a:pos x="160" y="80"/>
                  </a:cxn>
                  <a:cxn ang="0">
                    <a:pos x="158" y="67"/>
                  </a:cxn>
                  <a:cxn ang="0">
                    <a:pos x="156" y="55"/>
                  </a:cxn>
                  <a:cxn ang="0">
                    <a:pos x="152" y="46"/>
                  </a:cxn>
                  <a:cxn ang="0">
                    <a:pos x="147" y="36"/>
                  </a:cxn>
                  <a:cxn ang="0">
                    <a:pos x="147" y="34"/>
                  </a:cxn>
                  <a:cxn ang="0">
                    <a:pos x="147" y="34"/>
                  </a:cxn>
                  <a:cxn ang="0">
                    <a:pos x="141" y="33"/>
                  </a:cxn>
                  <a:cxn ang="0">
                    <a:pos x="137" y="29"/>
                  </a:cxn>
                  <a:cxn ang="0">
                    <a:pos x="145" y="40"/>
                  </a:cxn>
                  <a:cxn ang="0">
                    <a:pos x="150" y="52"/>
                  </a:cxn>
                  <a:cxn ang="0">
                    <a:pos x="154" y="65"/>
                  </a:cxn>
                  <a:cxn ang="0">
                    <a:pos x="156" y="80"/>
                  </a:cxn>
                  <a:cxn ang="0">
                    <a:pos x="156" y="82"/>
                  </a:cxn>
                  <a:cxn ang="0">
                    <a:pos x="156" y="86"/>
                  </a:cxn>
                  <a:cxn ang="0">
                    <a:pos x="156" y="86"/>
                  </a:cxn>
                  <a:cxn ang="0">
                    <a:pos x="158" y="84"/>
                  </a:cxn>
                  <a:cxn ang="0">
                    <a:pos x="158" y="84"/>
                  </a:cxn>
                  <a:cxn ang="0">
                    <a:pos x="160" y="82"/>
                  </a:cxn>
                  <a:cxn ang="0">
                    <a:pos x="160" y="80"/>
                  </a:cxn>
                  <a:cxn ang="0">
                    <a:pos x="160" y="80"/>
                  </a:cxn>
                  <a:cxn ang="0">
                    <a:pos x="101" y="2"/>
                  </a:cxn>
                  <a:cxn ang="0">
                    <a:pos x="92" y="0"/>
                  </a:cxn>
                  <a:cxn ang="0">
                    <a:pos x="80" y="0"/>
                  </a:cxn>
                  <a:cxn ang="0">
                    <a:pos x="80" y="2"/>
                  </a:cxn>
                  <a:cxn ang="0">
                    <a:pos x="78" y="4"/>
                  </a:cxn>
                  <a:cxn ang="0">
                    <a:pos x="78" y="4"/>
                  </a:cxn>
                  <a:cxn ang="0">
                    <a:pos x="80" y="4"/>
                  </a:cxn>
                  <a:cxn ang="0">
                    <a:pos x="95" y="4"/>
                  </a:cxn>
                  <a:cxn ang="0">
                    <a:pos x="110" y="10"/>
                  </a:cxn>
                  <a:cxn ang="0">
                    <a:pos x="107" y="6"/>
                  </a:cxn>
                  <a:cxn ang="0">
                    <a:pos x="101" y="2"/>
                  </a:cxn>
                  <a:cxn ang="0">
                    <a:pos x="0" y="93"/>
                  </a:cxn>
                  <a:cxn ang="0">
                    <a:pos x="6" y="108"/>
                  </a:cxn>
                  <a:cxn ang="0">
                    <a:pos x="12" y="122"/>
                  </a:cxn>
                  <a:cxn ang="0">
                    <a:pos x="21" y="133"/>
                  </a:cxn>
                  <a:cxn ang="0">
                    <a:pos x="33" y="143"/>
                  </a:cxn>
                  <a:cxn ang="0">
                    <a:pos x="33" y="143"/>
                  </a:cxn>
                  <a:cxn ang="0">
                    <a:pos x="35" y="141"/>
                  </a:cxn>
                  <a:cxn ang="0">
                    <a:pos x="23" y="129"/>
                  </a:cxn>
                  <a:cxn ang="0">
                    <a:pos x="14" y="118"/>
                  </a:cxn>
                  <a:cxn ang="0">
                    <a:pos x="8" y="103"/>
                  </a:cxn>
                  <a:cxn ang="0">
                    <a:pos x="4" y="86"/>
                  </a:cxn>
                  <a:cxn ang="0">
                    <a:pos x="4" y="86"/>
                  </a:cxn>
                  <a:cxn ang="0">
                    <a:pos x="4" y="88"/>
                  </a:cxn>
                  <a:cxn ang="0">
                    <a:pos x="2" y="89"/>
                  </a:cxn>
                  <a:cxn ang="0">
                    <a:pos x="0" y="93"/>
                  </a:cxn>
                </a:cxnLst>
                <a:rect l="0" t="0" r="r" b="b"/>
                <a:pathLst>
                  <a:path w="160" h="143">
                    <a:moveTo>
                      <a:pt x="160" y="80"/>
                    </a:moveTo>
                    <a:lnTo>
                      <a:pt x="158" y="67"/>
                    </a:lnTo>
                    <a:lnTo>
                      <a:pt x="156" y="55"/>
                    </a:lnTo>
                    <a:lnTo>
                      <a:pt x="152" y="46"/>
                    </a:lnTo>
                    <a:lnTo>
                      <a:pt x="147" y="36"/>
                    </a:lnTo>
                    <a:lnTo>
                      <a:pt x="147" y="34"/>
                    </a:lnTo>
                    <a:lnTo>
                      <a:pt x="147" y="34"/>
                    </a:lnTo>
                    <a:lnTo>
                      <a:pt x="141" y="33"/>
                    </a:lnTo>
                    <a:lnTo>
                      <a:pt x="137" y="29"/>
                    </a:lnTo>
                    <a:lnTo>
                      <a:pt x="145" y="40"/>
                    </a:lnTo>
                    <a:lnTo>
                      <a:pt x="150" y="52"/>
                    </a:lnTo>
                    <a:lnTo>
                      <a:pt x="154" y="65"/>
                    </a:lnTo>
                    <a:lnTo>
                      <a:pt x="156" y="80"/>
                    </a:lnTo>
                    <a:lnTo>
                      <a:pt x="156" y="82"/>
                    </a:lnTo>
                    <a:lnTo>
                      <a:pt x="156" y="86"/>
                    </a:lnTo>
                    <a:lnTo>
                      <a:pt x="156" y="86"/>
                    </a:lnTo>
                    <a:lnTo>
                      <a:pt x="158" y="84"/>
                    </a:lnTo>
                    <a:lnTo>
                      <a:pt x="158" y="84"/>
                    </a:lnTo>
                    <a:lnTo>
                      <a:pt x="160" y="82"/>
                    </a:lnTo>
                    <a:lnTo>
                      <a:pt x="160" y="80"/>
                    </a:lnTo>
                    <a:lnTo>
                      <a:pt x="160" y="80"/>
                    </a:lnTo>
                    <a:close/>
                    <a:moveTo>
                      <a:pt x="101" y="2"/>
                    </a:moveTo>
                    <a:lnTo>
                      <a:pt x="92" y="0"/>
                    </a:lnTo>
                    <a:lnTo>
                      <a:pt x="80" y="0"/>
                    </a:lnTo>
                    <a:lnTo>
                      <a:pt x="80" y="2"/>
                    </a:lnTo>
                    <a:lnTo>
                      <a:pt x="78" y="4"/>
                    </a:lnTo>
                    <a:lnTo>
                      <a:pt x="78" y="4"/>
                    </a:lnTo>
                    <a:lnTo>
                      <a:pt x="80" y="4"/>
                    </a:lnTo>
                    <a:lnTo>
                      <a:pt x="95" y="4"/>
                    </a:lnTo>
                    <a:lnTo>
                      <a:pt x="110" y="10"/>
                    </a:lnTo>
                    <a:lnTo>
                      <a:pt x="107" y="6"/>
                    </a:lnTo>
                    <a:lnTo>
                      <a:pt x="101" y="2"/>
                    </a:lnTo>
                    <a:close/>
                    <a:moveTo>
                      <a:pt x="0" y="93"/>
                    </a:moveTo>
                    <a:lnTo>
                      <a:pt x="6" y="108"/>
                    </a:lnTo>
                    <a:lnTo>
                      <a:pt x="12" y="122"/>
                    </a:lnTo>
                    <a:lnTo>
                      <a:pt x="21" y="133"/>
                    </a:lnTo>
                    <a:lnTo>
                      <a:pt x="33" y="143"/>
                    </a:lnTo>
                    <a:lnTo>
                      <a:pt x="33" y="143"/>
                    </a:lnTo>
                    <a:lnTo>
                      <a:pt x="35" y="141"/>
                    </a:lnTo>
                    <a:lnTo>
                      <a:pt x="23" y="129"/>
                    </a:lnTo>
                    <a:lnTo>
                      <a:pt x="14" y="118"/>
                    </a:lnTo>
                    <a:lnTo>
                      <a:pt x="8" y="103"/>
                    </a:lnTo>
                    <a:lnTo>
                      <a:pt x="4" y="86"/>
                    </a:lnTo>
                    <a:lnTo>
                      <a:pt x="4" y="86"/>
                    </a:lnTo>
                    <a:lnTo>
                      <a:pt x="4" y="88"/>
                    </a:lnTo>
                    <a:lnTo>
                      <a:pt x="2" y="89"/>
                    </a:lnTo>
                    <a:lnTo>
                      <a:pt x="0" y="93"/>
                    </a:lnTo>
                    <a:close/>
                  </a:path>
                </a:pathLst>
              </a:custGeom>
              <a:solidFill>
                <a:srgbClr val="BD90A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03" name="Freeform 203"/>
              <p:cNvSpPr>
                <a:spLocks noEditPoints="1"/>
              </p:cNvSpPr>
              <p:nvPr/>
            </p:nvSpPr>
            <p:spPr bwMode="auto">
              <a:xfrm>
                <a:off x="1552" y="1436"/>
                <a:ext cx="157" cy="141"/>
              </a:xfrm>
              <a:custGeom>
                <a:avLst/>
                <a:gdLst/>
                <a:ahLst/>
                <a:cxnLst>
                  <a:cxn ang="0">
                    <a:pos x="156" y="78"/>
                  </a:cxn>
                  <a:cxn ang="0">
                    <a:pos x="154" y="65"/>
                  </a:cxn>
                  <a:cxn ang="0">
                    <a:pos x="152" y="51"/>
                  </a:cxn>
                  <a:cxn ang="0">
                    <a:pos x="146" y="40"/>
                  </a:cxn>
                  <a:cxn ang="0">
                    <a:pos x="141" y="31"/>
                  </a:cxn>
                  <a:cxn ang="0">
                    <a:pos x="122" y="17"/>
                  </a:cxn>
                  <a:cxn ang="0">
                    <a:pos x="103" y="4"/>
                  </a:cxn>
                  <a:cxn ang="0">
                    <a:pos x="91" y="0"/>
                  </a:cxn>
                  <a:cxn ang="0">
                    <a:pos x="78" y="0"/>
                  </a:cxn>
                  <a:cxn ang="0">
                    <a:pos x="78" y="0"/>
                  </a:cxn>
                  <a:cxn ang="0">
                    <a:pos x="78" y="0"/>
                  </a:cxn>
                  <a:cxn ang="0">
                    <a:pos x="76" y="0"/>
                  </a:cxn>
                  <a:cxn ang="0">
                    <a:pos x="76" y="2"/>
                  </a:cxn>
                  <a:cxn ang="0">
                    <a:pos x="76" y="2"/>
                  </a:cxn>
                  <a:cxn ang="0">
                    <a:pos x="76" y="4"/>
                  </a:cxn>
                  <a:cxn ang="0">
                    <a:pos x="76" y="4"/>
                  </a:cxn>
                  <a:cxn ang="0">
                    <a:pos x="78" y="4"/>
                  </a:cxn>
                  <a:cxn ang="0">
                    <a:pos x="93" y="4"/>
                  </a:cxn>
                  <a:cxn ang="0">
                    <a:pos x="107" y="10"/>
                  </a:cxn>
                  <a:cxn ang="0">
                    <a:pos x="120" y="15"/>
                  </a:cxn>
                  <a:cxn ang="0">
                    <a:pos x="129" y="25"/>
                  </a:cxn>
                  <a:cxn ang="0">
                    <a:pos x="139" y="36"/>
                  </a:cxn>
                  <a:cxn ang="0">
                    <a:pos x="146" y="48"/>
                  </a:cxn>
                  <a:cxn ang="0">
                    <a:pos x="150" y="63"/>
                  </a:cxn>
                  <a:cxn ang="0">
                    <a:pos x="152" y="78"/>
                  </a:cxn>
                  <a:cxn ang="0">
                    <a:pos x="152" y="82"/>
                  </a:cxn>
                  <a:cxn ang="0">
                    <a:pos x="150" y="86"/>
                  </a:cxn>
                  <a:cxn ang="0">
                    <a:pos x="154" y="84"/>
                  </a:cxn>
                  <a:cxn ang="0">
                    <a:pos x="156" y="82"/>
                  </a:cxn>
                  <a:cxn ang="0">
                    <a:pos x="156" y="80"/>
                  </a:cxn>
                  <a:cxn ang="0">
                    <a:pos x="156" y="78"/>
                  </a:cxn>
                  <a:cxn ang="0">
                    <a:pos x="0" y="87"/>
                  </a:cxn>
                  <a:cxn ang="0">
                    <a:pos x="4" y="103"/>
                  </a:cxn>
                  <a:cxn ang="0">
                    <a:pos x="12" y="118"/>
                  </a:cxn>
                  <a:cxn ang="0">
                    <a:pos x="19" y="129"/>
                  </a:cxn>
                  <a:cxn ang="0">
                    <a:pos x="31" y="141"/>
                  </a:cxn>
                  <a:cxn ang="0">
                    <a:pos x="33" y="139"/>
                  </a:cxn>
                  <a:cxn ang="0">
                    <a:pos x="34" y="137"/>
                  </a:cxn>
                  <a:cxn ang="0">
                    <a:pos x="23" y="127"/>
                  </a:cxn>
                  <a:cxn ang="0">
                    <a:pos x="14" y="112"/>
                  </a:cxn>
                  <a:cxn ang="0">
                    <a:pos x="10" y="104"/>
                  </a:cxn>
                  <a:cxn ang="0">
                    <a:pos x="6" y="97"/>
                  </a:cxn>
                  <a:cxn ang="0">
                    <a:pos x="4" y="89"/>
                  </a:cxn>
                  <a:cxn ang="0">
                    <a:pos x="4" y="80"/>
                  </a:cxn>
                  <a:cxn ang="0">
                    <a:pos x="2" y="82"/>
                  </a:cxn>
                  <a:cxn ang="0">
                    <a:pos x="2" y="86"/>
                  </a:cxn>
                  <a:cxn ang="0">
                    <a:pos x="0" y="86"/>
                  </a:cxn>
                  <a:cxn ang="0">
                    <a:pos x="0" y="87"/>
                  </a:cxn>
                  <a:cxn ang="0">
                    <a:pos x="53" y="8"/>
                  </a:cxn>
                  <a:cxn ang="0">
                    <a:pos x="57" y="6"/>
                  </a:cxn>
                  <a:cxn ang="0">
                    <a:pos x="61" y="4"/>
                  </a:cxn>
                  <a:cxn ang="0">
                    <a:pos x="61" y="4"/>
                  </a:cxn>
                  <a:cxn ang="0">
                    <a:pos x="61" y="4"/>
                  </a:cxn>
                  <a:cxn ang="0">
                    <a:pos x="57" y="6"/>
                  </a:cxn>
                  <a:cxn ang="0">
                    <a:pos x="53" y="8"/>
                  </a:cxn>
                </a:cxnLst>
                <a:rect l="0" t="0" r="r" b="b"/>
                <a:pathLst>
                  <a:path w="156" h="141">
                    <a:moveTo>
                      <a:pt x="156" y="78"/>
                    </a:moveTo>
                    <a:lnTo>
                      <a:pt x="154" y="65"/>
                    </a:lnTo>
                    <a:lnTo>
                      <a:pt x="152" y="51"/>
                    </a:lnTo>
                    <a:lnTo>
                      <a:pt x="146" y="40"/>
                    </a:lnTo>
                    <a:lnTo>
                      <a:pt x="141" y="31"/>
                    </a:lnTo>
                    <a:lnTo>
                      <a:pt x="122" y="17"/>
                    </a:lnTo>
                    <a:lnTo>
                      <a:pt x="103" y="4"/>
                    </a:lnTo>
                    <a:lnTo>
                      <a:pt x="91" y="0"/>
                    </a:lnTo>
                    <a:lnTo>
                      <a:pt x="78" y="0"/>
                    </a:lnTo>
                    <a:lnTo>
                      <a:pt x="78" y="0"/>
                    </a:lnTo>
                    <a:lnTo>
                      <a:pt x="78" y="0"/>
                    </a:lnTo>
                    <a:lnTo>
                      <a:pt x="76" y="0"/>
                    </a:lnTo>
                    <a:lnTo>
                      <a:pt x="76" y="2"/>
                    </a:lnTo>
                    <a:lnTo>
                      <a:pt x="76" y="2"/>
                    </a:lnTo>
                    <a:lnTo>
                      <a:pt x="76" y="4"/>
                    </a:lnTo>
                    <a:lnTo>
                      <a:pt x="76" y="4"/>
                    </a:lnTo>
                    <a:lnTo>
                      <a:pt x="78" y="4"/>
                    </a:lnTo>
                    <a:lnTo>
                      <a:pt x="93" y="4"/>
                    </a:lnTo>
                    <a:lnTo>
                      <a:pt x="107" y="10"/>
                    </a:lnTo>
                    <a:lnTo>
                      <a:pt x="120" y="15"/>
                    </a:lnTo>
                    <a:lnTo>
                      <a:pt x="129" y="25"/>
                    </a:lnTo>
                    <a:lnTo>
                      <a:pt x="139" y="36"/>
                    </a:lnTo>
                    <a:lnTo>
                      <a:pt x="146" y="48"/>
                    </a:lnTo>
                    <a:lnTo>
                      <a:pt x="150" y="63"/>
                    </a:lnTo>
                    <a:lnTo>
                      <a:pt x="152" y="78"/>
                    </a:lnTo>
                    <a:lnTo>
                      <a:pt x="152" y="82"/>
                    </a:lnTo>
                    <a:lnTo>
                      <a:pt x="150" y="86"/>
                    </a:lnTo>
                    <a:lnTo>
                      <a:pt x="154" y="84"/>
                    </a:lnTo>
                    <a:lnTo>
                      <a:pt x="156" y="82"/>
                    </a:lnTo>
                    <a:lnTo>
                      <a:pt x="156" y="80"/>
                    </a:lnTo>
                    <a:lnTo>
                      <a:pt x="156" y="78"/>
                    </a:lnTo>
                    <a:close/>
                    <a:moveTo>
                      <a:pt x="0" y="87"/>
                    </a:moveTo>
                    <a:lnTo>
                      <a:pt x="4" y="103"/>
                    </a:lnTo>
                    <a:lnTo>
                      <a:pt x="12" y="118"/>
                    </a:lnTo>
                    <a:lnTo>
                      <a:pt x="19" y="129"/>
                    </a:lnTo>
                    <a:lnTo>
                      <a:pt x="31" y="141"/>
                    </a:lnTo>
                    <a:lnTo>
                      <a:pt x="33" y="139"/>
                    </a:lnTo>
                    <a:lnTo>
                      <a:pt x="34" y="137"/>
                    </a:lnTo>
                    <a:lnTo>
                      <a:pt x="23" y="127"/>
                    </a:lnTo>
                    <a:lnTo>
                      <a:pt x="14" y="112"/>
                    </a:lnTo>
                    <a:lnTo>
                      <a:pt x="10" y="104"/>
                    </a:lnTo>
                    <a:lnTo>
                      <a:pt x="6" y="97"/>
                    </a:lnTo>
                    <a:lnTo>
                      <a:pt x="4" y="89"/>
                    </a:lnTo>
                    <a:lnTo>
                      <a:pt x="4" y="80"/>
                    </a:lnTo>
                    <a:lnTo>
                      <a:pt x="2" y="82"/>
                    </a:lnTo>
                    <a:lnTo>
                      <a:pt x="2" y="86"/>
                    </a:lnTo>
                    <a:lnTo>
                      <a:pt x="0" y="86"/>
                    </a:lnTo>
                    <a:lnTo>
                      <a:pt x="0" y="87"/>
                    </a:lnTo>
                    <a:close/>
                    <a:moveTo>
                      <a:pt x="53" y="8"/>
                    </a:moveTo>
                    <a:lnTo>
                      <a:pt x="57" y="6"/>
                    </a:lnTo>
                    <a:lnTo>
                      <a:pt x="61" y="4"/>
                    </a:lnTo>
                    <a:lnTo>
                      <a:pt x="61" y="4"/>
                    </a:lnTo>
                    <a:lnTo>
                      <a:pt x="61" y="4"/>
                    </a:lnTo>
                    <a:lnTo>
                      <a:pt x="57" y="6"/>
                    </a:lnTo>
                    <a:lnTo>
                      <a:pt x="53" y="8"/>
                    </a:lnTo>
                    <a:close/>
                  </a:path>
                </a:pathLst>
              </a:custGeom>
              <a:solidFill>
                <a:srgbClr val="BE90A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04" name="Freeform 204"/>
              <p:cNvSpPr>
                <a:spLocks noEditPoints="1"/>
              </p:cNvSpPr>
              <p:nvPr/>
            </p:nvSpPr>
            <p:spPr bwMode="auto">
              <a:xfrm>
                <a:off x="1555" y="1438"/>
                <a:ext cx="152" cy="137"/>
              </a:xfrm>
              <a:custGeom>
                <a:avLst/>
                <a:gdLst/>
                <a:ahLst/>
                <a:cxnLst>
                  <a:cxn ang="0">
                    <a:pos x="152" y="76"/>
                  </a:cxn>
                  <a:cxn ang="0">
                    <a:pos x="150" y="61"/>
                  </a:cxn>
                  <a:cxn ang="0">
                    <a:pos x="146" y="48"/>
                  </a:cxn>
                  <a:cxn ang="0">
                    <a:pos x="141" y="36"/>
                  </a:cxn>
                  <a:cxn ang="0">
                    <a:pos x="133" y="25"/>
                  </a:cxn>
                  <a:cxn ang="0">
                    <a:pos x="120" y="15"/>
                  </a:cxn>
                  <a:cxn ang="0">
                    <a:pos x="106" y="6"/>
                  </a:cxn>
                  <a:cxn ang="0">
                    <a:pos x="91" y="0"/>
                  </a:cxn>
                  <a:cxn ang="0">
                    <a:pos x="76" y="0"/>
                  </a:cxn>
                  <a:cxn ang="0">
                    <a:pos x="74" y="0"/>
                  </a:cxn>
                  <a:cxn ang="0">
                    <a:pos x="74" y="0"/>
                  </a:cxn>
                  <a:cxn ang="0">
                    <a:pos x="74" y="0"/>
                  </a:cxn>
                  <a:cxn ang="0">
                    <a:pos x="74" y="0"/>
                  </a:cxn>
                  <a:cxn ang="0">
                    <a:pos x="72" y="2"/>
                  </a:cxn>
                  <a:cxn ang="0">
                    <a:pos x="72" y="4"/>
                  </a:cxn>
                  <a:cxn ang="0">
                    <a:pos x="74" y="4"/>
                  </a:cxn>
                  <a:cxn ang="0">
                    <a:pos x="76" y="4"/>
                  </a:cxn>
                  <a:cxn ang="0">
                    <a:pos x="89" y="4"/>
                  </a:cxn>
                  <a:cxn ang="0">
                    <a:pos x="105" y="10"/>
                  </a:cxn>
                  <a:cxn ang="0">
                    <a:pos x="116" y="15"/>
                  </a:cxn>
                  <a:cxn ang="0">
                    <a:pos x="127" y="25"/>
                  </a:cxn>
                  <a:cxn ang="0">
                    <a:pos x="135" y="34"/>
                  </a:cxn>
                  <a:cxn ang="0">
                    <a:pos x="143" y="48"/>
                  </a:cxn>
                  <a:cxn ang="0">
                    <a:pos x="146" y="61"/>
                  </a:cxn>
                  <a:cxn ang="0">
                    <a:pos x="148" y="76"/>
                  </a:cxn>
                  <a:cxn ang="0">
                    <a:pos x="148" y="80"/>
                  </a:cxn>
                  <a:cxn ang="0">
                    <a:pos x="146" y="85"/>
                  </a:cxn>
                  <a:cxn ang="0">
                    <a:pos x="148" y="84"/>
                  </a:cxn>
                  <a:cxn ang="0">
                    <a:pos x="152" y="82"/>
                  </a:cxn>
                  <a:cxn ang="0">
                    <a:pos x="152" y="78"/>
                  </a:cxn>
                  <a:cxn ang="0">
                    <a:pos x="152" y="76"/>
                  </a:cxn>
                  <a:cxn ang="0">
                    <a:pos x="0" y="82"/>
                  </a:cxn>
                  <a:cxn ang="0">
                    <a:pos x="4" y="99"/>
                  </a:cxn>
                  <a:cxn ang="0">
                    <a:pos x="10" y="114"/>
                  </a:cxn>
                  <a:cxn ang="0">
                    <a:pos x="19" y="125"/>
                  </a:cxn>
                  <a:cxn ang="0">
                    <a:pos x="31" y="137"/>
                  </a:cxn>
                  <a:cxn ang="0">
                    <a:pos x="32" y="135"/>
                  </a:cxn>
                  <a:cxn ang="0">
                    <a:pos x="34" y="135"/>
                  </a:cxn>
                  <a:cxn ang="0">
                    <a:pos x="34" y="135"/>
                  </a:cxn>
                  <a:cxn ang="0">
                    <a:pos x="34" y="135"/>
                  </a:cxn>
                  <a:cxn ang="0">
                    <a:pos x="29" y="129"/>
                  </a:cxn>
                  <a:cxn ang="0">
                    <a:pos x="21" y="123"/>
                  </a:cxn>
                  <a:cxn ang="0">
                    <a:pos x="17" y="116"/>
                  </a:cxn>
                  <a:cxn ang="0">
                    <a:pos x="12" y="108"/>
                  </a:cxn>
                  <a:cxn ang="0">
                    <a:pos x="8" y="101"/>
                  </a:cxn>
                  <a:cxn ang="0">
                    <a:pos x="6" y="93"/>
                  </a:cxn>
                  <a:cxn ang="0">
                    <a:pos x="4" y="84"/>
                  </a:cxn>
                  <a:cxn ang="0">
                    <a:pos x="4" y="76"/>
                  </a:cxn>
                  <a:cxn ang="0">
                    <a:pos x="4" y="74"/>
                  </a:cxn>
                  <a:cxn ang="0">
                    <a:pos x="4" y="74"/>
                  </a:cxn>
                  <a:cxn ang="0">
                    <a:pos x="2" y="78"/>
                  </a:cxn>
                  <a:cxn ang="0">
                    <a:pos x="0" y="82"/>
                  </a:cxn>
                  <a:cxn ang="0">
                    <a:pos x="46" y="10"/>
                  </a:cxn>
                  <a:cxn ang="0">
                    <a:pos x="48" y="8"/>
                  </a:cxn>
                  <a:cxn ang="0">
                    <a:pos x="50" y="6"/>
                  </a:cxn>
                  <a:cxn ang="0">
                    <a:pos x="53" y="4"/>
                  </a:cxn>
                  <a:cxn ang="0">
                    <a:pos x="59" y="2"/>
                  </a:cxn>
                  <a:cxn ang="0">
                    <a:pos x="59" y="4"/>
                  </a:cxn>
                  <a:cxn ang="0">
                    <a:pos x="59" y="6"/>
                  </a:cxn>
                  <a:cxn ang="0">
                    <a:pos x="53" y="8"/>
                  </a:cxn>
                  <a:cxn ang="0">
                    <a:pos x="46" y="10"/>
                  </a:cxn>
                </a:cxnLst>
                <a:rect l="0" t="0" r="r" b="b"/>
                <a:pathLst>
                  <a:path w="152" h="137">
                    <a:moveTo>
                      <a:pt x="152" y="76"/>
                    </a:moveTo>
                    <a:lnTo>
                      <a:pt x="150" y="61"/>
                    </a:lnTo>
                    <a:lnTo>
                      <a:pt x="146" y="48"/>
                    </a:lnTo>
                    <a:lnTo>
                      <a:pt x="141" y="36"/>
                    </a:lnTo>
                    <a:lnTo>
                      <a:pt x="133" y="25"/>
                    </a:lnTo>
                    <a:lnTo>
                      <a:pt x="120" y="15"/>
                    </a:lnTo>
                    <a:lnTo>
                      <a:pt x="106" y="6"/>
                    </a:lnTo>
                    <a:lnTo>
                      <a:pt x="91" y="0"/>
                    </a:lnTo>
                    <a:lnTo>
                      <a:pt x="76" y="0"/>
                    </a:lnTo>
                    <a:lnTo>
                      <a:pt x="74" y="0"/>
                    </a:lnTo>
                    <a:lnTo>
                      <a:pt x="74" y="0"/>
                    </a:lnTo>
                    <a:lnTo>
                      <a:pt x="74" y="0"/>
                    </a:lnTo>
                    <a:lnTo>
                      <a:pt x="74" y="0"/>
                    </a:lnTo>
                    <a:lnTo>
                      <a:pt x="72" y="2"/>
                    </a:lnTo>
                    <a:lnTo>
                      <a:pt x="72" y="4"/>
                    </a:lnTo>
                    <a:lnTo>
                      <a:pt x="74" y="4"/>
                    </a:lnTo>
                    <a:lnTo>
                      <a:pt x="76" y="4"/>
                    </a:lnTo>
                    <a:lnTo>
                      <a:pt x="89" y="4"/>
                    </a:lnTo>
                    <a:lnTo>
                      <a:pt x="105" y="10"/>
                    </a:lnTo>
                    <a:lnTo>
                      <a:pt x="116" y="15"/>
                    </a:lnTo>
                    <a:lnTo>
                      <a:pt x="127" y="25"/>
                    </a:lnTo>
                    <a:lnTo>
                      <a:pt x="135" y="34"/>
                    </a:lnTo>
                    <a:lnTo>
                      <a:pt x="143" y="48"/>
                    </a:lnTo>
                    <a:lnTo>
                      <a:pt x="146" y="61"/>
                    </a:lnTo>
                    <a:lnTo>
                      <a:pt x="148" y="76"/>
                    </a:lnTo>
                    <a:lnTo>
                      <a:pt x="148" y="80"/>
                    </a:lnTo>
                    <a:lnTo>
                      <a:pt x="146" y="85"/>
                    </a:lnTo>
                    <a:lnTo>
                      <a:pt x="148" y="84"/>
                    </a:lnTo>
                    <a:lnTo>
                      <a:pt x="152" y="82"/>
                    </a:lnTo>
                    <a:lnTo>
                      <a:pt x="152" y="78"/>
                    </a:lnTo>
                    <a:lnTo>
                      <a:pt x="152" y="76"/>
                    </a:lnTo>
                    <a:close/>
                    <a:moveTo>
                      <a:pt x="0" y="82"/>
                    </a:moveTo>
                    <a:lnTo>
                      <a:pt x="4" y="99"/>
                    </a:lnTo>
                    <a:lnTo>
                      <a:pt x="10" y="114"/>
                    </a:lnTo>
                    <a:lnTo>
                      <a:pt x="19" y="125"/>
                    </a:lnTo>
                    <a:lnTo>
                      <a:pt x="31" y="137"/>
                    </a:lnTo>
                    <a:lnTo>
                      <a:pt x="32" y="135"/>
                    </a:lnTo>
                    <a:lnTo>
                      <a:pt x="34" y="135"/>
                    </a:lnTo>
                    <a:lnTo>
                      <a:pt x="34" y="135"/>
                    </a:lnTo>
                    <a:lnTo>
                      <a:pt x="34" y="135"/>
                    </a:lnTo>
                    <a:lnTo>
                      <a:pt x="29" y="129"/>
                    </a:lnTo>
                    <a:lnTo>
                      <a:pt x="21" y="123"/>
                    </a:lnTo>
                    <a:lnTo>
                      <a:pt x="17" y="116"/>
                    </a:lnTo>
                    <a:lnTo>
                      <a:pt x="12" y="108"/>
                    </a:lnTo>
                    <a:lnTo>
                      <a:pt x="8" y="101"/>
                    </a:lnTo>
                    <a:lnTo>
                      <a:pt x="6" y="93"/>
                    </a:lnTo>
                    <a:lnTo>
                      <a:pt x="4" y="84"/>
                    </a:lnTo>
                    <a:lnTo>
                      <a:pt x="4" y="76"/>
                    </a:lnTo>
                    <a:lnTo>
                      <a:pt x="4" y="74"/>
                    </a:lnTo>
                    <a:lnTo>
                      <a:pt x="4" y="74"/>
                    </a:lnTo>
                    <a:lnTo>
                      <a:pt x="2" y="78"/>
                    </a:lnTo>
                    <a:lnTo>
                      <a:pt x="0" y="82"/>
                    </a:lnTo>
                    <a:close/>
                    <a:moveTo>
                      <a:pt x="46" y="10"/>
                    </a:moveTo>
                    <a:lnTo>
                      <a:pt x="48" y="8"/>
                    </a:lnTo>
                    <a:lnTo>
                      <a:pt x="50" y="6"/>
                    </a:lnTo>
                    <a:lnTo>
                      <a:pt x="53" y="4"/>
                    </a:lnTo>
                    <a:lnTo>
                      <a:pt x="59" y="2"/>
                    </a:lnTo>
                    <a:lnTo>
                      <a:pt x="59" y="4"/>
                    </a:lnTo>
                    <a:lnTo>
                      <a:pt x="59" y="6"/>
                    </a:lnTo>
                    <a:lnTo>
                      <a:pt x="53" y="8"/>
                    </a:lnTo>
                    <a:lnTo>
                      <a:pt x="46" y="10"/>
                    </a:lnTo>
                    <a:close/>
                  </a:path>
                </a:pathLst>
              </a:custGeom>
              <a:solidFill>
                <a:srgbClr val="BF90A0"/>
              </a:solidFill>
              <a:ln w="9525">
                <a:noFill/>
                <a:round/>
              </a:ln>
            </p:spPr>
            <p:txBody>
              <a:bodyPr/>
              <a:lstStyle/>
              <a:p>
                <a:pPr fontAlgn="auto">
                  <a:spcBef>
                    <a:spcPts val="0"/>
                  </a:spcBef>
                  <a:spcAft>
                    <a:spcPts val="0"/>
                  </a:spcAft>
                  <a:defRPr/>
                </a:pPr>
                <a:endParaRPr lang="en-US" sz="1350">
                  <a:latin typeface="+mn-lt"/>
                  <a:cs typeface="+mn-cs"/>
                </a:endParaRPr>
              </a:p>
            </p:txBody>
          </p:sp>
        </p:grpSp>
        <p:grpSp>
          <p:nvGrpSpPr>
            <p:cNvPr id="69647" name="Group 205"/>
            <p:cNvGrpSpPr>
              <a:grpSpLocks/>
            </p:cNvGrpSpPr>
            <p:nvPr/>
          </p:nvGrpSpPr>
          <p:grpSpPr bwMode="auto">
            <a:xfrm>
              <a:off x="1470" y="1317"/>
              <a:ext cx="609" cy="442"/>
              <a:chOff x="1470" y="1317"/>
              <a:chExt cx="609" cy="442"/>
            </a:xfrm>
          </p:grpSpPr>
          <p:sp>
            <p:nvSpPr>
              <p:cNvPr id="179406" name="Freeform 206"/>
              <p:cNvSpPr>
                <a:spLocks noEditPoints="1"/>
              </p:cNvSpPr>
              <p:nvPr/>
            </p:nvSpPr>
            <p:spPr bwMode="auto">
              <a:xfrm>
                <a:off x="1556" y="1440"/>
                <a:ext cx="150" cy="133"/>
              </a:xfrm>
              <a:custGeom>
                <a:avLst/>
                <a:gdLst/>
                <a:ahLst/>
                <a:cxnLst>
                  <a:cxn ang="0">
                    <a:pos x="146" y="59"/>
                  </a:cxn>
                  <a:cxn ang="0">
                    <a:pos x="135" y="32"/>
                  </a:cxn>
                  <a:cxn ang="0">
                    <a:pos x="116" y="11"/>
                  </a:cxn>
                  <a:cxn ang="0">
                    <a:pos x="89" y="0"/>
                  </a:cxn>
                  <a:cxn ang="0">
                    <a:pos x="72" y="0"/>
                  </a:cxn>
                  <a:cxn ang="0">
                    <a:pos x="70" y="2"/>
                  </a:cxn>
                  <a:cxn ang="0">
                    <a:pos x="70" y="4"/>
                  </a:cxn>
                  <a:cxn ang="0">
                    <a:pos x="87" y="4"/>
                  </a:cxn>
                  <a:cxn ang="0">
                    <a:pos x="112" y="15"/>
                  </a:cxn>
                  <a:cxn ang="0">
                    <a:pos x="131" y="34"/>
                  </a:cxn>
                  <a:cxn ang="0">
                    <a:pos x="142" y="59"/>
                  </a:cxn>
                  <a:cxn ang="0">
                    <a:pos x="144" y="80"/>
                  </a:cxn>
                  <a:cxn ang="0">
                    <a:pos x="144" y="83"/>
                  </a:cxn>
                  <a:cxn ang="0">
                    <a:pos x="148" y="78"/>
                  </a:cxn>
                  <a:cxn ang="0">
                    <a:pos x="57" y="0"/>
                  </a:cxn>
                  <a:cxn ang="0">
                    <a:pos x="49" y="4"/>
                  </a:cxn>
                  <a:cxn ang="0">
                    <a:pos x="48" y="4"/>
                  </a:cxn>
                  <a:cxn ang="0">
                    <a:pos x="44" y="8"/>
                  </a:cxn>
                  <a:cxn ang="0">
                    <a:pos x="40" y="11"/>
                  </a:cxn>
                  <a:cxn ang="0">
                    <a:pos x="55" y="6"/>
                  </a:cxn>
                  <a:cxn ang="0">
                    <a:pos x="57" y="0"/>
                  </a:cxn>
                  <a:cxn ang="0">
                    <a:pos x="0" y="85"/>
                  </a:cxn>
                  <a:cxn ang="0">
                    <a:pos x="6" y="100"/>
                  </a:cxn>
                  <a:cxn ang="0">
                    <a:pos x="19" y="123"/>
                  </a:cxn>
                  <a:cxn ang="0">
                    <a:pos x="32" y="133"/>
                  </a:cxn>
                  <a:cxn ang="0">
                    <a:pos x="32" y="133"/>
                  </a:cxn>
                  <a:cxn ang="0">
                    <a:pos x="27" y="125"/>
                  </a:cxn>
                  <a:cxn ang="0">
                    <a:pos x="17" y="114"/>
                  </a:cxn>
                  <a:cxn ang="0">
                    <a:pos x="8" y="99"/>
                  </a:cxn>
                  <a:cxn ang="0">
                    <a:pos x="4" y="82"/>
                  </a:cxn>
                  <a:cxn ang="0">
                    <a:pos x="4" y="70"/>
                  </a:cxn>
                  <a:cxn ang="0">
                    <a:pos x="2" y="70"/>
                  </a:cxn>
                  <a:cxn ang="0">
                    <a:pos x="0" y="74"/>
                  </a:cxn>
                </a:cxnLst>
                <a:rect l="0" t="0" r="r" b="b"/>
                <a:pathLst>
                  <a:path w="148" h="133">
                    <a:moveTo>
                      <a:pt x="148" y="74"/>
                    </a:moveTo>
                    <a:lnTo>
                      <a:pt x="146" y="59"/>
                    </a:lnTo>
                    <a:lnTo>
                      <a:pt x="142" y="44"/>
                    </a:lnTo>
                    <a:lnTo>
                      <a:pt x="135" y="32"/>
                    </a:lnTo>
                    <a:lnTo>
                      <a:pt x="125" y="21"/>
                    </a:lnTo>
                    <a:lnTo>
                      <a:pt x="116" y="11"/>
                    </a:lnTo>
                    <a:lnTo>
                      <a:pt x="103" y="6"/>
                    </a:lnTo>
                    <a:lnTo>
                      <a:pt x="89" y="0"/>
                    </a:lnTo>
                    <a:lnTo>
                      <a:pt x="74" y="0"/>
                    </a:lnTo>
                    <a:lnTo>
                      <a:pt x="72" y="0"/>
                    </a:lnTo>
                    <a:lnTo>
                      <a:pt x="72" y="0"/>
                    </a:lnTo>
                    <a:lnTo>
                      <a:pt x="70" y="2"/>
                    </a:lnTo>
                    <a:lnTo>
                      <a:pt x="68" y="4"/>
                    </a:lnTo>
                    <a:lnTo>
                      <a:pt x="70" y="4"/>
                    </a:lnTo>
                    <a:lnTo>
                      <a:pt x="74" y="4"/>
                    </a:lnTo>
                    <a:lnTo>
                      <a:pt x="87" y="4"/>
                    </a:lnTo>
                    <a:lnTo>
                      <a:pt x="101" y="8"/>
                    </a:lnTo>
                    <a:lnTo>
                      <a:pt x="112" y="15"/>
                    </a:lnTo>
                    <a:lnTo>
                      <a:pt x="123" y="23"/>
                    </a:lnTo>
                    <a:lnTo>
                      <a:pt x="131" y="34"/>
                    </a:lnTo>
                    <a:lnTo>
                      <a:pt x="139" y="46"/>
                    </a:lnTo>
                    <a:lnTo>
                      <a:pt x="142" y="59"/>
                    </a:lnTo>
                    <a:lnTo>
                      <a:pt x="144" y="74"/>
                    </a:lnTo>
                    <a:lnTo>
                      <a:pt x="144" y="80"/>
                    </a:lnTo>
                    <a:lnTo>
                      <a:pt x="142" y="85"/>
                    </a:lnTo>
                    <a:lnTo>
                      <a:pt x="144" y="83"/>
                    </a:lnTo>
                    <a:lnTo>
                      <a:pt x="146" y="82"/>
                    </a:lnTo>
                    <a:lnTo>
                      <a:pt x="148" y="78"/>
                    </a:lnTo>
                    <a:lnTo>
                      <a:pt x="148" y="74"/>
                    </a:lnTo>
                    <a:close/>
                    <a:moveTo>
                      <a:pt x="57" y="0"/>
                    </a:moveTo>
                    <a:lnTo>
                      <a:pt x="53" y="2"/>
                    </a:lnTo>
                    <a:lnTo>
                      <a:pt x="49" y="4"/>
                    </a:lnTo>
                    <a:lnTo>
                      <a:pt x="49" y="4"/>
                    </a:lnTo>
                    <a:lnTo>
                      <a:pt x="48" y="4"/>
                    </a:lnTo>
                    <a:lnTo>
                      <a:pt x="46" y="6"/>
                    </a:lnTo>
                    <a:lnTo>
                      <a:pt x="44" y="8"/>
                    </a:lnTo>
                    <a:lnTo>
                      <a:pt x="42" y="9"/>
                    </a:lnTo>
                    <a:lnTo>
                      <a:pt x="40" y="11"/>
                    </a:lnTo>
                    <a:lnTo>
                      <a:pt x="48" y="8"/>
                    </a:lnTo>
                    <a:lnTo>
                      <a:pt x="55" y="6"/>
                    </a:lnTo>
                    <a:lnTo>
                      <a:pt x="57" y="4"/>
                    </a:lnTo>
                    <a:lnTo>
                      <a:pt x="57" y="0"/>
                    </a:lnTo>
                    <a:close/>
                    <a:moveTo>
                      <a:pt x="0" y="76"/>
                    </a:moveTo>
                    <a:lnTo>
                      <a:pt x="0" y="85"/>
                    </a:lnTo>
                    <a:lnTo>
                      <a:pt x="2" y="93"/>
                    </a:lnTo>
                    <a:lnTo>
                      <a:pt x="6" y="100"/>
                    </a:lnTo>
                    <a:lnTo>
                      <a:pt x="10" y="108"/>
                    </a:lnTo>
                    <a:lnTo>
                      <a:pt x="19" y="123"/>
                    </a:lnTo>
                    <a:lnTo>
                      <a:pt x="30" y="133"/>
                    </a:lnTo>
                    <a:lnTo>
                      <a:pt x="32" y="133"/>
                    </a:lnTo>
                    <a:lnTo>
                      <a:pt x="32" y="133"/>
                    </a:lnTo>
                    <a:lnTo>
                      <a:pt x="32" y="133"/>
                    </a:lnTo>
                    <a:lnTo>
                      <a:pt x="34" y="131"/>
                    </a:lnTo>
                    <a:lnTo>
                      <a:pt x="27" y="125"/>
                    </a:lnTo>
                    <a:lnTo>
                      <a:pt x="21" y="119"/>
                    </a:lnTo>
                    <a:lnTo>
                      <a:pt x="17" y="114"/>
                    </a:lnTo>
                    <a:lnTo>
                      <a:pt x="12" y="106"/>
                    </a:lnTo>
                    <a:lnTo>
                      <a:pt x="8" y="99"/>
                    </a:lnTo>
                    <a:lnTo>
                      <a:pt x="6" y="91"/>
                    </a:lnTo>
                    <a:lnTo>
                      <a:pt x="4" y="82"/>
                    </a:lnTo>
                    <a:lnTo>
                      <a:pt x="4" y="74"/>
                    </a:lnTo>
                    <a:lnTo>
                      <a:pt x="4" y="70"/>
                    </a:lnTo>
                    <a:lnTo>
                      <a:pt x="4" y="66"/>
                    </a:lnTo>
                    <a:lnTo>
                      <a:pt x="2" y="70"/>
                    </a:lnTo>
                    <a:lnTo>
                      <a:pt x="2" y="72"/>
                    </a:lnTo>
                    <a:lnTo>
                      <a:pt x="0" y="74"/>
                    </a:lnTo>
                    <a:lnTo>
                      <a:pt x="0" y="76"/>
                    </a:lnTo>
                    <a:close/>
                  </a:path>
                </a:pathLst>
              </a:custGeom>
              <a:solidFill>
                <a:srgbClr val="C090A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07" name="Freeform 207"/>
              <p:cNvSpPr>
                <a:spLocks noEditPoints="1"/>
              </p:cNvSpPr>
              <p:nvPr/>
            </p:nvSpPr>
            <p:spPr bwMode="auto">
              <a:xfrm>
                <a:off x="1559" y="1442"/>
                <a:ext cx="144" cy="131"/>
              </a:xfrm>
              <a:custGeom>
                <a:avLst/>
                <a:gdLst/>
                <a:ahLst/>
                <a:cxnLst>
                  <a:cxn ang="0">
                    <a:pos x="142" y="57"/>
                  </a:cxn>
                  <a:cxn ang="0">
                    <a:pos x="131" y="30"/>
                  </a:cxn>
                  <a:cxn ang="0">
                    <a:pos x="112" y="11"/>
                  </a:cxn>
                  <a:cxn ang="0">
                    <a:pos x="85" y="0"/>
                  </a:cxn>
                  <a:cxn ang="0">
                    <a:pos x="70" y="0"/>
                  </a:cxn>
                  <a:cxn ang="0">
                    <a:pos x="66" y="2"/>
                  </a:cxn>
                  <a:cxn ang="0">
                    <a:pos x="68" y="4"/>
                  </a:cxn>
                  <a:cxn ang="0">
                    <a:pos x="85" y="4"/>
                  </a:cxn>
                  <a:cxn ang="0">
                    <a:pos x="110" y="15"/>
                  </a:cxn>
                  <a:cxn ang="0">
                    <a:pos x="129" y="32"/>
                  </a:cxn>
                  <a:cxn ang="0">
                    <a:pos x="139" y="57"/>
                  </a:cxn>
                  <a:cxn ang="0">
                    <a:pos x="140" y="78"/>
                  </a:cxn>
                  <a:cxn ang="0">
                    <a:pos x="139" y="83"/>
                  </a:cxn>
                  <a:cxn ang="0">
                    <a:pos x="140" y="83"/>
                  </a:cxn>
                  <a:cxn ang="0">
                    <a:pos x="144" y="76"/>
                  </a:cxn>
                  <a:cxn ang="0">
                    <a:pos x="55" y="2"/>
                  </a:cxn>
                  <a:cxn ang="0">
                    <a:pos x="42" y="6"/>
                  </a:cxn>
                  <a:cxn ang="0">
                    <a:pos x="42" y="6"/>
                  </a:cxn>
                  <a:cxn ang="0">
                    <a:pos x="34" y="13"/>
                  </a:cxn>
                  <a:cxn ang="0">
                    <a:pos x="51" y="6"/>
                  </a:cxn>
                  <a:cxn ang="0">
                    <a:pos x="51" y="6"/>
                  </a:cxn>
                  <a:cxn ang="0">
                    <a:pos x="55" y="2"/>
                  </a:cxn>
                  <a:cxn ang="0">
                    <a:pos x="0" y="70"/>
                  </a:cxn>
                  <a:cxn ang="0">
                    <a:pos x="0" y="80"/>
                  </a:cxn>
                  <a:cxn ang="0">
                    <a:pos x="4" y="97"/>
                  </a:cxn>
                  <a:cxn ang="0">
                    <a:pos x="13" y="112"/>
                  </a:cxn>
                  <a:cxn ang="0">
                    <a:pos x="25" y="125"/>
                  </a:cxn>
                  <a:cxn ang="0">
                    <a:pos x="32" y="129"/>
                  </a:cxn>
                  <a:cxn ang="0">
                    <a:pos x="27" y="123"/>
                  </a:cxn>
                  <a:cxn ang="0">
                    <a:pos x="17" y="112"/>
                  </a:cxn>
                  <a:cxn ang="0">
                    <a:pos x="8" y="97"/>
                  </a:cxn>
                  <a:cxn ang="0">
                    <a:pos x="4" y="80"/>
                  </a:cxn>
                  <a:cxn ang="0">
                    <a:pos x="4" y="66"/>
                  </a:cxn>
                  <a:cxn ang="0">
                    <a:pos x="2" y="64"/>
                  </a:cxn>
                  <a:cxn ang="0">
                    <a:pos x="0" y="70"/>
                  </a:cxn>
                </a:cxnLst>
                <a:rect l="0" t="0" r="r" b="b"/>
                <a:pathLst>
                  <a:path w="144" h="131">
                    <a:moveTo>
                      <a:pt x="144" y="72"/>
                    </a:moveTo>
                    <a:lnTo>
                      <a:pt x="142" y="57"/>
                    </a:lnTo>
                    <a:lnTo>
                      <a:pt x="139" y="44"/>
                    </a:lnTo>
                    <a:lnTo>
                      <a:pt x="131" y="30"/>
                    </a:lnTo>
                    <a:lnTo>
                      <a:pt x="123" y="21"/>
                    </a:lnTo>
                    <a:lnTo>
                      <a:pt x="112" y="11"/>
                    </a:lnTo>
                    <a:lnTo>
                      <a:pt x="101" y="6"/>
                    </a:lnTo>
                    <a:lnTo>
                      <a:pt x="85" y="0"/>
                    </a:lnTo>
                    <a:lnTo>
                      <a:pt x="72" y="0"/>
                    </a:lnTo>
                    <a:lnTo>
                      <a:pt x="70" y="0"/>
                    </a:lnTo>
                    <a:lnTo>
                      <a:pt x="68" y="0"/>
                    </a:lnTo>
                    <a:lnTo>
                      <a:pt x="66" y="2"/>
                    </a:lnTo>
                    <a:lnTo>
                      <a:pt x="65" y="4"/>
                    </a:lnTo>
                    <a:lnTo>
                      <a:pt x="68" y="4"/>
                    </a:lnTo>
                    <a:lnTo>
                      <a:pt x="72" y="4"/>
                    </a:lnTo>
                    <a:lnTo>
                      <a:pt x="85" y="4"/>
                    </a:lnTo>
                    <a:lnTo>
                      <a:pt x="99" y="7"/>
                    </a:lnTo>
                    <a:lnTo>
                      <a:pt x="110" y="15"/>
                    </a:lnTo>
                    <a:lnTo>
                      <a:pt x="120" y="23"/>
                    </a:lnTo>
                    <a:lnTo>
                      <a:pt x="129" y="32"/>
                    </a:lnTo>
                    <a:lnTo>
                      <a:pt x="135" y="45"/>
                    </a:lnTo>
                    <a:lnTo>
                      <a:pt x="139" y="57"/>
                    </a:lnTo>
                    <a:lnTo>
                      <a:pt x="140" y="72"/>
                    </a:lnTo>
                    <a:lnTo>
                      <a:pt x="140" y="78"/>
                    </a:lnTo>
                    <a:lnTo>
                      <a:pt x="139" y="83"/>
                    </a:lnTo>
                    <a:lnTo>
                      <a:pt x="139" y="83"/>
                    </a:lnTo>
                    <a:lnTo>
                      <a:pt x="140" y="83"/>
                    </a:lnTo>
                    <a:lnTo>
                      <a:pt x="140" y="83"/>
                    </a:lnTo>
                    <a:lnTo>
                      <a:pt x="142" y="81"/>
                    </a:lnTo>
                    <a:lnTo>
                      <a:pt x="144" y="76"/>
                    </a:lnTo>
                    <a:lnTo>
                      <a:pt x="144" y="72"/>
                    </a:lnTo>
                    <a:close/>
                    <a:moveTo>
                      <a:pt x="55" y="2"/>
                    </a:moveTo>
                    <a:lnTo>
                      <a:pt x="49" y="4"/>
                    </a:lnTo>
                    <a:lnTo>
                      <a:pt x="42" y="6"/>
                    </a:lnTo>
                    <a:lnTo>
                      <a:pt x="42" y="6"/>
                    </a:lnTo>
                    <a:lnTo>
                      <a:pt x="42" y="6"/>
                    </a:lnTo>
                    <a:lnTo>
                      <a:pt x="38" y="9"/>
                    </a:lnTo>
                    <a:lnTo>
                      <a:pt x="34" y="13"/>
                    </a:lnTo>
                    <a:lnTo>
                      <a:pt x="42" y="9"/>
                    </a:lnTo>
                    <a:lnTo>
                      <a:pt x="51" y="6"/>
                    </a:lnTo>
                    <a:lnTo>
                      <a:pt x="51" y="6"/>
                    </a:lnTo>
                    <a:lnTo>
                      <a:pt x="51" y="6"/>
                    </a:lnTo>
                    <a:lnTo>
                      <a:pt x="53" y="4"/>
                    </a:lnTo>
                    <a:lnTo>
                      <a:pt x="55" y="2"/>
                    </a:lnTo>
                    <a:close/>
                    <a:moveTo>
                      <a:pt x="0" y="70"/>
                    </a:moveTo>
                    <a:lnTo>
                      <a:pt x="0" y="70"/>
                    </a:lnTo>
                    <a:lnTo>
                      <a:pt x="0" y="72"/>
                    </a:lnTo>
                    <a:lnTo>
                      <a:pt x="0" y="80"/>
                    </a:lnTo>
                    <a:lnTo>
                      <a:pt x="2" y="89"/>
                    </a:lnTo>
                    <a:lnTo>
                      <a:pt x="4" y="97"/>
                    </a:lnTo>
                    <a:lnTo>
                      <a:pt x="8" y="104"/>
                    </a:lnTo>
                    <a:lnTo>
                      <a:pt x="13" y="112"/>
                    </a:lnTo>
                    <a:lnTo>
                      <a:pt x="17" y="119"/>
                    </a:lnTo>
                    <a:lnTo>
                      <a:pt x="25" y="125"/>
                    </a:lnTo>
                    <a:lnTo>
                      <a:pt x="30" y="131"/>
                    </a:lnTo>
                    <a:lnTo>
                      <a:pt x="32" y="129"/>
                    </a:lnTo>
                    <a:lnTo>
                      <a:pt x="34" y="129"/>
                    </a:lnTo>
                    <a:lnTo>
                      <a:pt x="27" y="123"/>
                    </a:lnTo>
                    <a:lnTo>
                      <a:pt x="21" y="117"/>
                    </a:lnTo>
                    <a:lnTo>
                      <a:pt x="17" y="112"/>
                    </a:lnTo>
                    <a:lnTo>
                      <a:pt x="11" y="104"/>
                    </a:lnTo>
                    <a:lnTo>
                      <a:pt x="8" y="97"/>
                    </a:lnTo>
                    <a:lnTo>
                      <a:pt x="6" y="89"/>
                    </a:lnTo>
                    <a:lnTo>
                      <a:pt x="4" y="80"/>
                    </a:lnTo>
                    <a:lnTo>
                      <a:pt x="4" y="72"/>
                    </a:lnTo>
                    <a:lnTo>
                      <a:pt x="4" y="66"/>
                    </a:lnTo>
                    <a:lnTo>
                      <a:pt x="4" y="61"/>
                    </a:lnTo>
                    <a:lnTo>
                      <a:pt x="2" y="64"/>
                    </a:lnTo>
                    <a:lnTo>
                      <a:pt x="0" y="70"/>
                    </a:lnTo>
                    <a:lnTo>
                      <a:pt x="0" y="70"/>
                    </a:lnTo>
                    <a:lnTo>
                      <a:pt x="0" y="70"/>
                    </a:lnTo>
                    <a:close/>
                  </a:path>
                </a:pathLst>
              </a:custGeom>
              <a:solidFill>
                <a:srgbClr val="C1919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08" name="Freeform 208"/>
              <p:cNvSpPr>
                <a:spLocks noEditPoints="1"/>
              </p:cNvSpPr>
              <p:nvPr/>
            </p:nvSpPr>
            <p:spPr bwMode="auto">
              <a:xfrm>
                <a:off x="1560" y="1444"/>
                <a:ext cx="142" cy="127"/>
              </a:xfrm>
              <a:custGeom>
                <a:avLst/>
                <a:gdLst/>
                <a:ahLst/>
                <a:cxnLst>
                  <a:cxn ang="0">
                    <a:pos x="138" y="55"/>
                  </a:cxn>
                  <a:cxn ang="0">
                    <a:pos x="127" y="30"/>
                  </a:cxn>
                  <a:cxn ang="0">
                    <a:pos x="108" y="11"/>
                  </a:cxn>
                  <a:cxn ang="0">
                    <a:pos x="83" y="0"/>
                  </a:cxn>
                  <a:cxn ang="0">
                    <a:pos x="66" y="0"/>
                  </a:cxn>
                  <a:cxn ang="0">
                    <a:pos x="63" y="2"/>
                  </a:cxn>
                  <a:cxn ang="0">
                    <a:pos x="66" y="4"/>
                  </a:cxn>
                  <a:cxn ang="0">
                    <a:pos x="83" y="4"/>
                  </a:cxn>
                  <a:cxn ang="0">
                    <a:pos x="106" y="15"/>
                  </a:cxn>
                  <a:cxn ang="0">
                    <a:pos x="125" y="32"/>
                  </a:cxn>
                  <a:cxn ang="0">
                    <a:pos x="135" y="55"/>
                  </a:cxn>
                  <a:cxn ang="0">
                    <a:pos x="137" y="76"/>
                  </a:cxn>
                  <a:cxn ang="0">
                    <a:pos x="137" y="81"/>
                  </a:cxn>
                  <a:cxn ang="0">
                    <a:pos x="138" y="81"/>
                  </a:cxn>
                  <a:cxn ang="0">
                    <a:pos x="140" y="76"/>
                  </a:cxn>
                  <a:cxn ang="0">
                    <a:pos x="51" y="2"/>
                  </a:cxn>
                  <a:cxn ang="0">
                    <a:pos x="36" y="7"/>
                  </a:cxn>
                  <a:cxn ang="0">
                    <a:pos x="28" y="17"/>
                  </a:cxn>
                  <a:cxn ang="0">
                    <a:pos x="47" y="5"/>
                  </a:cxn>
                  <a:cxn ang="0">
                    <a:pos x="49" y="4"/>
                  </a:cxn>
                  <a:cxn ang="0">
                    <a:pos x="51" y="2"/>
                  </a:cxn>
                  <a:cxn ang="0">
                    <a:pos x="0" y="66"/>
                  </a:cxn>
                  <a:cxn ang="0">
                    <a:pos x="0" y="78"/>
                  </a:cxn>
                  <a:cxn ang="0">
                    <a:pos x="4" y="95"/>
                  </a:cxn>
                  <a:cxn ang="0">
                    <a:pos x="13" y="110"/>
                  </a:cxn>
                  <a:cxn ang="0">
                    <a:pos x="23" y="121"/>
                  </a:cxn>
                  <a:cxn ang="0">
                    <a:pos x="32" y="127"/>
                  </a:cxn>
                  <a:cxn ang="0">
                    <a:pos x="26" y="119"/>
                  </a:cxn>
                  <a:cxn ang="0">
                    <a:pos x="15" y="108"/>
                  </a:cxn>
                  <a:cxn ang="0">
                    <a:pos x="8" y="95"/>
                  </a:cxn>
                  <a:cxn ang="0">
                    <a:pos x="4" y="78"/>
                  </a:cxn>
                  <a:cxn ang="0">
                    <a:pos x="4" y="60"/>
                  </a:cxn>
                  <a:cxn ang="0">
                    <a:pos x="6" y="55"/>
                  </a:cxn>
                  <a:cxn ang="0">
                    <a:pos x="2" y="59"/>
                  </a:cxn>
                </a:cxnLst>
                <a:rect l="0" t="0" r="r" b="b"/>
                <a:pathLst>
                  <a:path w="140" h="127">
                    <a:moveTo>
                      <a:pt x="140" y="70"/>
                    </a:moveTo>
                    <a:lnTo>
                      <a:pt x="138" y="55"/>
                    </a:lnTo>
                    <a:lnTo>
                      <a:pt x="135" y="42"/>
                    </a:lnTo>
                    <a:lnTo>
                      <a:pt x="127" y="30"/>
                    </a:lnTo>
                    <a:lnTo>
                      <a:pt x="119" y="19"/>
                    </a:lnTo>
                    <a:lnTo>
                      <a:pt x="108" y="11"/>
                    </a:lnTo>
                    <a:lnTo>
                      <a:pt x="97" y="4"/>
                    </a:lnTo>
                    <a:lnTo>
                      <a:pt x="83" y="0"/>
                    </a:lnTo>
                    <a:lnTo>
                      <a:pt x="70" y="0"/>
                    </a:lnTo>
                    <a:lnTo>
                      <a:pt x="66" y="0"/>
                    </a:lnTo>
                    <a:lnTo>
                      <a:pt x="64" y="0"/>
                    </a:lnTo>
                    <a:lnTo>
                      <a:pt x="63" y="2"/>
                    </a:lnTo>
                    <a:lnTo>
                      <a:pt x="61" y="4"/>
                    </a:lnTo>
                    <a:lnTo>
                      <a:pt x="66" y="4"/>
                    </a:lnTo>
                    <a:lnTo>
                      <a:pt x="70" y="4"/>
                    </a:lnTo>
                    <a:lnTo>
                      <a:pt x="83" y="4"/>
                    </a:lnTo>
                    <a:lnTo>
                      <a:pt x="95" y="7"/>
                    </a:lnTo>
                    <a:lnTo>
                      <a:pt x="106" y="15"/>
                    </a:lnTo>
                    <a:lnTo>
                      <a:pt x="116" y="23"/>
                    </a:lnTo>
                    <a:lnTo>
                      <a:pt x="125" y="32"/>
                    </a:lnTo>
                    <a:lnTo>
                      <a:pt x="131" y="43"/>
                    </a:lnTo>
                    <a:lnTo>
                      <a:pt x="135" y="55"/>
                    </a:lnTo>
                    <a:lnTo>
                      <a:pt x="137" y="70"/>
                    </a:lnTo>
                    <a:lnTo>
                      <a:pt x="137" y="76"/>
                    </a:lnTo>
                    <a:lnTo>
                      <a:pt x="135" y="83"/>
                    </a:lnTo>
                    <a:lnTo>
                      <a:pt x="137" y="81"/>
                    </a:lnTo>
                    <a:lnTo>
                      <a:pt x="138" y="81"/>
                    </a:lnTo>
                    <a:lnTo>
                      <a:pt x="138" y="81"/>
                    </a:lnTo>
                    <a:lnTo>
                      <a:pt x="138" y="81"/>
                    </a:lnTo>
                    <a:lnTo>
                      <a:pt x="140" y="76"/>
                    </a:lnTo>
                    <a:lnTo>
                      <a:pt x="140" y="70"/>
                    </a:lnTo>
                    <a:close/>
                    <a:moveTo>
                      <a:pt x="51" y="2"/>
                    </a:moveTo>
                    <a:lnTo>
                      <a:pt x="44" y="4"/>
                    </a:lnTo>
                    <a:lnTo>
                      <a:pt x="36" y="7"/>
                    </a:lnTo>
                    <a:lnTo>
                      <a:pt x="32" y="13"/>
                    </a:lnTo>
                    <a:lnTo>
                      <a:pt x="28" y="17"/>
                    </a:lnTo>
                    <a:lnTo>
                      <a:pt x="38" y="11"/>
                    </a:lnTo>
                    <a:lnTo>
                      <a:pt x="47" y="5"/>
                    </a:lnTo>
                    <a:lnTo>
                      <a:pt x="49" y="5"/>
                    </a:lnTo>
                    <a:lnTo>
                      <a:pt x="49" y="4"/>
                    </a:lnTo>
                    <a:lnTo>
                      <a:pt x="51" y="2"/>
                    </a:lnTo>
                    <a:lnTo>
                      <a:pt x="51" y="2"/>
                    </a:lnTo>
                    <a:close/>
                    <a:moveTo>
                      <a:pt x="0" y="62"/>
                    </a:moveTo>
                    <a:lnTo>
                      <a:pt x="0" y="66"/>
                    </a:lnTo>
                    <a:lnTo>
                      <a:pt x="0" y="70"/>
                    </a:lnTo>
                    <a:lnTo>
                      <a:pt x="0" y="78"/>
                    </a:lnTo>
                    <a:lnTo>
                      <a:pt x="2" y="87"/>
                    </a:lnTo>
                    <a:lnTo>
                      <a:pt x="4" y="95"/>
                    </a:lnTo>
                    <a:lnTo>
                      <a:pt x="8" y="102"/>
                    </a:lnTo>
                    <a:lnTo>
                      <a:pt x="13" y="110"/>
                    </a:lnTo>
                    <a:lnTo>
                      <a:pt x="17" y="115"/>
                    </a:lnTo>
                    <a:lnTo>
                      <a:pt x="23" y="121"/>
                    </a:lnTo>
                    <a:lnTo>
                      <a:pt x="30" y="127"/>
                    </a:lnTo>
                    <a:lnTo>
                      <a:pt x="32" y="127"/>
                    </a:lnTo>
                    <a:lnTo>
                      <a:pt x="34" y="125"/>
                    </a:lnTo>
                    <a:lnTo>
                      <a:pt x="26" y="119"/>
                    </a:lnTo>
                    <a:lnTo>
                      <a:pt x="21" y="114"/>
                    </a:lnTo>
                    <a:lnTo>
                      <a:pt x="15" y="108"/>
                    </a:lnTo>
                    <a:lnTo>
                      <a:pt x="11" y="102"/>
                    </a:lnTo>
                    <a:lnTo>
                      <a:pt x="8" y="95"/>
                    </a:lnTo>
                    <a:lnTo>
                      <a:pt x="6" y="85"/>
                    </a:lnTo>
                    <a:lnTo>
                      <a:pt x="4" y="78"/>
                    </a:lnTo>
                    <a:lnTo>
                      <a:pt x="4" y="70"/>
                    </a:lnTo>
                    <a:lnTo>
                      <a:pt x="4" y="60"/>
                    </a:lnTo>
                    <a:lnTo>
                      <a:pt x="6" y="53"/>
                    </a:lnTo>
                    <a:lnTo>
                      <a:pt x="6" y="55"/>
                    </a:lnTo>
                    <a:lnTo>
                      <a:pt x="4" y="55"/>
                    </a:lnTo>
                    <a:lnTo>
                      <a:pt x="2" y="59"/>
                    </a:lnTo>
                    <a:lnTo>
                      <a:pt x="0" y="62"/>
                    </a:lnTo>
                    <a:close/>
                  </a:path>
                </a:pathLst>
              </a:custGeom>
              <a:solidFill>
                <a:srgbClr val="C1919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09" name="Freeform 209"/>
              <p:cNvSpPr>
                <a:spLocks noEditPoints="1"/>
              </p:cNvSpPr>
              <p:nvPr/>
            </p:nvSpPr>
            <p:spPr bwMode="auto">
              <a:xfrm>
                <a:off x="1563" y="1446"/>
                <a:ext cx="136" cy="125"/>
              </a:xfrm>
              <a:custGeom>
                <a:avLst/>
                <a:gdLst/>
                <a:ahLst/>
                <a:cxnLst>
                  <a:cxn ang="0">
                    <a:pos x="135" y="53"/>
                  </a:cxn>
                  <a:cxn ang="0">
                    <a:pos x="125" y="28"/>
                  </a:cxn>
                  <a:cxn ang="0">
                    <a:pos x="106" y="11"/>
                  </a:cxn>
                  <a:cxn ang="0">
                    <a:pos x="81" y="0"/>
                  </a:cxn>
                  <a:cxn ang="0">
                    <a:pos x="64" y="0"/>
                  </a:cxn>
                  <a:cxn ang="0">
                    <a:pos x="59" y="2"/>
                  </a:cxn>
                  <a:cxn ang="0">
                    <a:pos x="62" y="3"/>
                  </a:cxn>
                  <a:cxn ang="0">
                    <a:pos x="81" y="3"/>
                  </a:cxn>
                  <a:cxn ang="0">
                    <a:pos x="104" y="13"/>
                  </a:cxn>
                  <a:cxn ang="0">
                    <a:pos x="121" y="32"/>
                  </a:cxn>
                  <a:cxn ang="0">
                    <a:pos x="131" y="55"/>
                  </a:cxn>
                  <a:cxn ang="0">
                    <a:pos x="133" y="74"/>
                  </a:cxn>
                  <a:cxn ang="0">
                    <a:pos x="133" y="81"/>
                  </a:cxn>
                  <a:cxn ang="0">
                    <a:pos x="136" y="74"/>
                  </a:cxn>
                  <a:cxn ang="0">
                    <a:pos x="47" y="2"/>
                  </a:cxn>
                  <a:cxn ang="0">
                    <a:pos x="30" y="9"/>
                  </a:cxn>
                  <a:cxn ang="0">
                    <a:pos x="17" y="26"/>
                  </a:cxn>
                  <a:cxn ang="0">
                    <a:pos x="17" y="28"/>
                  </a:cxn>
                  <a:cxn ang="0">
                    <a:pos x="28" y="15"/>
                  </a:cxn>
                  <a:cxn ang="0">
                    <a:pos x="43" y="7"/>
                  </a:cxn>
                  <a:cxn ang="0">
                    <a:pos x="47" y="2"/>
                  </a:cxn>
                  <a:cxn ang="0">
                    <a:pos x="0" y="62"/>
                  </a:cxn>
                  <a:cxn ang="0">
                    <a:pos x="0" y="76"/>
                  </a:cxn>
                  <a:cxn ang="0">
                    <a:pos x="4" y="93"/>
                  </a:cxn>
                  <a:cxn ang="0">
                    <a:pos x="13" y="108"/>
                  </a:cxn>
                  <a:cxn ang="0">
                    <a:pos x="23" y="119"/>
                  </a:cxn>
                  <a:cxn ang="0">
                    <a:pos x="32" y="123"/>
                  </a:cxn>
                  <a:cxn ang="0">
                    <a:pos x="26" y="117"/>
                  </a:cxn>
                  <a:cxn ang="0">
                    <a:pos x="15" y="106"/>
                  </a:cxn>
                  <a:cxn ang="0">
                    <a:pos x="7" y="91"/>
                  </a:cxn>
                  <a:cxn ang="0">
                    <a:pos x="4" y="76"/>
                  </a:cxn>
                  <a:cxn ang="0">
                    <a:pos x="4" y="55"/>
                  </a:cxn>
                  <a:cxn ang="0">
                    <a:pos x="6" y="47"/>
                  </a:cxn>
                  <a:cxn ang="0">
                    <a:pos x="2" y="55"/>
                  </a:cxn>
                </a:cxnLst>
                <a:rect l="0" t="0" r="r" b="b"/>
                <a:pathLst>
                  <a:path w="136" h="125">
                    <a:moveTo>
                      <a:pt x="136" y="68"/>
                    </a:moveTo>
                    <a:lnTo>
                      <a:pt x="135" y="53"/>
                    </a:lnTo>
                    <a:lnTo>
                      <a:pt x="131" y="41"/>
                    </a:lnTo>
                    <a:lnTo>
                      <a:pt x="125" y="28"/>
                    </a:lnTo>
                    <a:lnTo>
                      <a:pt x="116" y="19"/>
                    </a:lnTo>
                    <a:lnTo>
                      <a:pt x="106" y="11"/>
                    </a:lnTo>
                    <a:lnTo>
                      <a:pt x="95" y="3"/>
                    </a:lnTo>
                    <a:lnTo>
                      <a:pt x="81" y="0"/>
                    </a:lnTo>
                    <a:lnTo>
                      <a:pt x="68" y="0"/>
                    </a:lnTo>
                    <a:lnTo>
                      <a:pt x="64" y="0"/>
                    </a:lnTo>
                    <a:lnTo>
                      <a:pt x="61" y="0"/>
                    </a:lnTo>
                    <a:lnTo>
                      <a:pt x="59" y="2"/>
                    </a:lnTo>
                    <a:lnTo>
                      <a:pt x="59" y="3"/>
                    </a:lnTo>
                    <a:lnTo>
                      <a:pt x="62" y="3"/>
                    </a:lnTo>
                    <a:lnTo>
                      <a:pt x="68" y="3"/>
                    </a:lnTo>
                    <a:lnTo>
                      <a:pt x="81" y="3"/>
                    </a:lnTo>
                    <a:lnTo>
                      <a:pt x="93" y="7"/>
                    </a:lnTo>
                    <a:lnTo>
                      <a:pt x="104" y="13"/>
                    </a:lnTo>
                    <a:lnTo>
                      <a:pt x="114" y="21"/>
                    </a:lnTo>
                    <a:lnTo>
                      <a:pt x="121" y="32"/>
                    </a:lnTo>
                    <a:lnTo>
                      <a:pt x="127" y="41"/>
                    </a:lnTo>
                    <a:lnTo>
                      <a:pt x="131" y="55"/>
                    </a:lnTo>
                    <a:lnTo>
                      <a:pt x="133" y="68"/>
                    </a:lnTo>
                    <a:lnTo>
                      <a:pt x="133" y="74"/>
                    </a:lnTo>
                    <a:lnTo>
                      <a:pt x="131" y="81"/>
                    </a:lnTo>
                    <a:lnTo>
                      <a:pt x="133" y="81"/>
                    </a:lnTo>
                    <a:lnTo>
                      <a:pt x="135" y="79"/>
                    </a:lnTo>
                    <a:lnTo>
                      <a:pt x="136" y="74"/>
                    </a:lnTo>
                    <a:lnTo>
                      <a:pt x="136" y="68"/>
                    </a:lnTo>
                    <a:close/>
                    <a:moveTo>
                      <a:pt x="47" y="2"/>
                    </a:moveTo>
                    <a:lnTo>
                      <a:pt x="38" y="5"/>
                    </a:lnTo>
                    <a:lnTo>
                      <a:pt x="30" y="9"/>
                    </a:lnTo>
                    <a:lnTo>
                      <a:pt x="23" y="19"/>
                    </a:lnTo>
                    <a:lnTo>
                      <a:pt x="17" y="26"/>
                    </a:lnTo>
                    <a:lnTo>
                      <a:pt x="17" y="26"/>
                    </a:lnTo>
                    <a:lnTo>
                      <a:pt x="17" y="28"/>
                    </a:lnTo>
                    <a:lnTo>
                      <a:pt x="23" y="21"/>
                    </a:lnTo>
                    <a:lnTo>
                      <a:pt x="28" y="15"/>
                    </a:lnTo>
                    <a:lnTo>
                      <a:pt x="36" y="11"/>
                    </a:lnTo>
                    <a:lnTo>
                      <a:pt x="43" y="7"/>
                    </a:lnTo>
                    <a:lnTo>
                      <a:pt x="45" y="5"/>
                    </a:lnTo>
                    <a:lnTo>
                      <a:pt x="47" y="2"/>
                    </a:lnTo>
                    <a:close/>
                    <a:moveTo>
                      <a:pt x="0" y="57"/>
                    </a:moveTo>
                    <a:lnTo>
                      <a:pt x="0" y="62"/>
                    </a:lnTo>
                    <a:lnTo>
                      <a:pt x="0" y="68"/>
                    </a:lnTo>
                    <a:lnTo>
                      <a:pt x="0" y="76"/>
                    </a:lnTo>
                    <a:lnTo>
                      <a:pt x="2" y="85"/>
                    </a:lnTo>
                    <a:lnTo>
                      <a:pt x="4" y="93"/>
                    </a:lnTo>
                    <a:lnTo>
                      <a:pt x="7" y="100"/>
                    </a:lnTo>
                    <a:lnTo>
                      <a:pt x="13" y="108"/>
                    </a:lnTo>
                    <a:lnTo>
                      <a:pt x="17" y="113"/>
                    </a:lnTo>
                    <a:lnTo>
                      <a:pt x="23" y="119"/>
                    </a:lnTo>
                    <a:lnTo>
                      <a:pt x="30" y="125"/>
                    </a:lnTo>
                    <a:lnTo>
                      <a:pt x="32" y="123"/>
                    </a:lnTo>
                    <a:lnTo>
                      <a:pt x="34" y="121"/>
                    </a:lnTo>
                    <a:lnTo>
                      <a:pt x="26" y="117"/>
                    </a:lnTo>
                    <a:lnTo>
                      <a:pt x="21" y="112"/>
                    </a:lnTo>
                    <a:lnTo>
                      <a:pt x="15" y="106"/>
                    </a:lnTo>
                    <a:lnTo>
                      <a:pt x="11" y="98"/>
                    </a:lnTo>
                    <a:lnTo>
                      <a:pt x="7" y="91"/>
                    </a:lnTo>
                    <a:lnTo>
                      <a:pt x="6" y="83"/>
                    </a:lnTo>
                    <a:lnTo>
                      <a:pt x="4" y="76"/>
                    </a:lnTo>
                    <a:lnTo>
                      <a:pt x="4" y="68"/>
                    </a:lnTo>
                    <a:lnTo>
                      <a:pt x="4" y="55"/>
                    </a:lnTo>
                    <a:lnTo>
                      <a:pt x="9" y="41"/>
                    </a:lnTo>
                    <a:lnTo>
                      <a:pt x="6" y="47"/>
                    </a:lnTo>
                    <a:lnTo>
                      <a:pt x="2" y="53"/>
                    </a:lnTo>
                    <a:lnTo>
                      <a:pt x="2" y="55"/>
                    </a:lnTo>
                    <a:lnTo>
                      <a:pt x="0" y="57"/>
                    </a:lnTo>
                    <a:close/>
                  </a:path>
                </a:pathLst>
              </a:custGeom>
              <a:solidFill>
                <a:srgbClr val="C2919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10" name="Freeform 210"/>
              <p:cNvSpPr>
                <a:spLocks noEditPoints="1"/>
              </p:cNvSpPr>
              <p:nvPr/>
            </p:nvSpPr>
            <p:spPr bwMode="auto">
              <a:xfrm>
                <a:off x="1564" y="1448"/>
                <a:ext cx="134" cy="121"/>
              </a:xfrm>
              <a:custGeom>
                <a:avLst/>
                <a:gdLst/>
                <a:ahLst/>
                <a:cxnLst>
                  <a:cxn ang="0">
                    <a:pos x="131" y="51"/>
                  </a:cxn>
                  <a:cxn ang="0">
                    <a:pos x="121" y="28"/>
                  </a:cxn>
                  <a:cxn ang="0">
                    <a:pos x="102" y="11"/>
                  </a:cxn>
                  <a:cxn ang="0">
                    <a:pos x="79" y="0"/>
                  </a:cxn>
                  <a:cxn ang="0">
                    <a:pos x="62" y="0"/>
                  </a:cxn>
                  <a:cxn ang="0">
                    <a:pos x="57" y="1"/>
                  </a:cxn>
                  <a:cxn ang="0">
                    <a:pos x="60" y="3"/>
                  </a:cxn>
                  <a:cxn ang="0">
                    <a:pos x="78" y="3"/>
                  </a:cxn>
                  <a:cxn ang="0">
                    <a:pos x="100" y="13"/>
                  </a:cxn>
                  <a:cxn ang="0">
                    <a:pos x="117" y="30"/>
                  </a:cxn>
                  <a:cxn ang="0">
                    <a:pos x="127" y="53"/>
                  </a:cxn>
                  <a:cxn ang="0">
                    <a:pos x="127" y="72"/>
                  </a:cxn>
                  <a:cxn ang="0">
                    <a:pos x="129" y="79"/>
                  </a:cxn>
                  <a:cxn ang="0">
                    <a:pos x="133" y="72"/>
                  </a:cxn>
                  <a:cxn ang="0">
                    <a:pos x="43" y="1"/>
                  </a:cxn>
                  <a:cxn ang="0">
                    <a:pos x="24" y="13"/>
                  </a:cxn>
                  <a:cxn ang="0">
                    <a:pos x="15" y="24"/>
                  </a:cxn>
                  <a:cxn ang="0">
                    <a:pos x="2" y="49"/>
                  </a:cxn>
                  <a:cxn ang="0">
                    <a:pos x="0" y="66"/>
                  </a:cxn>
                  <a:cxn ang="0">
                    <a:pos x="2" y="81"/>
                  </a:cxn>
                  <a:cxn ang="0">
                    <a:pos x="7" y="98"/>
                  </a:cxn>
                  <a:cxn ang="0">
                    <a:pos x="17" y="110"/>
                  </a:cxn>
                  <a:cxn ang="0">
                    <a:pos x="30" y="121"/>
                  </a:cxn>
                  <a:cxn ang="0">
                    <a:pos x="34" y="119"/>
                  </a:cxn>
                  <a:cxn ang="0">
                    <a:pos x="21" y="110"/>
                  </a:cxn>
                  <a:cxn ang="0">
                    <a:pos x="11" y="96"/>
                  </a:cxn>
                  <a:cxn ang="0">
                    <a:pos x="5" y="81"/>
                  </a:cxn>
                  <a:cxn ang="0">
                    <a:pos x="4" y="66"/>
                  </a:cxn>
                  <a:cxn ang="0">
                    <a:pos x="5" y="47"/>
                  </a:cxn>
                  <a:cxn ang="0">
                    <a:pos x="13" y="30"/>
                  </a:cxn>
                  <a:cxn ang="0">
                    <a:pos x="24" y="19"/>
                  </a:cxn>
                  <a:cxn ang="0">
                    <a:pos x="40" y="9"/>
                  </a:cxn>
                  <a:cxn ang="0">
                    <a:pos x="43" y="1"/>
                  </a:cxn>
                </a:cxnLst>
                <a:rect l="0" t="0" r="r" b="b"/>
                <a:pathLst>
                  <a:path w="133" h="121">
                    <a:moveTo>
                      <a:pt x="133" y="66"/>
                    </a:moveTo>
                    <a:lnTo>
                      <a:pt x="131" y="51"/>
                    </a:lnTo>
                    <a:lnTo>
                      <a:pt x="127" y="39"/>
                    </a:lnTo>
                    <a:lnTo>
                      <a:pt x="121" y="28"/>
                    </a:lnTo>
                    <a:lnTo>
                      <a:pt x="112" y="19"/>
                    </a:lnTo>
                    <a:lnTo>
                      <a:pt x="102" y="11"/>
                    </a:lnTo>
                    <a:lnTo>
                      <a:pt x="91" y="3"/>
                    </a:lnTo>
                    <a:lnTo>
                      <a:pt x="79" y="0"/>
                    </a:lnTo>
                    <a:lnTo>
                      <a:pt x="66" y="0"/>
                    </a:lnTo>
                    <a:lnTo>
                      <a:pt x="62" y="0"/>
                    </a:lnTo>
                    <a:lnTo>
                      <a:pt x="57" y="0"/>
                    </a:lnTo>
                    <a:lnTo>
                      <a:pt x="57" y="1"/>
                    </a:lnTo>
                    <a:lnTo>
                      <a:pt x="55" y="3"/>
                    </a:lnTo>
                    <a:lnTo>
                      <a:pt x="60" y="3"/>
                    </a:lnTo>
                    <a:lnTo>
                      <a:pt x="66" y="3"/>
                    </a:lnTo>
                    <a:lnTo>
                      <a:pt x="78" y="3"/>
                    </a:lnTo>
                    <a:lnTo>
                      <a:pt x="91" y="7"/>
                    </a:lnTo>
                    <a:lnTo>
                      <a:pt x="100" y="13"/>
                    </a:lnTo>
                    <a:lnTo>
                      <a:pt x="110" y="20"/>
                    </a:lnTo>
                    <a:lnTo>
                      <a:pt x="117" y="30"/>
                    </a:lnTo>
                    <a:lnTo>
                      <a:pt x="123" y="41"/>
                    </a:lnTo>
                    <a:lnTo>
                      <a:pt x="127" y="53"/>
                    </a:lnTo>
                    <a:lnTo>
                      <a:pt x="129" y="66"/>
                    </a:lnTo>
                    <a:lnTo>
                      <a:pt x="127" y="72"/>
                    </a:lnTo>
                    <a:lnTo>
                      <a:pt x="127" y="79"/>
                    </a:lnTo>
                    <a:lnTo>
                      <a:pt x="129" y="79"/>
                    </a:lnTo>
                    <a:lnTo>
                      <a:pt x="131" y="79"/>
                    </a:lnTo>
                    <a:lnTo>
                      <a:pt x="133" y="72"/>
                    </a:lnTo>
                    <a:lnTo>
                      <a:pt x="133" y="66"/>
                    </a:lnTo>
                    <a:close/>
                    <a:moveTo>
                      <a:pt x="43" y="1"/>
                    </a:moveTo>
                    <a:lnTo>
                      <a:pt x="34" y="7"/>
                    </a:lnTo>
                    <a:lnTo>
                      <a:pt x="24" y="13"/>
                    </a:lnTo>
                    <a:lnTo>
                      <a:pt x="19" y="20"/>
                    </a:lnTo>
                    <a:lnTo>
                      <a:pt x="15" y="24"/>
                    </a:lnTo>
                    <a:lnTo>
                      <a:pt x="7" y="38"/>
                    </a:lnTo>
                    <a:lnTo>
                      <a:pt x="2" y="49"/>
                    </a:lnTo>
                    <a:lnTo>
                      <a:pt x="0" y="56"/>
                    </a:lnTo>
                    <a:lnTo>
                      <a:pt x="0" y="66"/>
                    </a:lnTo>
                    <a:lnTo>
                      <a:pt x="0" y="74"/>
                    </a:lnTo>
                    <a:lnTo>
                      <a:pt x="2" y="81"/>
                    </a:lnTo>
                    <a:lnTo>
                      <a:pt x="4" y="91"/>
                    </a:lnTo>
                    <a:lnTo>
                      <a:pt x="7" y="98"/>
                    </a:lnTo>
                    <a:lnTo>
                      <a:pt x="11" y="104"/>
                    </a:lnTo>
                    <a:lnTo>
                      <a:pt x="17" y="110"/>
                    </a:lnTo>
                    <a:lnTo>
                      <a:pt x="22" y="115"/>
                    </a:lnTo>
                    <a:lnTo>
                      <a:pt x="30" y="121"/>
                    </a:lnTo>
                    <a:lnTo>
                      <a:pt x="32" y="119"/>
                    </a:lnTo>
                    <a:lnTo>
                      <a:pt x="34" y="119"/>
                    </a:lnTo>
                    <a:lnTo>
                      <a:pt x="26" y="113"/>
                    </a:lnTo>
                    <a:lnTo>
                      <a:pt x="21" y="110"/>
                    </a:lnTo>
                    <a:lnTo>
                      <a:pt x="15" y="102"/>
                    </a:lnTo>
                    <a:lnTo>
                      <a:pt x="11" y="96"/>
                    </a:lnTo>
                    <a:lnTo>
                      <a:pt x="7" y="89"/>
                    </a:lnTo>
                    <a:lnTo>
                      <a:pt x="5" y="81"/>
                    </a:lnTo>
                    <a:lnTo>
                      <a:pt x="4" y="74"/>
                    </a:lnTo>
                    <a:lnTo>
                      <a:pt x="4" y="66"/>
                    </a:lnTo>
                    <a:lnTo>
                      <a:pt x="4" y="56"/>
                    </a:lnTo>
                    <a:lnTo>
                      <a:pt x="5" y="47"/>
                    </a:lnTo>
                    <a:lnTo>
                      <a:pt x="9" y="39"/>
                    </a:lnTo>
                    <a:lnTo>
                      <a:pt x="13" y="30"/>
                    </a:lnTo>
                    <a:lnTo>
                      <a:pt x="19" y="24"/>
                    </a:lnTo>
                    <a:lnTo>
                      <a:pt x="24" y="19"/>
                    </a:lnTo>
                    <a:lnTo>
                      <a:pt x="32" y="13"/>
                    </a:lnTo>
                    <a:lnTo>
                      <a:pt x="40" y="9"/>
                    </a:lnTo>
                    <a:lnTo>
                      <a:pt x="41" y="5"/>
                    </a:lnTo>
                    <a:lnTo>
                      <a:pt x="43" y="1"/>
                    </a:lnTo>
                    <a:close/>
                  </a:path>
                </a:pathLst>
              </a:custGeom>
              <a:solidFill>
                <a:srgbClr val="C3919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11" name="Freeform 211"/>
              <p:cNvSpPr>
                <a:spLocks noEditPoints="1"/>
              </p:cNvSpPr>
              <p:nvPr/>
            </p:nvSpPr>
            <p:spPr bwMode="auto">
              <a:xfrm>
                <a:off x="1567" y="1449"/>
                <a:ext cx="129" cy="118"/>
              </a:xfrm>
              <a:custGeom>
                <a:avLst/>
                <a:gdLst/>
                <a:ahLst/>
                <a:cxnLst>
                  <a:cxn ang="0">
                    <a:pos x="127" y="52"/>
                  </a:cxn>
                  <a:cxn ang="0">
                    <a:pos x="117" y="29"/>
                  </a:cxn>
                  <a:cxn ang="0">
                    <a:pos x="100" y="10"/>
                  </a:cxn>
                  <a:cxn ang="0">
                    <a:pos x="77" y="0"/>
                  </a:cxn>
                  <a:cxn ang="0">
                    <a:pos x="58" y="0"/>
                  </a:cxn>
                  <a:cxn ang="0">
                    <a:pos x="53" y="2"/>
                  </a:cxn>
                  <a:cxn ang="0">
                    <a:pos x="57" y="4"/>
                  </a:cxn>
                  <a:cxn ang="0">
                    <a:pos x="76" y="4"/>
                  </a:cxn>
                  <a:cxn ang="0">
                    <a:pos x="98" y="14"/>
                  </a:cxn>
                  <a:cxn ang="0">
                    <a:pos x="113" y="31"/>
                  </a:cxn>
                  <a:cxn ang="0">
                    <a:pos x="123" y="52"/>
                  </a:cxn>
                  <a:cxn ang="0">
                    <a:pos x="123" y="71"/>
                  </a:cxn>
                  <a:cxn ang="0">
                    <a:pos x="125" y="78"/>
                  </a:cxn>
                  <a:cxn ang="0">
                    <a:pos x="129" y="71"/>
                  </a:cxn>
                  <a:cxn ang="0">
                    <a:pos x="39" y="4"/>
                  </a:cxn>
                  <a:cxn ang="0">
                    <a:pos x="24" y="12"/>
                  </a:cxn>
                  <a:cxn ang="0">
                    <a:pos x="13" y="25"/>
                  </a:cxn>
                  <a:cxn ang="0">
                    <a:pos x="5" y="38"/>
                  </a:cxn>
                  <a:cxn ang="0">
                    <a:pos x="0" y="65"/>
                  </a:cxn>
                  <a:cxn ang="0">
                    <a:pos x="2" y="80"/>
                  </a:cxn>
                  <a:cxn ang="0">
                    <a:pos x="7" y="95"/>
                  </a:cxn>
                  <a:cxn ang="0">
                    <a:pos x="17" y="109"/>
                  </a:cxn>
                  <a:cxn ang="0">
                    <a:pos x="30" y="118"/>
                  </a:cxn>
                  <a:cxn ang="0">
                    <a:pos x="32" y="116"/>
                  </a:cxn>
                  <a:cxn ang="0">
                    <a:pos x="20" y="107"/>
                  </a:cxn>
                  <a:cxn ang="0">
                    <a:pos x="11" y="95"/>
                  </a:cxn>
                  <a:cxn ang="0">
                    <a:pos x="5" y="80"/>
                  </a:cxn>
                  <a:cxn ang="0">
                    <a:pos x="3" y="65"/>
                  </a:cxn>
                  <a:cxn ang="0">
                    <a:pos x="5" y="48"/>
                  </a:cxn>
                  <a:cxn ang="0">
                    <a:pos x="11" y="33"/>
                  </a:cxn>
                  <a:cxn ang="0">
                    <a:pos x="22" y="19"/>
                  </a:cxn>
                  <a:cxn ang="0">
                    <a:pos x="34" y="10"/>
                  </a:cxn>
                  <a:cxn ang="0">
                    <a:pos x="39" y="4"/>
                  </a:cxn>
                </a:cxnLst>
                <a:rect l="0" t="0" r="r" b="b"/>
                <a:pathLst>
                  <a:path w="129" h="118">
                    <a:moveTo>
                      <a:pt x="129" y="65"/>
                    </a:moveTo>
                    <a:lnTo>
                      <a:pt x="127" y="52"/>
                    </a:lnTo>
                    <a:lnTo>
                      <a:pt x="123" y="38"/>
                    </a:lnTo>
                    <a:lnTo>
                      <a:pt x="117" y="29"/>
                    </a:lnTo>
                    <a:lnTo>
                      <a:pt x="110" y="18"/>
                    </a:lnTo>
                    <a:lnTo>
                      <a:pt x="100" y="10"/>
                    </a:lnTo>
                    <a:lnTo>
                      <a:pt x="89" y="4"/>
                    </a:lnTo>
                    <a:lnTo>
                      <a:pt x="77" y="0"/>
                    </a:lnTo>
                    <a:lnTo>
                      <a:pt x="64" y="0"/>
                    </a:lnTo>
                    <a:lnTo>
                      <a:pt x="58" y="0"/>
                    </a:lnTo>
                    <a:lnTo>
                      <a:pt x="55" y="0"/>
                    </a:lnTo>
                    <a:lnTo>
                      <a:pt x="53" y="2"/>
                    </a:lnTo>
                    <a:lnTo>
                      <a:pt x="51" y="4"/>
                    </a:lnTo>
                    <a:lnTo>
                      <a:pt x="57" y="4"/>
                    </a:lnTo>
                    <a:lnTo>
                      <a:pt x="64" y="4"/>
                    </a:lnTo>
                    <a:lnTo>
                      <a:pt x="76" y="4"/>
                    </a:lnTo>
                    <a:lnTo>
                      <a:pt x="87" y="8"/>
                    </a:lnTo>
                    <a:lnTo>
                      <a:pt x="98" y="14"/>
                    </a:lnTo>
                    <a:lnTo>
                      <a:pt x="106" y="21"/>
                    </a:lnTo>
                    <a:lnTo>
                      <a:pt x="113" y="31"/>
                    </a:lnTo>
                    <a:lnTo>
                      <a:pt x="119" y="40"/>
                    </a:lnTo>
                    <a:lnTo>
                      <a:pt x="123" y="52"/>
                    </a:lnTo>
                    <a:lnTo>
                      <a:pt x="125" y="65"/>
                    </a:lnTo>
                    <a:lnTo>
                      <a:pt x="123" y="71"/>
                    </a:lnTo>
                    <a:lnTo>
                      <a:pt x="123" y="78"/>
                    </a:lnTo>
                    <a:lnTo>
                      <a:pt x="125" y="78"/>
                    </a:lnTo>
                    <a:lnTo>
                      <a:pt x="127" y="78"/>
                    </a:lnTo>
                    <a:lnTo>
                      <a:pt x="129" y="71"/>
                    </a:lnTo>
                    <a:lnTo>
                      <a:pt x="129" y="65"/>
                    </a:lnTo>
                    <a:close/>
                    <a:moveTo>
                      <a:pt x="39" y="4"/>
                    </a:moveTo>
                    <a:lnTo>
                      <a:pt x="32" y="8"/>
                    </a:lnTo>
                    <a:lnTo>
                      <a:pt x="24" y="12"/>
                    </a:lnTo>
                    <a:lnTo>
                      <a:pt x="19" y="18"/>
                    </a:lnTo>
                    <a:lnTo>
                      <a:pt x="13" y="25"/>
                    </a:lnTo>
                    <a:lnTo>
                      <a:pt x="9" y="31"/>
                    </a:lnTo>
                    <a:lnTo>
                      <a:pt x="5" y="38"/>
                    </a:lnTo>
                    <a:lnTo>
                      <a:pt x="0" y="52"/>
                    </a:lnTo>
                    <a:lnTo>
                      <a:pt x="0" y="65"/>
                    </a:lnTo>
                    <a:lnTo>
                      <a:pt x="0" y="73"/>
                    </a:lnTo>
                    <a:lnTo>
                      <a:pt x="2" y="80"/>
                    </a:lnTo>
                    <a:lnTo>
                      <a:pt x="3" y="88"/>
                    </a:lnTo>
                    <a:lnTo>
                      <a:pt x="7" y="95"/>
                    </a:lnTo>
                    <a:lnTo>
                      <a:pt x="11" y="103"/>
                    </a:lnTo>
                    <a:lnTo>
                      <a:pt x="17" y="109"/>
                    </a:lnTo>
                    <a:lnTo>
                      <a:pt x="22" y="114"/>
                    </a:lnTo>
                    <a:lnTo>
                      <a:pt x="30" y="118"/>
                    </a:lnTo>
                    <a:lnTo>
                      <a:pt x="32" y="118"/>
                    </a:lnTo>
                    <a:lnTo>
                      <a:pt x="32" y="116"/>
                    </a:lnTo>
                    <a:lnTo>
                      <a:pt x="26" y="112"/>
                    </a:lnTo>
                    <a:lnTo>
                      <a:pt x="20" y="107"/>
                    </a:lnTo>
                    <a:lnTo>
                      <a:pt x="15" y="101"/>
                    </a:lnTo>
                    <a:lnTo>
                      <a:pt x="11" y="95"/>
                    </a:lnTo>
                    <a:lnTo>
                      <a:pt x="7" y="88"/>
                    </a:lnTo>
                    <a:lnTo>
                      <a:pt x="5" y="80"/>
                    </a:lnTo>
                    <a:lnTo>
                      <a:pt x="3" y="73"/>
                    </a:lnTo>
                    <a:lnTo>
                      <a:pt x="3" y="65"/>
                    </a:lnTo>
                    <a:lnTo>
                      <a:pt x="3" y="55"/>
                    </a:lnTo>
                    <a:lnTo>
                      <a:pt x="5" y="48"/>
                    </a:lnTo>
                    <a:lnTo>
                      <a:pt x="7" y="40"/>
                    </a:lnTo>
                    <a:lnTo>
                      <a:pt x="11" y="33"/>
                    </a:lnTo>
                    <a:lnTo>
                      <a:pt x="17" y="27"/>
                    </a:lnTo>
                    <a:lnTo>
                      <a:pt x="22" y="19"/>
                    </a:lnTo>
                    <a:lnTo>
                      <a:pt x="28" y="16"/>
                    </a:lnTo>
                    <a:lnTo>
                      <a:pt x="34" y="10"/>
                    </a:lnTo>
                    <a:lnTo>
                      <a:pt x="38" y="8"/>
                    </a:lnTo>
                    <a:lnTo>
                      <a:pt x="39" y="4"/>
                    </a:lnTo>
                    <a:close/>
                  </a:path>
                </a:pathLst>
              </a:custGeom>
              <a:solidFill>
                <a:srgbClr val="C4929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12" name="Freeform 212"/>
              <p:cNvSpPr>
                <a:spLocks noEditPoints="1"/>
              </p:cNvSpPr>
              <p:nvPr/>
            </p:nvSpPr>
            <p:spPr bwMode="auto">
              <a:xfrm>
                <a:off x="1569" y="1451"/>
                <a:ext cx="125" cy="116"/>
              </a:xfrm>
              <a:custGeom>
                <a:avLst/>
                <a:gdLst/>
                <a:ahLst/>
                <a:cxnLst>
                  <a:cxn ang="0">
                    <a:pos x="123" y="50"/>
                  </a:cxn>
                  <a:cxn ang="0">
                    <a:pos x="113" y="27"/>
                  </a:cxn>
                  <a:cxn ang="0">
                    <a:pos x="96" y="10"/>
                  </a:cxn>
                  <a:cxn ang="0">
                    <a:pos x="74" y="0"/>
                  </a:cxn>
                  <a:cxn ang="0">
                    <a:pos x="56" y="0"/>
                  </a:cxn>
                  <a:cxn ang="0">
                    <a:pos x="49" y="2"/>
                  </a:cxn>
                  <a:cxn ang="0">
                    <a:pos x="55" y="4"/>
                  </a:cxn>
                  <a:cxn ang="0">
                    <a:pos x="74" y="4"/>
                  </a:cxn>
                  <a:cxn ang="0">
                    <a:pos x="94" y="14"/>
                  </a:cxn>
                  <a:cxn ang="0">
                    <a:pos x="110" y="29"/>
                  </a:cxn>
                  <a:cxn ang="0">
                    <a:pos x="119" y="50"/>
                  </a:cxn>
                  <a:cxn ang="0">
                    <a:pos x="119" y="71"/>
                  </a:cxn>
                  <a:cxn ang="0">
                    <a:pos x="121" y="76"/>
                  </a:cxn>
                  <a:cxn ang="0">
                    <a:pos x="123" y="69"/>
                  </a:cxn>
                  <a:cxn ang="0">
                    <a:pos x="36" y="6"/>
                  </a:cxn>
                  <a:cxn ang="0">
                    <a:pos x="20" y="16"/>
                  </a:cxn>
                  <a:cxn ang="0">
                    <a:pos x="9" y="27"/>
                  </a:cxn>
                  <a:cxn ang="0">
                    <a:pos x="1" y="44"/>
                  </a:cxn>
                  <a:cxn ang="0">
                    <a:pos x="0" y="63"/>
                  </a:cxn>
                  <a:cxn ang="0">
                    <a:pos x="1" y="78"/>
                  </a:cxn>
                  <a:cxn ang="0">
                    <a:pos x="7" y="93"/>
                  </a:cxn>
                  <a:cxn ang="0">
                    <a:pos x="17" y="107"/>
                  </a:cxn>
                  <a:cxn ang="0">
                    <a:pos x="30" y="116"/>
                  </a:cxn>
                  <a:cxn ang="0">
                    <a:pos x="32" y="112"/>
                  </a:cxn>
                  <a:cxn ang="0">
                    <a:pos x="20" y="105"/>
                  </a:cxn>
                  <a:cxn ang="0">
                    <a:pos x="11" y="91"/>
                  </a:cxn>
                  <a:cxn ang="0">
                    <a:pos x="5" y="78"/>
                  </a:cxn>
                  <a:cxn ang="0">
                    <a:pos x="3" y="63"/>
                  </a:cxn>
                  <a:cxn ang="0">
                    <a:pos x="11" y="35"/>
                  </a:cxn>
                  <a:cxn ang="0">
                    <a:pos x="28" y="14"/>
                  </a:cxn>
                  <a:cxn ang="0">
                    <a:pos x="30" y="14"/>
                  </a:cxn>
                  <a:cxn ang="0">
                    <a:pos x="36" y="6"/>
                  </a:cxn>
                </a:cxnLst>
                <a:rect l="0" t="0" r="r" b="b"/>
                <a:pathLst>
                  <a:path w="125" h="116">
                    <a:moveTo>
                      <a:pt x="125" y="63"/>
                    </a:moveTo>
                    <a:lnTo>
                      <a:pt x="123" y="50"/>
                    </a:lnTo>
                    <a:lnTo>
                      <a:pt x="119" y="38"/>
                    </a:lnTo>
                    <a:lnTo>
                      <a:pt x="113" y="27"/>
                    </a:lnTo>
                    <a:lnTo>
                      <a:pt x="106" y="17"/>
                    </a:lnTo>
                    <a:lnTo>
                      <a:pt x="96" y="10"/>
                    </a:lnTo>
                    <a:lnTo>
                      <a:pt x="87" y="4"/>
                    </a:lnTo>
                    <a:lnTo>
                      <a:pt x="74" y="0"/>
                    </a:lnTo>
                    <a:lnTo>
                      <a:pt x="62" y="0"/>
                    </a:lnTo>
                    <a:lnTo>
                      <a:pt x="56" y="0"/>
                    </a:lnTo>
                    <a:lnTo>
                      <a:pt x="51" y="0"/>
                    </a:lnTo>
                    <a:lnTo>
                      <a:pt x="49" y="2"/>
                    </a:lnTo>
                    <a:lnTo>
                      <a:pt x="47" y="4"/>
                    </a:lnTo>
                    <a:lnTo>
                      <a:pt x="55" y="4"/>
                    </a:lnTo>
                    <a:lnTo>
                      <a:pt x="62" y="4"/>
                    </a:lnTo>
                    <a:lnTo>
                      <a:pt x="74" y="4"/>
                    </a:lnTo>
                    <a:lnTo>
                      <a:pt x="85" y="8"/>
                    </a:lnTo>
                    <a:lnTo>
                      <a:pt x="94" y="14"/>
                    </a:lnTo>
                    <a:lnTo>
                      <a:pt x="104" y="21"/>
                    </a:lnTo>
                    <a:lnTo>
                      <a:pt x="110" y="29"/>
                    </a:lnTo>
                    <a:lnTo>
                      <a:pt x="115" y="38"/>
                    </a:lnTo>
                    <a:lnTo>
                      <a:pt x="119" y="50"/>
                    </a:lnTo>
                    <a:lnTo>
                      <a:pt x="121" y="63"/>
                    </a:lnTo>
                    <a:lnTo>
                      <a:pt x="119" y="71"/>
                    </a:lnTo>
                    <a:lnTo>
                      <a:pt x="119" y="78"/>
                    </a:lnTo>
                    <a:lnTo>
                      <a:pt x="121" y="76"/>
                    </a:lnTo>
                    <a:lnTo>
                      <a:pt x="123" y="76"/>
                    </a:lnTo>
                    <a:lnTo>
                      <a:pt x="123" y="69"/>
                    </a:lnTo>
                    <a:lnTo>
                      <a:pt x="125" y="63"/>
                    </a:lnTo>
                    <a:close/>
                    <a:moveTo>
                      <a:pt x="36" y="6"/>
                    </a:moveTo>
                    <a:lnTo>
                      <a:pt x="28" y="10"/>
                    </a:lnTo>
                    <a:lnTo>
                      <a:pt x="20" y="16"/>
                    </a:lnTo>
                    <a:lnTo>
                      <a:pt x="15" y="21"/>
                    </a:lnTo>
                    <a:lnTo>
                      <a:pt x="9" y="27"/>
                    </a:lnTo>
                    <a:lnTo>
                      <a:pt x="5" y="36"/>
                    </a:lnTo>
                    <a:lnTo>
                      <a:pt x="1" y="44"/>
                    </a:lnTo>
                    <a:lnTo>
                      <a:pt x="0" y="53"/>
                    </a:lnTo>
                    <a:lnTo>
                      <a:pt x="0" y="63"/>
                    </a:lnTo>
                    <a:lnTo>
                      <a:pt x="0" y="71"/>
                    </a:lnTo>
                    <a:lnTo>
                      <a:pt x="1" y="78"/>
                    </a:lnTo>
                    <a:lnTo>
                      <a:pt x="3" y="86"/>
                    </a:lnTo>
                    <a:lnTo>
                      <a:pt x="7" y="93"/>
                    </a:lnTo>
                    <a:lnTo>
                      <a:pt x="11" y="99"/>
                    </a:lnTo>
                    <a:lnTo>
                      <a:pt x="17" y="107"/>
                    </a:lnTo>
                    <a:lnTo>
                      <a:pt x="22" y="110"/>
                    </a:lnTo>
                    <a:lnTo>
                      <a:pt x="30" y="116"/>
                    </a:lnTo>
                    <a:lnTo>
                      <a:pt x="30" y="114"/>
                    </a:lnTo>
                    <a:lnTo>
                      <a:pt x="32" y="112"/>
                    </a:lnTo>
                    <a:lnTo>
                      <a:pt x="26" y="108"/>
                    </a:lnTo>
                    <a:lnTo>
                      <a:pt x="20" y="105"/>
                    </a:lnTo>
                    <a:lnTo>
                      <a:pt x="15" y="99"/>
                    </a:lnTo>
                    <a:lnTo>
                      <a:pt x="11" y="91"/>
                    </a:lnTo>
                    <a:lnTo>
                      <a:pt x="7" y="86"/>
                    </a:lnTo>
                    <a:lnTo>
                      <a:pt x="5" y="78"/>
                    </a:lnTo>
                    <a:lnTo>
                      <a:pt x="3" y="71"/>
                    </a:lnTo>
                    <a:lnTo>
                      <a:pt x="3" y="63"/>
                    </a:lnTo>
                    <a:lnTo>
                      <a:pt x="5" y="48"/>
                    </a:lnTo>
                    <a:lnTo>
                      <a:pt x="11" y="35"/>
                    </a:lnTo>
                    <a:lnTo>
                      <a:pt x="18" y="23"/>
                    </a:lnTo>
                    <a:lnTo>
                      <a:pt x="28" y="14"/>
                    </a:lnTo>
                    <a:lnTo>
                      <a:pt x="30" y="14"/>
                    </a:lnTo>
                    <a:lnTo>
                      <a:pt x="30" y="14"/>
                    </a:lnTo>
                    <a:lnTo>
                      <a:pt x="32" y="10"/>
                    </a:lnTo>
                    <a:lnTo>
                      <a:pt x="36" y="6"/>
                    </a:lnTo>
                    <a:close/>
                  </a:path>
                </a:pathLst>
              </a:custGeom>
              <a:solidFill>
                <a:srgbClr val="C5929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13" name="Freeform 213"/>
              <p:cNvSpPr>
                <a:spLocks noEditPoints="1"/>
              </p:cNvSpPr>
              <p:nvPr/>
            </p:nvSpPr>
            <p:spPr bwMode="auto">
              <a:xfrm>
                <a:off x="1570" y="1453"/>
                <a:ext cx="122" cy="110"/>
              </a:xfrm>
              <a:custGeom>
                <a:avLst/>
                <a:gdLst/>
                <a:ahLst/>
                <a:cxnLst>
                  <a:cxn ang="0">
                    <a:pos x="120" y="48"/>
                  </a:cxn>
                  <a:cxn ang="0">
                    <a:pos x="110" y="27"/>
                  </a:cxn>
                  <a:cxn ang="0">
                    <a:pos x="95" y="10"/>
                  </a:cxn>
                  <a:cxn ang="0">
                    <a:pos x="73" y="0"/>
                  </a:cxn>
                  <a:cxn ang="0">
                    <a:pos x="54" y="0"/>
                  </a:cxn>
                  <a:cxn ang="0">
                    <a:pos x="46" y="4"/>
                  </a:cxn>
                  <a:cxn ang="0">
                    <a:pos x="52" y="4"/>
                  </a:cxn>
                  <a:cxn ang="0">
                    <a:pos x="73" y="4"/>
                  </a:cxn>
                  <a:cxn ang="0">
                    <a:pos x="91" y="14"/>
                  </a:cxn>
                  <a:cxn ang="0">
                    <a:pos x="109" y="29"/>
                  </a:cxn>
                  <a:cxn ang="0">
                    <a:pos x="116" y="48"/>
                  </a:cxn>
                  <a:cxn ang="0">
                    <a:pos x="116" y="69"/>
                  </a:cxn>
                  <a:cxn ang="0">
                    <a:pos x="116" y="76"/>
                  </a:cxn>
                  <a:cxn ang="0">
                    <a:pos x="118" y="76"/>
                  </a:cxn>
                  <a:cxn ang="0">
                    <a:pos x="120" y="67"/>
                  </a:cxn>
                  <a:cxn ang="0">
                    <a:pos x="31" y="6"/>
                  </a:cxn>
                  <a:cxn ang="0">
                    <a:pos x="19" y="15"/>
                  </a:cxn>
                  <a:cxn ang="0">
                    <a:pos x="8" y="29"/>
                  </a:cxn>
                  <a:cxn ang="0">
                    <a:pos x="2" y="44"/>
                  </a:cxn>
                  <a:cxn ang="0">
                    <a:pos x="0" y="61"/>
                  </a:cxn>
                  <a:cxn ang="0">
                    <a:pos x="2" y="76"/>
                  </a:cxn>
                  <a:cxn ang="0">
                    <a:pos x="8" y="91"/>
                  </a:cxn>
                  <a:cxn ang="0">
                    <a:pos x="17" y="103"/>
                  </a:cxn>
                  <a:cxn ang="0">
                    <a:pos x="29" y="112"/>
                  </a:cxn>
                  <a:cxn ang="0">
                    <a:pos x="33" y="110"/>
                  </a:cxn>
                  <a:cxn ang="0">
                    <a:pos x="33" y="110"/>
                  </a:cxn>
                  <a:cxn ang="0">
                    <a:pos x="21" y="101"/>
                  </a:cxn>
                  <a:cxn ang="0">
                    <a:pos x="12" y="89"/>
                  </a:cxn>
                  <a:cxn ang="0">
                    <a:pos x="6" y="76"/>
                  </a:cxn>
                  <a:cxn ang="0">
                    <a:pos x="4" y="61"/>
                  </a:cxn>
                  <a:cxn ang="0">
                    <a:pos x="10" y="36"/>
                  </a:cxn>
                  <a:cxn ang="0">
                    <a:pos x="23" y="17"/>
                  </a:cxn>
                  <a:cxn ang="0">
                    <a:pos x="29" y="12"/>
                  </a:cxn>
                  <a:cxn ang="0">
                    <a:pos x="31" y="6"/>
                  </a:cxn>
                </a:cxnLst>
                <a:rect l="0" t="0" r="r" b="b"/>
                <a:pathLst>
                  <a:path w="122" h="112">
                    <a:moveTo>
                      <a:pt x="122" y="61"/>
                    </a:moveTo>
                    <a:lnTo>
                      <a:pt x="120" y="48"/>
                    </a:lnTo>
                    <a:lnTo>
                      <a:pt x="116" y="36"/>
                    </a:lnTo>
                    <a:lnTo>
                      <a:pt x="110" y="27"/>
                    </a:lnTo>
                    <a:lnTo>
                      <a:pt x="103" y="17"/>
                    </a:lnTo>
                    <a:lnTo>
                      <a:pt x="95" y="10"/>
                    </a:lnTo>
                    <a:lnTo>
                      <a:pt x="84" y="4"/>
                    </a:lnTo>
                    <a:lnTo>
                      <a:pt x="73" y="0"/>
                    </a:lnTo>
                    <a:lnTo>
                      <a:pt x="61" y="0"/>
                    </a:lnTo>
                    <a:lnTo>
                      <a:pt x="54" y="0"/>
                    </a:lnTo>
                    <a:lnTo>
                      <a:pt x="48" y="0"/>
                    </a:lnTo>
                    <a:lnTo>
                      <a:pt x="46" y="4"/>
                    </a:lnTo>
                    <a:lnTo>
                      <a:pt x="44" y="6"/>
                    </a:lnTo>
                    <a:lnTo>
                      <a:pt x="52" y="4"/>
                    </a:lnTo>
                    <a:lnTo>
                      <a:pt x="61" y="4"/>
                    </a:lnTo>
                    <a:lnTo>
                      <a:pt x="73" y="4"/>
                    </a:lnTo>
                    <a:lnTo>
                      <a:pt x="82" y="8"/>
                    </a:lnTo>
                    <a:lnTo>
                      <a:pt x="91" y="14"/>
                    </a:lnTo>
                    <a:lnTo>
                      <a:pt x="101" y="19"/>
                    </a:lnTo>
                    <a:lnTo>
                      <a:pt x="109" y="29"/>
                    </a:lnTo>
                    <a:lnTo>
                      <a:pt x="112" y="38"/>
                    </a:lnTo>
                    <a:lnTo>
                      <a:pt x="116" y="48"/>
                    </a:lnTo>
                    <a:lnTo>
                      <a:pt x="118" y="61"/>
                    </a:lnTo>
                    <a:lnTo>
                      <a:pt x="116" y="69"/>
                    </a:lnTo>
                    <a:lnTo>
                      <a:pt x="116" y="76"/>
                    </a:lnTo>
                    <a:lnTo>
                      <a:pt x="116" y="76"/>
                    </a:lnTo>
                    <a:lnTo>
                      <a:pt x="116" y="76"/>
                    </a:lnTo>
                    <a:lnTo>
                      <a:pt x="118" y="76"/>
                    </a:lnTo>
                    <a:lnTo>
                      <a:pt x="120" y="74"/>
                    </a:lnTo>
                    <a:lnTo>
                      <a:pt x="120" y="67"/>
                    </a:lnTo>
                    <a:lnTo>
                      <a:pt x="122" y="61"/>
                    </a:lnTo>
                    <a:close/>
                    <a:moveTo>
                      <a:pt x="31" y="6"/>
                    </a:moveTo>
                    <a:lnTo>
                      <a:pt x="25" y="12"/>
                    </a:lnTo>
                    <a:lnTo>
                      <a:pt x="19" y="15"/>
                    </a:lnTo>
                    <a:lnTo>
                      <a:pt x="14" y="23"/>
                    </a:lnTo>
                    <a:lnTo>
                      <a:pt x="8" y="29"/>
                    </a:lnTo>
                    <a:lnTo>
                      <a:pt x="4" y="36"/>
                    </a:lnTo>
                    <a:lnTo>
                      <a:pt x="2" y="44"/>
                    </a:lnTo>
                    <a:lnTo>
                      <a:pt x="0" y="51"/>
                    </a:lnTo>
                    <a:lnTo>
                      <a:pt x="0" y="61"/>
                    </a:lnTo>
                    <a:lnTo>
                      <a:pt x="0" y="69"/>
                    </a:lnTo>
                    <a:lnTo>
                      <a:pt x="2" y="76"/>
                    </a:lnTo>
                    <a:lnTo>
                      <a:pt x="4" y="84"/>
                    </a:lnTo>
                    <a:lnTo>
                      <a:pt x="8" y="91"/>
                    </a:lnTo>
                    <a:lnTo>
                      <a:pt x="12" y="97"/>
                    </a:lnTo>
                    <a:lnTo>
                      <a:pt x="17" y="103"/>
                    </a:lnTo>
                    <a:lnTo>
                      <a:pt x="23" y="108"/>
                    </a:lnTo>
                    <a:lnTo>
                      <a:pt x="29" y="112"/>
                    </a:lnTo>
                    <a:lnTo>
                      <a:pt x="31" y="110"/>
                    </a:lnTo>
                    <a:lnTo>
                      <a:pt x="33" y="110"/>
                    </a:lnTo>
                    <a:lnTo>
                      <a:pt x="33" y="110"/>
                    </a:lnTo>
                    <a:lnTo>
                      <a:pt x="33" y="110"/>
                    </a:lnTo>
                    <a:lnTo>
                      <a:pt x="27" y="106"/>
                    </a:lnTo>
                    <a:lnTo>
                      <a:pt x="21" y="101"/>
                    </a:lnTo>
                    <a:lnTo>
                      <a:pt x="16" y="95"/>
                    </a:lnTo>
                    <a:lnTo>
                      <a:pt x="12" y="89"/>
                    </a:lnTo>
                    <a:lnTo>
                      <a:pt x="8" y="82"/>
                    </a:lnTo>
                    <a:lnTo>
                      <a:pt x="6" y="76"/>
                    </a:lnTo>
                    <a:lnTo>
                      <a:pt x="4" y="69"/>
                    </a:lnTo>
                    <a:lnTo>
                      <a:pt x="4" y="61"/>
                    </a:lnTo>
                    <a:lnTo>
                      <a:pt x="6" y="48"/>
                    </a:lnTo>
                    <a:lnTo>
                      <a:pt x="10" y="36"/>
                    </a:lnTo>
                    <a:lnTo>
                      <a:pt x="16" y="25"/>
                    </a:lnTo>
                    <a:lnTo>
                      <a:pt x="23" y="17"/>
                    </a:lnTo>
                    <a:lnTo>
                      <a:pt x="25" y="14"/>
                    </a:lnTo>
                    <a:lnTo>
                      <a:pt x="29" y="12"/>
                    </a:lnTo>
                    <a:lnTo>
                      <a:pt x="31" y="8"/>
                    </a:lnTo>
                    <a:lnTo>
                      <a:pt x="31" y="6"/>
                    </a:lnTo>
                    <a:close/>
                  </a:path>
                </a:pathLst>
              </a:custGeom>
              <a:solidFill>
                <a:srgbClr val="C6929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14" name="Freeform 214"/>
              <p:cNvSpPr>
                <a:spLocks noEditPoints="1"/>
              </p:cNvSpPr>
              <p:nvPr/>
            </p:nvSpPr>
            <p:spPr bwMode="auto">
              <a:xfrm>
                <a:off x="1572" y="1455"/>
                <a:ext cx="119" cy="106"/>
              </a:xfrm>
              <a:custGeom>
                <a:avLst/>
                <a:gdLst/>
                <a:ahLst/>
                <a:cxnLst>
                  <a:cxn ang="0">
                    <a:pos x="116" y="46"/>
                  </a:cxn>
                  <a:cxn ang="0">
                    <a:pos x="107" y="25"/>
                  </a:cxn>
                  <a:cxn ang="0">
                    <a:pos x="91" y="10"/>
                  </a:cxn>
                  <a:cxn ang="0">
                    <a:pos x="71" y="0"/>
                  </a:cxn>
                  <a:cxn ang="0">
                    <a:pos x="52" y="0"/>
                  </a:cxn>
                  <a:cxn ang="0">
                    <a:pos x="42" y="4"/>
                  </a:cxn>
                  <a:cxn ang="0">
                    <a:pos x="50" y="4"/>
                  </a:cxn>
                  <a:cxn ang="0">
                    <a:pos x="71" y="4"/>
                  </a:cxn>
                  <a:cxn ang="0">
                    <a:pos x="89" y="12"/>
                  </a:cxn>
                  <a:cxn ang="0">
                    <a:pos x="105" y="27"/>
                  </a:cxn>
                  <a:cxn ang="0">
                    <a:pos x="112" y="48"/>
                  </a:cxn>
                  <a:cxn ang="0">
                    <a:pos x="112" y="67"/>
                  </a:cxn>
                  <a:cxn ang="0">
                    <a:pos x="112" y="74"/>
                  </a:cxn>
                  <a:cxn ang="0">
                    <a:pos x="114" y="74"/>
                  </a:cxn>
                  <a:cxn ang="0">
                    <a:pos x="116" y="67"/>
                  </a:cxn>
                  <a:cxn ang="0">
                    <a:pos x="25" y="10"/>
                  </a:cxn>
                  <a:cxn ang="0">
                    <a:pos x="8" y="31"/>
                  </a:cxn>
                  <a:cxn ang="0">
                    <a:pos x="0" y="59"/>
                  </a:cxn>
                  <a:cxn ang="0">
                    <a:pos x="2" y="74"/>
                  </a:cxn>
                  <a:cxn ang="0">
                    <a:pos x="8" y="87"/>
                  </a:cxn>
                  <a:cxn ang="0">
                    <a:pos x="17" y="101"/>
                  </a:cxn>
                  <a:cxn ang="0">
                    <a:pos x="29" y="108"/>
                  </a:cxn>
                  <a:cxn ang="0">
                    <a:pos x="31" y="108"/>
                  </a:cxn>
                  <a:cxn ang="0">
                    <a:pos x="33" y="106"/>
                  </a:cxn>
                  <a:cxn ang="0">
                    <a:pos x="21" y="99"/>
                  </a:cxn>
                  <a:cxn ang="0">
                    <a:pos x="12" y="87"/>
                  </a:cxn>
                  <a:cxn ang="0">
                    <a:pos x="6" y="74"/>
                  </a:cxn>
                  <a:cxn ang="0">
                    <a:pos x="4" y="59"/>
                  </a:cxn>
                  <a:cxn ang="0">
                    <a:pos x="8" y="38"/>
                  </a:cxn>
                  <a:cxn ang="0">
                    <a:pos x="17" y="23"/>
                  </a:cxn>
                  <a:cxn ang="0">
                    <a:pos x="17" y="21"/>
                  </a:cxn>
                  <a:cxn ang="0">
                    <a:pos x="25" y="10"/>
                  </a:cxn>
                </a:cxnLst>
                <a:rect l="0" t="0" r="r" b="b"/>
                <a:pathLst>
                  <a:path w="118" h="108">
                    <a:moveTo>
                      <a:pt x="118" y="59"/>
                    </a:moveTo>
                    <a:lnTo>
                      <a:pt x="116" y="46"/>
                    </a:lnTo>
                    <a:lnTo>
                      <a:pt x="112" y="34"/>
                    </a:lnTo>
                    <a:lnTo>
                      <a:pt x="107" y="25"/>
                    </a:lnTo>
                    <a:lnTo>
                      <a:pt x="101" y="17"/>
                    </a:lnTo>
                    <a:lnTo>
                      <a:pt x="91" y="10"/>
                    </a:lnTo>
                    <a:lnTo>
                      <a:pt x="82" y="4"/>
                    </a:lnTo>
                    <a:lnTo>
                      <a:pt x="71" y="0"/>
                    </a:lnTo>
                    <a:lnTo>
                      <a:pt x="59" y="0"/>
                    </a:lnTo>
                    <a:lnTo>
                      <a:pt x="52" y="0"/>
                    </a:lnTo>
                    <a:lnTo>
                      <a:pt x="44" y="0"/>
                    </a:lnTo>
                    <a:lnTo>
                      <a:pt x="42" y="4"/>
                    </a:lnTo>
                    <a:lnTo>
                      <a:pt x="40" y="6"/>
                    </a:lnTo>
                    <a:lnTo>
                      <a:pt x="50" y="4"/>
                    </a:lnTo>
                    <a:lnTo>
                      <a:pt x="59" y="4"/>
                    </a:lnTo>
                    <a:lnTo>
                      <a:pt x="71" y="4"/>
                    </a:lnTo>
                    <a:lnTo>
                      <a:pt x="80" y="8"/>
                    </a:lnTo>
                    <a:lnTo>
                      <a:pt x="89" y="12"/>
                    </a:lnTo>
                    <a:lnTo>
                      <a:pt x="97" y="19"/>
                    </a:lnTo>
                    <a:lnTo>
                      <a:pt x="105" y="27"/>
                    </a:lnTo>
                    <a:lnTo>
                      <a:pt x="108" y="36"/>
                    </a:lnTo>
                    <a:lnTo>
                      <a:pt x="112" y="48"/>
                    </a:lnTo>
                    <a:lnTo>
                      <a:pt x="114" y="59"/>
                    </a:lnTo>
                    <a:lnTo>
                      <a:pt x="112" y="67"/>
                    </a:lnTo>
                    <a:lnTo>
                      <a:pt x="110" y="74"/>
                    </a:lnTo>
                    <a:lnTo>
                      <a:pt x="112" y="74"/>
                    </a:lnTo>
                    <a:lnTo>
                      <a:pt x="114" y="74"/>
                    </a:lnTo>
                    <a:lnTo>
                      <a:pt x="114" y="74"/>
                    </a:lnTo>
                    <a:lnTo>
                      <a:pt x="116" y="74"/>
                    </a:lnTo>
                    <a:lnTo>
                      <a:pt x="116" y="67"/>
                    </a:lnTo>
                    <a:lnTo>
                      <a:pt x="118" y="59"/>
                    </a:lnTo>
                    <a:close/>
                    <a:moveTo>
                      <a:pt x="25" y="10"/>
                    </a:moveTo>
                    <a:lnTo>
                      <a:pt x="15" y="19"/>
                    </a:lnTo>
                    <a:lnTo>
                      <a:pt x="8" y="31"/>
                    </a:lnTo>
                    <a:lnTo>
                      <a:pt x="2" y="44"/>
                    </a:lnTo>
                    <a:lnTo>
                      <a:pt x="0" y="59"/>
                    </a:lnTo>
                    <a:lnTo>
                      <a:pt x="0" y="67"/>
                    </a:lnTo>
                    <a:lnTo>
                      <a:pt x="2" y="74"/>
                    </a:lnTo>
                    <a:lnTo>
                      <a:pt x="4" y="82"/>
                    </a:lnTo>
                    <a:lnTo>
                      <a:pt x="8" y="87"/>
                    </a:lnTo>
                    <a:lnTo>
                      <a:pt x="12" y="95"/>
                    </a:lnTo>
                    <a:lnTo>
                      <a:pt x="17" y="101"/>
                    </a:lnTo>
                    <a:lnTo>
                      <a:pt x="23" y="104"/>
                    </a:lnTo>
                    <a:lnTo>
                      <a:pt x="29" y="108"/>
                    </a:lnTo>
                    <a:lnTo>
                      <a:pt x="31" y="108"/>
                    </a:lnTo>
                    <a:lnTo>
                      <a:pt x="31" y="108"/>
                    </a:lnTo>
                    <a:lnTo>
                      <a:pt x="31" y="106"/>
                    </a:lnTo>
                    <a:lnTo>
                      <a:pt x="33" y="106"/>
                    </a:lnTo>
                    <a:lnTo>
                      <a:pt x="27" y="103"/>
                    </a:lnTo>
                    <a:lnTo>
                      <a:pt x="21" y="99"/>
                    </a:lnTo>
                    <a:lnTo>
                      <a:pt x="15" y="93"/>
                    </a:lnTo>
                    <a:lnTo>
                      <a:pt x="12" y="87"/>
                    </a:lnTo>
                    <a:lnTo>
                      <a:pt x="8" y="80"/>
                    </a:lnTo>
                    <a:lnTo>
                      <a:pt x="6" y="74"/>
                    </a:lnTo>
                    <a:lnTo>
                      <a:pt x="4" y="67"/>
                    </a:lnTo>
                    <a:lnTo>
                      <a:pt x="4" y="59"/>
                    </a:lnTo>
                    <a:lnTo>
                      <a:pt x="4" y="48"/>
                    </a:lnTo>
                    <a:lnTo>
                      <a:pt x="8" y="38"/>
                    </a:lnTo>
                    <a:lnTo>
                      <a:pt x="12" y="31"/>
                    </a:lnTo>
                    <a:lnTo>
                      <a:pt x="17" y="23"/>
                    </a:lnTo>
                    <a:lnTo>
                      <a:pt x="17" y="21"/>
                    </a:lnTo>
                    <a:lnTo>
                      <a:pt x="17" y="21"/>
                    </a:lnTo>
                    <a:lnTo>
                      <a:pt x="21" y="13"/>
                    </a:lnTo>
                    <a:lnTo>
                      <a:pt x="25" y="10"/>
                    </a:lnTo>
                    <a:close/>
                  </a:path>
                </a:pathLst>
              </a:custGeom>
              <a:solidFill>
                <a:srgbClr val="C7929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15" name="Freeform 215"/>
              <p:cNvSpPr>
                <a:spLocks noEditPoints="1"/>
              </p:cNvSpPr>
              <p:nvPr/>
            </p:nvSpPr>
            <p:spPr bwMode="auto">
              <a:xfrm>
                <a:off x="1574" y="1457"/>
                <a:ext cx="114" cy="104"/>
              </a:xfrm>
              <a:custGeom>
                <a:avLst/>
                <a:gdLst/>
                <a:ahLst/>
                <a:cxnLst>
                  <a:cxn ang="0">
                    <a:pos x="112" y="44"/>
                  </a:cxn>
                  <a:cxn ang="0">
                    <a:pos x="105" y="25"/>
                  </a:cxn>
                  <a:cxn ang="0">
                    <a:pos x="87" y="10"/>
                  </a:cxn>
                  <a:cxn ang="0">
                    <a:pos x="69" y="0"/>
                  </a:cxn>
                  <a:cxn ang="0">
                    <a:pos x="48" y="0"/>
                  </a:cxn>
                  <a:cxn ang="0">
                    <a:pos x="38" y="4"/>
                  </a:cxn>
                  <a:cxn ang="0">
                    <a:pos x="46" y="4"/>
                  </a:cxn>
                  <a:cxn ang="0">
                    <a:pos x="67" y="4"/>
                  </a:cxn>
                  <a:cxn ang="0">
                    <a:pos x="86" y="11"/>
                  </a:cxn>
                  <a:cxn ang="0">
                    <a:pos x="101" y="27"/>
                  </a:cxn>
                  <a:cxn ang="0">
                    <a:pos x="108" y="46"/>
                  </a:cxn>
                  <a:cxn ang="0">
                    <a:pos x="108" y="65"/>
                  </a:cxn>
                  <a:cxn ang="0">
                    <a:pos x="108" y="72"/>
                  </a:cxn>
                  <a:cxn ang="0">
                    <a:pos x="112" y="65"/>
                  </a:cxn>
                  <a:cxn ang="0">
                    <a:pos x="19" y="13"/>
                  </a:cxn>
                  <a:cxn ang="0">
                    <a:pos x="6" y="32"/>
                  </a:cxn>
                  <a:cxn ang="0">
                    <a:pos x="0" y="57"/>
                  </a:cxn>
                  <a:cxn ang="0">
                    <a:pos x="2" y="72"/>
                  </a:cxn>
                  <a:cxn ang="0">
                    <a:pos x="8" y="85"/>
                  </a:cxn>
                  <a:cxn ang="0">
                    <a:pos x="17" y="97"/>
                  </a:cxn>
                  <a:cxn ang="0">
                    <a:pos x="29" y="106"/>
                  </a:cxn>
                  <a:cxn ang="0">
                    <a:pos x="32" y="104"/>
                  </a:cxn>
                  <a:cxn ang="0">
                    <a:pos x="32" y="104"/>
                  </a:cxn>
                  <a:cxn ang="0">
                    <a:pos x="21" y="95"/>
                  </a:cxn>
                  <a:cxn ang="0">
                    <a:pos x="12" y="85"/>
                  </a:cxn>
                  <a:cxn ang="0">
                    <a:pos x="6" y="70"/>
                  </a:cxn>
                  <a:cxn ang="0">
                    <a:pos x="4" y="57"/>
                  </a:cxn>
                  <a:cxn ang="0">
                    <a:pos x="6" y="38"/>
                  </a:cxn>
                  <a:cxn ang="0">
                    <a:pos x="15" y="23"/>
                  </a:cxn>
                  <a:cxn ang="0">
                    <a:pos x="13" y="23"/>
                  </a:cxn>
                  <a:cxn ang="0">
                    <a:pos x="15" y="19"/>
                  </a:cxn>
                  <a:cxn ang="0">
                    <a:pos x="19" y="13"/>
                  </a:cxn>
                </a:cxnLst>
                <a:rect l="0" t="0" r="r" b="b"/>
                <a:pathLst>
                  <a:path w="114" h="106">
                    <a:moveTo>
                      <a:pt x="114" y="57"/>
                    </a:moveTo>
                    <a:lnTo>
                      <a:pt x="112" y="44"/>
                    </a:lnTo>
                    <a:lnTo>
                      <a:pt x="108" y="34"/>
                    </a:lnTo>
                    <a:lnTo>
                      <a:pt x="105" y="25"/>
                    </a:lnTo>
                    <a:lnTo>
                      <a:pt x="97" y="15"/>
                    </a:lnTo>
                    <a:lnTo>
                      <a:pt x="87" y="10"/>
                    </a:lnTo>
                    <a:lnTo>
                      <a:pt x="78" y="4"/>
                    </a:lnTo>
                    <a:lnTo>
                      <a:pt x="69" y="0"/>
                    </a:lnTo>
                    <a:lnTo>
                      <a:pt x="57" y="0"/>
                    </a:lnTo>
                    <a:lnTo>
                      <a:pt x="48" y="0"/>
                    </a:lnTo>
                    <a:lnTo>
                      <a:pt x="40" y="2"/>
                    </a:lnTo>
                    <a:lnTo>
                      <a:pt x="38" y="4"/>
                    </a:lnTo>
                    <a:lnTo>
                      <a:pt x="36" y="8"/>
                    </a:lnTo>
                    <a:lnTo>
                      <a:pt x="46" y="4"/>
                    </a:lnTo>
                    <a:lnTo>
                      <a:pt x="57" y="4"/>
                    </a:lnTo>
                    <a:lnTo>
                      <a:pt x="67" y="4"/>
                    </a:lnTo>
                    <a:lnTo>
                      <a:pt x="78" y="8"/>
                    </a:lnTo>
                    <a:lnTo>
                      <a:pt x="86" y="11"/>
                    </a:lnTo>
                    <a:lnTo>
                      <a:pt x="95" y="19"/>
                    </a:lnTo>
                    <a:lnTo>
                      <a:pt x="101" y="27"/>
                    </a:lnTo>
                    <a:lnTo>
                      <a:pt x="106" y="36"/>
                    </a:lnTo>
                    <a:lnTo>
                      <a:pt x="108" y="46"/>
                    </a:lnTo>
                    <a:lnTo>
                      <a:pt x="110" y="57"/>
                    </a:lnTo>
                    <a:lnTo>
                      <a:pt x="108" y="65"/>
                    </a:lnTo>
                    <a:lnTo>
                      <a:pt x="106" y="72"/>
                    </a:lnTo>
                    <a:lnTo>
                      <a:pt x="108" y="72"/>
                    </a:lnTo>
                    <a:lnTo>
                      <a:pt x="112" y="72"/>
                    </a:lnTo>
                    <a:lnTo>
                      <a:pt x="112" y="65"/>
                    </a:lnTo>
                    <a:lnTo>
                      <a:pt x="114" y="57"/>
                    </a:lnTo>
                    <a:close/>
                    <a:moveTo>
                      <a:pt x="19" y="13"/>
                    </a:moveTo>
                    <a:lnTo>
                      <a:pt x="12" y="21"/>
                    </a:lnTo>
                    <a:lnTo>
                      <a:pt x="6" y="32"/>
                    </a:lnTo>
                    <a:lnTo>
                      <a:pt x="2" y="44"/>
                    </a:lnTo>
                    <a:lnTo>
                      <a:pt x="0" y="57"/>
                    </a:lnTo>
                    <a:lnTo>
                      <a:pt x="0" y="65"/>
                    </a:lnTo>
                    <a:lnTo>
                      <a:pt x="2" y="72"/>
                    </a:lnTo>
                    <a:lnTo>
                      <a:pt x="4" y="78"/>
                    </a:lnTo>
                    <a:lnTo>
                      <a:pt x="8" y="85"/>
                    </a:lnTo>
                    <a:lnTo>
                      <a:pt x="12" y="91"/>
                    </a:lnTo>
                    <a:lnTo>
                      <a:pt x="17" y="97"/>
                    </a:lnTo>
                    <a:lnTo>
                      <a:pt x="23" y="102"/>
                    </a:lnTo>
                    <a:lnTo>
                      <a:pt x="29" y="106"/>
                    </a:lnTo>
                    <a:lnTo>
                      <a:pt x="31" y="104"/>
                    </a:lnTo>
                    <a:lnTo>
                      <a:pt x="32" y="104"/>
                    </a:lnTo>
                    <a:lnTo>
                      <a:pt x="32" y="104"/>
                    </a:lnTo>
                    <a:lnTo>
                      <a:pt x="32" y="104"/>
                    </a:lnTo>
                    <a:lnTo>
                      <a:pt x="27" y="101"/>
                    </a:lnTo>
                    <a:lnTo>
                      <a:pt x="21" y="95"/>
                    </a:lnTo>
                    <a:lnTo>
                      <a:pt x="15" y="91"/>
                    </a:lnTo>
                    <a:lnTo>
                      <a:pt x="12" y="85"/>
                    </a:lnTo>
                    <a:lnTo>
                      <a:pt x="8" y="78"/>
                    </a:lnTo>
                    <a:lnTo>
                      <a:pt x="6" y="70"/>
                    </a:lnTo>
                    <a:lnTo>
                      <a:pt x="4" y="65"/>
                    </a:lnTo>
                    <a:lnTo>
                      <a:pt x="4" y="57"/>
                    </a:lnTo>
                    <a:lnTo>
                      <a:pt x="4" y="47"/>
                    </a:lnTo>
                    <a:lnTo>
                      <a:pt x="6" y="38"/>
                    </a:lnTo>
                    <a:lnTo>
                      <a:pt x="10" y="30"/>
                    </a:lnTo>
                    <a:lnTo>
                      <a:pt x="15" y="23"/>
                    </a:lnTo>
                    <a:lnTo>
                      <a:pt x="15" y="23"/>
                    </a:lnTo>
                    <a:lnTo>
                      <a:pt x="13" y="23"/>
                    </a:lnTo>
                    <a:lnTo>
                      <a:pt x="15" y="21"/>
                    </a:lnTo>
                    <a:lnTo>
                      <a:pt x="15" y="19"/>
                    </a:lnTo>
                    <a:lnTo>
                      <a:pt x="17" y="15"/>
                    </a:lnTo>
                    <a:lnTo>
                      <a:pt x="19" y="13"/>
                    </a:lnTo>
                    <a:close/>
                  </a:path>
                </a:pathLst>
              </a:custGeom>
              <a:solidFill>
                <a:srgbClr val="C8939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16" name="Freeform 216"/>
              <p:cNvSpPr>
                <a:spLocks noEditPoints="1"/>
              </p:cNvSpPr>
              <p:nvPr/>
            </p:nvSpPr>
            <p:spPr bwMode="auto">
              <a:xfrm>
                <a:off x="1576" y="1460"/>
                <a:ext cx="111" cy="101"/>
              </a:xfrm>
              <a:custGeom>
                <a:avLst/>
                <a:gdLst/>
                <a:ahLst/>
                <a:cxnLst>
                  <a:cxn ang="0">
                    <a:pos x="108" y="44"/>
                  </a:cxn>
                  <a:cxn ang="0">
                    <a:pos x="101" y="23"/>
                  </a:cxn>
                  <a:cxn ang="0">
                    <a:pos x="85" y="8"/>
                  </a:cxn>
                  <a:cxn ang="0">
                    <a:pos x="67" y="0"/>
                  </a:cxn>
                  <a:cxn ang="0">
                    <a:pos x="46" y="0"/>
                  </a:cxn>
                  <a:cxn ang="0">
                    <a:pos x="34" y="6"/>
                  </a:cxn>
                  <a:cxn ang="0">
                    <a:pos x="30" y="8"/>
                  </a:cxn>
                  <a:cxn ang="0">
                    <a:pos x="42" y="4"/>
                  </a:cxn>
                  <a:cxn ang="0">
                    <a:pos x="65" y="4"/>
                  </a:cxn>
                  <a:cxn ang="0">
                    <a:pos x="84" y="11"/>
                  </a:cxn>
                  <a:cxn ang="0">
                    <a:pos x="97" y="25"/>
                  </a:cxn>
                  <a:cxn ang="0">
                    <a:pos x="104" y="44"/>
                  </a:cxn>
                  <a:cxn ang="0">
                    <a:pos x="104" y="63"/>
                  </a:cxn>
                  <a:cxn ang="0">
                    <a:pos x="104" y="70"/>
                  </a:cxn>
                  <a:cxn ang="0">
                    <a:pos x="108" y="63"/>
                  </a:cxn>
                  <a:cxn ang="0">
                    <a:pos x="13" y="19"/>
                  </a:cxn>
                  <a:cxn ang="0">
                    <a:pos x="4" y="34"/>
                  </a:cxn>
                  <a:cxn ang="0">
                    <a:pos x="0" y="55"/>
                  </a:cxn>
                  <a:cxn ang="0">
                    <a:pos x="2" y="70"/>
                  </a:cxn>
                  <a:cxn ang="0">
                    <a:pos x="8" y="83"/>
                  </a:cxn>
                  <a:cxn ang="0">
                    <a:pos x="17" y="95"/>
                  </a:cxn>
                  <a:cxn ang="0">
                    <a:pos x="29" y="102"/>
                  </a:cxn>
                  <a:cxn ang="0">
                    <a:pos x="30" y="102"/>
                  </a:cxn>
                  <a:cxn ang="0">
                    <a:pos x="32" y="100"/>
                  </a:cxn>
                  <a:cxn ang="0">
                    <a:pos x="21" y="93"/>
                  </a:cxn>
                  <a:cxn ang="0">
                    <a:pos x="11" y="81"/>
                  </a:cxn>
                  <a:cxn ang="0">
                    <a:pos x="6" y="68"/>
                  </a:cxn>
                  <a:cxn ang="0">
                    <a:pos x="4" y="55"/>
                  </a:cxn>
                  <a:cxn ang="0">
                    <a:pos x="8" y="34"/>
                  </a:cxn>
                  <a:cxn ang="0">
                    <a:pos x="17" y="19"/>
                  </a:cxn>
                  <a:cxn ang="0">
                    <a:pos x="11" y="21"/>
                  </a:cxn>
                  <a:cxn ang="0">
                    <a:pos x="13" y="19"/>
                  </a:cxn>
                </a:cxnLst>
                <a:rect l="0" t="0" r="r" b="b"/>
                <a:pathLst>
                  <a:path w="110" h="102">
                    <a:moveTo>
                      <a:pt x="110" y="55"/>
                    </a:moveTo>
                    <a:lnTo>
                      <a:pt x="108" y="44"/>
                    </a:lnTo>
                    <a:lnTo>
                      <a:pt x="104" y="32"/>
                    </a:lnTo>
                    <a:lnTo>
                      <a:pt x="101" y="23"/>
                    </a:lnTo>
                    <a:lnTo>
                      <a:pt x="93" y="15"/>
                    </a:lnTo>
                    <a:lnTo>
                      <a:pt x="85" y="8"/>
                    </a:lnTo>
                    <a:lnTo>
                      <a:pt x="76" y="4"/>
                    </a:lnTo>
                    <a:lnTo>
                      <a:pt x="67" y="0"/>
                    </a:lnTo>
                    <a:lnTo>
                      <a:pt x="55" y="0"/>
                    </a:lnTo>
                    <a:lnTo>
                      <a:pt x="46" y="0"/>
                    </a:lnTo>
                    <a:lnTo>
                      <a:pt x="36" y="2"/>
                    </a:lnTo>
                    <a:lnTo>
                      <a:pt x="34" y="6"/>
                    </a:lnTo>
                    <a:lnTo>
                      <a:pt x="32" y="8"/>
                    </a:lnTo>
                    <a:lnTo>
                      <a:pt x="30" y="8"/>
                    </a:lnTo>
                    <a:lnTo>
                      <a:pt x="30" y="9"/>
                    </a:lnTo>
                    <a:lnTo>
                      <a:pt x="42" y="4"/>
                    </a:lnTo>
                    <a:lnTo>
                      <a:pt x="55" y="4"/>
                    </a:lnTo>
                    <a:lnTo>
                      <a:pt x="65" y="4"/>
                    </a:lnTo>
                    <a:lnTo>
                      <a:pt x="74" y="8"/>
                    </a:lnTo>
                    <a:lnTo>
                      <a:pt x="84" y="11"/>
                    </a:lnTo>
                    <a:lnTo>
                      <a:pt x="91" y="17"/>
                    </a:lnTo>
                    <a:lnTo>
                      <a:pt x="97" y="25"/>
                    </a:lnTo>
                    <a:lnTo>
                      <a:pt x="103" y="34"/>
                    </a:lnTo>
                    <a:lnTo>
                      <a:pt x="104" y="44"/>
                    </a:lnTo>
                    <a:lnTo>
                      <a:pt x="106" y="55"/>
                    </a:lnTo>
                    <a:lnTo>
                      <a:pt x="104" y="63"/>
                    </a:lnTo>
                    <a:lnTo>
                      <a:pt x="103" y="72"/>
                    </a:lnTo>
                    <a:lnTo>
                      <a:pt x="104" y="70"/>
                    </a:lnTo>
                    <a:lnTo>
                      <a:pt x="106" y="70"/>
                    </a:lnTo>
                    <a:lnTo>
                      <a:pt x="108" y="63"/>
                    </a:lnTo>
                    <a:lnTo>
                      <a:pt x="110" y="55"/>
                    </a:lnTo>
                    <a:close/>
                    <a:moveTo>
                      <a:pt x="13" y="19"/>
                    </a:moveTo>
                    <a:lnTo>
                      <a:pt x="8" y="27"/>
                    </a:lnTo>
                    <a:lnTo>
                      <a:pt x="4" y="34"/>
                    </a:lnTo>
                    <a:lnTo>
                      <a:pt x="0" y="44"/>
                    </a:lnTo>
                    <a:lnTo>
                      <a:pt x="0" y="55"/>
                    </a:lnTo>
                    <a:lnTo>
                      <a:pt x="0" y="63"/>
                    </a:lnTo>
                    <a:lnTo>
                      <a:pt x="2" y="70"/>
                    </a:lnTo>
                    <a:lnTo>
                      <a:pt x="4" y="76"/>
                    </a:lnTo>
                    <a:lnTo>
                      <a:pt x="8" y="83"/>
                    </a:lnTo>
                    <a:lnTo>
                      <a:pt x="11" y="89"/>
                    </a:lnTo>
                    <a:lnTo>
                      <a:pt x="17" y="95"/>
                    </a:lnTo>
                    <a:lnTo>
                      <a:pt x="23" y="99"/>
                    </a:lnTo>
                    <a:lnTo>
                      <a:pt x="29" y="102"/>
                    </a:lnTo>
                    <a:lnTo>
                      <a:pt x="30" y="102"/>
                    </a:lnTo>
                    <a:lnTo>
                      <a:pt x="30" y="102"/>
                    </a:lnTo>
                    <a:lnTo>
                      <a:pt x="32" y="100"/>
                    </a:lnTo>
                    <a:lnTo>
                      <a:pt x="32" y="100"/>
                    </a:lnTo>
                    <a:lnTo>
                      <a:pt x="27" y="97"/>
                    </a:lnTo>
                    <a:lnTo>
                      <a:pt x="21" y="93"/>
                    </a:lnTo>
                    <a:lnTo>
                      <a:pt x="15" y="87"/>
                    </a:lnTo>
                    <a:lnTo>
                      <a:pt x="11" y="81"/>
                    </a:lnTo>
                    <a:lnTo>
                      <a:pt x="8" y="76"/>
                    </a:lnTo>
                    <a:lnTo>
                      <a:pt x="6" y="68"/>
                    </a:lnTo>
                    <a:lnTo>
                      <a:pt x="4" y="63"/>
                    </a:lnTo>
                    <a:lnTo>
                      <a:pt x="4" y="55"/>
                    </a:lnTo>
                    <a:lnTo>
                      <a:pt x="4" y="44"/>
                    </a:lnTo>
                    <a:lnTo>
                      <a:pt x="8" y="34"/>
                    </a:lnTo>
                    <a:lnTo>
                      <a:pt x="11" y="27"/>
                    </a:lnTo>
                    <a:lnTo>
                      <a:pt x="17" y="19"/>
                    </a:lnTo>
                    <a:lnTo>
                      <a:pt x="15" y="21"/>
                    </a:lnTo>
                    <a:lnTo>
                      <a:pt x="11" y="21"/>
                    </a:lnTo>
                    <a:lnTo>
                      <a:pt x="11" y="19"/>
                    </a:lnTo>
                    <a:lnTo>
                      <a:pt x="13" y="19"/>
                    </a:lnTo>
                    <a:close/>
                  </a:path>
                </a:pathLst>
              </a:custGeom>
              <a:solidFill>
                <a:srgbClr val="C9939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17" name="Freeform 217"/>
              <p:cNvSpPr/>
              <p:nvPr/>
            </p:nvSpPr>
            <p:spPr bwMode="auto">
              <a:xfrm>
                <a:off x="1578" y="1461"/>
                <a:ext cx="106" cy="100"/>
              </a:xfrm>
              <a:custGeom>
                <a:avLst/>
                <a:gdLst/>
                <a:ahLst/>
                <a:cxnLst>
                  <a:cxn ang="0">
                    <a:pos x="106" y="53"/>
                  </a:cxn>
                  <a:cxn ang="0">
                    <a:pos x="104" y="42"/>
                  </a:cxn>
                  <a:cxn ang="0">
                    <a:pos x="102" y="32"/>
                  </a:cxn>
                  <a:cxn ang="0">
                    <a:pos x="97" y="23"/>
                  </a:cxn>
                  <a:cxn ang="0">
                    <a:pos x="91" y="15"/>
                  </a:cxn>
                  <a:cxn ang="0">
                    <a:pos x="82" y="7"/>
                  </a:cxn>
                  <a:cxn ang="0">
                    <a:pos x="74" y="4"/>
                  </a:cxn>
                  <a:cxn ang="0">
                    <a:pos x="63" y="0"/>
                  </a:cxn>
                  <a:cxn ang="0">
                    <a:pos x="53" y="0"/>
                  </a:cxn>
                  <a:cxn ang="0">
                    <a:pos x="42" y="0"/>
                  </a:cxn>
                  <a:cxn ang="0">
                    <a:pos x="32" y="4"/>
                  </a:cxn>
                  <a:cxn ang="0">
                    <a:pos x="30" y="6"/>
                  </a:cxn>
                  <a:cxn ang="0">
                    <a:pos x="30" y="6"/>
                  </a:cxn>
                  <a:cxn ang="0">
                    <a:pos x="25" y="11"/>
                  </a:cxn>
                  <a:cxn ang="0">
                    <a:pos x="19" y="15"/>
                  </a:cxn>
                  <a:cxn ang="0">
                    <a:pos x="15" y="17"/>
                  </a:cxn>
                  <a:cxn ang="0">
                    <a:pos x="11" y="19"/>
                  </a:cxn>
                  <a:cxn ang="0">
                    <a:pos x="6" y="26"/>
                  </a:cxn>
                  <a:cxn ang="0">
                    <a:pos x="2" y="34"/>
                  </a:cxn>
                  <a:cxn ang="0">
                    <a:pos x="0" y="43"/>
                  </a:cxn>
                  <a:cxn ang="0">
                    <a:pos x="0" y="53"/>
                  </a:cxn>
                  <a:cxn ang="0">
                    <a:pos x="0" y="61"/>
                  </a:cxn>
                  <a:cxn ang="0">
                    <a:pos x="2" y="66"/>
                  </a:cxn>
                  <a:cxn ang="0">
                    <a:pos x="4" y="74"/>
                  </a:cxn>
                  <a:cxn ang="0">
                    <a:pos x="8" y="81"/>
                  </a:cxn>
                  <a:cxn ang="0">
                    <a:pos x="11" y="87"/>
                  </a:cxn>
                  <a:cxn ang="0">
                    <a:pos x="17" y="91"/>
                  </a:cxn>
                  <a:cxn ang="0">
                    <a:pos x="23" y="97"/>
                  </a:cxn>
                  <a:cxn ang="0">
                    <a:pos x="28" y="100"/>
                  </a:cxn>
                  <a:cxn ang="0">
                    <a:pos x="30" y="98"/>
                  </a:cxn>
                  <a:cxn ang="0">
                    <a:pos x="32" y="97"/>
                  </a:cxn>
                  <a:cxn ang="0">
                    <a:pos x="27" y="95"/>
                  </a:cxn>
                  <a:cxn ang="0">
                    <a:pos x="21" y="89"/>
                  </a:cxn>
                  <a:cxn ang="0">
                    <a:pos x="15" y="85"/>
                  </a:cxn>
                  <a:cxn ang="0">
                    <a:pos x="11" y="79"/>
                  </a:cxn>
                  <a:cxn ang="0">
                    <a:pos x="8" y="74"/>
                  </a:cxn>
                  <a:cxn ang="0">
                    <a:pos x="6" y="66"/>
                  </a:cxn>
                  <a:cxn ang="0">
                    <a:pos x="4" y="59"/>
                  </a:cxn>
                  <a:cxn ang="0">
                    <a:pos x="4" y="53"/>
                  </a:cxn>
                  <a:cxn ang="0">
                    <a:pos x="4" y="42"/>
                  </a:cxn>
                  <a:cxn ang="0">
                    <a:pos x="8" y="32"/>
                  </a:cxn>
                  <a:cxn ang="0">
                    <a:pos x="11" y="25"/>
                  </a:cxn>
                  <a:cxn ang="0">
                    <a:pos x="17" y="17"/>
                  </a:cxn>
                  <a:cxn ang="0">
                    <a:pos x="25" y="11"/>
                  </a:cxn>
                  <a:cxn ang="0">
                    <a:pos x="34" y="7"/>
                  </a:cxn>
                  <a:cxn ang="0">
                    <a:pos x="44" y="4"/>
                  </a:cxn>
                  <a:cxn ang="0">
                    <a:pos x="53" y="4"/>
                  </a:cxn>
                  <a:cxn ang="0">
                    <a:pos x="63" y="4"/>
                  </a:cxn>
                  <a:cxn ang="0">
                    <a:pos x="72" y="7"/>
                  </a:cxn>
                  <a:cxn ang="0">
                    <a:pos x="80" y="11"/>
                  </a:cxn>
                  <a:cxn ang="0">
                    <a:pos x="87" y="17"/>
                  </a:cxn>
                  <a:cxn ang="0">
                    <a:pos x="93" y="25"/>
                  </a:cxn>
                  <a:cxn ang="0">
                    <a:pos x="99" y="32"/>
                  </a:cxn>
                  <a:cxn ang="0">
                    <a:pos x="101" y="42"/>
                  </a:cxn>
                  <a:cxn ang="0">
                    <a:pos x="102" y="53"/>
                  </a:cxn>
                  <a:cxn ang="0">
                    <a:pos x="101" y="62"/>
                  </a:cxn>
                  <a:cxn ang="0">
                    <a:pos x="99" y="70"/>
                  </a:cxn>
                  <a:cxn ang="0">
                    <a:pos x="101" y="70"/>
                  </a:cxn>
                  <a:cxn ang="0">
                    <a:pos x="102" y="68"/>
                  </a:cxn>
                  <a:cxn ang="0">
                    <a:pos x="104" y="61"/>
                  </a:cxn>
                  <a:cxn ang="0">
                    <a:pos x="106" y="53"/>
                  </a:cxn>
                </a:cxnLst>
                <a:rect l="0" t="0" r="r" b="b"/>
                <a:pathLst>
                  <a:path w="106" h="100">
                    <a:moveTo>
                      <a:pt x="106" y="53"/>
                    </a:moveTo>
                    <a:lnTo>
                      <a:pt x="104" y="42"/>
                    </a:lnTo>
                    <a:lnTo>
                      <a:pt x="102" y="32"/>
                    </a:lnTo>
                    <a:lnTo>
                      <a:pt x="97" y="23"/>
                    </a:lnTo>
                    <a:lnTo>
                      <a:pt x="91" y="15"/>
                    </a:lnTo>
                    <a:lnTo>
                      <a:pt x="82" y="7"/>
                    </a:lnTo>
                    <a:lnTo>
                      <a:pt x="74" y="4"/>
                    </a:lnTo>
                    <a:lnTo>
                      <a:pt x="63" y="0"/>
                    </a:lnTo>
                    <a:lnTo>
                      <a:pt x="53" y="0"/>
                    </a:lnTo>
                    <a:lnTo>
                      <a:pt x="42" y="0"/>
                    </a:lnTo>
                    <a:lnTo>
                      <a:pt x="32" y="4"/>
                    </a:lnTo>
                    <a:lnTo>
                      <a:pt x="30" y="6"/>
                    </a:lnTo>
                    <a:lnTo>
                      <a:pt x="30" y="6"/>
                    </a:lnTo>
                    <a:lnTo>
                      <a:pt x="25" y="11"/>
                    </a:lnTo>
                    <a:lnTo>
                      <a:pt x="19" y="15"/>
                    </a:lnTo>
                    <a:lnTo>
                      <a:pt x="15" y="17"/>
                    </a:lnTo>
                    <a:lnTo>
                      <a:pt x="11" y="19"/>
                    </a:lnTo>
                    <a:lnTo>
                      <a:pt x="6" y="26"/>
                    </a:lnTo>
                    <a:lnTo>
                      <a:pt x="2" y="34"/>
                    </a:lnTo>
                    <a:lnTo>
                      <a:pt x="0" y="43"/>
                    </a:lnTo>
                    <a:lnTo>
                      <a:pt x="0" y="53"/>
                    </a:lnTo>
                    <a:lnTo>
                      <a:pt x="0" y="61"/>
                    </a:lnTo>
                    <a:lnTo>
                      <a:pt x="2" y="66"/>
                    </a:lnTo>
                    <a:lnTo>
                      <a:pt x="4" y="74"/>
                    </a:lnTo>
                    <a:lnTo>
                      <a:pt x="8" y="81"/>
                    </a:lnTo>
                    <a:lnTo>
                      <a:pt x="11" y="87"/>
                    </a:lnTo>
                    <a:lnTo>
                      <a:pt x="17" y="91"/>
                    </a:lnTo>
                    <a:lnTo>
                      <a:pt x="23" y="97"/>
                    </a:lnTo>
                    <a:lnTo>
                      <a:pt x="28" y="100"/>
                    </a:lnTo>
                    <a:lnTo>
                      <a:pt x="30" y="98"/>
                    </a:lnTo>
                    <a:lnTo>
                      <a:pt x="32" y="97"/>
                    </a:lnTo>
                    <a:lnTo>
                      <a:pt x="27" y="95"/>
                    </a:lnTo>
                    <a:lnTo>
                      <a:pt x="21" y="89"/>
                    </a:lnTo>
                    <a:lnTo>
                      <a:pt x="15" y="85"/>
                    </a:lnTo>
                    <a:lnTo>
                      <a:pt x="11" y="79"/>
                    </a:lnTo>
                    <a:lnTo>
                      <a:pt x="8" y="74"/>
                    </a:lnTo>
                    <a:lnTo>
                      <a:pt x="6" y="66"/>
                    </a:lnTo>
                    <a:lnTo>
                      <a:pt x="4" y="59"/>
                    </a:lnTo>
                    <a:lnTo>
                      <a:pt x="4" y="53"/>
                    </a:lnTo>
                    <a:lnTo>
                      <a:pt x="4" y="42"/>
                    </a:lnTo>
                    <a:lnTo>
                      <a:pt x="8" y="32"/>
                    </a:lnTo>
                    <a:lnTo>
                      <a:pt x="11" y="25"/>
                    </a:lnTo>
                    <a:lnTo>
                      <a:pt x="17" y="17"/>
                    </a:lnTo>
                    <a:lnTo>
                      <a:pt x="25" y="11"/>
                    </a:lnTo>
                    <a:lnTo>
                      <a:pt x="34" y="7"/>
                    </a:lnTo>
                    <a:lnTo>
                      <a:pt x="44" y="4"/>
                    </a:lnTo>
                    <a:lnTo>
                      <a:pt x="53" y="4"/>
                    </a:lnTo>
                    <a:lnTo>
                      <a:pt x="63" y="4"/>
                    </a:lnTo>
                    <a:lnTo>
                      <a:pt x="72" y="7"/>
                    </a:lnTo>
                    <a:lnTo>
                      <a:pt x="80" y="11"/>
                    </a:lnTo>
                    <a:lnTo>
                      <a:pt x="87" y="17"/>
                    </a:lnTo>
                    <a:lnTo>
                      <a:pt x="93" y="25"/>
                    </a:lnTo>
                    <a:lnTo>
                      <a:pt x="99" y="32"/>
                    </a:lnTo>
                    <a:lnTo>
                      <a:pt x="101" y="42"/>
                    </a:lnTo>
                    <a:lnTo>
                      <a:pt x="102" y="53"/>
                    </a:lnTo>
                    <a:lnTo>
                      <a:pt x="101" y="62"/>
                    </a:lnTo>
                    <a:lnTo>
                      <a:pt x="99" y="70"/>
                    </a:lnTo>
                    <a:lnTo>
                      <a:pt x="101" y="70"/>
                    </a:lnTo>
                    <a:lnTo>
                      <a:pt x="102" y="68"/>
                    </a:lnTo>
                    <a:lnTo>
                      <a:pt x="104" y="61"/>
                    </a:lnTo>
                    <a:lnTo>
                      <a:pt x="106" y="53"/>
                    </a:lnTo>
                    <a:close/>
                  </a:path>
                </a:pathLst>
              </a:custGeom>
              <a:solidFill>
                <a:srgbClr val="CA93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18" name="Freeform 218"/>
              <p:cNvSpPr/>
              <p:nvPr/>
            </p:nvSpPr>
            <p:spPr bwMode="auto">
              <a:xfrm>
                <a:off x="1580" y="1463"/>
                <a:ext cx="103" cy="96"/>
              </a:xfrm>
              <a:custGeom>
                <a:avLst/>
                <a:gdLst/>
                <a:ahLst/>
                <a:cxnLst>
                  <a:cxn ang="0">
                    <a:pos x="102" y="51"/>
                  </a:cxn>
                  <a:cxn ang="0">
                    <a:pos x="100" y="40"/>
                  </a:cxn>
                  <a:cxn ang="0">
                    <a:pos x="99" y="30"/>
                  </a:cxn>
                  <a:cxn ang="0">
                    <a:pos x="93" y="21"/>
                  </a:cxn>
                  <a:cxn ang="0">
                    <a:pos x="87" y="13"/>
                  </a:cxn>
                  <a:cxn ang="0">
                    <a:pos x="80" y="7"/>
                  </a:cxn>
                  <a:cxn ang="0">
                    <a:pos x="70" y="4"/>
                  </a:cxn>
                  <a:cxn ang="0">
                    <a:pos x="61" y="0"/>
                  </a:cxn>
                  <a:cxn ang="0">
                    <a:pos x="51" y="0"/>
                  </a:cxn>
                  <a:cxn ang="0">
                    <a:pos x="38" y="0"/>
                  </a:cxn>
                  <a:cxn ang="0">
                    <a:pos x="26" y="5"/>
                  </a:cxn>
                  <a:cxn ang="0">
                    <a:pos x="23" y="9"/>
                  </a:cxn>
                  <a:cxn ang="0">
                    <a:pos x="17" y="13"/>
                  </a:cxn>
                  <a:cxn ang="0">
                    <a:pos x="15" y="15"/>
                  </a:cxn>
                  <a:cxn ang="0">
                    <a:pos x="13" y="15"/>
                  </a:cxn>
                  <a:cxn ang="0">
                    <a:pos x="7" y="23"/>
                  </a:cxn>
                  <a:cxn ang="0">
                    <a:pos x="4" y="30"/>
                  </a:cxn>
                  <a:cxn ang="0">
                    <a:pos x="0" y="40"/>
                  </a:cxn>
                  <a:cxn ang="0">
                    <a:pos x="0" y="51"/>
                  </a:cxn>
                  <a:cxn ang="0">
                    <a:pos x="0" y="59"/>
                  </a:cxn>
                  <a:cxn ang="0">
                    <a:pos x="2" y="64"/>
                  </a:cxn>
                  <a:cxn ang="0">
                    <a:pos x="4" y="72"/>
                  </a:cxn>
                  <a:cxn ang="0">
                    <a:pos x="7" y="77"/>
                  </a:cxn>
                  <a:cxn ang="0">
                    <a:pos x="11" y="83"/>
                  </a:cxn>
                  <a:cxn ang="0">
                    <a:pos x="17" y="89"/>
                  </a:cxn>
                  <a:cxn ang="0">
                    <a:pos x="23" y="93"/>
                  </a:cxn>
                  <a:cxn ang="0">
                    <a:pos x="28" y="96"/>
                  </a:cxn>
                  <a:cxn ang="0">
                    <a:pos x="30" y="95"/>
                  </a:cxn>
                  <a:cxn ang="0">
                    <a:pos x="32" y="95"/>
                  </a:cxn>
                  <a:cxn ang="0">
                    <a:pos x="26" y="91"/>
                  </a:cxn>
                  <a:cxn ang="0">
                    <a:pos x="21" y="87"/>
                  </a:cxn>
                  <a:cxn ang="0">
                    <a:pos x="15" y="81"/>
                  </a:cxn>
                  <a:cxn ang="0">
                    <a:pos x="11" y="77"/>
                  </a:cxn>
                  <a:cxn ang="0">
                    <a:pos x="7" y="70"/>
                  </a:cxn>
                  <a:cxn ang="0">
                    <a:pos x="6" y="64"/>
                  </a:cxn>
                  <a:cxn ang="0">
                    <a:pos x="4" y="57"/>
                  </a:cxn>
                  <a:cxn ang="0">
                    <a:pos x="4" y="51"/>
                  </a:cxn>
                  <a:cxn ang="0">
                    <a:pos x="4" y="40"/>
                  </a:cxn>
                  <a:cxn ang="0">
                    <a:pos x="7" y="32"/>
                  </a:cxn>
                  <a:cxn ang="0">
                    <a:pos x="11" y="24"/>
                  </a:cxn>
                  <a:cxn ang="0">
                    <a:pos x="17" y="17"/>
                  </a:cxn>
                  <a:cxn ang="0">
                    <a:pos x="25" y="11"/>
                  </a:cxn>
                  <a:cxn ang="0">
                    <a:pos x="32" y="5"/>
                  </a:cxn>
                  <a:cxn ang="0">
                    <a:pos x="42" y="4"/>
                  </a:cxn>
                  <a:cxn ang="0">
                    <a:pos x="51" y="4"/>
                  </a:cxn>
                  <a:cxn ang="0">
                    <a:pos x="61" y="4"/>
                  </a:cxn>
                  <a:cxn ang="0">
                    <a:pos x="68" y="5"/>
                  </a:cxn>
                  <a:cxn ang="0">
                    <a:pos x="78" y="11"/>
                  </a:cxn>
                  <a:cxn ang="0">
                    <a:pos x="83" y="17"/>
                  </a:cxn>
                  <a:cxn ang="0">
                    <a:pos x="89" y="24"/>
                  </a:cxn>
                  <a:cxn ang="0">
                    <a:pos x="95" y="32"/>
                  </a:cxn>
                  <a:cxn ang="0">
                    <a:pos x="97" y="40"/>
                  </a:cxn>
                  <a:cxn ang="0">
                    <a:pos x="99" y="51"/>
                  </a:cxn>
                  <a:cxn ang="0">
                    <a:pos x="97" y="60"/>
                  </a:cxn>
                  <a:cxn ang="0">
                    <a:pos x="95" y="70"/>
                  </a:cxn>
                  <a:cxn ang="0">
                    <a:pos x="97" y="68"/>
                  </a:cxn>
                  <a:cxn ang="0">
                    <a:pos x="99" y="68"/>
                  </a:cxn>
                  <a:cxn ang="0">
                    <a:pos x="100" y="59"/>
                  </a:cxn>
                  <a:cxn ang="0">
                    <a:pos x="102" y="51"/>
                  </a:cxn>
                </a:cxnLst>
                <a:rect l="0" t="0" r="r" b="b"/>
                <a:pathLst>
                  <a:path w="102" h="96">
                    <a:moveTo>
                      <a:pt x="102" y="51"/>
                    </a:moveTo>
                    <a:lnTo>
                      <a:pt x="100" y="40"/>
                    </a:lnTo>
                    <a:lnTo>
                      <a:pt x="99" y="30"/>
                    </a:lnTo>
                    <a:lnTo>
                      <a:pt x="93" y="21"/>
                    </a:lnTo>
                    <a:lnTo>
                      <a:pt x="87" y="13"/>
                    </a:lnTo>
                    <a:lnTo>
                      <a:pt x="80" y="7"/>
                    </a:lnTo>
                    <a:lnTo>
                      <a:pt x="70" y="4"/>
                    </a:lnTo>
                    <a:lnTo>
                      <a:pt x="61" y="0"/>
                    </a:lnTo>
                    <a:lnTo>
                      <a:pt x="51" y="0"/>
                    </a:lnTo>
                    <a:lnTo>
                      <a:pt x="38" y="0"/>
                    </a:lnTo>
                    <a:lnTo>
                      <a:pt x="26" y="5"/>
                    </a:lnTo>
                    <a:lnTo>
                      <a:pt x="23" y="9"/>
                    </a:lnTo>
                    <a:lnTo>
                      <a:pt x="17" y="13"/>
                    </a:lnTo>
                    <a:lnTo>
                      <a:pt x="15" y="15"/>
                    </a:lnTo>
                    <a:lnTo>
                      <a:pt x="13" y="15"/>
                    </a:lnTo>
                    <a:lnTo>
                      <a:pt x="7" y="23"/>
                    </a:lnTo>
                    <a:lnTo>
                      <a:pt x="4" y="30"/>
                    </a:lnTo>
                    <a:lnTo>
                      <a:pt x="0" y="40"/>
                    </a:lnTo>
                    <a:lnTo>
                      <a:pt x="0" y="51"/>
                    </a:lnTo>
                    <a:lnTo>
                      <a:pt x="0" y="59"/>
                    </a:lnTo>
                    <a:lnTo>
                      <a:pt x="2" y="64"/>
                    </a:lnTo>
                    <a:lnTo>
                      <a:pt x="4" y="72"/>
                    </a:lnTo>
                    <a:lnTo>
                      <a:pt x="7" y="77"/>
                    </a:lnTo>
                    <a:lnTo>
                      <a:pt x="11" y="83"/>
                    </a:lnTo>
                    <a:lnTo>
                      <a:pt x="17" y="89"/>
                    </a:lnTo>
                    <a:lnTo>
                      <a:pt x="23" y="93"/>
                    </a:lnTo>
                    <a:lnTo>
                      <a:pt x="28" y="96"/>
                    </a:lnTo>
                    <a:lnTo>
                      <a:pt x="30" y="95"/>
                    </a:lnTo>
                    <a:lnTo>
                      <a:pt x="32" y="95"/>
                    </a:lnTo>
                    <a:lnTo>
                      <a:pt x="26" y="91"/>
                    </a:lnTo>
                    <a:lnTo>
                      <a:pt x="21" y="87"/>
                    </a:lnTo>
                    <a:lnTo>
                      <a:pt x="15" y="81"/>
                    </a:lnTo>
                    <a:lnTo>
                      <a:pt x="11" y="77"/>
                    </a:lnTo>
                    <a:lnTo>
                      <a:pt x="7" y="70"/>
                    </a:lnTo>
                    <a:lnTo>
                      <a:pt x="6" y="64"/>
                    </a:lnTo>
                    <a:lnTo>
                      <a:pt x="4" y="57"/>
                    </a:lnTo>
                    <a:lnTo>
                      <a:pt x="4" y="51"/>
                    </a:lnTo>
                    <a:lnTo>
                      <a:pt x="4" y="40"/>
                    </a:lnTo>
                    <a:lnTo>
                      <a:pt x="7" y="32"/>
                    </a:lnTo>
                    <a:lnTo>
                      <a:pt x="11" y="24"/>
                    </a:lnTo>
                    <a:lnTo>
                      <a:pt x="17" y="17"/>
                    </a:lnTo>
                    <a:lnTo>
                      <a:pt x="25" y="11"/>
                    </a:lnTo>
                    <a:lnTo>
                      <a:pt x="32" y="5"/>
                    </a:lnTo>
                    <a:lnTo>
                      <a:pt x="42" y="4"/>
                    </a:lnTo>
                    <a:lnTo>
                      <a:pt x="51" y="4"/>
                    </a:lnTo>
                    <a:lnTo>
                      <a:pt x="61" y="4"/>
                    </a:lnTo>
                    <a:lnTo>
                      <a:pt x="68" y="5"/>
                    </a:lnTo>
                    <a:lnTo>
                      <a:pt x="78" y="11"/>
                    </a:lnTo>
                    <a:lnTo>
                      <a:pt x="83" y="17"/>
                    </a:lnTo>
                    <a:lnTo>
                      <a:pt x="89" y="24"/>
                    </a:lnTo>
                    <a:lnTo>
                      <a:pt x="95" y="32"/>
                    </a:lnTo>
                    <a:lnTo>
                      <a:pt x="97" y="40"/>
                    </a:lnTo>
                    <a:lnTo>
                      <a:pt x="99" y="51"/>
                    </a:lnTo>
                    <a:lnTo>
                      <a:pt x="97" y="60"/>
                    </a:lnTo>
                    <a:lnTo>
                      <a:pt x="95" y="70"/>
                    </a:lnTo>
                    <a:lnTo>
                      <a:pt x="97" y="68"/>
                    </a:lnTo>
                    <a:lnTo>
                      <a:pt x="99" y="68"/>
                    </a:lnTo>
                    <a:lnTo>
                      <a:pt x="100" y="59"/>
                    </a:lnTo>
                    <a:lnTo>
                      <a:pt x="102" y="51"/>
                    </a:lnTo>
                    <a:close/>
                  </a:path>
                </a:pathLst>
              </a:custGeom>
              <a:solidFill>
                <a:srgbClr val="CB93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19" name="Freeform 219"/>
              <p:cNvSpPr/>
              <p:nvPr/>
            </p:nvSpPr>
            <p:spPr bwMode="auto">
              <a:xfrm>
                <a:off x="1582" y="1465"/>
                <a:ext cx="98" cy="93"/>
              </a:xfrm>
              <a:custGeom>
                <a:avLst/>
                <a:gdLst/>
                <a:ahLst/>
                <a:cxnLst>
                  <a:cxn ang="0">
                    <a:pos x="98" y="49"/>
                  </a:cxn>
                  <a:cxn ang="0">
                    <a:pos x="97" y="38"/>
                  </a:cxn>
                  <a:cxn ang="0">
                    <a:pos x="95" y="28"/>
                  </a:cxn>
                  <a:cxn ang="0">
                    <a:pos x="89" y="21"/>
                  </a:cxn>
                  <a:cxn ang="0">
                    <a:pos x="83" y="13"/>
                  </a:cxn>
                  <a:cxn ang="0">
                    <a:pos x="76" y="7"/>
                  </a:cxn>
                  <a:cxn ang="0">
                    <a:pos x="68" y="3"/>
                  </a:cxn>
                  <a:cxn ang="0">
                    <a:pos x="59" y="0"/>
                  </a:cxn>
                  <a:cxn ang="0">
                    <a:pos x="49" y="0"/>
                  </a:cxn>
                  <a:cxn ang="0">
                    <a:pos x="40" y="0"/>
                  </a:cxn>
                  <a:cxn ang="0">
                    <a:pos x="30" y="3"/>
                  </a:cxn>
                  <a:cxn ang="0">
                    <a:pos x="21" y="7"/>
                  </a:cxn>
                  <a:cxn ang="0">
                    <a:pos x="13" y="13"/>
                  </a:cxn>
                  <a:cxn ang="0">
                    <a:pos x="7" y="21"/>
                  </a:cxn>
                  <a:cxn ang="0">
                    <a:pos x="4" y="28"/>
                  </a:cxn>
                  <a:cxn ang="0">
                    <a:pos x="0" y="38"/>
                  </a:cxn>
                  <a:cxn ang="0">
                    <a:pos x="0" y="49"/>
                  </a:cxn>
                  <a:cxn ang="0">
                    <a:pos x="0" y="55"/>
                  </a:cxn>
                  <a:cxn ang="0">
                    <a:pos x="2" y="62"/>
                  </a:cxn>
                  <a:cxn ang="0">
                    <a:pos x="4" y="70"/>
                  </a:cxn>
                  <a:cxn ang="0">
                    <a:pos x="7" y="75"/>
                  </a:cxn>
                  <a:cxn ang="0">
                    <a:pos x="11" y="81"/>
                  </a:cxn>
                  <a:cxn ang="0">
                    <a:pos x="17" y="85"/>
                  </a:cxn>
                  <a:cxn ang="0">
                    <a:pos x="23" y="91"/>
                  </a:cxn>
                  <a:cxn ang="0">
                    <a:pos x="28" y="93"/>
                  </a:cxn>
                  <a:cxn ang="0">
                    <a:pos x="30" y="93"/>
                  </a:cxn>
                  <a:cxn ang="0">
                    <a:pos x="32" y="91"/>
                  </a:cxn>
                  <a:cxn ang="0">
                    <a:pos x="26" y="89"/>
                  </a:cxn>
                  <a:cxn ang="0">
                    <a:pos x="21" y="85"/>
                  </a:cxn>
                  <a:cxn ang="0">
                    <a:pos x="15" y="79"/>
                  </a:cxn>
                  <a:cxn ang="0">
                    <a:pos x="11" y="74"/>
                  </a:cxn>
                  <a:cxn ang="0">
                    <a:pos x="7" y="68"/>
                  </a:cxn>
                  <a:cxn ang="0">
                    <a:pos x="5" y="62"/>
                  </a:cxn>
                  <a:cxn ang="0">
                    <a:pos x="4" y="55"/>
                  </a:cxn>
                  <a:cxn ang="0">
                    <a:pos x="4" y="49"/>
                  </a:cxn>
                  <a:cxn ang="0">
                    <a:pos x="4" y="39"/>
                  </a:cxn>
                  <a:cxn ang="0">
                    <a:pos x="7" y="30"/>
                  </a:cxn>
                  <a:cxn ang="0">
                    <a:pos x="11" y="22"/>
                  </a:cxn>
                  <a:cxn ang="0">
                    <a:pos x="17" y="17"/>
                  </a:cxn>
                  <a:cxn ang="0">
                    <a:pos x="23" y="11"/>
                  </a:cxn>
                  <a:cxn ang="0">
                    <a:pos x="30" y="5"/>
                  </a:cxn>
                  <a:cxn ang="0">
                    <a:pos x="40" y="3"/>
                  </a:cxn>
                  <a:cxn ang="0">
                    <a:pos x="49" y="3"/>
                  </a:cxn>
                  <a:cxn ang="0">
                    <a:pos x="59" y="3"/>
                  </a:cxn>
                  <a:cxn ang="0">
                    <a:pos x="66" y="5"/>
                  </a:cxn>
                  <a:cxn ang="0">
                    <a:pos x="74" y="11"/>
                  </a:cxn>
                  <a:cxn ang="0">
                    <a:pos x="81" y="17"/>
                  </a:cxn>
                  <a:cxn ang="0">
                    <a:pos x="87" y="22"/>
                  </a:cxn>
                  <a:cxn ang="0">
                    <a:pos x="91" y="30"/>
                  </a:cxn>
                  <a:cxn ang="0">
                    <a:pos x="93" y="39"/>
                  </a:cxn>
                  <a:cxn ang="0">
                    <a:pos x="95" y="49"/>
                  </a:cxn>
                  <a:cxn ang="0">
                    <a:pos x="93" y="58"/>
                  </a:cxn>
                  <a:cxn ang="0">
                    <a:pos x="89" y="68"/>
                  </a:cxn>
                  <a:cxn ang="0">
                    <a:pos x="93" y="68"/>
                  </a:cxn>
                  <a:cxn ang="0">
                    <a:pos x="95" y="66"/>
                  </a:cxn>
                  <a:cxn ang="0">
                    <a:pos x="97" y="58"/>
                  </a:cxn>
                  <a:cxn ang="0">
                    <a:pos x="98" y="49"/>
                  </a:cxn>
                </a:cxnLst>
                <a:rect l="0" t="0" r="r" b="b"/>
                <a:pathLst>
                  <a:path w="98" h="93">
                    <a:moveTo>
                      <a:pt x="98" y="49"/>
                    </a:moveTo>
                    <a:lnTo>
                      <a:pt x="97" y="38"/>
                    </a:lnTo>
                    <a:lnTo>
                      <a:pt x="95" y="28"/>
                    </a:lnTo>
                    <a:lnTo>
                      <a:pt x="89" y="21"/>
                    </a:lnTo>
                    <a:lnTo>
                      <a:pt x="83" y="13"/>
                    </a:lnTo>
                    <a:lnTo>
                      <a:pt x="76" y="7"/>
                    </a:lnTo>
                    <a:lnTo>
                      <a:pt x="68" y="3"/>
                    </a:lnTo>
                    <a:lnTo>
                      <a:pt x="59" y="0"/>
                    </a:lnTo>
                    <a:lnTo>
                      <a:pt x="49" y="0"/>
                    </a:lnTo>
                    <a:lnTo>
                      <a:pt x="40" y="0"/>
                    </a:lnTo>
                    <a:lnTo>
                      <a:pt x="30" y="3"/>
                    </a:lnTo>
                    <a:lnTo>
                      <a:pt x="21" y="7"/>
                    </a:lnTo>
                    <a:lnTo>
                      <a:pt x="13" y="13"/>
                    </a:lnTo>
                    <a:lnTo>
                      <a:pt x="7" y="21"/>
                    </a:lnTo>
                    <a:lnTo>
                      <a:pt x="4" y="28"/>
                    </a:lnTo>
                    <a:lnTo>
                      <a:pt x="0" y="38"/>
                    </a:lnTo>
                    <a:lnTo>
                      <a:pt x="0" y="49"/>
                    </a:lnTo>
                    <a:lnTo>
                      <a:pt x="0" y="55"/>
                    </a:lnTo>
                    <a:lnTo>
                      <a:pt x="2" y="62"/>
                    </a:lnTo>
                    <a:lnTo>
                      <a:pt x="4" y="70"/>
                    </a:lnTo>
                    <a:lnTo>
                      <a:pt x="7" y="75"/>
                    </a:lnTo>
                    <a:lnTo>
                      <a:pt x="11" y="81"/>
                    </a:lnTo>
                    <a:lnTo>
                      <a:pt x="17" y="85"/>
                    </a:lnTo>
                    <a:lnTo>
                      <a:pt x="23" y="91"/>
                    </a:lnTo>
                    <a:lnTo>
                      <a:pt x="28" y="93"/>
                    </a:lnTo>
                    <a:lnTo>
                      <a:pt x="30" y="93"/>
                    </a:lnTo>
                    <a:lnTo>
                      <a:pt x="32" y="91"/>
                    </a:lnTo>
                    <a:lnTo>
                      <a:pt x="26" y="89"/>
                    </a:lnTo>
                    <a:lnTo>
                      <a:pt x="21" y="85"/>
                    </a:lnTo>
                    <a:lnTo>
                      <a:pt x="15" y="79"/>
                    </a:lnTo>
                    <a:lnTo>
                      <a:pt x="11" y="74"/>
                    </a:lnTo>
                    <a:lnTo>
                      <a:pt x="7" y="68"/>
                    </a:lnTo>
                    <a:lnTo>
                      <a:pt x="5" y="62"/>
                    </a:lnTo>
                    <a:lnTo>
                      <a:pt x="4" y="55"/>
                    </a:lnTo>
                    <a:lnTo>
                      <a:pt x="4" y="49"/>
                    </a:lnTo>
                    <a:lnTo>
                      <a:pt x="4" y="39"/>
                    </a:lnTo>
                    <a:lnTo>
                      <a:pt x="7" y="30"/>
                    </a:lnTo>
                    <a:lnTo>
                      <a:pt x="11" y="22"/>
                    </a:lnTo>
                    <a:lnTo>
                      <a:pt x="17" y="17"/>
                    </a:lnTo>
                    <a:lnTo>
                      <a:pt x="23" y="11"/>
                    </a:lnTo>
                    <a:lnTo>
                      <a:pt x="30" y="5"/>
                    </a:lnTo>
                    <a:lnTo>
                      <a:pt x="40" y="3"/>
                    </a:lnTo>
                    <a:lnTo>
                      <a:pt x="49" y="3"/>
                    </a:lnTo>
                    <a:lnTo>
                      <a:pt x="59" y="3"/>
                    </a:lnTo>
                    <a:lnTo>
                      <a:pt x="66" y="5"/>
                    </a:lnTo>
                    <a:lnTo>
                      <a:pt x="74" y="11"/>
                    </a:lnTo>
                    <a:lnTo>
                      <a:pt x="81" y="17"/>
                    </a:lnTo>
                    <a:lnTo>
                      <a:pt x="87" y="22"/>
                    </a:lnTo>
                    <a:lnTo>
                      <a:pt x="91" y="30"/>
                    </a:lnTo>
                    <a:lnTo>
                      <a:pt x="93" y="39"/>
                    </a:lnTo>
                    <a:lnTo>
                      <a:pt x="95" y="49"/>
                    </a:lnTo>
                    <a:lnTo>
                      <a:pt x="93" y="58"/>
                    </a:lnTo>
                    <a:lnTo>
                      <a:pt x="89" y="68"/>
                    </a:lnTo>
                    <a:lnTo>
                      <a:pt x="93" y="68"/>
                    </a:lnTo>
                    <a:lnTo>
                      <a:pt x="95" y="66"/>
                    </a:lnTo>
                    <a:lnTo>
                      <a:pt x="97" y="58"/>
                    </a:lnTo>
                    <a:lnTo>
                      <a:pt x="98" y="49"/>
                    </a:lnTo>
                    <a:close/>
                  </a:path>
                </a:pathLst>
              </a:custGeom>
              <a:solidFill>
                <a:srgbClr val="CC93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20" name="Freeform 220"/>
              <p:cNvSpPr/>
              <p:nvPr/>
            </p:nvSpPr>
            <p:spPr bwMode="auto">
              <a:xfrm>
                <a:off x="1584" y="1467"/>
                <a:ext cx="95" cy="91"/>
              </a:xfrm>
              <a:custGeom>
                <a:avLst/>
                <a:gdLst/>
                <a:ahLst/>
                <a:cxnLst>
                  <a:cxn ang="0">
                    <a:pos x="95" y="47"/>
                  </a:cxn>
                  <a:cxn ang="0">
                    <a:pos x="93" y="36"/>
                  </a:cxn>
                  <a:cxn ang="0">
                    <a:pos x="91" y="28"/>
                  </a:cxn>
                  <a:cxn ang="0">
                    <a:pos x="85" y="20"/>
                  </a:cxn>
                  <a:cxn ang="0">
                    <a:pos x="79" y="13"/>
                  </a:cxn>
                  <a:cxn ang="0">
                    <a:pos x="74" y="7"/>
                  </a:cxn>
                  <a:cxn ang="0">
                    <a:pos x="64" y="1"/>
                  </a:cxn>
                  <a:cxn ang="0">
                    <a:pos x="57" y="0"/>
                  </a:cxn>
                  <a:cxn ang="0">
                    <a:pos x="47" y="0"/>
                  </a:cxn>
                  <a:cxn ang="0">
                    <a:pos x="38" y="0"/>
                  </a:cxn>
                  <a:cxn ang="0">
                    <a:pos x="28" y="1"/>
                  </a:cxn>
                  <a:cxn ang="0">
                    <a:pos x="21" y="7"/>
                  </a:cxn>
                  <a:cxn ang="0">
                    <a:pos x="13" y="13"/>
                  </a:cxn>
                  <a:cxn ang="0">
                    <a:pos x="7" y="20"/>
                  </a:cxn>
                  <a:cxn ang="0">
                    <a:pos x="3" y="28"/>
                  </a:cxn>
                  <a:cxn ang="0">
                    <a:pos x="0" y="36"/>
                  </a:cxn>
                  <a:cxn ang="0">
                    <a:pos x="0" y="47"/>
                  </a:cxn>
                  <a:cxn ang="0">
                    <a:pos x="0" y="53"/>
                  </a:cxn>
                  <a:cxn ang="0">
                    <a:pos x="2" y="60"/>
                  </a:cxn>
                  <a:cxn ang="0">
                    <a:pos x="3" y="66"/>
                  </a:cxn>
                  <a:cxn ang="0">
                    <a:pos x="7" y="73"/>
                  </a:cxn>
                  <a:cxn ang="0">
                    <a:pos x="11" y="77"/>
                  </a:cxn>
                  <a:cxn ang="0">
                    <a:pos x="17" y="83"/>
                  </a:cxn>
                  <a:cxn ang="0">
                    <a:pos x="22" y="87"/>
                  </a:cxn>
                  <a:cxn ang="0">
                    <a:pos x="28" y="91"/>
                  </a:cxn>
                  <a:cxn ang="0">
                    <a:pos x="30" y="89"/>
                  </a:cxn>
                  <a:cxn ang="0">
                    <a:pos x="32" y="89"/>
                  </a:cxn>
                  <a:cxn ang="0">
                    <a:pos x="34" y="89"/>
                  </a:cxn>
                  <a:cxn ang="0">
                    <a:pos x="34" y="89"/>
                  </a:cxn>
                  <a:cxn ang="0">
                    <a:pos x="28" y="85"/>
                  </a:cxn>
                  <a:cxn ang="0">
                    <a:pos x="21" y="81"/>
                  </a:cxn>
                  <a:cxn ang="0">
                    <a:pos x="17" y="77"/>
                  </a:cxn>
                  <a:cxn ang="0">
                    <a:pos x="11" y="72"/>
                  </a:cxn>
                  <a:cxn ang="0">
                    <a:pos x="7" y="66"/>
                  </a:cxn>
                  <a:cxn ang="0">
                    <a:pos x="5" y="60"/>
                  </a:cxn>
                  <a:cxn ang="0">
                    <a:pos x="3" y="53"/>
                  </a:cxn>
                  <a:cxn ang="0">
                    <a:pos x="3" y="47"/>
                  </a:cxn>
                  <a:cxn ang="0">
                    <a:pos x="3" y="37"/>
                  </a:cxn>
                  <a:cxn ang="0">
                    <a:pos x="7" y="30"/>
                  </a:cxn>
                  <a:cxn ang="0">
                    <a:pos x="11" y="22"/>
                  </a:cxn>
                  <a:cxn ang="0">
                    <a:pos x="15" y="15"/>
                  </a:cxn>
                  <a:cxn ang="0">
                    <a:pos x="22" y="9"/>
                  </a:cxn>
                  <a:cxn ang="0">
                    <a:pos x="30" y="5"/>
                  </a:cxn>
                  <a:cxn ang="0">
                    <a:pos x="38" y="3"/>
                  </a:cxn>
                  <a:cxn ang="0">
                    <a:pos x="47" y="3"/>
                  </a:cxn>
                  <a:cxn ang="0">
                    <a:pos x="55" y="3"/>
                  </a:cxn>
                  <a:cxn ang="0">
                    <a:pos x="64" y="5"/>
                  </a:cxn>
                  <a:cxn ang="0">
                    <a:pos x="72" y="9"/>
                  </a:cxn>
                  <a:cxn ang="0">
                    <a:pos x="77" y="15"/>
                  </a:cxn>
                  <a:cxn ang="0">
                    <a:pos x="83" y="22"/>
                  </a:cxn>
                  <a:cxn ang="0">
                    <a:pos x="87" y="30"/>
                  </a:cxn>
                  <a:cxn ang="0">
                    <a:pos x="89" y="37"/>
                  </a:cxn>
                  <a:cxn ang="0">
                    <a:pos x="91" y="47"/>
                  </a:cxn>
                  <a:cxn ang="0">
                    <a:pos x="89" y="56"/>
                  </a:cxn>
                  <a:cxn ang="0">
                    <a:pos x="85" y="68"/>
                  </a:cxn>
                  <a:cxn ang="0">
                    <a:pos x="87" y="66"/>
                  </a:cxn>
                  <a:cxn ang="0">
                    <a:pos x="91" y="66"/>
                  </a:cxn>
                  <a:cxn ang="0">
                    <a:pos x="93" y="56"/>
                  </a:cxn>
                  <a:cxn ang="0">
                    <a:pos x="95" y="47"/>
                  </a:cxn>
                </a:cxnLst>
                <a:rect l="0" t="0" r="r" b="b"/>
                <a:pathLst>
                  <a:path w="95" h="91">
                    <a:moveTo>
                      <a:pt x="95" y="47"/>
                    </a:moveTo>
                    <a:lnTo>
                      <a:pt x="93" y="36"/>
                    </a:lnTo>
                    <a:lnTo>
                      <a:pt x="91" y="28"/>
                    </a:lnTo>
                    <a:lnTo>
                      <a:pt x="85" y="20"/>
                    </a:lnTo>
                    <a:lnTo>
                      <a:pt x="79" y="13"/>
                    </a:lnTo>
                    <a:lnTo>
                      <a:pt x="74" y="7"/>
                    </a:lnTo>
                    <a:lnTo>
                      <a:pt x="64" y="1"/>
                    </a:lnTo>
                    <a:lnTo>
                      <a:pt x="57" y="0"/>
                    </a:lnTo>
                    <a:lnTo>
                      <a:pt x="47" y="0"/>
                    </a:lnTo>
                    <a:lnTo>
                      <a:pt x="38" y="0"/>
                    </a:lnTo>
                    <a:lnTo>
                      <a:pt x="28" y="1"/>
                    </a:lnTo>
                    <a:lnTo>
                      <a:pt x="21" y="7"/>
                    </a:lnTo>
                    <a:lnTo>
                      <a:pt x="13" y="13"/>
                    </a:lnTo>
                    <a:lnTo>
                      <a:pt x="7" y="20"/>
                    </a:lnTo>
                    <a:lnTo>
                      <a:pt x="3" y="28"/>
                    </a:lnTo>
                    <a:lnTo>
                      <a:pt x="0" y="36"/>
                    </a:lnTo>
                    <a:lnTo>
                      <a:pt x="0" y="47"/>
                    </a:lnTo>
                    <a:lnTo>
                      <a:pt x="0" y="53"/>
                    </a:lnTo>
                    <a:lnTo>
                      <a:pt x="2" y="60"/>
                    </a:lnTo>
                    <a:lnTo>
                      <a:pt x="3" y="66"/>
                    </a:lnTo>
                    <a:lnTo>
                      <a:pt x="7" y="73"/>
                    </a:lnTo>
                    <a:lnTo>
                      <a:pt x="11" y="77"/>
                    </a:lnTo>
                    <a:lnTo>
                      <a:pt x="17" y="83"/>
                    </a:lnTo>
                    <a:lnTo>
                      <a:pt x="22" y="87"/>
                    </a:lnTo>
                    <a:lnTo>
                      <a:pt x="28" y="91"/>
                    </a:lnTo>
                    <a:lnTo>
                      <a:pt x="30" y="89"/>
                    </a:lnTo>
                    <a:lnTo>
                      <a:pt x="32" y="89"/>
                    </a:lnTo>
                    <a:lnTo>
                      <a:pt x="34" y="89"/>
                    </a:lnTo>
                    <a:lnTo>
                      <a:pt x="34" y="89"/>
                    </a:lnTo>
                    <a:lnTo>
                      <a:pt x="28" y="85"/>
                    </a:lnTo>
                    <a:lnTo>
                      <a:pt x="21" y="81"/>
                    </a:lnTo>
                    <a:lnTo>
                      <a:pt x="17" y="77"/>
                    </a:lnTo>
                    <a:lnTo>
                      <a:pt x="11" y="72"/>
                    </a:lnTo>
                    <a:lnTo>
                      <a:pt x="7" y="66"/>
                    </a:lnTo>
                    <a:lnTo>
                      <a:pt x="5" y="60"/>
                    </a:lnTo>
                    <a:lnTo>
                      <a:pt x="3" y="53"/>
                    </a:lnTo>
                    <a:lnTo>
                      <a:pt x="3" y="47"/>
                    </a:lnTo>
                    <a:lnTo>
                      <a:pt x="3" y="37"/>
                    </a:lnTo>
                    <a:lnTo>
                      <a:pt x="7" y="30"/>
                    </a:lnTo>
                    <a:lnTo>
                      <a:pt x="11" y="22"/>
                    </a:lnTo>
                    <a:lnTo>
                      <a:pt x="15" y="15"/>
                    </a:lnTo>
                    <a:lnTo>
                      <a:pt x="22" y="9"/>
                    </a:lnTo>
                    <a:lnTo>
                      <a:pt x="30" y="5"/>
                    </a:lnTo>
                    <a:lnTo>
                      <a:pt x="38" y="3"/>
                    </a:lnTo>
                    <a:lnTo>
                      <a:pt x="47" y="3"/>
                    </a:lnTo>
                    <a:lnTo>
                      <a:pt x="55" y="3"/>
                    </a:lnTo>
                    <a:lnTo>
                      <a:pt x="64" y="5"/>
                    </a:lnTo>
                    <a:lnTo>
                      <a:pt x="72" y="9"/>
                    </a:lnTo>
                    <a:lnTo>
                      <a:pt x="77" y="15"/>
                    </a:lnTo>
                    <a:lnTo>
                      <a:pt x="83" y="22"/>
                    </a:lnTo>
                    <a:lnTo>
                      <a:pt x="87" y="30"/>
                    </a:lnTo>
                    <a:lnTo>
                      <a:pt x="89" y="37"/>
                    </a:lnTo>
                    <a:lnTo>
                      <a:pt x="91" y="47"/>
                    </a:lnTo>
                    <a:lnTo>
                      <a:pt x="89" y="56"/>
                    </a:lnTo>
                    <a:lnTo>
                      <a:pt x="85" y="68"/>
                    </a:lnTo>
                    <a:lnTo>
                      <a:pt x="87" y="66"/>
                    </a:lnTo>
                    <a:lnTo>
                      <a:pt x="91" y="66"/>
                    </a:lnTo>
                    <a:lnTo>
                      <a:pt x="93" y="56"/>
                    </a:lnTo>
                    <a:lnTo>
                      <a:pt x="95" y="47"/>
                    </a:lnTo>
                    <a:close/>
                  </a:path>
                </a:pathLst>
              </a:custGeom>
              <a:solidFill>
                <a:srgbClr val="CD94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21" name="Freeform 221"/>
              <p:cNvSpPr/>
              <p:nvPr/>
            </p:nvSpPr>
            <p:spPr bwMode="auto">
              <a:xfrm>
                <a:off x="1586" y="1468"/>
                <a:ext cx="91" cy="88"/>
              </a:xfrm>
              <a:custGeom>
                <a:avLst/>
                <a:gdLst/>
                <a:ahLst/>
                <a:cxnLst>
                  <a:cxn ang="0">
                    <a:pos x="91" y="46"/>
                  </a:cxn>
                  <a:cxn ang="0">
                    <a:pos x="89" y="36"/>
                  </a:cxn>
                  <a:cxn ang="0">
                    <a:pos x="87" y="27"/>
                  </a:cxn>
                  <a:cxn ang="0">
                    <a:pos x="83" y="19"/>
                  </a:cxn>
                  <a:cxn ang="0">
                    <a:pos x="77" y="14"/>
                  </a:cxn>
                  <a:cxn ang="0">
                    <a:pos x="70" y="8"/>
                  </a:cxn>
                  <a:cxn ang="0">
                    <a:pos x="62" y="2"/>
                  </a:cxn>
                  <a:cxn ang="0">
                    <a:pos x="55" y="0"/>
                  </a:cxn>
                  <a:cxn ang="0">
                    <a:pos x="45" y="0"/>
                  </a:cxn>
                  <a:cxn ang="0">
                    <a:pos x="36" y="0"/>
                  </a:cxn>
                  <a:cxn ang="0">
                    <a:pos x="26" y="2"/>
                  </a:cxn>
                  <a:cxn ang="0">
                    <a:pos x="19" y="8"/>
                  </a:cxn>
                  <a:cxn ang="0">
                    <a:pos x="13" y="14"/>
                  </a:cxn>
                  <a:cxn ang="0">
                    <a:pos x="7" y="19"/>
                  </a:cxn>
                  <a:cxn ang="0">
                    <a:pos x="3" y="27"/>
                  </a:cxn>
                  <a:cxn ang="0">
                    <a:pos x="0" y="36"/>
                  </a:cxn>
                  <a:cxn ang="0">
                    <a:pos x="0" y="46"/>
                  </a:cxn>
                  <a:cxn ang="0">
                    <a:pos x="0" y="52"/>
                  </a:cxn>
                  <a:cxn ang="0">
                    <a:pos x="1" y="59"/>
                  </a:cxn>
                  <a:cxn ang="0">
                    <a:pos x="3" y="65"/>
                  </a:cxn>
                  <a:cxn ang="0">
                    <a:pos x="7" y="71"/>
                  </a:cxn>
                  <a:cxn ang="0">
                    <a:pos x="11" y="76"/>
                  </a:cxn>
                  <a:cxn ang="0">
                    <a:pos x="17" y="82"/>
                  </a:cxn>
                  <a:cxn ang="0">
                    <a:pos x="22" y="86"/>
                  </a:cxn>
                  <a:cxn ang="0">
                    <a:pos x="28" y="88"/>
                  </a:cxn>
                  <a:cxn ang="0">
                    <a:pos x="30" y="88"/>
                  </a:cxn>
                  <a:cxn ang="0">
                    <a:pos x="30" y="88"/>
                  </a:cxn>
                  <a:cxn ang="0">
                    <a:pos x="32" y="88"/>
                  </a:cxn>
                  <a:cxn ang="0">
                    <a:pos x="34" y="86"/>
                  </a:cxn>
                  <a:cxn ang="0">
                    <a:pos x="34" y="86"/>
                  </a:cxn>
                  <a:cxn ang="0">
                    <a:pos x="34" y="86"/>
                  </a:cxn>
                  <a:cxn ang="0">
                    <a:pos x="28" y="84"/>
                  </a:cxn>
                  <a:cxn ang="0">
                    <a:pos x="22" y="80"/>
                  </a:cxn>
                  <a:cxn ang="0">
                    <a:pos x="17" y="76"/>
                  </a:cxn>
                  <a:cxn ang="0">
                    <a:pos x="11" y="71"/>
                  </a:cxn>
                  <a:cxn ang="0">
                    <a:pos x="7" y="65"/>
                  </a:cxn>
                  <a:cxn ang="0">
                    <a:pos x="5" y="59"/>
                  </a:cxn>
                  <a:cxn ang="0">
                    <a:pos x="3" y="52"/>
                  </a:cxn>
                  <a:cxn ang="0">
                    <a:pos x="3" y="46"/>
                  </a:cxn>
                  <a:cxn ang="0">
                    <a:pos x="3" y="36"/>
                  </a:cxn>
                  <a:cxn ang="0">
                    <a:pos x="5" y="29"/>
                  </a:cxn>
                  <a:cxn ang="0">
                    <a:pos x="11" y="21"/>
                  </a:cxn>
                  <a:cxn ang="0">
                    <a:pos x="15" y="16"/>
                  </a:cxn>
                  <a:cxn ang="0">
                    <a:pos x="20" y="10"/>
                  </a:cxn>
                  <a:cxn ang="0">
                    <a:pos x="28" y="6"/>
                  </a:cxn>
                  <a:cxn ang="0">
                    <a:pos x="36" y="4"/>
                  </a:cxn>
                  <a:cxn ang="0">
                    <a:pos x="45" y="4"/>
                  </a:cxn>
                  <a:cxn ang="0">
                    <a:pos x="53" y="4"/>
                  </a:cxn>
                  <a:cxn ang="0">
                    <a:pos x="60" y="6"/>
                  </a:cxn>
                  <a:cxn ang="0">
                    <a:pos x="68" y="10"/>
                  </a:cxn>
                  <a:cxn ang="0">
                    <a:pos x="74" y="16"/>
                  </a:cxn>
                  <a:cxn ang="0">
                    <a:pos x="79" y="21"/>
                  </a:cxn>
                  <a:cxn ang="0">
                    <a:pos x="83" y="29"/>
                  </a:cxn>
                  <a:cxn ang="0">
                    <a:pos x="85" y="36"/>
                  </a:cxn>
                  <a:cxn ang="0">
                    <a:pos x="87" y="46"/>
                  </a:cxn>
                  <a:cxn ang="0">
                    <a:pos x="85" y="57"/>
                  </a:cxn>
                  <a:cxn ang="0">
                    <a:pos x="79" y="69"/>
                  </a:cxn>
                  <a:cxn ang="0">
                    <a:pos x="83" y="67"/>
                  </a:cxn>
                  <a:cxn ang="0">
                    <a:pos x="85" y="65"/>
                  </a:cxn>
                  <a:cxn ang="0">
                    <a:pos x="89" y="55"/>
                  </a:cxn>
                  <a:cxn ang="0">
                    <a:pos x="91" y="46"/>
                  </a:cxn>
                </a:cxnLst>
                <a:rect l="0" t="0" r="r" b="b"/>
                <a:pathLst>
                  <a:path w="91" h="88">
                    <a:moveTo>
                      <a:pt x="91" y="46"/>
                    </a:moveTo>
                    <a:lnTo>
                      <a:pt x="89" y="36"/>
                    </a:lnTo>
                    <a:lnTo>
                      <a:pt x="87" y="27"/>
                    </a:lnTo>
                    <a:lnTo>
                      <a:pt x="83" y="19"/>
                    </a:lnTo>
                    <a:lnTo>
                      <a:pt x="77" y="14"/>
                    </a:lnTo>
                    <a:lnTo>
                      <a:pt x="70" y="8"/>
                    </a:lnTo>
                    <a:lnTo>
                      <a:pt x="62" y="2"/>
                    </a:lnTo>
                    <a:lnTo>
                      <a:pt x="55" y="0"/>
                    </a:lnTo>
                    <a:lnTo>
                      <a:pt x="45" y="0"/>
                    </a:lnTo>
                    <a:lnTo>
                      <a:pt x="36" y="0"/>
                    </a:lnTo>
                    <a:lnTo>
                      <a:pt x="26" y="2"/>
                    </a:lnTo>
                    <a:lnTo>
                      <a:pt x="19" y="8"/>
                    </a:lnTo>
                    <a:lnTo>
                      <a:pt x="13" y="14"/>
                    </a:lnTo>
                    <a:lnTo>
                      <a:pt x="7" y="19"/>
                    </a:lnTo>
                    <a:lnTo>
                      <a:pt x="3" y="27"/>
                    </a:lnTo>
                    <a:lnTo>
                      <a:pt x="0" y="36"/>
                    </a:lnTo>
                    <a:lnTo>
                      <a:pt x="0" y="46"/>
                    </a:lnTo>
                    <a:lnTo>
                      <a:pt x="0" y="52"/>
                    </a:lnTo>
                    <a:lnTo>
                      <a:pt x="1" y="59"/>
                    </a:lnTo>
                    <a:lnTo>
                      <a:pt x="3" y="65"/>
                    </a:lnTo>
                    <a:lnTo>
                      <a:pt x="7" y="71"/>
                    </a:lnTo>
                    <a:lnTo>
                      <a:pt x="11" y="76"/>
                    </a:lnTo>
                    <a:lnTo>
                      <a:pt x="17" y="82"/>
                    </a:lnTo>
                    <a:lnTo>
                      <a:pt x="22" y="86"/>
                    </a:lnTo>
                    <a:lnTo>
                      <a:pt x="28" y="88"/>
                    </a:lnTo>
                    <a:lnTo>
                      <a:pt x="30" y="88"/>
                    </a:lnTo>
                    <a:lnTo>
                      <a:pt x="30" y="88"/>
                    </a:lnTo>
                    <a:lnTo>
                      <a:pt x="32" y="88"/>
                    </a:lnTo>
                    <a:lnTo>
                      <a:pt x="34" y="86"/>
                    </a:lnTo>
                    <a:lnTo>
                      <a:pt x="34" y="86"/>
                    </a:lnTo>
                    <a:lnTo>
                      <a:pt x="34" y="86"/>
                    </a:lnTo>
                    <a:lnTo>
                      <a:pt x="28" y="84"/>
                    </a:lnTo>
                    <a:lnTo>
                      <a:pt x="22" y="80"/>
                    </a:lnTo>
                    <a:lnTo>
                      <a:pt x="17" y="76"/>
                    </a:lnTo>
                    <a:lnTo>
                      <a:pt x="11" y="71"/>
                    </a:lnTo>
                    <a:lnTo>
                      <a:pt x="7" y="65"/>
                    </a:lnTo>
                    <a:lnTo>
                      <a:pt x="5" y="59"/>
                    </a:lnTo>
                    <a:lnTo>
                      <a:pt x="3" y="52"/>
                    </a:lnTo>
                    <a:lnTo>
                      <a:pt x="3" y="46"/>
                    </a:lnTo>
                    <a:lnTo>
                      <a:pt x="3" y="36"/>
                    </a:lnTo>
                    <a:lnTo>
                      <a:pt x="5" y="29"/>
                    </a:lnTo>
                    <a:lnTo>
                      <a:pt x="11" y="21"/>
                    </a:lnTo>
                    <a:lnTo>
                      <a:pt x="15" y="16"/>
                    </a:lnTo>
                    <a:lnTo>
                      <a:pt x="20" y="10"/>
                    </a:lnTo>
                    <a:lnTo>
                      <a:pt x="28" y="6"/>
                    </a:lnTo>
                    <a:lnTo>
                      <a:pt x="36" y="4"/>
                    </a:lnTo>
                    <a:lnTo>
                      <a:pt x="45" y="4"/>
                    </a:lnTo>
                    <a:lnTo>
                      <a:pt x="53" y="4"/>
                    </a:lnTo>
                    <a:lnTo>
                      <a:pt x="60" y="6"/>
                    </a:lnTo>
                    <a:lnTo>
                      <a:pt x="68" y="10"/>
                    </a:lnTo>
                    <a:lnTo>
                      <a:pt x="74" y="16"/>
                    </a:lnTo>
                    <a:lnTo>
                      <a:pt x="79" y="21"/>
                    </a:lnTo>
                    <a:lnTo>
                      <a:pt x="83" y="29"/>
                    </a:lnTo>
                    <a:lnTo>
                      <a:pt x="85" y="36"/>
                    </a:lnTo>
                    <a:lnTo>
                      <a:pt x="87" y="46"/>
                    </a:lnTo>
                    <a:lnTo>
                      <a:pt x="85" y="57"/>
                    </a:lnTo>
                    <a:lnTo>
                      <a:pt x="79" y="69"/>
                    </a:lnTo>
                    <a:lnTo>
                      <a:pt x="83" y="67"/>
                    </a:lnTo>
                    <a:lnTo>
                      <a:pt x="85" y="65"/>
                    </a:lnTo>
                    <a:lnTo>
                      <a:pt x="89" y="55"/>
                    </a:lnTo>
                    <a:lnTo>
                      <a:pt x="91" y="46"/>
                    </a:lnTo>
                    <a:close/>
                  </a:path>
                </a:pathLst>
              </a:custGeom>
              <a:solidFill>
                <a:srgbClr val="CE949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22" name="Freeform 222"/>
              <p:cNvSpPr/>
              <p:nvPr/>
            </p:nvSpPr>
            <p:spPr bwMode="auto">
              <a:xfrm>
                <a:off x="1587" y="1470"/>
                <a:ext cx="88" cy="86"/>
              </a:xfrm>
              <a:custGeom>
                <a:avLst/>
                <a:gdLst/>
                <a:ahLst/>
                <a:cxnLst>
                  <a:cxn ang="0">
                    <a:pos x="86" y="34"/>
                  </a:cxn>
                  <a:cxn ang="0">
                    <a:pos x="80" y="19"/>
                  </a:cxn>
                  <a:cxn ang="0">
                    <a:pos x="69" y="6"/>
                  </a:cxn>
                  <a:cxn ang="0">
                    <a:pos x="52" y="0"/>
                  </a:cxn>
                  <a:cxn ang="0">
                    <a:pos x="35" y="0"/>
                  </a:cxn>
                  <a:cxn ang="0">
                    <a:pos x="19" y="6"/>
                  </a:cxn>
                  <a:cxn ang="0">
                    <a:pos x="8" y="19"/>
                  </a:cxn>
                  <a:cxn ang="0">
                    <a:pos x="0" y="34"/>
                  </a:cxn>
                  <a:cxn ang="0">
                    <a:pos x="0" y="50"/>
                  </a:cxn>
                  <a:cxn ang="0">
                    <a:pos x="4" y="63"/>
                  </a:cxn>
                  <a:cxn ang="0">
                    <a:pos x="14" y="74"/>
                  </a:cxn>
                  <a:cxn ang="0">
                    <a:pos x="25" y="82"/>
                  </a:cxn>
                  <a:cxn ang="0">
                    <a:pos x="31" y="84"/>
                  </a:cxn>
                  <a:cxn ang="0">
                    <a:pos x="33" y="84"/>
                  </a:cxn>
                  <a:cxn ang="0">
                    <a:pos x="35" y="82"/>
                  </a:cxn>
                  <a:cxn ang="0">
                    <a:pos x="35" y="82"/>
                  </a:cxn>
                  <a:cxn ang="0">
                    <a:pos x="29" y="80"/>
                  </a:cxn>
                  <a:cxn ang="0">
                    <a:pos x="18" y="72"/>
                  </a:cxn>
                  <a:cxn ang="0">
                    <a:pos x="10" y="63"/>
                  </a:cxn>
                  <a:cxn ang="0">
                    <a:pos x="4" y="50"/>
                  </a:cxn>
                  <a:cxn ang="0">
                    <a:pos x="4" y="34"/>
                  </a:cxn>
                  <a:cxn ang="0">
                    <a:pos x="10" y="21"/>
                  </a:cxn>
                  <a:cxn ang="0">
                    <a:pos x="21" y="10"/>
                  </a:cxn>
                  <a:cxn ang="0">
                    <a:pos x="37" y="4"/>
                  </a:cxn>
                  <a:cxn ang="0">
                    <a:pos x="52" y="4"/>
                  </a:cxn>
                  <a:cxn ang="0">
                    <a:pos x="65" y="10"/>
                  </a:cxn>
                  <a:cxn ang="0">
                    <a:pos x="76" y="21"/>
                  </a:cxn>
                  <a:cxn ang="0">
                    <a:pos x="82" y="34"/>
                  </a:cxn>
                  <a:cxn ang="0">
                    <a:pos x="82" y="50"/>
                  </a:cxn>
                  <a:cxn ang="0">
                    <a:pos x="78" y="63"/>
                  </a:cxn>
                  <a:cxn ang="0">
                    <a:pos x="74" y="67"/>
                  </a:cxn>
                  <a:cxn ang="0">
                    <a:pos x="82" y="65"/>
                  </a:cxn>
                  <a:cxn ang="0">
                    <a:pos x="88" y="44"/>
                  </a:cxn>
                </a:cxnLst>
                <a:rect l="0" t="0" r="r" b="b"/>
                <a:pathLst>
                  <a:path w="88" h="86">
                    <a:moveTo>
                      <a:pt x="88" y="44"/>
                    </a:moveTo>
                    <a:lnTo>
                      <a:pt x="86" y="34"/>
                    </a:lnTo>
                    <a:lnTo>
                      <a:pt x="84" y="27"/>
                    </a:lnTo>
                    <a:lnTo>
                      <a:pt x="80" y="19"/>
                    </a:lnTo>
                    <a:lnTo>
                      <a:pt x="74" y="12"/>
                    </a:lnTo>
                    <a:lnTo>
                      <a:pt x="69" y="6"/>
                    </a:lnTo>
                    <a:lnTo>
                      <a:pt x="61" y="2"/>
                    </a:lnTo>
                    <a:lnTo>
                      <a:pt x="52" y="0"/>
                    </a:lnTo>
                    <a:lnTo>
                      <a:pt x="44" y="0"/>
                    </a:lnTo>
                    <a:lnTo>
                      <a:pt x="35" y="0"/>
                    </a:lnTo>
                    <a:lnTo>
                      <a:pt x="27" y="2"/>
                    </a:lnTo>
                    <a:lnTo>
                      <a:pt x="19" y="6"/>
                    </a:lnTo>
                    <a:lnTo>
                      <a:pt x="12" y="12"/>
                    </a:lnTo>
                    <a:lnTo>
                      <a:pt x="8" y="19"/>
                    </a:lnTo>
                    <a:lnTo>
                      <a:pt x="4" y="27"/>
                    </a:lnTo>
                    <a:lnTo>
                      <a:pt x="0" y="34"/>
                    </a:lnTo>
                    <a:lnTo>
                      <a:pt x="0" y="44"/>
                    </a:lnTo>
                    <a:lnTo>
                      <a:pt x="0" y="50"/>
                    </a:lnTo>
                    <a:lnTo>
                      <a:pt x="2" y="57"/>
                    </a:lnTo>
                    <a:lnTo>
                      <a:pt x="4" y="63"/>
                    </a:lnTo>
                    <a:lnTo>
                      <a:pt x="8" y="69"/>
                    </a:lnTo>
                    <a:lnTo>
                      <a:pt x="14" y="74"/>
                    </a:lnTo>
                    <a:lnTo>
                      <a:pt x="18" y="78"/>
                    </a:lnTo>
                    <a:lnTo>
                      <a:pt x="25" y="82"/>
                    </a:lnTo>
                    <a:lnTo>
                      <a:pt x="31" y="86"/>
                    </a:lnTo>
                    <a:lnTo>
                      <a:pt x="31" y="84"/>
                    </a:lnTo>
                    <a:lnTo>
                      <a:pt x="33" y="84"/>
                    </a:lnTo>
                    <a:lnTo>
                      <a:pt x="33" y="84"/>
                    </a:lnTo>
                    <a:lnTo>
                      <a:pt x="33" y="84"/>
                    </a:lnTo>
                    <a:lnTo>
                      <a:pt x="35" y="82"/>
                    </a:lnTo>
                    <a:lnTo>
                      <a:pt x="35" y="82"/>
                    </a:lnTo>
                    <a:lnTo>
                      <a:pt x="35" y="82"/>
                    </a:lnTo>
                    <a:lnTo>
                      <a:pt x="35" y="82"/>
                    </a:lnTo>
                    <a:lnTo>
                      <a:pt x="29" y="80"/>
                    </a:lnTo>
                    <a:lnTo>
                      <a:pt x="23" y="76"/>
                    </a:lnTo>
                    <a:lnTo>
                      <a:pt x="18" y="72"/>
                    </a:lnTo>
                    <a:lnTo>
                      <a:pt x="14" y="69"/>
                    </a:lnTo>
                    <a:lnTo>
                      <a:pt x="10" y="63"/>
                    </a:lnTo>
                    <a:lnTo>
                      <a:pt x="6" y="57"/>
                    </a:lnTo>
                    <a:lnTo>
                      <a:pt x="4" y="50"/>
                    </a:lnTo>
                    <a:lnTo>
                      <a:pt x="4" y="44"/>
                    </a:lnTo>
                    <a:lnTo>
                      <a:pt x="4" y="34"/>
                    </a:lnTo>
                    <a:lnTo>
                      <a:pt x="6" y="27"/>
                    </a:lnTo>
                    <a:lnTo>
                      <a:pt x="10" y="21"/>
                    </a:lnTo>
                    <a:lnTo>
                      <a:pt x="16" y="16"/>
                    </a:lnTo>
                    <a:lnTo>
                      <a:pt x="21" y="10"/>
                    </a:lnTo>
                    <a:lnTo>
                      <a:pt x="29" y="6"/>
                    </a:lnTo>
                    <a:lnTo>
                      <a:pt x="37" y="4"/>
                    </a:lnTo>
                    <a:lnTo>
                      <a:pt x="44" y="4"/>
                    </a:lnTo>
                    <a:lnTo>
                      <a:pt x="52" y="4"/>
                    </a:lnTo>
                    <a:lnTo>
                      <a:pt x="59" y="6"/>
                    </a:lnTo>
                    <a:lnTo>
                      <a:pt x="65" y="10"/>
                    </a:lnTo>
                    <a:lnTo>
                      <a:pt x="73" y="16"/>
                    </a:lnTo>
                    <a:lnTo>
                      <a:pt x="76" y="21"/>
                    </a:lnTo>
                    <a:lnTo>
                      <a:pt x="80" y="27"/>
                    </a:lnTo>
                    <a:lnTo>
                      <a:pt x="82" y="34"/>
                    </a:lnTo>
                    <a:lnTo>
                      <a:pt x="84" y="44"/>
                    </a:lnTo>
                    <a:lnTo>
                      <a:pt x="82" y="50"/>
                    </a:lnTo>
                    <a:lnTo>
                      <a:pt x="82" y="55"/>
                    </a:lnTo>
                    <a:lnTo>
                      <a:pt x="78" y="63"/>
                    </a:lnTo>
                    <a:lnTo>
                      <a:pt x="74" y="67"/>
                    </a:lnTo>
                    <a:lnTo>
                      <a:pt x="74" y="67"/>
                    </a:lnTo>
                    <a:lnTo>
                      <a:pt x="78" y="67"/>
                    </a:lnTo>
                    <a:lnTo>
                      <a:pt x="82" y="65"/>
                    </a:lnTo>
                    <a:lnTo>
                      <a:pt x="86" y="53"/>
                    </a:lnTo>
                    <a:lnTo>
                      <a:pt x="88" y="44"/>
                    </a:lnTo>
                    <a:close/>
                  </a:path>
                </a:pathLst>
              </a:custGeom>
              <a:solidFill>
                <a:srgbClr val="CF949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23" name="Freeform 223"/>
              <p:cNvSpPr/>
              <p:nvPr/>
            </p:nvSpPr>
            <p:spPr bwMode="auto">
              <a:xfrm>
                <a:off x="1589" y="1472"/>
                <a:ext cx="84" cy="82"/>
              </a:xfrm>
              <a:custGeom>
                <a:avLst/>
                <a:gdLst/>
                <a:ahLst/>
                <a:cxnLst>
                  <a:cxn ang="0">
                    <a:pos x="82" y="32"/>
                  </a:cxn>
                  <a:cxn ang="0">
                    <a:pos x="76" y="17"/>
                  </a:cxn>
                  <a:cxn ang="0">
                    <a:pos x="65" y="6"/>
                  </a:cxn>
                  <a:cxn ang="0">
                    <a:pos x="50" y="0"/>
                  </a:cxn>
                  <a:cxn ang="0">
                    <a:pos x="33" y="0"/>
                  </a:cxn>
                  <a:cxn ang="0">
                    <a:pos x="17" y="6"/>
                  </a:cxn>
                  <a:cxn ang="0">
                    <a:pos x="8" y="17"/>
                  </a:cxn>
                  <a:cxn ang="0">
                    <a:pos x="0" y="32"/>
                  </a:cxn>
                  <a:cxn ang="0">
                    <a:pos x="0" y="48"/>
                  </a:cxn>
                  <a:cxn ang="0">
                    <a:pos x="4" y="61"/>
                  </a:cxn>
                  <a:cxn ang="0">
                    <a:pos x="14" y="72"/>
                  </a:cxn>
                  <a:cxn ang="0">
                    <a:pos x="25" y="80"/>
                  </a:cxn>
                  <a:cxn ang="0">
                    <a:pos x="31" y="82"/>
                  </a:cxn>
                  <a:cxn ang="0">
                    <a:pos x="33" y="80"/>
                  </a:cxn>
                  <a:cxn ang="0">
                    <a:pos x="35" y="80"/>
                  </a:cxn>
                  <a:cxn ang="0">
                    <a:pos x="29" y="78"/>
                  </a:cxn>
                  <a:cxn ang="0">
                    <a:pos x="17" y="70"/>
                  </a:cxn>
                  <a:cxn ang="0">
                    <a:pos x="10" y="61"/>
                  </a:cxn>
                  <a:cxn ang="0">
                    <a:pos x="4" y="48"/>
                  </a:cxn>
                  <a:cxn ang="0">
                    <a:pos x="4" y="32"/>
                  </a:cxn>
                  <a:cxn ang="0">
                    <a:pos x="10" y="19"/>
                  </a:cxn>
                  <a:cxn ang="0">
                    <a:pos x="21" y="10"/>
                  </a:cxn>
                  <a:cxn ang="0">
                    <a:pos x="35" y="4"/>
                  </a:cxn>
                  <a:cxn ang="0">
                    <a:pos x="50" y="4"/>
                  </a:cxn>
                  <a:cxn ang="0">
                    <a:pos x="63" y="10"/>
                  </a:cxn>
                  <a:cxn ang="0">
                    <a:pos x="72" y="19"/>
                  </a:cxn>
                  <a:cxn ang="0">
                    <a:pos x="78" y="32"/>
                  </a:cxn>
                  <a:cxn ang="0">
                    <a:pos x="78" y="48"/>
                  </a:cxn>
                  <a:cxn ang="0">
                    <a:pos x="74" y="61"/>
                  </a:cxn>
                  <a:cxn ang="0">
                    <a:pos x="71" y="67"/>
                  </a:cxn>
                  <a:cxn ang="0">
                    <a:pos x="74" y="65"/>
                  </a:cxn>
                  <a:cxn ang="0">
                    <a:pos x="82" y="53"/>
                  </a:cxn>
                </a:cxnLst>
                <a:rect l="0" t="0" r="r" b="b"/>
                <a:pathLst>
                  <a:path w="84" h="82">
                    <a:moveTo>
                      <a:pt x="84" y="42"/>
                    </a:moveTo>
                    <a:lnTo>
                      <a:pt x="82" y="32"/>
                    </a:lnTo>
                    <a:lnTo>
                      <a:pt x="80" y="25"/>
                    </a:lnTo>
                    <a:lnTo>
                      <a:pt x="76" y="17"/>
                    </a:lnTo>
                    <a:lnTo>
                      <a:pt x="71" y="12"/>
                    </a:lnTo>
                    <a:lnTo>
                      <a:pt x="65" y="6"/>
                    </a:lnTo>
                    <a:lnTo>
                      <a:pt x="57" y="2"/>
                    </a:lnTo>
                    <a:lnTo>
                      <a:pt x="50" y="0"/>
                    </a:lnTo>
                    <a:lnTo>
                      <a:pt x="42" y="0"/>
                    </a:lnTo>
                    <a:lnTo>
                      <a:pt x="33" y="0"/>
                    </a:lnTo>
                    <a:lnTo>
                      <a:pt x="25" y="2"/>
                    </a:lnTo>
                    <a:lnTo>
                      <a:pt x="17" y="6"/>
                    </a:lnTo>
                    <a:lnTo>
                      <a:pt x="12" y="12"/>
                    </a:lnTo>
                    <a:lnTo>
                      <a:pt x="8" y="17"/>
                    </a:lnTo>
                    <a:lnTo>
                      <a:pt x="2" y="25"/>
                    </a:lnTo>
                    <a:lnTo>
                      <a:pt x="0" y="32"/>
                    </a:lnTo>
                    <a:lnTo>
                      <a:pt x="0" y="42"/>
                    </a:lnTo>
                    <a:lnTo>
                      <a:pt x="0" y="48"/>
                    </a:lnTo>
                    <a:lnTo>
                      <a:pt x="2" y="55"/>
                    </a:lnTo>
                    <a:lnTo>
                      <a:pt x="4" y="61"/>
                    </a:lnTo>
                    <a:lnTo>
                      <a:pt x="8" y="67"/>
                    </a:lnTo>
                    <a:lnTo>
                      <a:pt x="14" y="72"/>
                    </a:lnTo>
                    <a:lnTo>
                      <a:pt x="19" y="76"/>
                    </a:lnTo>
                    <a:lnTo>
                      <a:pt x="25" y="80"/>
                    </a:lnTo>
                    <a:lnTo>
                      <a:pt x="31" y="82"/>
                    </a:lnTo>
                    <a:lnTo>
                      <a:pt x="31" y="82"/>
                    </a:lnTo>
                    <a:lnTo>
                      <a:pt x="31" y="82"/>
                    </a:lnTo>
                    <a:lnTo>
                      <a:pt x="33" y="80"/>
                    </a:lnTo>
                    <a:lnTo>
                      <a:pt x="33" y="80"/>
                    </a:lnTo>
                    <a:lnTo>
                      <a:pt x="35" y="80"/>
                    </a:lnTo>
                    <a:lnTo>
                      <a:pt x="36" y="78"/>
                    </a:lnTo>
                    <a:lnTo>
                      <a:pt x="29" y="78"/>
                    </a:lnTo>
                    <a:lnTo>
                      <a:pt x="23" y="74"/>
                    </a:lnTo>
                    <a:lnTo>
                      <a:pt x="17" y="70"/>
                    </a:lnTo>
                    <a:lnTo>
                      <a:pt x="14" y="67"/>
                    </a:lnTo>
                    <a:lnTo>
                      <a:pt x="10" y="61"/>
                    </a:lnTo>
                    <a:lnTo>
                      <a:pt x="6" y="55"/>
                    </a:lnTo>
                    <a:lnTo>
                      <a:pt x="4" y="48"/>
                    </a:lnTo>
                    <a:lnTo>
                      <a:pt x="4" y="42"/>
                    </a:lnTo>
                    <a:lnTo>
                      <a:pt x="4" y="32"/>
                    </a:lnTo>
                    <a:lnTo>
                      <a:pt x="6" y="27"/>
                    </a:lnTo>
                    <a:lnTo>
                      <a:pt x="10" y="19"/>
                    </a:lnTo>
                    <a:lnTo>
                      <a:pt x="16" y="14"/>
                    </a:lnTo>
                    <a:lnTo>
                      <a:pt x="21" y="10"/>
                    </a:lnTo>
                    <a:lnTo>
                      <a:pt x="27" y="6"/>
                    </a:lnTo>
                    <a:lnTo>
                      <a:pt x="35" y="4"/>
                    </a:lnTo>
                    <a:lnTo>
                      <a:pt x="42" y="4"/>
                    </a:lnTo>
                    <a:lnTo>
                      <a:pt x="50" y="4"/>
                    </a:lnTo>
                    <a:lnTo>
                      <a:pt x="57" y="6"/>
                    </a:lnTo>
                    <a:lnTo>
                      <a:pt x="63" y="10"/>
                    </a:lnTo>
                    <a:lnTo>
                      <a:pt x="69" y="14"/>
                    </a:lnTo>
                    <a:lnTo>
                      <a:pt x="72" y="19"/>
                    </a:lnTo>
                    <a:lnTo>
                      <a:pt x="76" y="27"/>
                    </a:lnTo>
                    <a:lnTo>
                      <a:pt x="78" y="32"/>
                    </a:lnTo>
                    <a:lnTo>
                      <a:pt x="80" y="42"/>
                    </a:lnTo>
                    <a:lnTo>
                      <a:pt x="78" y="48"/>
                    </a:lnTo>
                    <a:lnTo>
                      <a:pt x="76" y="55"/>
                    </a:lnTo>
                    <a:lnTo>
                      <a:pt x="74" y="61"/>
                    </a:lnTo>
                    <a:lnTo>
                      <a:pt x="71" y="67"/>
                    </a:lnTo>
                    <a:lnTo>
                      <a:pt x="71" y="67"/>
                    </a:lnTo>
                    <a:lnTo>
                      <a:pt x="72" y="65"/>
                    </a:lnTo>
                    <a:lnTo>
                      <a:pt x="74" y="65"/>
                    </a:lnTo>
                    <a:lnTo>
                      <a:pt x="76" y="65"/>
                    </a:lnTo>
                    <a:lnTo>
                      <a:pt x="82" y="53"/>
                    </a:lnTo>
                    <a:lnTo>
                      <a:pt x="84" y="42"/>
                    </a:lnTo>
                    <a:close/>
                  </a:path>
                </a:pathLst>
              </a:custGeom>
              <a:solidFill>
                <a:srgbClr val="D1959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24" name="Freeform 224"/>
              <p:cNvSpPr/>
              <p:nvPr/>
            </p:nvSpPr>
            <p:spPr bwMode="auto">
              <a:xfrm>
                <a:off x="1591" y="1474"/>
                <a:ext cx="80" cy="78"/>
              </a:xfrm>
              <a:custGeom>
                <a:avLst/>
                <a:gdLst/>
                <a:ahLst/>
                <a:cxnLst>
                  <a:cxn ang="0">
                    <a:pos x="80" y="40"/>
                  </a:cxn>
                  <a:cxn ang="0">
                    <a:pos x="78" y="30"/>
                  </a:cxn>
                  <a:cxn ang="0">
                    <a:pos x="76" y="23"/>
                  </a:cxn>
                  <a:cxn ang="0">
                    <a:pos x="72" y="17"/>
                  </a:cxn>
                  <a:cxn ang="0">
                    <a:pos x="69" y="12"/>
                  </a:cxn>
                  <a:cxn ang="0">
                    <a:pos x="61" y="6"/>
                  </a:cxn>
                  <a:cxn ang="0">
                    <a:pos x="55" y="2"/>
                  </a:cxn>
                  <a:cxn ang="0">
                    <a:pos x="48" y="0"/>
                  </a:cxn>
                  <a:cxn ang="0">
                    <a:pos x="40" y="0"/>
                  </a:cxn>
                  <a:cxn ang="0">
                    <a:pos x="33" y="0"/>
                  </a:cxn>
                  <a:cxn ang="0">
                    <a:pos x="25" y="2"/>
                  </a:cxn>
                  <a:cxn ang="0">
                    <a:pos x="17" y="6"/>
                  </a:cxn>
                  <a:cxn ang="0">
                    <a:pos x="12" y="12"/>
                  </a:cxn>
                  <a:cxn ang="0">
                    <a:pos x="6" y="17"/>
                  </a:cxn>
                  <a:cxn ang="0">
                    <a:pos x="2" y="23"/>
                  </a:cxn>
                  <a:cxn ang="0">
                    <a:pos x="0" y="30"/>
                  </a:cxn>
                  <a:cxn ang="0">
                    <a:pos x="0" y="40"/>
                  </a:cxn>
                  <a:cxn ang="0">
                    <a:pos x="0" y="46"/>
                  </a:cxn>
                  <a:cxn ang="0">
                    <a:pos x="2" y="53"/>
                  </a:cxn>
                  <a:cxn ang="0">
                    <a:pos x="6" y="59"/>
                  </a:cxn>
                  <a:cxn ang="0">
                    <a:pos x="10" y="65"/>
                  </a:cxn>
                  <a:cxn ang="0">
                    <a:pos x="14" y="68"/>
                  </a:cxn>
                  <a:cxn ang="0">
                    <a:pos x="19" y="72"/>
                  </a:cxn>
                  <a:cxn ang="0">
                    <a:pos x="25" y="76"/>
                  </a:cxn>
                  <a:cxn ang="0">
                    <a:pos x="31" y="78"/>
                  </a:cxn>
                  <a:cxn ang="0">
                    <a:pos x="34" y="76"/>
                  </a:cxn>
                  <a:cxn ang="0">
                    <a:pos x="38" y="76"/>
                  </a:cxn>
                  <a:cxn ang="0">
                    <a:pos x="38" y="76"/>
                  </a:cxn>
                  <a:cxn ang="0">
                    <a:pos x="38" y="76"/>
                  </a:cxn>
                  <a:cxn ang="0">
                    <a:pos x="33" y="74"/>
                  </a:cxn>
                  <a:cxn ang="0">
                    <a:pos x="25" y="72"/>
                  </a:cxn>
                  <a:cxn ang="0">
                    <a:pos x="19" y="68"/>
                  </a:cxn>
                  <a:cxn ang="0">
                    <a:pos x="14" y="65"/>
                  </a:cxn>
                  <a:cxn ang="0">
                    <a:pos x="10" y="59"/>
                  </a:cxn>
                  <a:cxn ang="0">
                    <a:pos x="6" y="53"/>
                  </a:cxn>
                  <a:cxn ang="0">
                    <a:pos x="4" y="46"/>
                  </a:cxn>
                  <a:cxn ang="0">
                    <a:pos x="4" y="40"/>
                  </a:cxn>
                  <a:cxn ang="0">
                    <a:pos x="4" y="32"/>
                  </a:cxn>
                  <a:cxn ang="0">
                    <a:pos x="6" y="25"/>
                  </a:cxn>
                  <a:cxn ang="0">
                    <a:pos x="10" y="19"/>
                  </a:cxn>
                  <a:cxn ang="0">
                    <a:pos x="14" y="13"/>
                  </a:cxn>
                  <a:cxn ang="0">
                    <a:pos x="19" y="10"/>
                  </a:cxn>
                  <a:cxn ang="0">
                    <a:pos x="25" y="6"/>
                  </a:cxn>
                  <a:cxn ang="0">
                    <a:pos x="33" y="4"/>
                  </a:cxn>
                  <a:cxn ang="0">
                    <a:pos x="40" y="4"/>
                  </a:cxn>
                  <a:cxn ang="0">
                    <a:pos x="48" y="4"/>
                  </a:cxn>
                  <a:cxn ang="0">
                    <a:pos x="53" y="6"/>
                  </a:cxn>
                  <a:cxn ang="0">
                    <a:pos x="59" y="10"/>
                  </a:cxn>
                  <a:cxn ang="0">
                    <a:pos x="65" y="13"/>
                  </a:cxn>
                  <a:cxn ang="0">
                    <a:pos x="69" y="19"/>
                  </a:cxn>
                  <a:cxn ang="0">
                    <a:pos x="72" y="25"/>
                  </a:cxn>
                  <a:cxn ang="0">
                    <a:pos x="74" y="32"/>
                  </a:cxn>
                  <a:cxn ang="0">
                    <a:pos x="76" y="40"/>
                  </a:cxn>
                  <a:cxn ang="0">
                    <a:pos x="74" y="48"/>
                  </a:cxn>
                  <a:cxn ang="0">
                    <a:pos x="72" y="53"/>
                  </a:cxn>
                  <a:cxn ang="0">
                    <a:pos x="69" y="61"/>
                  </a:cxn>
                  <a:cxn ang="0">
                    <a:pos x="63" y="66"/>
                  </a:cxn>
                  <a:cxn ang="0">
                    <a:pos x="67" y="65"/>
                  </a:cxn>
                  <a:cxn ang="0">
                    <a:pos x="70" y="63"/>
                  </a:cxn>
                  <a:cxn ang="0">
                    <a:pos x="74" y="59"/>
                  </a:cxn>
                  <a:cxn ang="0">
                    <a:pos x="78" y="51"/>
                  </a:cxn>
                  <a:cxn ang="0">
                    <a:pos x="78" y="46"/>
                  </a:cxn>
                  <a:cxn ang="0">
                    <a:pos x="80" y="40"/>
                  </a:cxn>
                </a:cxnLst>
                <a:rect l="0" t="0" r="r" b="b"/>
                <a:pathLst>
                  <a:path w="80" h="78">
                    <a:moveTo>
                      <a:pt x="80" y="40"/>
                    </a:moveTo>
                    <a:lnTo>
                      <a:pt x="78" y="30"/>
                    </a:lnTo>
                    <a:lnTo>
                      <a:pt x="76" y="23"/>
                    </a:lnTo>
                    <a:lnTo>
                      <a:pt x="72" y="17"/>
                    </a:lnTo>
                    <a:lnTo>
                      <a:pt x="69" y="12"/>
                    </a:lnTo>
                    <a:lnTo>
                      <a:pt x="61" y="6"/>
                    </a:lnTo>
                    <a:lnTo>
                      <a:pt x="55" y="2"/>
                    </a:lnTo>
                    <a:lnTo>
                      <a:pt x="48" y="0"/>
                    </a:lnTo>
                    <a:lnTo>
                      <a:pt x="40" y="0"/>
                    </a:lnTo>
                    <a:lnTo>
                      <a:pt x="33" y="0"/>
                    </a:lnTo>
                    <a:lnTo>
                      <a:pt x="25" y="2"/>
                    </a:lnTo>
                    <a:lnTo>
                      <a:pt x="17" y="6"/>
                    </a:lnTo>
                    <a:lnTo>
                      <a:pt x="12" y="12"/>
                    </a:lnTo>
                    <a:lnTo>
                      <a:pt x="6" y="17"/>
                    </a:lnTo>
                    <a:lnTo>
                      <a:pt x="2" y="23"/>
                    </a:lnTo>
                    <a:lnTo>
                      <a:pt x="0" y="30"/>
                    </a:lnTo>
                    <a:lnTo>
                      <a:pt x="0" y="40"/>
                    </a:lnTo>
                    <a:lnTo>
                      <a:pt x="0" y="46"/>
                    </a:lnTo>
                    <a:lnTo>
                      <a:pt x="2" y="53"/>
                    </a:lnTo>
                    <a:lnTo>
                      <a:pt x="6" y="59"/>
                    </a:lnTo>
                    <a:lnTo>
                      <a:pt x="10" y="65"/>
                    </a:lnTo>
                    <a:lnTo>
                      <a:pt x="14" y="68"/>
                    </a:lnTo>
                    <a:lnTo>
                      <a:pt x="19" y="72"/>
                    </a:lnTo>
                    <a:lnTo>
                      <a:pt x="25" y="76"/>
                    </a:lnTo>
                    <a:lnTo>
                      <a:pt x="31" y="78"/>
                    </a:lnTo>
                    <a:lnTo>
                      <a:pt x="34" y="76"/>
                    </a:lnTo>
                    <a:lnTo>
                      <a:pt x="38" y="76"/>
                    </a:lnTo>
                    <a:lnTo>
                      <a:pt x="38" y="76"/>
                    </a:lnTo>
                    <a:lnTo>
                      <a:pt x="38" y="76"/>
                    </a:lnTo>
                    <a:lnTo>
                      <a:pt x="33" y="74"/>
                    </a:lnTo>
                    <a:lnTo>
                      <a:pt x="25" y="72"/>
                    </a:lnTo>
                    <a:lnTo>
                      <a:pt x="19" y="68"/>
                    </a:lnTo>
                    <a:lnTo>
                      <a:pt x="14" y="65"/>
                    </a:lnTo>
                    <a:lnTo>
                      <a:pt x="10" y="59"/>
                    </a:lnTo>
                    <a:lnTo>
                      <a:pt x="6" y="53"/>
                    </a:lnTo>
                    <a:lnTo>
                      <a:pt x="4" y="46"/>
                    </a:lnTo>
                    <a:lnTo>
                      <a:pt x="4" y="40"/>
                    </a:lnTo>
                    <a:lnTo>
                      <a:pt x="4" y="32"/>
                    </a:lnTo>
                    <a:lnTo>
                      <a:pt x="6" y="25"/>
                    </a:lnTo>
                    <a:lnTo>
                      <a:pt x="10" y="19"/>
                    </a:lnTo>
                    <a:lnTo>
                      <a:pt x="14" y="13"/>
                    </a:lnTo>
                    <a:lnTo>
                      <a:pt x="19" y="10"/>
                    </a:lnTo>
                    <a:lnTo>
                      <a:pt x="25" y="6"/>
                    </a:lnTo>
                    <a:lnTo>
                      <a:pt x="33" y="4"/>
                    </a:lnTo>
                    <a:lnTo>
                      <a:pt x="40" y="4"/>
                    </a:lnTo>
                    <a:lnTo>
                      <a:pt x="48" y="4"/>
                    </a:lnTo>
                    <a:lnTo>
                      <a:pt x="53" y="6"/>
                    </a:lnTo>
                    <a:lnTo>
                      <a:pt x="59" y="10"/>
                    </a:lnTo>
                    <a:lnTo>
                      <a:pt x="65" y="13"/>
                    </a:lnTo>
                    <a:lnTo>
                      <a:pt x="69" y="19"/>
                    </a:lnTo>
                    <a:lnTo>
                      <a:pt x="72" y="25"/>
                    </a:lnTo>
                    <a:lnTo>
                      <a:pt x="74" y="32"/>
                    </a:lnTo>
                    <a:lnTo>
                      <a:pt x="76" y="40"/>
                    </a:lnTo>
                    <a:lnTo>
                      <a:pt x="74" y="48"/>
                    </a:lnTo>
                    <a:lnTo>
                      <a:pt x="72" y="53"/>
                    </a:lnTo>
                    <a:lnTo>
                      <a:pt x="69" y="61"/>
                    </a:lnTo>
                    <a:lnTo>
                      <a:pt x="63" y="66"/>
                    </a:lnTo>
                    <a:lnTo>
                      <a:pt x="67" y="65"/>
                    </a:lnTo>
                    <a:lnTo>
                      <a:pt x="70" y="63"/>
                    </a:lnTo>
                    <a:lnTo>
                      <a:pt x="74" y="59"/>
                    </a:lnTo>
                    <a:lnTo>
                      <a:pt x="78" y="51"/>
                    </a:lnTo>
                    <a:lnTo>
                      <a:pt x="78" y="46"/>
                    </a:lnTo>
                    <a:lnTo>
                      <a:pt x="80" y="40"/>
                    </a:lnTo>
                    <a:close/>
                  </a:path>
                </a:pathLst>
              </a:custGeom>
              <a:solidFill>
                <a:srgbClr val="D2959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25" name="Freeform 225"/>
              <p:cNvSpPr/>
              <p:nvPr/>
            </p:nvSpPr>
            <p:spPr bwMode="auto">
              <a:xfrm>
                <a:off x="1593" y="1476"/>
                <a:ext cx="76" cy="74"/>
              </a:xfrm>
              <a:custGeom>
                <a:avLst/>
                <a:gdLst/>
                <a:ahLst/>
                <a:cxnLst>
                  <a:cxn ang="0">
                    <a:pos x="74" y="28"/>
                  </a:cxn>
                  <a:cxn ang="0">
                    <a:pos x="68" y="15"/>
                  </a:cxn>
                  <a:cxn ang="0">
                    <a:pos x="59" y="6"/>
                  </a:cxn>
                  <a:cxn ang="0">
                    <a:pos x="46" y="0"/>
                  </a:cxn>
                  <a:cxn ang="0">
                    <a:pos x="31" y="0"/>
                  </a:cxn>
                  <a:cxn ang="0">
                    <a:pos x="17" y="6"/>
                  </a:cxn>
                  <a:cxn ang="0">
                    <a:pos x="6" y="15"/>
                  </a:cxn>
                  <a:cxn ang="0">
                    <a:pos x="0" y="28"/>
                  </a:cxn>
                  <a:cxn ang="0">
                    <a:pos x="0" y="44"/>
                  </a:cxn>
                  <a:cxn ang="0">
                    <a:pos x="6" y="57"/>
                  </a:cxn>
                  <a:cxn ang="0">
                    <a:pos x="13" y="66"/>
                  </a:cxn>
                  <a:cxn ang="0">
                    <a:pos x="25" y="74"/>
                  </a:cxn>
                  <a:cxn ang="0">
                    <a:pos x="34" y="74"/>
                  </a:cxn>
                  <a:cxn ang="0">
                    <a:pos x="38" y="72"/>
                  </a:cxn>
                  <a:cxn ang="0">
                    <a:pos x="40" y="72"/>
                  </a:cxn>
                  <a:cxn ang="0">
                    <a:pos x="40" y="70"/>
                  </a:cxn>
                  <a:cxn ang="0">
                    <a:pos x="31" y="70"/>
                  </a:cxn>
                  <a:cxn ang="0">
                    <a:pos x="19" y="64"/>
                  </a:cxn>
                  <a:cxn ang="0">
                    <a:pos x="10" y="57"/>
                  </a:cxn>
                  <a:cxn ang="0">
                    <a:pos x="4" y="44"/>
                  </a:cxn>
                  <a:cxn ang="0">
                    <a:pos x="4" y="30"/>
                  </a:cxn>
                  <a:cxn ang="0">
                    <a:pos x="10" y="17"/>
                  </a:cxn>
                  <a:cxn ang="0">
                    <a:pos x="19" y="10"/>
                  </a:cxn>
                  <a:cxn ang="0">
                    <a:pos x="31" y="4"/>
                  </a:cxn>
                  <a:cxn ang="0">
                    <a:pos x="44" y="4"/>
                  </a:cxn>
                  <a:cxn ang="0">
                    <a:pos x="57" y="10"/>
                  </a:cxn>
                  <a:cxn ang="0">
                    <a:pos x="67" y="17"/>
                  </a:cxn>
                  <a:cxn ang="0">
                    <a:pos x="70" y="30"/>
                  </a:cxn>
                  <a:cxn ang="0">
                    <a:pos x="70" y="46"/>
                  </a:cxn>
                  <a:cxn ang="0">
                    <a:pos x="63" y="61"/>
                  </a:cxn>
                  <a:cxn ang="0">
                    <a:pos x="61" y="64"/>
                  </a:cxn>
                  <a:cxn ang="0">
                    <a:pos x="70" y="57"/>
                  </a:cxn>
                  <a:cxn ang="0">
                    <a:pos x="74" y="44"/>
                  </a:cxn>
                </a:cxnLst>
                <a:rect l="0" t="0" r="r" b="b"/>
                <a:pathLst>
                  <a:path w="76" h="74">
                    <a:moveTo>
                      <a:pt x="76" y="38"/>
                    </a:moveTo>
                    <a:lnTo>
                      <a:pt x="74" y="28"/>
                    </a:lnTo>
                    <a:lnTo>
                      <a:pt x="72" y="23"/>
                    </a:lnTo>
                    <a:lnTo>
                      <a:pt x="68" y="15"/>
                    </a:lnTo>
                    <a:lnTo>
                      <a:pt x="65" y="10"/>
                    </a:lnTo>
                    <a:lnTo>
                      <a:pt x="59" y="6"/>
                    </a:lnTo>
                    <a:lnTo>
                      <a:pt x="53" y="2"/>
                    </a:lnTo>
                    <a:lnTo>
                      <a:pt x="46" y="0"/>
                    </a:lnTo>
                    <a:lnTo>
                      <a:pt x="38" y="0"/>
                    </a:lnTo>
                    <a:lnTo>
                      <a:pt x="31" y="0"/>
                    </a:lnTo>
                    <a:lnTo>
                      <a:pt x="23" y="2"/>
                    </a:lnTo>
                    <a:lnTo>
                      <a:pt x="17" y="6"/>
                    </a:lnTo>
                    <a:lnTo>
                      <a:pt x="12" y="10"/>
                    </a:lnTo>
                    <a:lnTo>
                      <a:pt x="6" y="15"/>
                    </a:lnTo>
                    <a:lnTo>
                      <a:pt x="2" y="23"/>
                    </a:lnTo>
                    <a:lnTo>
                      <a:pt x="0" y="28"/>
                    </a:lnTo>
                    <a:lnTo>
                      <a:pt x="0" y="38"/>
                    </a:lnTo>
                    <a:lnTo>
                      <a:pt x="0" y="44"/>
                    </a:lnTo>
                    <a:lnTo>
                      <a:pt x="2" y="51"/>
                    </a:lnTo>
                    <a:lnTo>
                      <a:pt x="6" y="57"/>
                    </a:lnTo>
                    <a:lnTo>
                      <a:pt x="10" y="63"/>
                    </a:lnTo>
                    <a:lnTo>
                      <a:pt x="13" y="66"/>
                    </a:lnTo>
                    <a:lnTo>
                      <a:pt x="19" y="70"/>
                    </a:lnTo>
                    <a:lnTo>
                      <a:pt x="25" y="74"/>
                    </a:lnTo>
                    <a:lnTo>
                      <a:pt x="32" y="74"/>
                    </a:lnTo>
                    <a:lnTo>
                      <a:pt x="34" y="74"/>
                    </a:lnTo>
                    <a:lnTo>
                      <a:pt x="36" y="74"/>
                    </a:lnTo>
                    <a:lnTo>
                      <a:pt x="38" y="72"/>
                    </a:lnTo>
                    <a:lnTo>
                      <a:pt x="40" y="72"/>
                    </a:lnTo>
                    <a:lnTo>
                      <a:pt x="40" y="72"/>
                    </a:lnTo>
                    <a:lnTo>
                      <a:pt x="42" y="70"/>
                    </a:lnTo>
                    <a:lnTo>
                      <a:pt x="40" y="70"/>
                    </a:lnTo>
                    <a:lnTo>
                      <a:pt x="38" y="72"/>
                    </a:lnTo>
                    <a:lnTo>
                      <a:pt x="31" y="70"/>
                    </a:lnTo>
                    <a:lnTo>
                      <a:pt x="25" y="68"/>
                    </a:lnTo>
                    <a:lnTo>
                      <a:pt x="19" y="64"/>
                    </a:lnTo>
                    <a:lnTo>
                      <a:pt x="13" y="61"/>
                    </a:lnTo>
                    <a:lnTo>
                      <a:pt x="10" y="57"/>
                    </a:lnTo>
                    <a:lnTo>
                      <a:pt x="6" y="51"/>
                    </a:lnTo>
                    <a:lnTo>
                      <a:pt x="4" y="44"/>
                    </a:lnTo>
                    <a:lnTo>
                      <a:pt x="4" y="38"/>
                    </a:lnTo>
                    <a:lnTo>
                      <a:pt x="4" y="30"/>
                    </a:lnTo>
                    <a:lnTo>
                      <a:pt x="6" y="25"/>
                    </a:lnTo>
                    <a:lnTo>
                      <a:pt x="10" y="17"/>
                    </a:lnTo>
                    <a:lnTo>
                      <a:pt x="13" y="13"/>
                    </a:lnTo>
                    <a:lnTo>
                      <a:pt x="19" y="10"/>
                    </a:lnTo>
                    <a:lnTo>
                      <a:pt x="25" y="6"/>
                    </a:lnTo>
                    <a:lnTo>
                      <a:pt x="31" y="4"/>
                    </a:lnTo>
                    <a:lnTo>
                      <a:pt x="38" y="4"/>
                    </a:lnTo>
                    <a:lnTo>
                      <a:pt x="44" y="4"/>
                    </a:lnTo>
                    <a:lnTo>
                      <a:pt x="51" y="6"/>
                    </a:lnTo>
                    <a:lnTo>
                      <a:pt x="57" y="10"/>
                    </a:lnTo>
                    <a:lnTo>
                      <a:pt x="61" y="13"/>
                    </a:lnTo>
                    <a:lnTo>
                      <a:pt x="67" y="17"/>
                    </a:lnTo>
                    <a:lnTo>
                      <a:pt x="68" y="25"/>
                    </a:lnTo>
                    <a:lnTo>
                      <a:pt x="70" y="30"/>
                    </a:lnTo>
                    <a:lnTo>
                      <a:pt x="72" y="38"/>
                    </a:lnTo>
                    <a:lnTo>
                      <a:pt x="70" y="46"/>
                    </a:lnTo>
                    <a:lnTo>
                      <a:pt x="67" y="53"/>
                    </a:lnTo>
                    <a:lnTo>
                      <a:pt x="63" y="61"/>
                    </a:lnTo>
                    <a:lnTo>
                      <a:pt x="55" y="66"/>
                    </a:lnTo>
                    <a:lnTo>
                      <a:pt x="61" y="64"/>
                    </a:lnTo>
                    <a:lnTo>
                      <a:pt x="67" y="63"/>
                    </a:lnTo>
                    <a:lnTo>
                      <a:pt x="70" y="57"/>
                    </a:lnTo>
                    <a:lnTo>
                      <a:pt x="72" y="51"/>
                    </a:lnTo>
                    <a:lnTo>
                      <a:pt x="74" y="44"/>
                    </a:lnTo>
                    <a:lnTo>
                      <a:pt x="76" y="38"/>
                    </a:lnTo>
                    <a:close/>
                  </a:path>
                </a:pathLst>
              </a:custGeom>
              <a:solidFill>
                <a:srgbClr val="D3959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26" name="Freeform 226"/>
              <p:cNvSpPr>
                <a:spLocks noEditPoints="1"/>
              </p:cNvSpPr>
              <p:nvPr/>
            </p:nvSpPr>
            <p:spPr bwMode="auto">
              <a:xfrm>
                <a:off x="1595" y="1478"/>
                <a:ext cx="72" cy="72"/>
              </a:xfrm>
              <a:custGeom>
                <a:avLst/>
                <a:gdLst/>
                <a:ahLst/>
                <a:cxnLst>
                  <a:cxn ang="0">
                    <a:pos x="70" y="28"/>
                  </a:cxn>
                  <a:cxn ang="0">
                    <a:pos x="65" y="15"/>
                  </a:cxn>
                  <a:cxn ang="0">
                    <a:pos x="55" y="6"/>
                  </a:cxn>
                  <a:cxn ang="0">
                    <a:pos x="44" y="0"/>
                  </a:cxn>
                  <a:cxn ang="0">
                    <a:pos x="29" y="0"/>
                  </a:cxn>
                  <a:cxn ang="0">
                    <a:pos x="15" y="6"/>
                  </a:cxn>
                  <a:cxn ang="0">
                    <a:pos x="6" y="15"/>
                  </a:cxn>
                  <a:cxn ang="0">
                    <a:pos x="0" y="28"/>
                  </a:cxn>
                  <a:cxn ang="0">
                    <a:pos x="0" y="42"/>
                  </a:cxn>
                  <a:cxn ang="0">
                    <a:pos x="6" y="55"/>
                  </a:cxn>
                  <a:cxn ang="0">
                    <a:pos x="15" y="64"/>
                  </a:cxn>
                  <a:cxn ang="0">
                    <a:pos x="29" y="70"/>
                  </a:cxn>
                  <a:cxn ang="0">
                    <a:pos x="36" y="70"/>
                  </a:cxn>
                  <a:cxn ang="0">
                    <a:pos x="40" y="68"/>
                  </a:cxn>
                  <a:cxn ang="0">
                    <a:pos x="51" y="64"/>
                  </a:cxn>
                  <a:cxn ang="0">
                    <a:pos x="65" y="57"/>
                  </a:cxn>
                  <a:cxn ang="0">
                    <a:pos x="70" y="44"/>
                  </a:cxn>
                  <a:cxn ang="0">
                    <a:pos x="68" y="36"/>
                  </a:cxn>
                  <a:cxn ang="0">
                    <a:pos x="65" y="47"/>
                  </a:cxn>
                  <a:cxn ang="0">
                    <a:pos x="59" y="59"/>
                  </a:cxn>
                  <a:cxn ang="0">
                    <a:pos x="48" y="64"/>
                  </a:cxn>
                  <a:cxn ang="0">
                    <a:pos x="36" y="68"/>
                  </a:cxn>
                  <a:cxn ang="0">
                    <a:pos x="23" y="64"/>
                  </a:cxn>
                  <a:cxn ang="0">
                    <a:pos x="13" y="59"/>
                  </a:cxn>
                  <a:cxn ang="0">
                    <a:pos x="6" y="47"/>
                  </a:cxn>
                  <a:cxn ang="0">
                    <a:pos x="4" y="36"/>
                  </a:cxn>
                  <a:cxn ang="0">
                    <a:pos x="6" y="23"/>
                  </a:cxn>
                  <a:cxn ang="0">
                    <a:pos x="13" y="13"/>
                  </a:cxn>
                  <a:cxn ang="0">
                    <a:pos x="23" y="6"/>
                  </a:cxn>
                  <a:cxn ang="0">
                    <a:pos x="36" y="4"/>
                  </a:cxn>
                  <a:cxn ang="0">
                    <a:pos x="48" y="6"/>
                  </a:cxn>
                  <a:cxn ang="0">
                    <a:pos x="59" y="13"/>
                  </a:cxn>
                  <a:cxn ang="0">
                    <a:pos x="65" y="23"/>
                  </a:cxn>
                  <a:cxn ang="0">
                    <a:pos x="68" y="36"/>
                  </a:cxn>
                </a:cxnLst>
                <a:rect l="0" t="0" r="r" b="b"/>
                <a:pathLst>
                  <a:path w="72" h="72">
                    <a:moveTo>
                      <a:pt x="72" y="36"/>
                    </a:moveTo>
                    <a:lnTo>
                      <a:pt x="70" y="28"/>
                    </a:lnTo>
                    <a:lnTo>
                      <a:pt x="68" y="21"/>
                    </a:lnTo>
                    <a:lnTo>
                      <a:pt x="65" y="15"/>
                    </a:lnTo>
                    <a:lnTo>
                      <a:pt x="61" y="9"/>
                    </a:lnTo>
                    <a:lnTo>
                      <a:pt x="55" y="6"/>
                    </a:lnTo>
                    <a:lnTo>
                      <a:pt x="49" y="2"/>
                    </a:lnTo>
                    <a:lnTo>
                      <a:pt x="44" y="0"/>
                    </a:lnTo>
                    <a:lnTo>
                      <a:pt x="36" y="0"/>
                    </a:lnTo>
                    <a:lnTo>
                      <a:pt x="29" y="0"/>
                    </a:lnTo>
                    <a:lnTo>
                      <a:pt x="21" y="2"/>
                    </a:lnTo>
                    <a:lnTo>
                      <a:pt x="15" y="6"/>
                    </a:lnTo>
                    <a:lnTo>
                      <a:pt x="10" y="9"/>
                    </a:lnTo>
                    <a:lnTo>
                      <a:pt x="6" y="15"/>
                    </a:lnTo>
                    <a:lnTo>
                      <a:pt x="2" y="21"/>
                    </a:lnTo>
                    <a:lnTo>
                      <a:pt x="0" y="28"/>
                    </a:lnTo>
                    <a:lnTo>
                      <a:pt x="0" y="36"/>
                    </a:lnTo>
                    <a:lnTo>
                      <a:pt x="0" y="42"/>
                    </a:lnTo>
                    <a:lnTo>
                      <a:pt x="2" y="49"/>
                    </a:lnTo>
                    <a:lnTo>
                      <a:pt x="6" y="55"/>
                    </a:lnTo>
                    <a:lnTo>
                      <a:pt x="10" y="61"/>
                    </a:lnTo>
                    <a:lnTo>
                      <a:pt x="15" y="64"/>
                    </a:lnTo>
                    <a:lnTo>
                      <a:pt x="21" y="68"/>
                    </a:lnTo>
                    <a:lnTo>
                      <a:pt x="29" y="70"/>
                    </a:lnTo>
                    <a:lnTo>
                      <a:pt x="34" y="72"/>
                    </a:lnTo>
                    <a:lnTo>
                      <a:pt x="36" y="70"/>
                    </a:lnTo>
                    <a:lnTo>
                      <a:pt x="38" y="70"/>
                    </a:lnTo>
                    <a:lnTo>
                      <a:pt x="40" y="68"/>
                    </a:lnTo>
                    <a:lnTo>
                      <a:pt x="42" y="68"/>
                    </a:lnTo>
                    <a:lnTo>
                      <a:pt x="51" y="64"/>
                    </a:lnTo>
                    <a:lnTo>
                      <a:pt x="59" y="62"/>
                    </a:lnTo>
                    <a:lnTo>
                      <a:pt x="65" y="57"/>
                    </a:lnTo>
                    <a:lnTo>
                      <a:pt x="68" y="49"/>
                    </a:lnTo>
                    <a:lnTo>
                      <a:pt x="70" y="44"/>
                    </a:lnTo>
                    <a:lnTo>
                      <a:pt x="72" y="36"/>
                    </a:lnTo>
                    <a:close/>
                    <a:moveTo>
                      <a:pt x="68" y="36"/>
                    </a:moveTo>
                    <a:lnTo>
                      <a:pt x="66" y="42"/>
                    </a:lnTo>
                    <a:lnTo>
                      <a:pt x="65" y="47"/>
                    </a:lnTo>
                    <a:lnTo>
                      <a:pt x="63" y="53"/>
                    </a:lnTo>
                    <a:lnTo>
                      <a:pt x="59" y="59"/>
                    </a:lnTo>
                    <a:lnTo>
                      <a:pt x="53" y="62"/>
                    </a:lnTo>
                    <a:lnTo>
                      <a:pt x="48" y="64"/>
                    </a:lnTo>
                    <a:lnTo>
                      <a:pt x="42" y="66"/>
                    </a:lnTo>
                    <a:lnTo>
                      <a:pt x="36" y="68"/>
                    </a:lnTo>
                    <a:lnTo>
                      <a:pt x="29" y="66"/>
                    </a:lnTo>
                    <a:lnTo>
                      <a:pt x="23" y="64"/>
                    </a:lnTo>
                    <a:lnTo>
                      <a:pt x="17" y="62"/>
                    </a:lnTo>
                    <a:lnTo>
                      <a:pt x="13" y="59"/>
                    </a:lnTo>
                    <a:lnTo>
                      <a:pt x="10" y="53"/>
                    </a:lnTo>
                    <a:lnTo>
                      <a:pt x="6" y="47"/>
                    </a:lnTo>
                    <a:lnTo>
                      <a:pt x="4" y="42"/>
                    </a:lnTo>
                    <a:lnTo>
                      <a:pt x="4" y="36"/>
                    </a:lnTo>
                    <a:lnTo>
                      <a:pt x="4" y="28"/>
                    </a:lnTo>
                    <a:lnTo>
                      <a:pt x="6" y="23"/>
                    </a:lnTo>
                    <a:lnTo>
                      <a:pt x="10" y="17"/>
                    </a:lnTo>
                    <a:lnTo>
                      <a:pt x="13" y="13"/>
                    </a:lnTo>
                    <a:lnTo>
                      <a:pt x="17" y="8"/>
                    </a:lnTo>
                    <a:lnTo>
                      <a:pt x="23" y="6"/>
                    </a:lnTo>
                    <a:lnTo>
                      <a:pt x="29" y="4"/>
                    </a:lnTo>
                    <a:lnTo>
                      <a:pt x="36" y="4"/>
                    </a:lnTo>
                    <a:lnTo>
                      <a:pt x="42" y="4"/>
                    </a:lnTo>
                    <a:lnTo>
                      <a:pt x="48" y="6"/>
                    </a:lnTo>
                    <a:lnTo>
                      <a:pt x="53" y="8"/>
                    </a:lnTo>
                    <a:lnTo>
                      <a:pt x="59" y="13"/>
                    </a:lnTo>
                    <a:lnTo>
                      <a:pt x="63" y="17"/>
                    </a:lnTo>
                    <a:lnTo>
                      <a:pt x="65" y="23"/>
                    </a:lnTo>
                    <a:lnTo>
                      <a:pt x="66" y="28"/>
                    </a:lnTo>
                    <a:lnTo>
                      <a:pt x="68" y="36"/>
                    </a:lnTo>
                    <a:close/>
                  </a:path>
                </a:pathLst>
              </a:custGeom>
              <a:solidFill>
                <a:srgbClr val="D4959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27" name="Freeform 227"/>
              <p:cNvSpPr>
                <a:spLocks noEditPoints="1"/>
              </p:cNvSpPr>
              <p:nvPr/>
            </p:nvSpPr>
            <p:spPr bwMode="auto">
              <a:xfrm>
                <a:off x="1597" y="1480"/>
                <a:ext cx="68" cy="68"/>
              </a:xfrm>
              <a:custGeom>
                <a:avLst/>
                <a:gdLst/>
                <a:ahLst/>
                <a:cxnLst>
                  <a:cxn ang="0">
                    <a:pos x="66" y="26"/>
                  </a:cxn>
                  <a:cxn ang="0">
                    <a:pos x="63" y="13"/>
                  </a:cxn>
                  <a:cxn ang="0">
                    <a:pos x="53" y="6"/>
                  </a:cxn>
                  <a:cxn ang="0">
                    <a:pos x="40" y="0"/>
                  </a:cxn>
                  <a:cxn ang="0">
                    <a:pos x="27" y="0"/>
                  </a:cxn>
                  <a:cxn ang="0">
                    <a:pos x="15" y="6"/>
                  </a:cxn>
                  <a:cxn ang="0">
                    <a:pos x="6" y="13"/>
                  </a:cxn>
                  <a:cxn ang="0">
                    <a:pos x="0" y="26"/>
                  </a:cxn>
                  <a:cxn ang="0">
                    <a:pos x="0" y="40"/>
                  </a:cxn>
                  <a:cxn ang="0">
                    <a:pos x="6" y="53"/>
                  </a:cxn>
                  <a:cxn ang="0">
                    <a:pos x="15" y="60"/>
                  </a:cxn>
                  <a:cxn ang="0">
                    <a:pos x="27" y="66"/>
                  </a:cxn>
                  <a:cxn ang="0">
                    <a:pos x="36" y="66"/>
                  </a:cxn>
                  <a:cxn ang="0">
                    <a:pos x="38" y="66"/>
                  </a:cxn>
                  <a:cxn ang="0">
                    <a:pos x="46" y="64"/>
                  </a:cxn>
                  <a:cxn ang="0">
                    <a:pos x="59" y="57"/>
                  </a:cxn>
                  <a:cxn ang="0">
                    <a:pos x="66" y="42"/>
                  </a:cxn>
                  <a:cxn ang="0">
                    <a:pos x="64" y="34"/>
                  </a:cxn>
                  <a:cxn ang="0">
                    <a:pos x="61" y="45"/>
                  </a:cxn>
                  <a:cxn ang="0">
                    <a:pos x="55" y="55"/>
                  </a:cxn>
                  <a:cxn ang="0">
                    <a:pos x="46" y="60"/>
                  </a:cxn>
                  <a:cxn ang="0">
                    <a:pos x="34" y="64"/>
                  </a:cxn>
                  <a:cxn ang="0">
                    <a:pos x="23" y="60"/>
                  </a:cxn>
                  <a:cxn ang="0">
                    <a:pos x="11" y="55"/>
                  </a:cxn>
                  <a:cxn ang="0">
                    <a:pos x="6" y="45"/>
                  </a:cxn>
                  <a:cxn ang="0">
                    <a:pos x="4" y="34"/>
                  </a:cxn>
                  <a:cxn ang="0">
                    <a:pos x="6" y="21"/>
                  </a:cxn>
                  <a:cxn ang="0">
                    <a:pos x="11" y="11"/>
                  </a:cxn>
                  <a:cxn ang="0">
                    <a:pos x="23" y="6"/>
                  </a:cxn>
                  <a:cxn ang="0">
                    <a:pos x="34" y="4"/>
                  </a:cxn>
                  <a:cxn ang="0">
                    <a:pos x="46" y="6"/>
                  </a:cxn>
                  <a:cxn ang="0">
                    <a:pos x="55" y="11"/>
                  </a:cxn>
                  <a:cxn ang="0">
                    <a:pos x="61" y="21"/>
                  </a:cxn>
                  <a:cxn ang="0">
                    <a:pos x="64" y="34"/>
                  </a:cxn>
                </a:cxnLst>
                <a:rect l="0" t="0" r="r" b="b"/>
                <a:pathLst>
                  <a:path w="68" h="68">
                    <a:moveTo>
                      <a:pt x="68" y="34"/>
                    </a:moveTo>
                    <a:lnTo>
                      <a:pt x="66" y="26"/>
                    </a:lnTo>
                    <a:lnTo>
                      <a:pt x="64" y="21"/>
                    </a:lnTo>
                    <a:lnTo>
                      <a:pt x="63" y="13"/>
                    </a:lnTo>
                    <a:lnTo>
                      <a:pt x="57" y="9"/>
                    </a:lnTo>
                    <a:lnTo>
                      <a:pt x="53" y="6"/>
                    </a:lnTo>
                    <a:lnTo>
                      <a:pt x="47" y="2"/>
                    </a:lnTo>
                    <a:lnTo>
                      <a:pt x="40" y="0"/>
                    </a:lnTo>
                    <a:lnTo>
                      <a:pt x="34" y="0"/>
                    </a:lnTo>
                    <a:lnTo>
                      <a:pt x="27" y="0"/>
                    </a:lnTo>
                    <a:lnTo>
                      <a:pt x="21" y="2"/>
                    </a:lnTo>
                    <a:lnTo>
                      <a:pt x="15" y="6"/>
                    </a:lnTo>
                    <a:lnTo>
                      <a:pt x="9" y="9"/>
                    </a:lnTo>
                    <a:lnTo>
                      <a:pt x="6" y="13"/>
                    </a:lnTo>
                    <a:lnTo>
                      <a:pt x="2" y="21"/>
                    </a:lnTo>
                    <a:lnTo>
                      <a:pt x="0" y="26"/>
                    </a:lnTo>
                    <a:lnTo>
                      <a:pt x="0" y="34"/>
                    </a:lnTo>
                    <a:lnTo>
                      <a:pt x="0" y="40"/>
                    </a:lnTo>
                    <a:lnTo>
                      <a:pt x="2" y="47"/>
                    </a:lnTo>
                    <a:lnTo>
                      <a:pt x="6" y="53"/>
                    </a:lnTo>
                    <a:lnTo>
                      <a:pt x="9" y="57"/>
                    </a:lnTo>
                    <a:lnTo>
                      <a:pt x="15" y="60"/>
                    </a:lnTo>
                    <a:lnTo>
                      <a:pt x="21" y="64"/>
                    </a:lnTo>
                    <a:lnTo>
                      <a:pt x="27" y="66"/>
                    </a:lnTo>
                    <a:lnTo>
                      <a:pt x="34" y="68"/>
                    </a:lnTo>
                    <a:lnTo>
                      <a:pt x="36" y="66"/>
                    </a:lnTo>
                    <a:lnTo>
                      <a:pt x="38" y="66"/>
                    </a:lnTo>
                    <a:lnTo>
                      <a:pt x="38" y="66"/>
                    </a:lnTo>
                    <a:lnTo>
                      <a:pt x="40" y="66"/>
                    </a:lnTo>
                    <a:lnTo>
                      <a:pt x="46" y="64"/>
                    </a:lnTo>
                    <a:lnTo>
                      <a:pt x="51" y="62"/>
                    </a:lnTo>
                    <a:lnTo>
                      <a:pt x="59" y="57"/>
                    </a:lnTo>
                    <a:lnTo>
                      <a:pt x="63" y="49"/>
                    </a:lnTo>
                    <a:lnTo>
                      <a:pt x="66" y="42"/>
                    </a:lnTo>
                    <a:lnTo>
                      <a:pt x="68" y="34"/>
                    </a:lnTo>
                    <a:close/>
                    <a:moveTo>
                      <a:pt x="64" y="34"/>
                    </a:moveTo>
                    <a:lnTo>
                      <a:pt x="63" y="40"/>
                    </a:lnTo>
                    <a:lnTo>
                      <a:pt x="61" y="45"/>
                    </a:lnTo>
                    <a:lnTo>
                      <a:pt x="59" y="49"/>
                    </a:lnTo>
                    <a:lnTo>
                      <a:pt x="55" y="55"/>
                    </a:lnTo>
                    <a:lnTo>
                      <a:pt x="51" y="59"/>
                    </a:lnTo>
                    <a:lnTo>
                      <a:pt x="46" y="60"/>
                    </a:lnTo>
                    <a:lnTo>
                      <a:pt x="40" y="62"/>
                    </a:lnTo>
                    <a:lnTo>
                      <a:pt x="34" y="64"/>
                    </a:lnTo>
                    <a:lnTo>
                      <a:pt x="28" y="62"/>
                    </a:lnTo>
                    <a:lnTo>
                      <a:pt x="23" y="60"/>
                    </a:lnTo>
                    <a:lnTo>
                      <a:pt x="17" y="59"/>
                    </a:lnTo>
                    <a:lnTo>
                      <a:pt x="11" y="55"/>
                    </a:lnTo>
                    <a:lnTo>
                      <a:pt x="8" y="49"/>
                    </a:lnTo>
                    <a:lnTo>
                      <a:pt x="6" y="45"/>
                    </a:lnTo>
                    <a:lnTo>
                      <a:pt x="4" y="40"/>
                    </a:lnTo>
                    <a:lnTo>
                      <a:pt x="4" y="34"/>
                    </a:lnTo>
                    <a:lnTo>
                      <a:pt x="4" y="26"/>
                    </a:lnTo>
                    <a:lnTo>
                      <a:pt x="6" y="21"/>
                    </a:lnTo>
                    <a:lnTo>
                      <a:pt x="8" y="17"/>
                    </a:lnTo>
                    <a:lnTo>
                      <a:pt x="11" y="11"/>
                    </a:lnTo>
                    <a:lnTo>
                      <a:pt x="17" y="7"/>
                    </a:lnTo>
                    <a:lnTo>
                      <a:pt x="23" y="6"/>
                    </a:lnTo>
                    <a:lnTo>
                      <a:pt x="28" y="4"/>
                    </a:lnTo>
                    <a:lnTo>
                      <a:pt x="34" y="4"/>
                    </a:lnTo>
                    <a:lnTo>
                      <a:pt x="40" y="4"/>
                    </a:lnTo>
                    <a:lnTo>
                      <a:pt x="46" y="6"/>
                    </a:lnTo>
                    <a:lnTo>
                      <a:pt x="51" y="7"/>
                    </a:lnTo>
                    <a:lnTo>
                      <a:pt x="55" y="11"/>
                    </a:lnTo>
                    <a:lnTo>
                      <a:pt x="59" y="17"/>
                    </a:lnTo>
                    <a:lnTo>
                      <a:pt x="61" y="21"/>
                    </a:lnTo>
                    <a:lnTo>
                      <a:pt x="63" y="26"/>
                    </a:lnTo>
                    <a:lnTo>
                      <a:pt x="64" y="34"/>
                    </a:lnTo>
                    <a:close/>
                  </a:path>
                </a:pathLst>
              </a:custGeom>
              <a:solidFill>
                <a:srgbClr val="D5959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28" name="Freeform 228"/>
              <p:cNvSpPr>
                <a:spLocks noEditPoints="1"/>
              </p:cNvSpPr>
              <p:nvPr/>
            </p:nvSpPr>
            <p:spPr bwMode="auto">
              <a:xfrm>
                <a:off x="1599" y="1482"/>
                <a:ext cx="64" cy="64"/>
              </a:xfrm>
              <a:custGeom>
                <a:avLst/>
                <a:gdLst/>
                <a:ahLst/>
                <a:cxnLst>
                  <a:cxn ang="0">
                    <a:pos x="62" y="24"/>
                  </a:cxn>
                  <a:cxn ang="0">
                    <a:pos x="59" y="13"/>
                  </a:cxn>
                  <a:cxn ang="0">
                    <a:pos x="49" y="4"/>
                  </a:cxn>
                  <a:cxn ang="0">
                    <a:pos x="38" y="0"/>
                  </a:cxn>
                  <a:cxn ang="0">
                    <a:pos x="25" y="0"/>
                  </a:cxn>
                  <a:cxn ang="0">
                    <a:pos x="13" y="4"/>
                  </a:cxn>
                  <a:cxn ang="0">
                    <a:pos x="6" y="13"/>
                  </a:cxn>
                  <a:cxn ang="0">
                    <a:pos x="0" y="24"/>
                  </a:cxn>
                  <a:cxn ang="0">
                    <a:pos x="0" y="38"/>
                  </a:cxn>
                  <a:cxn ang="0">
                    <a:pos x="6" y="49"/>
                  </a:cxn>
                  <a:cxn ang="0">
                    <a:pos x="13" y="58"/>
                  </a:cxn>
                  <a:cxn ang="0">
                    <a:pos x="25" y="62"/>
                  </a:cxn>
                  <a:cxn ang="0">
                    <a:pos x="38" y="62"/>
                  </a:cxn>
                  <a:cxn ang="0">
                    <a:pos x="49" y="58"/>
                  </a:cxn>
                  <a:cxn ang="0">
                    <a:pos x="59" y="49"/>
                  </a:cxn>
                  <a:cxn ang="0">
                    <a:pos x="62" y="38"/>
                  </a:cxn>
                  <a:cxn ang="0">
                    <a:pos x="61" y="32"/>
                  </a:cxn>
                  <a:cxn ang="0">
                    <a:pos x="59" y="41"/>
                  </a:cxn>
                  <a:cxn ang="0">
                    <a:pos x="51" y="51"/>
                  </a:cxn>
                  <a:cxn ang="0">
                    <a:pos x="44" y="57"/>
                  </a:cxn>
                  <a:cxn ang="0">
                    <a:pos x="32" y="60"/>
                  </a:cxn>
                  <a:cxn ang="0">
                    <a:pos x="21" y="57"/>
                  </a:cxn>
                  <a:cxn ang="0">
                    <a:pos x="11" y="51"/>
                  </a:cxn>
                  <a:cxn ang="0">
                    <a:pos x="6" y="41"/>
                  </a:cxn>
                  <a:cxn ang="0">
                    <a:pos x="4" y="32"/>
                  </a:cxn>
                  <a:cxn ang="0">
                    <a:pos x="6" y="21"/>
                  </a:cxn>
                  <a:cxn ang="0">
                    <a:pos x="11" y="11"/>
                  </a:cxn>
                  <a:cxn ang="0">
                    <a:pos x="21" y="5"/>
                  </a:cxn>
                  <a:cxn ang="0">
                    <a:pos x="32" y="4"/>
                  </a:cxn>
                  <a:cxn ang="0">
                    <a:pos x="44" y="5"/>
                  </a:cxn>
                  <a:cxn ang="0">
                    <a:pos x="51" y="11"/>
                  </a:cxn>
                  <a:cxn ang="0">
                    <a:pos x="59" y="21"/>
                  </a:cxn>
                  <a:cxn ang="0">
                    <a:pos x="61" y="32"/>
                  </a:cxn>
                </a:cxnLst>
                <a:rect l="0" t="0" r="r" b="b"/>
                <a:pathLst>
                  <a:path w="64" h="64">
                    <a:moveTo>
                      <a:pt x="64" y="32"/>
                    </a:moveTo>
                    <a:lnTo>
                      <a:pt x="62" y="24"/>
                    </a:lnTo>
                    <a:lnTo>
                      <a:pt x="61" y="19"/>
                    </a:lnTo>
                    <a:lnTo>
                      <a:pt x="59" y="13"/>
                    </a:lnTo>
                    <a:lnTo>
                      <a:pt x="55" y="9"/>
                    </a:lnTo>
                    <a:lnTo>
                      <a:pt x="49" y="4"/>
                    </a:lnTo>
                    <a:lnTo>
                      <a:pt x="44" y="2"/>
                    </a:lnTo>
                    <a:lnTo>
                      <a:pt x="38" y="0"/>
                    </a:lnTo>
                    <a:lnTo>
                      <a:pt x="32" y="0"/>
                    </a:lnTo>
                    <a:lnTo>
                      <a:pt x="25" y="0"/>
                    </a:lnTo>
                    <a:lnTo>
                      <a:pt x="19" y="2"/>
                    </a:lnTo>
                    <a:lnTo>
                      <a:pt x="13" y="4"/>
                    </a:lnTo>
                    <a:lnTo>
                      <a:pt x="9" y="9"/>
                    </a:lnTo>
                    <a:lnTo>
                      <a:pt x="6" y="13"/>
                    </a:lnTo>
                    <a:lnTo>
                      <a:pt x="2" y="19"/>
                    </a:lnTo>
                    <a:lnTo>
                      <a:pt x="0" y="24"/>
                    </a:lnTo>
                    <a:lnTo>
                      <a:pt x="0" y="32"/>
                    </a:lnTo>
                    <a:lnTo>
                      <a:pt x="0" y="38"/>
                    </a:lnTo>
                    <a:lnTo>
                      <a:pt x="2" y="43"/>
                    </a:lnTo>
                    <a:lnTo>
                      <a:pt x="6" y="49"/>
                    </a:lnTo>
                    <a:lnTo>
                      <a:pt x="9" y="55"/>
                    </a:lnTo>
                    <a:lnTo>
                      <a:pt x="13" y="58"/>
                    </a:lnTo>
                    <a:lnTo>
                      <a:pt x="19" y="60"/>
                    </a:lnTo>
                    <a:lnTo>
                      <a:pt x="25" y="62"/>
                    </a:lnTo>
                    <a:lnTo>
                      <a:pt x="32" y="64"/>
                    </a:lnTo>
                    <a:lnTo>
                      <a:pt x="38" y="62"/>
                    </a:lnTo>
                    <a:lnTo>
                      <a:pt x="44" y="60"/>
                    </a:lnTo>
                    <a:lnTo>
                      <a:pt x="49" y="58"/>
                    </a:lnTo>
                    <a:lnTo>
                      <a:pt x="55" y="55"/>
                    </a:lnTo>
                    <a:lnTo>
                      <a:pt x="59" y="49"/>
                    </a:lnTo>
                    <a:lnTo>
                      <a:pt x="61" y="43"/>
                    </a:lnTo>
                    <a:lnTo>
                      <a:pt x="62" y="38"/>
                    </a:lnTo>
                    <a:lnTo>
                      <a:pt x="64" y="32"/>
                    </a:lnTo>
                    <a:close/>
                    <a:moveTo>
                      <a:pt x="61" y="32"/>
                    </a:moveTo>
                    <a:lnTo>
                      <a:pt x="59" y="38"/>
                    </a:lnTo>
                    <a:lnTo>
                      <a:pt x="59" y="41"/>
                    </a:lnTo>
                    <a:lnTo>
                      <a:pt x="55" y="47"/>
                    </a:lnTo>
                    <a:lnTo>
                      <a:pt x="51" y="51"/>
                    </a:lnTo>
                    <a:lnTo>
                      <a:pt x="47" y="55"/>
                    </a:lnTo>
                    <a:lnTo>
                      <a:pt x="44" y="57"/>
                    </a:lnTo>
                    <a:lnTo>
                      <a:pt x="38" y="58"/>
                    </a:lnTo>
                    <a:lnTo>
                      <a:pt x="32" y="60"/>
                    </a:lnTo>
                    <a:lnTo>
                      <a:pt x="26" y="58"/>
                    </a:lnTo>
                    <a:lnTo>
                      <a:pt x="21" y="57"/>
                    </a:lnTo>
                    <a:lnTo>
                      <a:pt x="15" y="55"/>
                    </a:lnTo>
                    <a:lnTo>
                      <a:pt x="11" y="51"/>
                    </a:lnTo>
                    <a:lnTo>
                      <a:pt x="7" y="47"/>
                    </a:lnTo>
                    <a:lnTo>
                      <a:pt x="6" y="41"/>
                    </a:lnTo>
                    <a:lnTo>
                      <a:pt x="4" y="38"/>
                    </a:lnTo>
                    <a:lnTo>
                      <a:pt x="4" y="32"/>
                    </a:lnTo>
                    <a:lnTo>
                      <a:pt x="4" y="26"/>
                    </a:lnTo>
                    <a:lnTo>
                      <a:pt x="6" y="21"/>
                    </a:lnTo>
                    <a:lnTo>
                      <a:pt x="7" y="15"/>
                    </a:lnTo>
                    <a:lnTo>
                      <a:pt x="11" y="11"/>
                    </a:lnTo>
                    <a:lnTo>
                      <a:pt x="15" y="7"/>
                    </a:lnTo>
                    <a:lnTo>
                      <a:pt x="21" y="5"/>
                    </a:lnTo>
                    <a:lnTo>
                      <a:pt x="26" y="4"/>
                    </a:lnTo>
                    <a:lnTo>
                      <a:pt x="32" y="4"/>
                    </a:lnTo>
                    <a:lnTo>
                      <a:pt x="38" y="4"/>
                    </a:lnTo>
                    <a:lnTo>
                      <a:pt x="44" y="5"/>
                    </a:lnTo>
                    <a:lnTo>
                      <a:pt x="47" y="7"/>
                    </a:lnTo>
                    <a:lnTo>
                      <a:pt x="51" y="11"/>
                    </a:lnTo>
                    <a:lnTo>
                      <a:pt x="55" y="15"/>
                    </a:lnTo>
                    <a:lnTo>
                      <a:pt x="59" y="21"/>
                    </a:lnTo>
                    <a:lnTo>
                      <a:pt x="59" y="26"/>
                    </a:lnTo>
                    <a:lnTo>
                      <a:pt x="61" y="32"/>
                    </a:lnTo>
                    <a:close/>
                  </a:path>
                </a:pathLst>
              </a:custGeom>
              <a:solidFill>
                <a:srgbClr val="D6969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29" name="Freeform 229"/>
              <p:cNvSpPr>
                <a:spLocks noEditPoints="1"/>
              </p:cNvSpPr>
              <p:nvPr/>
            </p:nvSpPr>
            <p:spPr bwMode="auto">
              <a:xfrm>
                <a:off x="1601" y="1484"/>
                <a:ext cx="60" cy="60"/>
              </a:xfrm>
              <a:custGeom>
                <a:avLst/>
                <a:gdLst/>
                <a:ahLst/>
                <a:cxnLst>
                  <a:cxn ang="0">
                    <a:pos x="59" y="22"/>
                  </a:cxn>
                  <a:cxn ang="0">
                    <a:pos x="55" y="13"/>
                  </a:cxn>
                  <a:cxn ang="0">
                    <a:pos x="47" y="3"/>
                  </a:cxn>
                  <a:cxn ang="0">
                    <a:pos x="36" y="0"/>
                  </a:cxn>
                  <a:cxn ang="0">
                    <a:pos x="24" y="0"/>
                  </a:cxn>
                  <a:cxn ang="0">
                    <a:pos x="13" y="3"/>
                  </a:cxn>
                  <a:cxn ang="0">
                    <a:pos x="4" y="13"/>
                  </a:cxn>
                  <a:cxn ang="0">
                    <a:pos x="0" y="22"/>
                  </a:cxn>
                  <a:cxn ang="0">
                    <a:pos x="0" y="36"/>
                  </a:cxn>
                  <a:cxn ang="0">
                    <a:pos x="4" y="45"/>
                  </a:cxn>
                  <a:cxn ang="0">
                    <a:pos x="13" y="55"/>
                  </a:cxn>
                  <a:cxn ang="0">
                    <a:pos x="24" y="58"/>
                  </a:cxn>
                  <a:cxn ang="0">
                    <a:pos x="36" y="58"/>
                  </a:cxn>
                  <a:cxn ang="0">
                    <a:pos x="47" y="55"/>
                  </a:cxn>
                  <a:cxn ang="0">
                    <a:pos x="55" y="45"/>
                  </a:cxn>
                  <a:cxn ang="0">
                    <a:pos x="59" y="36"/>
                  </a:cxn>
                  <a:cxn ang="0">
                    <a:pos x="57" y="30"/>
                  </a:cxn>
                  <a:cxn ang="0">
                    <a:pos x="55" y="39"/>
                  </a:cxn>
                  <a:cxn ang="0">
                    <a:pos x="49" y="47"/>
                  </a:cxn>
                  <a:cxn ang="0">
                    <a:pos x="40" y="53"/>
                  </a:cxn>
                  <a:cxn ang="0">
                    <a:pos x="30" y="56"/>
                  </a:cxn>
                  <a:cxn ang="0">
                    <a:pos x="19" y="53"/>
                  </a:cxn>
                  <a:cxn ang="0">
                    <a:pos x="11" y="47"/>
                  </a:cxn>
                  <a:cxn ang="0">
                    <a:pos x="5" y="39"/>
                  </a:cxn>
                  <a:cxn ang="0">
                    <a:pos x="4" y="30"/>
                  </a:cxn>
                  <a:cxn ang="0">
                    <a:pos x="5" y="19"/>
                  </a:cxn>
                  <a:cxn ang="0">
                    <a:pos x="11" y="11"/>
                  </a:cxn>
                  <a:cxn ang="0">
                    <a:pos x="19" y="5"/>
                  </a:cxn>
                  <a:cxn ang="0">
                    <a:pos x="30" y="3"/>
                  </a:cxn>
                  <a:cxn ang="0">
                    <a:pos x="40" y="5"/>
                  </a:cxn>
                  <a:cxn ang="0">
                    <a:pos x="49" y="11"/>
                  </a:cxn>
                  <a:cxn ang="0">
                    <a:pos x="55" y="19"/>
                  </a:cxn>
                  <a:cxn ang="0">
                    <a:pos x="57" y="30"/>
                  </a:cxn>
                </a:cxnLst>
                <a:rect l="0" t="0" r="r" b="b"/>
                <a:pathLst>
                  <a:path w="60" h="60">
                    <a:moveTo>
                      <a:pt x="60" y="30"/>
                    </a:moveTo>
                    <a:lnTo>
                      <a:pt x="59" y="22"/>
                    </a:lnTo>
                    <a:lnTo>
                      <a:pt x="57" y="17"/>
                    </a:lnTo>
                    <a:lnTo>
                      <a:pt x="55" y="13"/>
                    </a:lnTo>
                    <a:lnTo>
                      <a:pt x="51" y="7"/>
                    </a:lnTo>
                    <a:lnTo>
                      <a:pt x="47" y="3"/>
                    </a:lnTo>
                    <a:lnTo>
                      <a:pt x="42" y="2"/>
                    </a:lnTo>
                    <a:lnTo>
                      <a:pt x="36" y="0"/>
                    </a:lnTo>
                    <a:lnTo>
                      <a:pt x="30" y="0"/>
                    </a:lnTo>
                    <a:lnTo>
                      <a:pt x="24" y="0"/>
                    </a:lnTo>
                    <a:lnTo>
                      <a:pt x="19" y="2"/>
                    </a:lnTo>
                    <a:lnTo>
                      <a:pt x="13" y="3"/>
                    </a:lnTo>
                    <a:lnTo>
                      <a:pt x="7" y="7"/>
                    </a:lnTo>
                    <a:lnTo>
                      <a:pt x="4" y="13"/>
                    </a:lnTo>
                    <a:lnTo>
                      <a:pt x="2" y="17"/>
                    </a:lnTo>
                    <a:lnTo>
                      <a:pt x="0" y="22"/>
                    </a:lnTo>
                    <a:lnTo>
                      <a:pt x="0" y="30"/>
                    </a:lnTo>
                    <a:lnTo>
                      <a:pt x="0" y="36"/>
                    </a:lnTo>
                    <a:lnTo>
                      <a:pt x="2" y="41"/>
                    </a:lnTo>
                    <a:lnTo>
                      <a:pt x="4" y="45"/>
                    </a:lnTo>
                    <a:lnTo>
                      <a:pt x="7" y="51"/>
                    </a:lnTo>
                    <a:lnTo>
                      <a:pt x="13" y="55"/>
                    </a:lnTo>
                    <a:lnTo>
                      <a:pt x="19" y="56"/>
                    </a:lnTo>
                    <a:lnTo>
                      <a:pt x="24" y="58"/>
                    </a:lnTo>
                    <a:lnTo>
                      <a:pt x="30" y="60"/>
                    </a:lnTo>
                    <a:lnTo>
                      <a:pt x="36" y="58"/>
                    </a:lnTo>
                    <a:lnTo>
                      <a:pt x="42" y="56"/>
                    </a:lnTo>
                    <a:lnTo>
                      <a:pt x="47" y="55"/>
                    </a:lnTo>
                    <a:lnTo>
                      <a:pt x="51" y="51"/>
                    </a:lnTo>
                    <a:lnTo>
                      <a:pt x="55" y="45"/>
                    </a:lnTo>
                    <a:lnTo>
                      <a:pt x="57" y="41"/>
                    </a:lnTo>
                    <a:lnTo>
                      <a:pt x="59" y="36"/>
                    </a:lnTo>
                    <a:lnTo>
                      <a:pt x="60" y="30"/>
                    </a:lnTo>
                    <a:close/>
                    <a:moveTo>
                      <a:pt x="57" y="30"/>
                    </a:moveTo>
                    <a:lnTo>
                      <a:pt x="55" y="34"/>
                    </a:lnTo>
                    <a:lnTo>
                      <a:pt x="55" y="39"/>
                    </a:lnTo>
                    <a:lnTo>
                      <a:pt x="51" y="43"/>
                    </a:lnTo>
                    <a:lnTo>
                      <a:pt x="49" y="47"/>
                    </a:lnTo>
                    <a:lnTo>
                      <a:pt x="45" y="51"/>
                    </a:lnTo>
                    <a:lnTo>
                      <a:pt x="40" y="53"/>
                    </a:lnTo>
                    <a:lnTo>
                      <a:pt x="36" y="55"/>
                    </a:lnTo>
                    <a:lnTo>
                      <a:pt x="30" y="56"/>
                    </a:lnTo>
                    <a:lnTo>
                      <a:pt x="24" y="55"/>
                    </a:lnTo>
                    <a:lnTo>
                      <a:pt x="19" y="53"/>
                    </a:lnTo>
                    <a:lnTo>
                      <a:pt x="15" y="51"/>
                    </a:lnTo>
                    <a:lnTo>
                      <a:pt x="11" y="47"/>
                    </a:lnTo>
                    <a:lnTo>
                      <a:pt x="7" y="43"/>
                    </a:lnTo>
                    <a:lnTo>
                      <a:pt x="5" y="39"/>
                    </a:lnTo>
                    <a:lnTo>
                      <a:pt x="4" y="34"/>
                    </a:lnTo>
                    <a:lnTo>
                      <a:pt x="4" y="30"/>
                    </a:lnTo>
                    <a:lnTo>
                      <a:pt x="4" y="24"/>
                    </a:lnTo>
                    <a:lnTo>
                      <a:pt x="5" y="19"/>
                    </a:lnTo>
                    <a:lnTo>
                      <a:pt x="7" y="15"/>
                    </a:lnTo>
                    <a:lnTo>
                      <a:pt x="11" y="11"/>
                    </a:lnTo>
                    <a:lnTo>
                      <a:pt x="15" y="7"/>
                    </a:lnTo>
                    <a:lnTo>
                      <a:pt x="19" y="5"/>
                    </a:lnTo>
                    <a:lnTo>
                      <a:pt x="24" y="3"/>
                    </a:lnTo>
                    <a:lnTo>
                      <a:pt x="30" y="3"/>
                    </a:lnTo>
                    <a:lnTo>
                      <a:pt x="36" y="3"/>
                    </a:lnTo>
                    <a:lnTo>
                      <a:pt x="40" y="5"/>
                    </a:lnTo>
                    <a:lnTo>
                      <a:pt x="45" y="7"/>
                    </a:lnTo>
                    <a:lnTo>
                      <a:pt x="49" y="11"/>
                    </a:lnTo>
                    <a:lnTo>
                      <a:pt x="51" y="15"/>
                    </a:lnTo>
                    <a:lnTo>
                      <a:pt x="55" y="19"/>
                    </a:lnTo>
                    <a:lnTo>
                      <a:pt x="55" y="24"/>
                    </a:lnTo>
                    <a:lnTo>
                      <a:pt x="57" y="30"/>
                    </a:lnTo>
                    <a:close/>
                  </a:path>
                </a:pathLst>
              </a:custGeom>
              <a:solidFill>
                <a:srgbClr val="D7969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30" name="Freeform 230"/>
              <p:cNvSpPr>
                <a:spLocks noEditPoints="1"/>
              </p:cNvSpPr>
              <p:nvPr/>
            </p:nvSpPr>
            <p:spPr bwMode="auto">
              <a:xfrm>
                <a:off x="1603" y="1486"/>
                <a:ext cx="57" cy="56"/>
              </a:xfrm>
              <a:custGeom>
                <a:avLst/>
                <a:gdLst/>
                <a:ahLst/>
                <a:cxnLst>
                  <a:cxn ang="0">
                    <a:pos x="57" y="28"/>
                  </a:cxn>
                  <a:cxn ang="0">
                    <a:pos x="55" y="22"/>
                  </a:cxn>
                  <a:cxn ang="0">
                    <a:pos x="55" y="17"/>
                  </a:cxn>
                  <a:cxn ang="0">
                    <a:pos x="51" y="11"/>
                  </a:cxn>
                  <a:cxn ang="0">
                    <a:pos x="47" y="7"/>
                  </a:cxn>
                  <a:cxn ang="0">
                    <a:pos x="43" y="3"/>
                  </a:cxn>
                  <a:cxn ang="0">
                    <a:pos x="40" y="1"/>
                  </a:cxn>
                  <a:cxn ang="0">
                    <a:pos x="34" y="0"/>
                  </a:cxn>
                  <a:cxn ang="0">
                    <a:pos x="28" y="0"/>
                  </a:cxn>
                  <a:cxn ang="0">
                    <a:pos x="22" y="0"/>
                  </a:cxn>
                  <a:cxn ang="0">
                    <a:pos x="17" y="1"/>
                  </a:cxn>
                  <a:cxn ang="0">
                    <a:pos x="11" y="3"/>
                  </a:cxn>
                  <a:cxn ang="0">
                    <a:pos x="7" y="7"/>
                  </a:cxn>
                  <a:cxn ang="0">
                    <a:pos x="3" y="11"/>
                  </a:cxn>
                  <a:cxn ang="0">
                    <a:pos x="2" y="17"/>
                  </a:cxn>
                  <a:cxn ang="0">
                    <a:pos x="0" y="22"/>
                  </a:cxn>
                  <a:cxn ang="0">
                    <a:pos x="0" y="28"/>
                  </a:cxn>
                  <a:cxn ang="0">
                    <a:pos x="0" y="34"/>
                  </a:cxn>
                  <a:cxn ang="0">
                    <a:pos x="2" y="37"/>
                  </a:cxn>
                  <a:cxn ang="0">
                    <a:pos x="3" y="43"/>
                  </a:cxn>
                  <a:cxn ang="0">
                    <a:pos x="7" y="47"/>
                  </a:cxn>
                  <a:cxn ang="0">
                    <a:pos x="11" y="51"/>
                  </a:cxn>
                  <a:cxn ang="0">
                    <a:pos x="17" y="53"/>
                  </a:cxn>
                  <a:cxn ang="0">
                    <a:pos x="22" y="54"/>
                  </a:cxn>
                  <a:cxn ang="0">
                    <a:pos x="28" y="56"/>
                  </a:cxn>
                  <a:cxn ang="0">
                    <a:pos x="34" y="54"/>
                  </a:cxn>
                  <a:cxn ang="0">
                    <a:pos x="40" y="53"/>
                  </a:cxn>
                  <a:cxn ang="0">
                    <a:pos x="43" y="51"/>
                  </a:cxn>
                  <a:cxn ang="0">
                    <a:pos x="47" y="47"/>
                  </a:cxn>
                  <a:cxn ang="0">
                    <a:pos x="51" y="43"/>
                  </a:cxn>
                  <a:cxn ang="0">
                    <a:pos x="55" y="37"/>
                  </a:cxn>
                  <a:cxn ang="0">
                    <a:pos x="55" y="34"/>
                  </a:cxn>
                  <a:cxn ang="0">
                    <a:pos x="57" y="28"/>
                  </a:cxn>
                  <a:cxn ang="0">
                    <a:pos x="53" y="28"/>
                  </a:cxn>
                  <a:cxn ang="0">
                    <a:pos x="51" y="37"/>
                  </a:cxn>
                  <a:cxn ang="0">
                    <a:pos x="45" y="45"/>
                  </a:cxn>
                  <a:cxn ang="0">
                    <a:pos x="38" y="49"/>
                  </a:cxn>
                  <a:cxn ang="0">
                    <a:pos x="28" y="53"/>
                  </a:cxn>
                  <a:cxn ang="0">
                    <a:pos x="19" y="49"/>
                  </a:cxn>
                  <a:cxn ang="0">
                    <a:pos x="11" y="45"/>
                  </a:cxn>
                  <a:cxn ang="0">
                    <a:pos x="5" y="37"/>
                  </a:cxn>
                  <a:cxn ang="0">
                    <a:pos x="3" y="28"/>
                  </a:cxn>
                  <a:cxn ang="0">
                    <a:pos x="5" y="17"/>
                  </a:cxn>
                  <a:cxn ang="0">
                    <a:pos x="11" y="9"/>
                  </a:cxn>
                  <a:cxn ang="0">
                    <a:pos x="19" y="5"/>
                  </a:cxn>
                  <a:cxn ang="0">
                    <a:pos x="28" y="3"/>
                  </a:cxn>
                  <a:cxn ang="0">
                    <a:pos x="38" y="5"/>
                  </a:cxn>
                  <a:cxn ang="0">
                    <a:pos x="45" y="9"/>
                  </a:cxn>
                  <a:cxn ang="0">
                    <a:pos x="51" y="17"/>
                  </a:cxn>
                  <a:cxn ang="0">
                    <a:pos x="53" y="28"/>
                  </a:cxn>
                </a:cxnLst>
                <a:rect l="0" t="0" r="r" b="b"/>
                <a:pathLst>
                  <a:path w="57" h="56">
                    <a:moveTo>
                      <a:pt x="57" y="28"/>
                    </a:moveTo>
                    <a:lnTo>
                      <a:pt x="55" y="22"/>
                    </a:lnTo>
                    <a:lnTo>
                      <a:pt x="55" y="17"/>
                    </a:lnTo>
                    <a:lnTo>
                      <a:pt x="51" y="11"/>
                    </a:lnTo>
                    <a:lnTo>
                      <a:pt x="47" y="7"/>
                    </a:lnTo>
                    <a:lnTo>
                      <a:pt x="43" y="3"/>
                    </a:lnTo>
                    <a:lnTo>
                      <a:pt x="40" y="1"/>
                    </a:lnTo>
                    <a:lnTo>
                      <a:pt x="34" y="0"/>
                    </a:lnTo>
                    <a:lnTo>
                      <a:pt x="28" y="0"/>
                    </a:lnTo>
                    <a:lnTo>
                      <a:pt x="22" y="0"/>
                    </a:lnTo>
                    <a:lnTo>
                      <a:pt x="17" y="1"/>
                    </a:lnTo>
                    <a:lnTo>
                      <a:pt x="11" y="3"/>
                    </a:lnTo>
                    <a:lnTo>
                      <a:pt x="7" y="7"/>
                    </a:lnTo>
                    <a:lnTo>
                      <a:pt x="3" y="11"/>
                    </a:lnTo>
                    <a:lnTo>
                      <a:pt x="2" y="17"/>
                    </a:lnTo>
                    <a:lnTo>
                      <a:pt x="0" y="22"/>
                    </a:lnTo>
                    <a:lnTo>
                      <a:pt x="0" y="28"/>
                    </a:lnTo>
                    <a:lnTo>
                      <a:pt x="0" y="34"/>
                    </a:lnTo>
                    <a:lnTo>
                      <a:pt x="2" y="37"/>
                    </a:lnTo>
                    <a:lnTo>
                      <a:pt x="3" y="43"/>
                    </a:lnTo>
                    <a:lnTo>
                      <a:pt x="7" y="47"/>
                    </a:lnTo>
                    <a:lnTo>
                      <a:pt x="11" y="51"/>
                    </a:lnTo>
                    <a:lnTo>
                      <a:pt x="17" y="53"/>
                    </a:lnTo>
                    <a:lnTo>
                      <a:pt x="22" y="54"/>
                    </a:lnTo>
                    <a:lnTo>
                      <a:pt x="28" y="56"/>
                    </a:lnTo>
                    <a:lnTo>
                      <a:pt x="34" y="54"/>
                    </a:lnTo>
                    <a:lnTo>
                      <a:pt x="40" y="53"/>
                    </a:lnTo>
                    <a:lnTo>
                      <a:pt x="43" y="51"/>
                    </a:lnTo>
                    <a:lnTo>
                      <a:pt x="47" y="47"/>
                    </a:lnTo>
                    <a:lnTo>
                      <a:pt x="51" y="43"/>
                    </a:lnTo>
                    <a:lnTo>
                      <a:pt x="55" y="37"/>
                    </a:lnTo>
                    <a:lnTo>
                      <a:pt x="55" y="34"/>
                    </a:lnTo>
                    <a:lnTo>
                      <a:pt x="57" y="28"/>
                    </a:lnTo>
                    <a:close/>
                    <a:moveTo>
                      <a:pt x="53" y="28"/>
                    </a:moveTo>
                    <a:lnTo>
                      <a:pt x="51" y="37"/>
                    </a:lnTo>
                    <a:lnTo>
                      <a:pt x="45" y="45"/>
                    </a:lnTo>
                    <a:lnTo>
                      <a:pt x="38" y="49"/>
                    </a:lnTo>
                    <a:lnTo>
                      <a:pt x="28" y="53"/>
                    </a:lnTo>
                    <a:lnTo>
                      <a:pt x="19" y="49"/>
                    </a:lnTo>
                    <a:lnTo>
                      <a:pt x="11" y="45"/>
                    </a:lnTo>
                    <a:lnTo>
                      <a:pt x="5" y="37"/>
                    </a:lnTo>
                    <a:lnTo>
                      <a:pt x="3" y="28"/>
                    </a:lnTo>
                    <a:lnTo>
                      <a:pt x="5" y="17"/>
                    </a:lnTo>
                    <a:lnTo>
                      <a:pt x="11" y="9"/>
                    </a:lnTo>
                    <a:lnTo>
                      <a:pt x="19" y="5"/>
                    </a:lnTo>
                    <a:lnTo>
                      <a:pt x="28" y="3"/>
                    </a:lnTo>
                    <a:lnTo>
                      <a:pt x="38" y="5"/>
                    </a:lnTo>
                    <a:lnTo>
                      <a:pt x="45" y="9"/>
                    </a:lnTo>
                    <a:lnTo>
                      <a:pt x="51" y="17"/>
                    </a:lnTo>
                    <a:lnTo>
                      <a:pt x="53" y="28"/>
                    </a:lnTo>
                    <a:close/>
                  </a:path>
                </a:pathLst>
              </a:custGeom>
              <a:solidFill>
                <a:srgbClr val="D8969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31" name="Freeform 231"/>
              <p:cNvSpPr>
                <a:spLocks noEditPoints="1"/>
              </p:cNvSpPr>
              <p:nvPr/>
            </p:nvSpPr>
            <p:spPr bwMode="auto">
              <a:xfrm>
                <a:off x="1605" y="1487"/>
                <a:ext cx="52" cy="53"/>
              </a:xfrm>
              <a:custGeom>
                <a:avLst/>
                <a:gdLst/>
                <a:ahLst/>
                <a:cxnLst>
                  <a:cxn ang="0">
                    <a:pos x="53" y="27"/>
                  </a:cxn>
                  <a:cxn ang="0">
                    <a:pos x="51" y="21"/>
                  </a:cxn>
                  <a:cxn ang="0">
                    <a:pos x="51" y="16"/>
                  </a:cxn>
                  <a:cxn ang="0">
                    <a:pos x="47" y="12"/>
                  </a:cxn>
                  <a:cxn ang="0">
                    <a:pos x="45" y="8"/>
                  </a:cxn>
                  <a:cxn ang="0">
                    <a:pos x="41" y="4"/>
                  </a:cxn>
                  <a:cxn ang="0">
                    <a:pos x="36" y="2"/>
                  </a:cxn>
                  <a:cxn ang="0">
                    <a:pos x="32" y="0"/>
                  </a:cxn>
                  <a:cxn ang="0">
                    <a:pos x="26" y="0"/>
                  </a:cxn>
                  <a:cxn ang="0">
                    <a:pos x="20" y="0"/>
                  </a:cxn>
                  <a:cxn ang="0">
                    <a:pos x="15" y="2"/>
                  </a:cxn>
                  <a:cxn ang="0">
                    <a:pos x="11" y="4"/>
                  </a:cxn>
                  <a:cxn ang="0">
                    <a:pos x="7" y="8"/>
                  </a:cxn>
                  <a:cxn ang="0">
                    <a:pos x="3" y="12"/>
                  </a:cxn>
                  <a:cxn ang="0">
                    <a:pos x="1" y="16"/>
                  </a:cxn>
                  <a:cxn ang="0">
                    <a:pos x="0" y="21"/>
                  </a:cxn>
                  <a:cxn ang="0">
                    <a:pos x="0" y="27"/>
                  </a:cxn>
                  <a:cxn ang="0">
                    <a:pos x="0" y="31"/>
                  </a:cxn>
                  <a:cxn ang="0">
                    <a:pos x="1" y="36"/>
                  </a:cxn>
                  <a:cxn ang="0">
                    <a:pos x="3" y="40"/>
                  </a:cxn>
                  <a:cxn ang="0">
                    <a:pos x="7" y="44"/>
                  </a:cxn>
                  <a:cxn ang="0">
                    <a:pos x="11" y="48"/>
                  </a:cxn>
                  <a:cxn ang="0">
                    <a:pos x="15" y="50"/>
                  </a:cxn>
                  <a:cxn ang="0">
                    <a:pos x="20" y="52"/>
                  </a:cxn>
                  <a:cxn ang="0">
                    <a:pos x="26" y="53"/>
                  </a:cxn>
                  <a:cxn ang="0">
                    <a:pos x="32" y="52"/>
                  </a:cxn>
                  <a:cxn ang="0">
                    <a:pos x="36" y="50"/>
                  </a:cxn>
                  <a:cxn ang="0">
                    <a:pos x="41" y="48"/>
                  </a:cxn>
                  <a:cxn ang="0">
                    <a:pos x="45" y="44"/>
                  </a:cxn>
                  <a:cxn ang="0">
                    <a:pos x="47" y="40"/>
                  </a:cxn>
                  <a:cxn ang="0">
                    <a:pos x="51" y="36"/>
                  </a:cxn>
                  <a:cxn ang="0">
                    <a:pos x="51" y="31"/>
                  </a:cxn>
                  <a:cxn ang="0">
                    <a:pos x="53" y="27"/>
                  </a:cxn>
                  <a:cxn ang="0">
                    <a:pos x="49" y="27"/>
                  </a:cxn>
                  <a:cxn ang="0">
                    <a:pos x="47" y="35"/>
                  </a:cxn>
                  <a:cxn ang="0">
                    <a:pos x="41" y="42"/>
                  </a:cxn>
                  <a:cxn ang="0">
                    <a:pos x="34" y="48"/>
                  </a:cxn>
                  <a:cxn ang="0">
                    <a:pos x="26" y="50"/>
                  </a:cxn>
                  <a:cxn ang="0">
                    <a:pos x="17" y="48"/>
                  </a:cxn>
                  <a:cxn ang="0">
                    <a:pos x="9" y="42"/>
                  </a:cxn>
                  <a:cxn ang="0">
                    <a:pos x="5" y="35"/>
                  </a:cxn>
                  <a:cxn ang="0">
                    <a:pos x="3" y="27"/>
                  </a:cxn>
                  <a:cxn ang="0">
                    <a:pos x="5" y="17"/>
                  </a:cxn>
                  <a:cxn ang="0">
                    <a:pos x="9" y="10"/>
                  </a:cxn>
                  <a:cxn ang="0">
                    <a:pos x="17" y="4"/>
                  </a:cxn>
                  <a:cxn ang="0">
                    <a:pos x="26" y="4"/>
                  </a:cxn>
                  <a:cxn ang="0">
                    <a:pos x="34" y="4"/>
                  </a:cxn>
                  <a:cxn ang="0">
                    <a:pos x="41" y="10"/>
                  </a:cxn>
                  <a:cxn ang="0">
                    <a:pos x="47" y="17"/>
                  </a:cxn>
                  <a:cxn ang="0">
                    <a:pos x="49" y="27"/>
                  </a:cxn>
                </a:cxnLst>
                <a:rect l="0" t="0" r="r" b="b"/>
                <a:pathLst>
                  <a:path w="53" h="53">
                    <a:moveTo>
                      <a:pt x="53" y="27"/>
                    </a:moveTo>
                    <a:lnTo>
                      <a:pt x="51" y="21"/>
                    </a:lnTo>
                    <a:lnTo>
                      <a:pt x="51" y="16"/>
                    </a:lnTo>
                    <a:lnTo>
                      <a:pt x="47" y="12"/>
                    </a:lnTo>
                    <a:lnTo>
                      <a:pt x="45" y="8"/>
                    </a:lnTo>
                    <a:lnTo>
                      <a:pt x="41" y="4"/>
                    </a:lnTo>
                    <a:lnTo>
                      <a:pt x="36" y="2"/>
                    </a:lnTo>
                    <a:lnTo>
                      <a:pt x="32" y="0"/>
                    </a:lnTo>
                    <a:lnTo>
                      <a:pt x="26" y="0"/>
                    </a:lnTo>
                    <a:lnTo>
                      <a:pt x="20" y="0"/>
                    </a:lnTo>
                    <a:lnTo>
                      <a:pt x="15" y="2"/>
                    </a:lnTo>
                    <a:lnTo>
                      <a:pt x="11" y="4"/>
                    </a:lnTo>
                    <a:lnTo>
                      <a:pt x="7" y="8"/>
                    </a:lnTo>
                    <a:lnTo>
                      <a:pt x="3" y="12"/>
                    </a:lnTo>
                    <a:lnTo>
                      <a:pt x="1" y="16"/>
                    </a:lnTo>
                    <a:lnTo>
                      <a:pt x="0" y="21"/>
                    </a:lnTo>
                    <a:lnTo>
                      <a:pt x="0" y="27"/>
                    </a:lnTo>
                    <a:lnTo>
                      <a:pt x="0" y="31"/>
                    </a:lnTo>
                    <a:lnTo>
                      <a:pt x="1" y="36"/>
                    </a:lnTo>
                    <a:lnTo>
                      <a:pt x="3" y="40"/>
                    </a:lnTo>
                    <a:lnTo>
                      <a:pt x="7" y="44"/>
                    </a:lnTo>
                    <a:lnTo>
                      <a:pt x="11" y="48"/>
                    </a:lnTo>
                    <a:lnTo>
                      <a:pt x="15" y="50"/>
                    </a:lnTo>
                    <a:lnTo>
                      <a:pt x="20" y="52"/>
                    </a:lnTo>
                    <a:lnTo>
                      <a:pt x="26" y="53"/>
                    </a:lnTo>
                    <a:lnTo>
                      <a:pt x="32" y="52"/>
                    </a:lnTo>
                    <a:lnTo>
                      <a:pt x="36" y="50"/>
                    </a:lnTo>
                    <a:lnTo>
                      <a:pt x="41" y="48"/>
                    </a:lnTo>
                    <a:lnTo>
                      <a:pt x="45" y="44"/>
                    </a:lnTo>
                    <a:lnTo>
                      <a:pt x="47" y="40"/>
                    </a:lnTo>
                    <a:lnTo>
                      <a:pt x="51" y="36"/>
                    </a:lnTo>
                    <a:lnTo>
                      <a:pt x="51" y="31"/>
                    </a:lnTo>
                    <a:lnTo>
                      <a:pt x="53" y="27"/>
                    </a:lnTo>
                    <a:close/>
                    <a:moveTo>
                      <a:pt x="49" y="27"/>
                    </a:moveTo>
                    <a:lnTo>
                      <a:pt x="47" y="35"/>
                    </a:lnTo>
                    <a:lnTo>
                      <a:pt x="41" y="42"/>
                    </a:lnTo>
                    <a:lnTo>
                      <a:pt x="34" y="48"/>
                    </a:lnTo>
                    <a:lnTo>
                      <a:pt x="26" y="50"/>
                    </a:lnTo>
                    <a:lnTo>
                      <a:pt x="17" y="48"/>
                    </a:lnTo>
                    <a:lnTo>
                      <a:pt x="9" y="42"/>
                    </a:lnTo>
                    <a:lnTo>
                      <a:pt x="5" y="35"/>
                    </a:lnTo>
                    <a:lnTo>
                      <a:pt x="3" y="27"/>
                    </a:lnTo>
                    <a:lnTo>
                      <a:pt x="5" y="17"/>
                    </a:lnTo>
                    <a:lnTo>
                      <a:pt x="9" y="10"/>
                    </a:lnTo>
                    <a:lnTo>
                      <a:pt x="17" y="4"/>
                    </a:lnTo>
                    <a:lnTo>
                      <a:pt x="26" y="4"/>
                    </a:lnTo>
                    <a:lnTo>
                      <a:pt x="34" y="4"/>
                    </a:lnTo>
                    <a:lnTo>
                      <a:pt x="41" y="10"/>
                    </a:lnTo>
                    <a:lnTo>
                      <a:pt x="47" y="17"/>
                    </a:lnTo>
                    <a:lnTo>
                      <a:pt x="49" y="27"/>
                    </a:lnTo>
                    <a:close/>
                  </a:path>
                </a:pathLst>
              </a:custGeom>
              <a:solidFill>
                <a:srgbClr val="D9969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32" name="Freeform 232"/>
              <p:cNvSpPr>
                <a:spLocks noEditPoints="1"/>
              </p:cNvSpPr>
              <p:nvPr/>
            </p:nvSpPr>
            <p:spPr bwMode="auto">
              <a:xfrm>
                <a:off x="1606" y="1489"/>
                <a:ext cx="50" cy="50"/>
              </a:xfrm>
              <a:custGeom>
                <a:avLst/>
                <a:gdLst/>
                <a:ahLst/>
                <a:cxnLst>
                  <a:cxn ang="0">
                    <a:pos x="50" y="25"/>
                  </a:cxn>
                  <a:cxn ang="0">
                    <a:pos x="48" y="14"/>
                  </a:cxn>
                  <a:cxn ang="0">
                    <a:pos x="42" y="6"/>
                  </a:cxn>
                  <a:cxn ang="0">
                    <a:pos x="35" y="2"/>
                  </a:cxn>
                  <a:cxn ang="0">
                    <a:pos x="25" y="0"/>
                  </a:cxn>
                  <a:cxn ang="0">
                    <a:pos x="16" y="2"/>
                  </a:cxn>
                  <a:cxn ang="0">
                    <a:pos x="8" y="6"/>
                  </a:cxn>
                  <a:cxn ang="0">
                    <a:pos x="2" y="14"/>
                  </a:cxn>
                  <a:cxn ang="0">
                    <a:pos x="0" y="25"/>
                  </a:cxn>
                  <a:cxn ang="0">
                    <a:pos x="2" y="34"/>
                  </a:cxn>
                  <a:cxn ang="0">
                    <a:pos x="8" y="42"/>
                  </a:cxn>
                  <a:cxn ang="0">
                    <a:pos x="16" y="46"/>
                  </a:cxn>
                  <a:cxn ang="0">
                    <a:pos x="25" y="50"/>
                  </a:cxn>
                  <a:cxn ang="0">
                    <a:pos x="35" y="46"/>
                  </a:cxn>
                  <a:cxn ang="0">
                    <a:pos x="42" y="42"/>
                  </a:cxn>
                  <a:cxn ang="0">
                    <a:pos x="48" y="34"/>
                  </a:cxn>
                  <a:cxn ang="0">
                    <a:pos x="50" y="25"/>
                  </a:cxn>
                  <a:cxn ang="0">
                    <a:pos x="46" y="25"/>
                  </a:cxn>
                  <a:cxn ang="0">
                    <a:pos x="44" y="33"/>
                  </a:cxn>
                  <a:cxn ang="0">
                    <a:pos x="40" y="38"/>
                  </a:cxn>
                  <a:cxn ang="0">
                    <a:pos x="33" y="44"/>
                  </a:cxn>
                  <a:cxn ang="0">
                    <a:pos x="25" y="46"/>
                  </a:cxn>
                  <a:cxn ang="0">
                    <a:pos x="16" y="44"/>
                  </a:cxn>
                  <a:cxn ang="0">
                    <a:pos x="10" y="38"/>
                  </a:cxn>
                  <a:cxn ang="0">
                    <a:pos x="6" y="33"/>
                  </a:cxn>
                  <a:cxn ang="0">
                    <a:pos x="4" y="25"/>
                  </a:cxn>
                  <a:cxn ang="0">
                    <a:pos x="6" y="15"/>
                  </a:cxn>
                  <a:cxn ang="0">
                    <a:pos x="10" y="10"/>
                  </a:cxn>
                  <a:cxn ang="0">
                    <a:pos x="16" y="4"/>
                  </a:cxn>
                  <a:cxn ang="0">
                    <a:pos x="25" y="4"/>
                  </a:cxn>
                  <a:cxn ang="0">
                    <a:pos x="33" y="4"/>
                  </a:cxn>
                  <a:cxn ang="0">
                    <a:pos x="40" y="10"/>
                  </a:cxn>
                  <a:cxn ang="0">
                    <a:pos x="44" y="15"/>
                  </a:cxn>
                  <a:cxn ang="0">
                    <a:pos x="46" y="25"/>
                  </a:cxn>
                </a:cxnLst>
                <a:rect l="0" t="0" r="r" b="b"/>
                <a:pathLst>
                  <a:path w="50" h="50">
                    <a:moveTo>
                      <a:pt x="50" y="25"/>
                    </a:moveTo>
                    <a:lnTo>
                      <a:pt x="48" y="14"/>
                    </a:lnTo>
                    <a:lnTo>
                      <a:pt x="42" y="6"/>
                    </a:lnTo>
                    <a:lnTo>
                      <a:pt x="35" y="2"/>
                    </a:lnTo>
                    <a:lnTo>
                      <a:pt x="25" y="0"/>
                    </a:lnTo>
                    <a:lnTo>
                      <a:pt x="16" y="2"/>
                    </a:lnTo>
                    <a:lnTo>
                      <a:pt x="8" y="6"/>
                    </a:lnTo>
                    <a:lnTo>
                      <a:pt x="2" y="14"/>
                    </a:lnTo>
                    <a:lnTo>
                      <a:pt x="0" y="25"/>
                    </a:lnTo>
                    <a:lnTo>
                      <a:pt x="2" y="34"/>
                    </a:lnTo>
                    <a:lnTo>
                      <a:pt x="8" y="42"/>
                    </a:lnTo>
                    <a:lnTo>
                      <a:pt x="16" y="46"/>
                    </a:lnTo>
                    <a:lnTo>
                      <a:pt x="25" y="50"/>
                    </a:lnTo>
                    <a:lnTo>
                      <a:pt x="35" y="46"/>
                    </a:lnTo>
                    <a:lnTo>
                      <a:pt x="42" y="42"/>
                    </a:lnTo>
                    <a:lnTo>
                      <a:pt x="48" y="34"/>
                    </a:lnTo>
                    <a:lnTo>
                      <a:pt x="50" y="25"/>
                    </a:lnTo>
                    <a:close/>
                    <a:moveTo>
                      <a:pt x="46" y="25"/>
                    </a:moveTo>
                    <a:lnTo>
                      <a:pt x="44" y="33"/>
                    </a:lnTo>
                    <a:lnTo>
                      <a:pt x="40" y="38"/>
                    </a:lnTo>
                    <a:lnTo>
                      <a:pt x="33" y="44"/>
                    </a:lnTo>
                    <a:lnTo>
                      <a:pt x="25" y="46"/>
                    </a:lnTo>
                    <a:lnTo>
                      <a:pt x="16" y="44"/>
                    </a:lnTo>
                    <a:lnTo>
                      <a:pt x="10" y="38"/>
                    </a:lnTo>
                    <a:lnTo>
                      <a:pt x="6" y="33"/>
                    </a:lnTo>
                    <a:lnTo>
                      <a:pt x="4" y="25"/>
                    </a:lnTo>
                    <a:lnTo>
                      <a:pt x="6" y="15"/>
                    </a:lnTo>
                    <a:lnTo>
                      <a:pt x="10" y="10"/>
                    </a:lnTo>
                    <a:lnTo>
                      <a:pt x="16" y="4"/>
                    </a:lnTo>
                    <a:lnTo>
                      <a:pt x="25" y="4"/>
                    </a:lnTo>
                    <a:lnTo>
                      <a:pt x="33" y="4"/>
                    </a:lnTo>
                    <a:lnTo>
                      <a:pt x="40" y="10"/>
                    </a:lnTo>
                    <a:lnTo>
                      <a:pt x="44" y="15"/>
                    </a:lnTo>
                    <a:lnTo>
                      <a:pt x="46" y="25"/>
                    </a:lnTo>
                    <a:close/>
                  </a:path>
                </a:pathLst>
              </a:custGeom>
              <a:solidFill>
                <a:srgbClr val="DA979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33" name="Freeform 233"/>
              <p:cNvSpPr>
                <a:spLocks noEditPoints="1"/>
              </p:cNvSpPr>
              <p:nvPr/>
            </p:nvSpPr>
            <p:spPr bwMode="auto">
              <a:xfrm>
                <a:off x="1608" y="1490"/>
                <a:ext cx="45" cy="45"/>
              </a:xfrm>
              <a:custGeom>
                <a:avLst/>
                <a:gdLst/>
                <a:ahLst/>
                <a:cxnLst>
                  <a:cxn ang="0">
                    <a:pos x="46" y="23"/>
                  </a:cxn>
                  <a:cxn ang="0">
                    <a:pos x="44" y="13"/>
                  </a:cxn>
                  <a:cxn ang="0">
                    <a:pos x="38" y="6"/>
                  </a:cxn>
                  <a:cxn ang="0">
                    <a:pos x="31" y="0"/>
                  </a:cxn>
                  <a:cxn ang="0">
                    <a:pos x="23" y="0"/>
                  </a:cxn>
                  <a:cxn ang="0">
                    <a:pos x="14" y="0"/>
                  </a:cxn>
                  <a:cxn ang="0">
                    <a:pos x="6" y="6"/>
                  </a:cxn>
                  <a:cxn ang="0">
                    <a:pos x="2" y="13"/>
                  </a:cxn>
                  <a:cxn ang="0">
                    <a:pos x="0" y="23"/>
                  </a:cxn>
                  <a:cxn ang="0">
                    <a:pos x="2" y="31"/>
                  </a:cxn>
                  <a:cxn ang="0">
                    <a:pos x="6" y="38"/>
                  </a:cxn>
                  <a:cxn ang="0">
                    <a:pos x="14" y="44"/>
                  </a:cxn>
                  <a:cxn ang="0">
                    <a:pos x="23" y="46"/>
                  </a:cxn>
                  <a:cxn ang="0">
                    <a:pos x="31" y="44"/>
                  </a:cxn>
                  <a:cxn ang="0">
                    <a:pos x="38" y="38"/>
                  </a:cxn>
                  <a:cxn ang="0">
                    <a:pos x="44" y="31"/>
                  </a:cxn>
                  <a:cxn ang="0">
                    <a:pos x="46" y="23"/>
                  </a:cxn>
                  <a:cxn ang="0">
                    <a:pos x="42" y="23"/>
                  </a:cxn>
                  <a:cxn ang="0">
                    <a:pos x="40" y="29"/>
                  </a:cxn>
                  <a:cxn ang="0">
                    <a:pos x="36" y="36"/>
                  </a:cxn>
                  <a:cxn ang="0">
                    <a:pos x="31" y="40"/>
                  </a:cxn>
                  <a:cxn ang="0">
                    <a:pos x="23" y="42"/>
                  </a:cxn>
                  <a:cxn ang="0">
                    <a:pos x="16" y="40"/>
                  </a:cxn>
                  <a:cxn ang="0">
                    <a:pos x="10" y="36"/>
                  </a:cxn>
                  <a:cxn ang="0">
                    <a:pos x="6" y="29"/>
                  </a:cxn>
                  <a:cxn ang="0">
                    <a:pos x="4" y="23"/>
                  </a:cxn>
                  <a:cxn ang="0">
                    <a:pos x="6" y="15"/>
                  </a:cxn>
                  <a:cxn ang="0">
                    <a:pos x="10" y="8"/>
                  </a:cxn>
                  <a:cxn ang="0">
                    <a:pos x="16" y="4"/>
                  </a:cxn>
                  <a:cxn ang="0">
                    <a:pos x="23" y="4"/>
                  </a:cxn>
                  <a:cxn ang="0">
                    <a:pos x="31" y="4"/>
                  </a:cxn>
                  <a:cxn ang="0">
                    <a:pos x="36" y="8"/>
                  </a:cxn>
                  <a:cxn ang="0">
                    <a:pos x="40" y="15"/>
                  </a:cxn>
                  <a:cxn ang="0">
                    <a:pos x="42" y="23"/>
                  </a:cxn>
                </a:cxnLst>
                <a:rect l="0" t="0" r="r" b="b"/>
                <a:pathLst>
                  <a:path w="46" h="46">
                    <a:moveTo>
                      <a:pt x="46" y="23"/>
                    </a:moveTo>
                    <a:lnTo>
                      <a:pt x="44" y="13"/>
                    </a:lnTo>
                    <a:lnTo>
                      <a:pt x="38" y="6"/>
                    </a:lnTo>
                    <a:lnTo>
                      <a:pt x="31" y="0"/>
                    </a:lnTo>
                    <a:lnTo>
                      <a:pt x="23" y="0"/>
                    </a:lnTo>
                    <a:lnTo>
                      <a:pt x="14" y="0"/>
                    </a:lnTo>
                    <a:lnTo>
                      <a:pt x="6" y="6"/>
                    </a:lnTo>
                    <a:lnTo>
                      <a:pt x="2" y="13"/>
                    </a:lnTo>
                    <a:lnTo>
                      <a:pt x="0" y="23"/>
                    </a:lnTo>
                    <a:lnTo>
                      <a:pt x="2" y="31"/>
                    </a:lnTo>
                    <a:lnTo>
                      <a:pt x="6" y="38"/>
                    </a:lnTo>
                    <a:lnTo>
                      <a:pt x="14" y="44"/>
                    </a:lnTo>
                    <a:lnTo>
                      <a:pt x="23" y="46"/>
                    </a:lnTo>
                    <a:lnTo>
                      <a:pt x="31" y="44"/>
                    </a:lnTo>
                    <a:lnTo>
                      <a:pt x="38" y="38"/>
                    </a:lnTo>
                    <a:lnTo>
                      <a:pt x="44" y="31"/>
                    </a:lnTo>
                    <a:lnTo>
                      <a:pt x="46" y="23"/>
                    </a:lnTo>
                    <a:close/>
                    <a:moveTo>
                      <a:pt x="42" y="23"/>
                    </a:moveTo>
                    <a:lnTo>
                      <a:pt x="40" y="29"/>
                    </a:lnTo>
                    <a:lnTo>
                      <a:pt x="36" y="36"/>
                    </a:lnTo>
                    <a:lnTo>
                      <a:pt x="31" y="40"/>
                    </a:lnTo>
                    <a:lnTo>
                      <a:pt x="23" y="42"/>
                    </a:lnTo>
                    <a:lnTo>
                      <a:pt x="16" y="40"/>
                    </a:lnTo>
                    <a:lnTo>
                      <a:pt x="10" y="36"/>
                    </a:lnTo>
                    <a:lnTo>
                      <a:pt x="6" y="29"/>
                    </a:lnTo>
                    <a:lnTo>
                      <a:pt x="4" y="23"/>
                    </a:lnTo>
                    <a:lnTo>
                      <a:pt x="6" y="15"/>
                    </a:lnTo>
                    <a:lnTo>
                      <a:pt x="10" y="8"/>
                    </a:lnTo>
                    <a:lnTo>
                      <a:pt x="16" y="4"/>
                    </a:lnTo>
                    <a:lnTo>
                      <a:pt x="23" y="4"/>
                    </a:lnTo>
                    <a:lnTo>
                      <a:pt x="31" y="4"/>
                    </a:lnTo>
                    <a:lnTo>
                      <a:pt x="36" y="8"/>
                    </a:lnTo>
                    <a:lnTo>
                      <a:pt x="40" y="15"/>
                    </a:lnTo>
                    <a:lnTo>
                      <a:pt x="42" y="23"/>
                    </a:lnTo>
                    <a:close/>
                  </a:path>
                </a:pathLst>
              </a:custGeom>
              <a:solidFill>
                <a:srgbClr val="DC979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34" name="Freeform 234"/>
              <p:cNvSpPr>
                <a:spLocks noEditPoints="1"/>
              </p:cNvSpPr>
              <p:nvPr/>
            </p:nvSpPr>
            <p:spPr bwMode="auto">
              <a:xfrm>
                <a:off x="1610" y="1493"/>
                <a:ext cx="42" cy="42"/>
              </a:xfrm>
              <a:custGeom>
                <a:avLst/>
                <a:gdLst/>
                <a:ahLst/>
                <a:cxnLst>
                  <a:cxn ang="0">
                    <a:pos x="42" y="21"/>
                  </a:cxn>
                  <a:cxn ang="0">
                    <a:pos x="40" y="11"/>
                  </a:cxn>
                  <a:cxn ang="0">
                    <a:pos x="36" y="6"/>
                  </a:cxn>
                  <a:cxn ang="0">
                    <a:pos x="29" y="0"/>
                  </a:cxn>
                  <a:cxn ang="0">
                    <a:pos x="21" y="0"/>
                  </a:cxn>
                  <a:cxn ang="0">
                    <a:pos x="12" y="0"/>
                  </a:cxn>
                  <a:cxn ang="0">
                    <a:pos x="6" y="6"/>
                  </a:cxn>
                  <a:cxn ang="0">
                    <a:pos x="2" y="11"/>
                  </a:cxn>
                  <a:cxn ang="0">
                    <a:pos x="0" y="21"/>
                  </a:cxn>
                  <a:cxn ang="0">
                    <a:pos x="2" y="29"/>
                  </a:cxn>
                  <a:cxn ang="0">
                    <a:pos x="6" y="34"/>
                  </a:cxn>
                  <a:cxn ang="0">
                    <a:pos x="12" y="40"/>
                  </a:cxn>
                  <a:cxn ang="0">
                    <a:pos x="21" y="42"/>
                  </a:cxn>
                  <a:cxn ang="0">
                    <a:pos x="29" y="40"/>
                  </a:cxn>
                  <a:cxn ang="0">
                    <a:pos x="36" y="34"/>
                  </a:cxn>
                  <a:cxn ang="0">
                    <a:pos x="40" y="29"/>
                  </a:cxn>
                  <a:cxn ang="0">
                    <a:pos x="42" y="21"/>
                  </a:cxn>
                  <a:cxn ang="0">
                    <a:pos x="38" y="21"/>
                  </a:cxn>
                  <a:cxn ang="0">
                    <a:pos x="36" y="27"/>
                  </a:cxn>
                  <a:cxn ang="0">
                    <a:pos x="33" y="32"/>
                  </a:cxn>
                  <a:cxn ang="0">
                    <a:pos x="27" y="36"/>
                  </a:cxn>
                  <a:cxn ang="0">
                    <a:pos x="21" y="38"/>
                  </a:cxn>
                  <a:cxn ang="0">
                    <a:pos x="14" y="36"/>
                  </a:cxn>
                  <a:cxn ang="0">
                    <a:pos x="8" y="32"/>
                  </a:cxn>
                  <a:cxn ang="0">
                    <a:pos x="4" y="27"/>
                  </a:cxn>
                  <a:cxn ang="0">
                    <a:pos x="4" y="21"/>
                  </a:cxn>
                  <a:cxn ang="0">
                    <a:pos x="4" y="13"/>
                  </a:cxn>
                  <a:cxn ang="0">
                    <a:pos x="8" y="8"/>
                  </a:cxn>
                  <a:cxn ang="0">
                    <a:pos x="14" y="4"/>
                  </a:cxn>
                  <a:cxn ang="0">
                    <a:pos x="21" y="4"/>
                  </a:cxn>
                  <a:cxn ang="0">
                    <a:pos x="27" y="4"/>
                  </a:cxn>
                  <a:cxn ang="0">
                    <a:pos x="33" y="8"/>
                  </a:cxn>
                  <a:cxn ang="0">
                    <a:pos x="36" y="13"/>
                  </a:cxn>
                  <a:cxn ang="0">
                    <a:pos x="38" y="21"/>
                  </a:cxn>
                </a:cxnLst>
                <a:rect l="0" t="0" r="r" b="b"/>
                <a:pathLst>
                  <a:path w="42" h="42">
                    <a:moveTo>
                      <a:pt x="42" y="21"/>
                    </a:moveTo>
                    <a:lnTo>
                      <a:pt x="40" y="11"/>
                    </a:lnTo>
                    <a:lnTo>
                      <a:pt x="36" y="6"/>
                    </a:lnTo>
                    <a:lnTo>
                      <a:pt x="29" y="0"/>
                    </a:lnTo>
                    <a:lnTo>
                      <a:pt x="21" y="0"/>
                    </a:lnTo>
                    <a:lnTo>
                      <a:pt x="12" y="0"/>
                    </a:lnTo>
                    <a:lnTo>
                      <a:pt x="6" y="6"/>
                    </a:lnTo>
                    <a:lnTo>
                      <a:pt x="2" y="11"/>
                    </a:lnTo>
                    <a:lnTo>
                      <a:pt x="0" y="21"/>
                    </a:lnTo>
                    <a:lnTo>
                      <a:pt x="2" y="29"/>
                    </a:lnTo>
                    <a:lnTo>
                      <a:pt x="6" y="34"/>
                    </a:lnTo>
                    <a:lnTo>
                      <a:pt x="12" y="40"/>
                    </a:lnTo>
                    <a:lnTo>
                      <a:pt x="21" y="42"/>
                    </a:lnTo>
                    <a:lnTo>
                      <a:pt x="29" y="40"/>
                    </a:lnTo>
                    <a:lnTo>
                      <a:pt x="36" y="34"/>
                    </a:lnTo>
                    <a:lnTo>
                      <a:pt x="40" y="29"/>
                    </a:lnTo>
                    <a:lnTo>
                      <a:pt x="42" y="21"/>
                    </a:lnTo>
                    <a:close/>
                    <a:moveTo>
                      <a:pt x="38" y="21"/>
                    </a:moveTo>
                    <a:lnTo>
                      <a:pt x="36" y="27"/>
                    </a:lnTo>
                    <a:lnTo>
                      <a:pt x="33" y="32"/>
                    </a:lnTo>
                    <a:lnTo>
                      <a:pt x="27" y="36"/>
                    </a:lnTo>
                    <a:lnTo>
                      <a:pt x="21" y="38"/>
                    </a:lnTo>
                    <a:lnTo>
                      <a:pt x="14" y="36"/>
                    </a:lnTo>
                    <a:lnTo>
                      <a:pt x="8" y="32"/>
                    </a:lnTo>
                    <a:lnTo>
                      <a:pt x="4" y="27"/>
                    </a:lnTo>
                    <a:lnTo>
                      <a:pt x="4" y="21"/>
                    </a:lnTo>
                    <a:lnTo>
                      <a:pt x="4" y="13"/>
                    </a:lnTo>
                    <a:lnTo>
                      <a:pt x="8" y="8"/>
                    </a:lnTo>
                    <a:lnTo>
                      <a:pt x="14" y="4"/>
                    </a:lnTo>
                    <a:lnTo>
                      <a:pt x="21" y="4"/>
                    </a:lnTo>
                    <a:lnTo>
                      <a:pt x="27" y="4"/>
                    </a:lnTo>
                    <a:lnTo>
                      <a:pt x="33" y="8"/>
                    </a:lnTo>
                    <a:lnTo>
                      <a:pt x="36" y="13"/>
                    </a:lnTo>
                    <a:lnTo>
                      <a:pt x="38" y="21"/>
                    </a:lnTo>
                    <a:close/>
                  </a:path>
                </a:pathLst>
              </a:custGeom>
              <a:solidFill>
                <a:srgbClr val="DD979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35" name="Freeform 235"/>
              <p:cNvSpPr>
                <a:spLocks noEditPoints="1"/>
              </p:cNvSpPr>
              <p:nvPr/>
            </p:nvSpPr>
            <p:spPr bwMode="auto">
              <a:xfrm>
                <a:off x="1612" y="1495"/>
                <a:ext cx="37" cy="38"/>
              </a:xfrm>
              <a:custGeom>
                <a:avLst/>
                <a:gdLst/>
                <a:ahLst/>
                <a:cxnLst>
                  <a:cxn ang="0">
                    <a:pos x="38" y="19"/>
                  </a:cxn>
                  <a:cxn ang="0">
                    <a:pos x="36" y="11"/>
                  </a:cxn>
                  <a:cxn ang="0">
                    <a:pos x="32" y="4"/>
                  </a:cxn>
                  <a:cxn ang="0">
                    <a:pos x="27" y="0"/>
                  </a:cxn>
                  <a:cxn ang="0">
                    <a:pos x="19" y="0"/>
                  </a:cxn>
                  <a:cxn ang="0">
                    <a:pos x="12" y="0"/>
                  </a:cxn>
                  <a:cxn ang="0">
                    <a:pos x="6" y="4"/>
                  </a:cxn>
                  <a:cxn ang="0">
                    <a:pos x="2" y="11"/>
                  </a:cxn>
                  <a:cxn ang="0">
                    <a:pos x="0" y="19"/>
                  </a:cxn>
                  <a:cxn ang="0">
                    <a:pos x="2" y="25"/>
                  </a:cxn>
                  <a:cxn ang="0">
                    <a:pos x="6" y="32"/>
                  </a:cxn>
                  <a:cxn ang="0">
                    <a:pos x="12" y="36"/>
                  </a:cxn>
                  <a:cxn ang="0">
                    <a:pos x="19" y="38"/>
                  </a:cxn>
                  <a:cxn ang="0">
                    <a:pos x="27" y="36"/>
                  </a:cxn>
                  <a:cxn ang="0">
                    <a:pos x="32" y="32"/>
                  </a:cxn>
                  <a:cxn ang="0">
                    <a:pos x="36" y="25"/>
                  </a:cxn>
                  <a:cxn ang="0">
                    <a:pos x="38" y="19"/>
                  </a:cxn>
                  <a:cxn ang="0">
                    <a:pos x="34" y="19"/>
                  </a:cxn>
                  <a:cxn ang="0">
                    <a:pos x="32" y="25"/>
                  </a:cxn>
                  <a:cxn ang="0">
                    <a:pos x="29" y="28"/>
                  </a:cxn>
                  <a:cxn ang="0">
                    <a:pos x="25" y="32"/>
                  </a:cxn>
                  <a:cxn ang="0">
                    <a:pos x="19" y="34"/>
                  </a:cxn>
                  <a:cxn ang="0">
                    <a:pos x="13" y="32"/>
                  </a:cxn>
                  <a:cxn ang="0">
                    <a:pos x="8" y="28"/>
                  </a:cxn>
                  <a:cxn ang="0">
                    <a:pos x="4" y="25"/>
                  </a:cxn>
                  <a:cxn ang="0">
                    <a:pos x="4" y="19"/>
                  </a:cxn>
                  <a:cxn ang="0">
                    <a:pos x="4" y="11"/>
                  </a:cxn>
                  <a:cxn ang="0">
                    <a:pos x="8" y="8"/>
                  </a:cxn>
                  <a:cxn ang="0">
                    <a:pos x="13" y="4"/>
                  </a:cxn>
                  <a:cxn ang="0">
                    <a:pos x="19" y="4"/>
                  </a:cxn>
                  <a:cxn ang="0">
                    <a:pos x="25" y="4"/>
                  </a:cxn>
                  <a:cxn ang="0">
                    <a:pos x="29" y="8"/>
                  </a:cxn>
                  <a:cxn ang="0">
                    <a:pos x="32" y="11"/>
                  </a:cxn>
                  <a:cxn ang="0">
                    <a:pos x="34" y="19"/>
                  </a:cxn>
                </a:cxnLst>
                <a:rect l="0" t="0" r="r" b="b"/>
                <a:pathLst>
                  <a:path w="38" h="38">
                    <a:moveTo>
                      <a:pt x="38" y="19"/>
                    </a:moveTo>
                    <a:lnTo>
                      <a:pt x="36" y="11"/>
                    </a:lnTo>
                    <a:lnTo>
                      <a:pt x="32" y="4"/>
                    </a:lnTo>
                    <a:lnTo>
                      <a:pt x="27" y="0"/>
                    </a:lnTo>
                    <a:lnTo>
                      <a:pt x="19" y="0"/>
                    </a:lnTo>
                    <a:lnTo>
                      <a:pt x="12" y="0"/>
                    </a:lnTo>
                    <a:lnTo>
                      <a:pt x="6" y="4"/>
                    </a:lnTo>
                    <a:lnTo>
                      <a:pt x="2" y="11"/>
                    </a:lnTo>
                    <a:lnTo>
                      <a:pt x="0" y="19"/>
                    </a:lnTo>
                    <a:lnTo>
                      <a:pt x="2" y="25"/>
                    </a:lnTo>
                    <a:lnTo>
                      <a:pt x="6" y="32"/>
                    </a:lnTo>
                    <a:lnTo>
                      <a:pt x="12" y="36"/>
                    </a:lnTo>
                    <a:lnTo>
                      <a:pt x="19" y="38"/>
                    </a:lnTo>
                    <a:lnTo>
                      <a:pt x="27" y="36"/>
                    </a:lnTo>
                    <a:lnTo>
                      <a:pt x="32" y="32"/>
                    </a:lnTo>
                    <a:lnTo>
                      <a:pt x="36" y="25"/>
                    </a:lnTo>
                    <a:lnTo>
                      <a:pt x="38" y="19"/>
                    </a:lnTo>
                    <a:close/>
                    <a:moveTo>
                      <a:pt x="34" y="19"/>
                    </a:moveTo>
                    <a:lnTo>
                      <a:pt x="32" y="25"/>
                    </a:lnTo>
                    <a:lnTo>
                      <a:pt x="29" y="28"/>
                    </a:lnTo>
                    <a:lnTo>
                      <a:pt x="25" y="32"/>
                    </a:lnTo>
                    <a:lnTo>
                      <a:pt x="19" y="34"/>
                    </a:lnTo>
                    <a:lnTo>
                      <a:pt x="13" y="32"/>
                    </a:lnTo>
                    <a:lnTo>
                      <a:pt x="8" y="28"/>
                    </a:lnTo>
                    <a:lnTo>
                      <a:pt x="4" y="25"/>
                    </a:lnTo>
                    <a:lnTo>
                      <a:pt x="4" y="19"/>
                    </a:lnTo>
                    <a:lnTo>
                      <a:pt x="4" y="11"/>
                    </a:lnTo>
                    <a:lnTo>
                      <a:pt x="8" y="8"/>
                    </a:lnTo>
                    <a:lnTo>
                      <a:pt x="13" y="4"/>
                    </a:lnTo>
                    <a:lnTo>
                      <a:pt x="19" y="4"/>
                    </a:lnTo>
                    <a:lnTo>
                      <a:pt x="25" y="4"/>
                    </a:lnTo>
                    <a:lnTo>
                      <a:pt x="29" y="8"/>
                    </a:lnTo>
                    <a:lnTo>
                      <a:pt x="32" y="11"/>
                    </a:lnTo>
                    <a:lnTo>
                      <a:pt x="34" y="19"/>
                    </a:lnTo>
                    <a:close/>
                  </a:path>
                </a:pathLst>
              </a:custGeom>
              <a:solidFill>
                <a:srgbClr val="DE979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36" name="Freeform 236"/>
              <p:cNvSpPr>
                <a:spLocks noEditPoints="1"/>
              </p:cNvSpPr>
              <p:nvPr/>
            </p:nvSpPr>
            <p:spPr bwMode="auto">
              <a:xfrm>
                <a:off x="1614" y="1497"/>
                <a:ext cx="34" cy="34"/>
              </a:xfrm>
              <a:custGeom>
                <a:avLst/>
                <a:gdLst/>
                <a:ahLst/>
                <a:cxnLst>
                  <a:cxn ang="0">
                    <a:pos x="34" y="17"/>
                  </a:cxn>
                  <a:cxn ang="0">
                    <a:pos x="32" y="9"/>
                  </a:cxn>
                  <a:cxn ang="0">
                    <a:pos x="29" y="4"/>
                  </a:cxn>
                  <a:cxn ang="0">
                    <a:pos x="23" y="0"/>
                  </a:cxn>
                  <a:cxn ang="0">
                    <a:pos x="17" y="0"/>
                  </a:cxn>
                  <a:cxn ang="0">
                    <a:pos x="10" y="0"/>
                  </a:cxn>
                  <a:cxn ang="0">
                    <a:pos x="4" y="4"/>
                  </a:cxn>
                  <a:cxn ang="0">
                    <a:pos x="0" y="9"/>
                  </a:cxn>
                  <a:cxn ang="0">
                    <a:pos x="0" y="17"/>
                  </a:cxn>
                  <a:cxn ang="0">
                    <a:pos x="0" y="23"/>
                  </a:cxn>
                  <a:cxn ang="0">
                    <a:pos x="4" y="28"/>
                  </a:cxn>
                  <a:cxn ang="0">
                    <a:pos x="10" y="32"/>
                  </a:cxn>
                  <a:cxn ang="0">
                    <a:pos x="17" y="34"/>
                  </a:cxn>
                  <a:cxn ang="0">
                    <a:pos x="23" y="32"/>
                  </a:cxn>
                  <a:cxn ang="0">
                    <a:pos x="29" y="28"/>
                  </a:cxn>
                  <a:cxn ang="0">
                    <a:pos x="32" y="23"/>
                  </a:cxn>
                  <a:cxn ang="0">
                    <a:pos x="34" y="17"/>
                  </a:cxn>
                  <a:cxn ang="0">
                    <a:pos x="30" y="17"/>
                  </a:cxn>
                  <a:cxn ang="0">
                    <a:pos x="29" y="21"/>
                  </a:cxn>
                  <a:cxn ang="0">
                    <a:pos x="27" y="25"/>
                  </a:cxn>
                  <a:cxn ang="0">
                    <a:pos x="21" y="28"/>
                  </a:cxn>
                  <a:cxn ang="0">
                    <a:pos x="17" y="30"/>
                  </a:cxn>
                  <a:cxn ang="0">
                    <a:pos x="11" y="28"/>
                  </a:cxn>
                  <a:cxn ang="0">
                    <a:pos x="8" y="25"/>
                  </a:cxn>
                  <a:cxn ang="0">
                    <a:pos x="4" y="21"/>
                  </a:cxn>
                  <a:cxn ang="0">
                    <a:pos x="4" y="17"/>
                  </a:cxn>
                  <a:cxn ang="0">
                    <a:pos x="4" y="11"/>
                  </a:cxn>
                  <a:cxn ang="0">
                    <a:pos x="8" y="7"/>
                  </a:cxn>
                  <a:cxn ang="0">
                    <a:pos x="11" y="4"/>
                  </a:cxn>
                  <a:cxn ang="0">
                    <a:pos x="17" y="4"/>
                  </a:cxn>
                  <a:cxn ang="0">
                    <a:pos x="21" y="4"/>
                  </a:cxn>
                  <a:cxn ang="0">
                    <a:pos x="27" y="7"/>
                  </a:cxn>
                  <a:cxn ang="0">
                    <a:pos x="29" y="11"/>
                  </a:cxn>
                  <a:cxn ang="0">
                    <a:pos x="30" y="17"/>
                  </a:cxn>
                </a:cxnLst>
                <a:rect l="0" t="0" r="r" b="b"/>
                <a:pathLst>
                  <a:path w="34" h="34">
                    <a:moveTo>
                      <a:pt x="34" y="17"/>
                    </a:moveTo>
                    <a:lnTo>
                      <a:pt x="32" y="9"/>
                    </a:lnTo>
                    <a:lnTo>
                      <a:pt x="29" y="4"/>
                    </a:lnTo>
                    <a:lnTo>
                      <a:pt x="23" y="0"/>
                    </a:lnTo>
                    <a:lnTo>
                      <a:pt x="17" y="0"/>
                    </a:lnTo>
                    <a:lnTo>
                      <a:pt x="10" y="0"/>
                    </a:lnTo>
                    <a:lnTo>
                      <a:pt x="4" y="4"/>
                    </a:lnTo>
                    <a:lnTo>
                      <a:pt x="0" y="9"/>
                    </a:lnTo>
                    <a:lnTo>
                      <a:pt x="0" y="17"/>
                    </a:lnTo>
                    <a:lnTo>
                      <a:pt x="0" y="23"/>
                    </a:lnTo>
                    <a:lnTo>
                      <a:pt x="4" y="28"/>
                    </a:lnTo>
                    <a:lnTo>
                      <a:pt x="10" y="32"/>
                    </a:lnTo>
                    <a:lnTo>
                      <a:pt x="17" y="34"/>
                    </a:lnTo>
                    <a:lnTo>
                      <a:pt x="23" y="32"/>
                    </a:lnTo>
                    <a:lnTo>
                      <a:pt x="29" y="28"/>
                    </a:lnTo>
                    <a:lnTo>
                      <a:pt x="32" y="23"/>
                    </a:lnTo>
                    <a:lnTo>
                      <a:pt x="34" y="17"/>
                    </a:lnTo>
                    <a:close/>
                    <a:moveTo>
                      <a:pt x="30" y="17"/>
                    </a:moveTo>
                    <a:lnTo>
                      <a:pt x="29" y="21"/>
                    </a:lnTo>
                    <a:lnTo>
                      <a:pt x="27" y="25"/>
                    </a:lnTo>
                    <a:lnTo>
                      <a:pt x="21" y="28"/>
                    </a:lnTo>
                    <a:lnTo>
                      <a:pt x="17" y="30"/>
                    </a:lnTo>
                    <a:lnTo>
                      <a:pt x="11" y="28"/>
                    </a:lnTo>
                    <a:lnTo>
                      <a:pt x="8" y="25"/>
                    </a:lnTo>
                    <a:lnTo>
                      <a:pt x="4" y="21"/>
                    </a:lnTo>
                    <a:lnTo>
                      <a:pt x="4" y="17"/>
                    </a:lnTo>
                    <a:lnTo>
                      <a:pt x="4" y="11"/>
                    </a:lnTo>
                    <a:lnTo>
                      <a:pt x="8" y="7"/>
                    </a:lnTo>
                    <a:lnTo>
                      <a:pt x="11" y="4"/>
                    </a:lnTo>
                    <a:lnTo>
                      <a:pt x="17" y="4"/>
                    </a:lnTo>
                    <a:lnTo>
                      <a:pt x="21" y="4"/>
                    </a:lnTo>
                    <a:lnTo>
                      <a:pt x="27" y="7"/>
                    </a:lnTo>
                    <a:lnTo>
                      <a:pt x="29" y="11"/>
                    </a:lnTo>
                    <a:lnTo>
                      <a:pt x="30" y="17"/>
                    </a:lnTo>
                    <a:close/>
                  </a:path>
                </a:pathLst>
              </a:custGeom>
              <a:solidFill>
                <a:srgbClr val="DF989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37" name="Freeform 237"/>
              <p:cNvSpPr>
                <a:spLocks noEditPoints="1"/>
              </p:cNvSpPr>
              <p:nvPr/>
            </p:nvSpPr>
            <p:spPr bwMode="auto">
              <a:xfrm>
                <a:off x="1616" y="1499"/>
                <a:ext cx="29" cy="30"/>
              </a:xfrm>
              <a:custGeom>
                <a:avLst/>
                <a:gdLst/>
                <a:ahLst/>
                <a:cxnLst>
                  <a:cxn ang="0">
                    <a:pos x="30" y="15"/>
                  </a:cxn>
                  <a:cxn ang="0">
                    <a:pos x="28" y="7"/>
                  </a:cxn>
                  <a:cxn ang="0">
                    <a:pos x="25" y="4"/>
                  </a:cxn>
                  <a:cxn ang="0">
                    <a:pos x="21" y="0"/>
                  </a:cxn>
                  <a:cxn ang="0">
                    <a:pos x="15" y="0"/>
                  </a:cxn>
                  <a:cxn ang="0">
                    <a:pos x="9" y="0"/>
                  </a:cxn>
                  <a:cxn ang="0">
                    <a:pos x="4" y="4"/>
                  </a:cxn>
                  <a:cxn ang="0">
                    <a:pos x="0" y="7"/>
                  </a:cxn>
                  <a:cxn ang="0">
                    <a:pos x="0" y="15"/>
                  </a:cxn>
                  <a:cxn ang="0">
                    <a:pos x="0" y="21"/>
                  </a:cxn>
                  <a:cxn ang="0">
                    <a:pos x="4" y="24"/>
                  </a:cxn>
                  <a:cxn ang="0">
                    <a:pos x="9" y="28"/>
                  </a:cxn>
                  <a:cxn ang="0">
                    <a:pos x="15" y="30"/>
                  </a:cxn>
                  <a:cxn ang="0">
                    <a:pos x="21" y="28"/>
                  </a:cxn>
                  <a:cxn ang="0">
                    <a:pos x="25" y="24"/>
                  </a:cxn>
                  <a:cxn ang="0">
                    <a:pos x="28" y="21"/>
                  </a:cxn>
                  <a:cxn ang="0">
                    <a:pos x="30" y="15"/>
                  </a:cxn>
                  <a:cxn ang="0">
                    <a:pos x="27" y="15"/>
                  </a:cxn>
                  <a:cxn ang="0">
                    <a:pos x="25" y="19"/>
                  </a:cxn>
                  <a:cxn ang="0">
                    <a:pos x="23" y="23"/>
                  </a:cxn>
                  <a:cxn ang="0">
                    <a:pos x="19" y="24"/>
                  </a:cxn>
                  <a:cxn ang="0">
                    <a:pos x="15" y="26"/>
                  </a:cxn>
                  <a:cxn ang="0">
                    <a:pos x="9" y="24"/>
                  </a:cxn>
                  <a:cxn ang="0">
                    <a:pos x="8" y="23"/>
                  </a:cxn>
                  <a:cxn ang="0">
                    <a:pos x="4" y="19"/>
                  </a:cxn>
                  <a:cxn ang="0">
                    <a:pos x="4" y="15"/>
                  </a:cxn>
                  <a:cxn ang="0">
                    <a:pos x="4" y="9"/>
                  </a:cxn>
                  <a:cxn ang="0">
                    <a:pos x="8" y="5"/>
                  </a:cxn>
                  <a:cxn ang="0">
                    <a:pos x="9" y="4"/>
                  </a:cxn>
                  <a:cxn ang="0">
                    <a:pos x="15" y="4"/>
                  </a:cxn>
                  <a:cxn ang="0">
                    <a:pos x="19" y="4"/>
                  </a:cxn>
                  <a:cxn ang="0">
                    <a:pos x="23" y="5"/>
                  </a:cxn>
                  <a:cxn ang="0">
                    <a:pos x="25" y="9"/>
                  </a:cxn>
                  <a:cxn ang="0">
                    <a:pos x="27" y="15"/>
                  </a:cxn>
                </a:cxnLst>
                <a:rect l="0" t="0" r="r" b="b"/>
                <a:pathLst>
                  <a:path w="30" h="30">
                    <a:moveTo>
                      <a:pt x="30" y="15"/>
                    </a:moveTo>
                    <a:lnTo>
                      <a:pt x="28" y="7"/>
                    </a:lnTo>
                    <a:lnTo>
                      <a:pt x="25" y="4"/>
                    </a:lnTo>
                    <a:lnTo>
                      <a:pt x="21" y="0"/>
                    </a:lnTo>
                    <a:lnTo>
                      <a:pt x="15" y="0"/>
                    </a:lnTo>
                    <a:lnTo>
                      <a:pt x="9" y="0"/>
                    </a:lnTo>
                    <a:lnTo>
                      <a:pt x="4" y="4"/>
                    </a:lnTo>
                    <a:lnTo>
                      <a:pt x="0" y="7"/>
                    </a:lnTo>
                    <a:lnTo>
                      <a:pt x="0" y="15"/>
                    </a:lnTo>
                    <a:lnTo>
                      <a:pt x="0" y="21"/>
                    </a:lnTo>
                    <a:lnTo>
                      <a:pt x="4" y="24"/>
                    </a:lnTo>
                    <a:lnTo>
                      <a:pt x="9" y="28"/>
                    </a:lnTo>
                    <a:lnTo>
                      <a:pt x="15" y="30"/>
                    </a:lnTo>
                    <a:lnTo>
                      <a:pt x="21" y="28"/>
                    </a:lnTo>
                    <a:lnTo>
                      <a:pt x="25" y="24"/>
                    </a:lnTo>
                    <a:lnTo>
                      <a:pt x="28" y="21"/>
                    </a:lnTo>
                    <a:lnTo>
                      <a:pt x="30" y="15"/>
                    </a:lnTo>
                    <a:close/>
                    <a:moveTo>
                      <a:pt x="27" y="15"/>
                    </a:moveTo>
                    <a:lnTo>
                      <a:pt x="25" y="19"/>
                    </a:lnTo>
                    <a:lnTo>
                      <a:pt x="23" y="23"/>
                    </a:lnTo>
                    <a:lnTo>
                      <a:pt x="19" y="24"/>
                    </a:lnTo>
                    <a:lnTo>
                      <a:pt x="15" y="26"/>
                    </a:lnTo>
                    <a:lnTo>
                      <a:pt x="9" y="24"/>
                    </a:lnTo>
                    <a:lnTo>
                      <a:pt x="8" y="23"/>
                    </a:lnTo>
                    <a:lnTo>
                      <a:pt x="4" y="19"/>
                    </a:lnTo>
                    <a:lnTo>
                      <a:pt x="4" y="15"/>
                    </a:lnTo>
                    <a:lnTo>
                      <a:pt x="4" y="9"/>
                    </a:lnTo>
                    <a:lnTo>
                      <a:pt x="8" y="5"/>
                    </a:lnTo>
                    <a:lnTo>
                      <a:pt x="9" y="4"/>
                    </a:lnTo>
                    <a:lnTo>
                      <a:pt x="15" y="4"/>
                    </a:lnTo>
                    <a:lnTo>
                      <a:pt x="19" y="4"/>
                    </a:lnTo>
                    <a:lnTo>
                      <a:pt x="23" y="5"/>
                    </a:lnTo>
                    <a:lnTo>
                      <a:pt x="25" y="9"/>
                    </a:lnTo>
                    <a:lnTo>
                      <a:pt x="27" y="15"/>
                    </a:lnTo>
                    <a:close/>
                  </a:path>
                </a:pathLst>
              </a:custGeom>
              <a:solidFill>
                <a:srgbClr val="E0989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38" name="Freeform 238"/>
              <p:cNvSpPr>
                <a:spLocks noEditPoints="1"/>
              </p:cNvSpPr>
              <p:nvPr/>
            </p:nvSpPr>
            <p:spPr bwMode="auto">
              <a:xfrm>
                <a:off x="1618" y="1501"/>
                <a:ext cx="26" cy="26"/>
              </a:xfrm>
              <a:custGeom>
                <a:avLst/>
                <a:gdLst/>
                <a:ahLst/>
                <a:cxnLst>
                  <a:cxn ang="0">
                    <a:pos x="26" y="13"/>
                  </a:cxn>
                  <a:cxn ang="0">
                    <a:pos x="25" y="7"/>
                  </a:cxn>
                  <a:cxn ang="0">
                    <a:pos x="23" y="3"/>
                  </a:cxn>
                  <a:cxn ang="0">
                    <a:pos x="17" y="0"/>
                  </a:cxn>
                  <a:cxn ang="0">
                    <a:pos x="13" y="0"/>
                  </a:cxn>
                  <a:cxn ang="0">
                    <a:pos x="7" y="0"/>
                  </a:cxn>
                  <a:cxn ang="0">
                    <a:pos x="4" y="3"/>
                  </a:cxn>
                  <a:cxn ang="0">
                    <a:pos x="0" y="7"/>
                  </a:cxn>
                  <a:cxn ang="0">
                    <a:pos x="0" y="13"/>
                  </a:cxn>
                  <a:cxn ang="0">
                    <a:pos x="0" y="17"/>
                  </a:cxn>
                  <a:cxn ang="0">
                    <a:pos x="4" y="21"/>
                  </a:cxn>
                  <a:cxn ang="0">
                    <a:pos x="7" y="24"/>
                  </a:cxn>
                  <a:cxn ang="0">
                    <a:pos x="13" y="26"/>
                  </a:cxn>
                  <a:cxn ang="0">
                    <a:pos x="17" y="24"/>
                  </a:cxn>
                  <a:cxn ang="0">
                    <a:pos x="23" y="21"/>
                  </a:cxn>
                  <a:cxn ang="0">
                    <a:pos x="25" y="17"/>
                  </a:cxn>
                  <a:cxn ang="0">
                    <a:pos x="26" y="13"/>
                  </a:cxn>
                  <a:cxn ang="0">
                    <a:pos x="23" y="13"/>
                  </a:cxn>
                  <a:cxn ang="0">
                    <a:pos x="21" y="15"/>
                  </a:cxn>
                  <a:cxn ang="0">
                    <a:pos x="19" y="19"/>
                  </a:cxn>
                  <a:cxn ang="0">
                    <a:pos x="17" y="21"/>
                  </a:cxn>
                  <a:cxn ang="0">
                    <a:pos x="13" y="22"/>
                  </a:cxn>
                  <a:cxn ang="0">
                    <a:pos x="9" y="21"/>
                  </a:cxn>
                  <a:cxn ang="0">
                    <a:pos x="6" y="19"/>
                  </a:cxn>
                  <a:cxn ang="0">
                    <a:pos x="4" y="15"/>
                  </a:cxn>
                  <a:cxn ang="0">
                    <a:pos x="4" y="13"/>
                  </a:cxn>
                  <a:cxn ang="0">
                    <a:pos x="4" y="9"/>
                  </a:cxn>
                  <a:cxn ang="0">
                    <a:pos x="6" y="5"/>
                  </a:cxn>
                  <a:cxn ang="0">
                    <a:pos x="9" y="3"/>
                  </a:cxn>
                  <a:cxn ang="0">
                    <a:pos x="13" y="3"/>
                  </a:cxn>
                  <a:cxn ang="0">
                    <a:pos x="17" y="3"/>
                  </a:cxn>
                  <a:cxn ang="0">
                    <a:pos x="19" y="5"/>
                  </a:cxn>
                  <a:cxn ang="0">
                    <a:pos x="21" y="9"/>
                  </a:cxn>
                  <a:cxn ang="0">
                    <a:pos x="23" y="13"/>
                  </a:cxn>
                </a:cxnLst>
                <a:rect l="0" t="0" r="r" b="b"/>
                <a:pathLst>
                  <a:path w="26" h="26">
                    <a:moveTo>
                      <a:pt x="26" y="13"/>
                    </a:moveTo>
                    <a:lnTo>
                      <a:pt x="25" y="7"/>
                    </a:lnTo>
                    <a:lnTo>
                      <a:pt x="23" y="3"/>
                    </a:lnTo>
                    <a:lnTo>
                      <a:pt x="17" y="0"/>
                    </a:lnTo>
                    <a:lnTo>
                      <a:pt x="13" y="0"/>
                    </a:lnTo>
                    <a:lnTo>
                      <a:pt x="7" y="0"/>
                    </a:lnTo>
                    <a:lnTo>
                      <a:pt x="4" y="3"/>
                    </a:lnTo>
                    <a:lnTo>
                      <a:pt x="0" y="7"/>
                    </a:lnTo>
                    <a:lnTo>
                      <a:pt x="0" y="13"/>
                    </a:lnTo>
                    <a:lnTo>
                      <a:pt x="0" y="17"/>
                    </a:lnTo>
                    <a:lnTo>
                      <a:pt x="4" y="21"/>
                    </a:lnTo>
                    <a:lnTo>
                      <a:pt x="7" y="24"/>
                    </a:lnTo>
                    <a:lnTo>
                      <a:pt x="13" y="26"/>
                    </a:lnTo>
                    <a:lnTo>
                      <a:pt x="17" y="24"/>
                    </a:lnTo>
                    <a:lnTo>
                      <a:pt x="23" y="21"/>
                    </a:lnTo>
                    <a:lnTo>
                      <a:pt x="25" y="17"/>
                    </a:lnTo>
                    <a:lnTo>
                      <a:pt x="26" y="13"/>
                    </a:lnTo>
                    <a:close/>
                    <a:moveTo>
                      <a:pt x="23" y="13"/>
                    </a:moveTo>
                    <a:lnTo>
                      <a:pt x="21" y="15"/>
                    </a:lnTo>
                    <a:lnTo>
                      <a:pt x="19" y="19"/>
                    </a:lnTo>
                    <a:lnTo>
                      <a:pt x="17" y="21"/>
                    </a:lnTo>
                    <a:lnTo>
                      <a:pt x="13" y="22"/>
                    </a:lnTo>
                    <a:lnTo>
                      <a:pt x="9" y="21"/>
                    </a:lnTo>
                    <a:lnTo>
                      <a:pt x="6" y="19"/>
                    </a:lnTo>
                    <a:lnTo>
                      <a:pt x="4" y="15"/>
                    </a:lnTo>
                    <a:lnTo>
                      <a:pt x="4" y="13"/>
                    </a:lnTo>
                    <a:lnTo>
                      <a:pt x="4" y="9"/>
                    </a:lnTo>
                    <a:lnTo>
                      <a:pt x="6" y="5"/>
                    </a:lnTo>
                    <a:lnTo>
                      <a:pt x="9" y="3"/>
                    </a:lnTo>
                    <a:lnTo>
                      <a:pt x="13" y="3"/>
                    </a:lnTo>
                    <a:lnTo>
                      <a:pt x="17" y="3"/>
                    </a:lnTo>
                    <a:lnTo>
                      <a:pt x="19" y="5"/>
                    </a:lnTo>
                    <a:lnTo>
                      <a:pt x="21" y="9"/>
                    </a:lnTo>
                    <a:lnTo>
                      <a:pt x="23" y="13"/>
                    </a:lnTo>
                    <a:close/>
                  </a:path>
                </a:pathLst>
              </a:custGeom>
              <a:solidFill>
                <a:srgbClr val="E1989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39" name="Freeform 239"/>
              <p:cNvSpPr>
                <a:spLocks noEditPoints="1"/>
              </p:cNvSpPr>
              <p:nvPr/>
            </p:nvSpPr>
            <p:spPr bwMode="auto">
              <a:xfrm>
                <a:off x="1620" y="1503"/>
                <a:ext cx="23" cy="22"/>
              </a:xfrm>
              <a:custGeom>
                <a:avLst/>
                <a:gdLst/>
                <a:ahLst/>
                <a:cxnLst>
                  <a:cxn ang="0">
                    <a:pos x="23" y="11"/>
                  </a:cxn>
                  <a:cxn ang="0">
                    <a:pos x="21" y="5"/>
                  </a:cxn>
                  <a:cxn ang="0">
                    <a:pos x="19" y="1"/>
                  </a:cxn>
                  <a:cxn ang="0">
                    <a:pos x="15" y="0"/>
                  </a:cxn>
                  <a:cxn ang="0">
                    <a:pos x="11" y="0"/>
                  </a:cxn>
                  <a:cxn ang="0">
                    <a:pos x="5" y="0"/>
                  </a:cxn>
                  <a:cxn ang="0">
                    <a:pos x="4" y="1"/>
                  </a:cxn>
                  <a:cxn ang="0">
                    <a:pos x="0" y="5"/>
                  </a:cxn>
                  <a:cxn ang="0">
                    <a:pos x="0" y="11"/>
                  </a:cxn>
                  <a:cxn ang="0">
                    <a:pos x="0" y="15"/>
                  </a:cxn>
                  <a:cxn ang="0">
                    <a:pos x="4" y="19"/>
                  </a:cxn>
                  <a:cxn ang="0">
                    <a:pos x="5" y="20"/>
                  </a:cxn>
                  <a:cxn ang="0">
                    <a:pos x="11" y="22"/>
                  </a:cxn>
                  <a:cxn ang="0">
                    <a:pos x="15" y="20"/>
                  </a:cxn>
                  <a:cxn ang="0">
                    <a:pos x="19" y="19"/>
                  </a:cxn>
                  <a:cxn ang="0">
                    <a:pos x="21" y="15"/>
                  </a:cxn>
                  <a:cxn ang="0">
                    <a:pos x="23" y="11"/>
                  </a:cxn>
                  <a:cxn ang="0">
                    <a:pos x="19" y="11"/>
                  </a:cxn>
                  <a:cxn ang="0">
                    <a:pos x="17" y="13"/>
                  </a:cxn>
                  <a:cxn ang="0">
                    <a:pos x="17" y="15"/>
                  </a:cxn>
                  <a:cxn ang="0">
                    <a:pos x="13" y="17"/>
                  </a:cxn>
                  <a:cxn ang="0">
                    <a:pos x="11" y="19"/>
                  </a:cxn>
                  <a:cxn ang="0">
                    <a:pos x="7" y="17"/>
                  </a:cxn>
                  <a:cxn ang="0">
                    <a:pos x="5" y="15"/>
                  </a:cxn>
                  <a:cxn ang="0">
                    <a:pos x="4" y="13"/>
                  </a:cxn>
                  <a:cxn ang="0">
                    <a:pos x="4" y="11"/>
                  </a:cxn>
                  <a:cxn ang="0">
                    <a:pos x="4" y="7"/>
                  </a:cxn>
                  <a:cxn ang="0">
                    <a:pos x="5" y="5"/>
                  </a:cxn>
                  <a:cxn ang="0">
                    <a:pos x="7" y="3"/>
                  </a:cxn>
                  <a:cxn ang="0">
                    <a:pos x="11" y="3"/>
                  </a:cxn>
                  <a:cxn ang="0">
                    <a:pos x="13" y="3"/>
                  </a:cxn>
                  <a:cxn ang="0">
                    <a:pos x="17" y="5"/>
                  </a:cxn>
                  <a:cxn ang="0">
                    <a:pos x="17" y="7"/>
                  </a:cxn>
                  <a:cxn ang="0">
                    <a:pos x="19" y="11"/>
                  </a:cxn>
                </a:cxnLst>
                <a:rect l="0" t="0" r="r" b="b"/>
                <a:pathLst>
                  <a:path w="23" h="22">
                    <a:moveTo>
                      <a:pt x="23" y="11"/>
                    </a:moveTo>
                    <a:lnTo>
                      <a:pt x="21" y="5"/>
                    </a:lnTo>
                    <a:lnTo>
                      <a:pt x="19" y="1"/>
                    </a:lnTo>
                    <a:lnTo>
                      <a:pt x="15" y="0"/>
                    </a:lnTo>
                    <a:lnTo>
                      <a:pt x="11" y="0"/>
                    </a:lnTo>
                    <a:lnTo>
                      <a:pt x="5" y="0"/>
                    </a:lnTo>
                    <a:lnTo>
                      <a:pt x="4" y="1"/>
                    </a:lnTo>
                    <a:lnTo>
                      <a:pt x="0" y="5"/>
                    </a:lnTo>
                    <a:lnTo>
                      <a:pt x="0" y="11"/>
                    </a:lnTo>
                    <a:lnTo>
                      <a:pt x="0" y="15"/>
                    </a:lnTo>
                    <a:lnTo>
                      <a:pt x="4" y="19"/>
                    </a:lnTo>
                    <a:lnTo>
                      <a:pt x="5" y="20"/>
                    </a:lnTo>
                    <a:lnTo>
                      <a:pt x="11" y="22"/>
                    </a:lnTo>
                    <a:lnTo>
                      <a:pt x="15" y="20"/>
                    </a:lnTo>
                    <a:lnTo>
                      <a:pt x="19" y="19"/>
                    </a:lnTo>
                    <a:lnTo>
                      <a:pt x="21" y="15"/>
                    </a:lnTo>
                    <a:lnTo>
                      <a:pt x="23" y="11"/>
                    </a:lnTo>
                    <a:close/>
                    <a:moveTo>
                      <a:pt x="19" y="11"/>
                    </a:moveTo>
                    <a:lnTo>
                      <a:pt x="17" y="13"/>
                    </a:lnTo>
                    <a:lnTo>
                      <a:pt x="17" y="15"/>
                    </a:lnTo>
                    <a:lnTo>
                      <a:pt x="13" y="17"/>
                    </a:lnTo>
                    <a:lnTo>
                      <a:pt x="11" y="19"/>
                    </a:lnTo>
                    <a:lnTo>
                      <a:pt x="7" y="17"/>
                    </a:lnTo>
                    <a:lnTo>
                      <a:pt x="5" y="15"/>
                    </a:lnTo>
                    <a:lnTo>
                      <a:pt x="4" y="13"/>
                    </a:lnTo>
                    <a:lnTo>
                      <a:pt x="4" y="11"/>
                    </a:lnTo>
                    <a:lnTo>
                      <a:pt x="4" y="7"/>
                    </a:lnTo>
                    <a:lnTo>
                      <a:pt x="5" y="5"/>
                    </a:lnTo>
                    <a:lnTo>
                      <a:pt x="7" y="3"/>
                    </a:lnTo>
                    <a:lnTo>
                      <a:pt x="11" y="3"/>
                    </a:lnTo>
                    <a:lnTo>
                      <a:pt x="13" y="3"/>
                    </a:lnTo>
                    <a:lnTo>
                      <a:pt x="17" y="5"/>
                    </a:lnTo>
                    <a:lnTo>
                      <a:pt x="17" y="7"/>
                    </a:lnTo>
                    <a:lnTo>
                      <a:pt x="19" y="11"/>
                    </a:lnTo>
                    <a:close/>
                  </a:path>
                </a:pathLst>
              </a:custGeom>
              <a:solidFill>
                <a:srgbClr val="E2989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40" name="Freeform 240"/>
              <p:cNvSpPr>
                <a:spLocks noEditPoints="1"/>
              </p:cNvSpPr>
              <p:nvPr/>
            </p:nvSpPr>
            <p:spPr bwMode="auto">
              <a:xfrm>
                <a:off x="1622" y="1504"/>
                <a:ext cx="19" cy="19"/>
              </a:xfrm>
              <a:custGeom>
                <a:avLst/>
                <a:gdLst/>
                <a:ahLst/>
                <a:cxnLst>
                  <a:cxn ang="0">
                    <a:pos x="19" y="10"/>
                  </a:cxn>
                  <a:cxn ang="0">
                    <a:pos x="17" y="6"/>
                  </a:cxn>
                  <a:cxn ang="0">
                    <a:pos x="15" y="2"/>
                  </a:cxn>
                  <a:cxn ang="0">
                    <a:pos x="13" y="0"/>
                  </a:cxn>
                  <a:cxn ang="0">
                    <a:pos x="9" y="0"/>
                  </a:cxn>
                  <a:cxn ang="0">
                    <a:pos x="5" y="0"/>
                  </a:cxn>
                  <a:cxn ang="0">
                    <a:pos x="2" y="2"/>
                  </a:cxn>
                  <a:cxn ang="0">
                    <a:pos x="0" y="6"/>
                  </a:cxn>
                  <a:cxn ang="0">
                    <a:pos x="0" y="10"/>
                  </a:cxn>
                  <a:cxn ang="0">
                    <a:pos x="0" y="12"/>
                  </a:cxn>
                  <a:cxn ang="0">
                    <a:pos x="2" y="16"/>
                  </a:cxn>
                  <a:cxn ang="0">
                    <a:pos x="5" y="18"/>
                  </a:cxn>
                  <a:cxn ang="0">
                    <a:pos x="9" y="19"/>
                  </a:cxn>
                  <a:cxn ang="0">
                    <a:pos x="13" y="18"/>
                  </a:cxn>
                  <a:cxn ang="0">
                    <a:pos x="15" y="16"/>
                  </a:cxn>
                  <a:cxn ang="0">
                    <a:pos x="17" y="12"/>
                  </a:cxn>
                  <a:cxn ang="0">
                    <a:pos x="19" y="10"/>
                  </a:cxn>
                  <a:cxn ang="0">
                    <a:pos x="15" y="10"/>
                  </a:cxn>
                  <a:cxn ang="0">
                    <a:pos x="13" y="14"/>
                  </a:cxn>
                  <a:cxn ang="0">
                    <a:pos x="9" y="16"/>
                  </a:cxn>
                  <a:cxn ang="0">
                    <a:pos x="5" y="14"/>
                  </a:cxn>
                  <a:cxn ang="0">
                    <a:pos x="3" y="10"/>
                  </a:cxn>
                  <a:cxn ang="0">
                    <a:pos x="5" y="4"/>
                  </a:cxn>
                  <a:cxn ang="0">
                    <a:pos x="9" y="4"/>
                  </a:cxn>
                  <a:cxn ang="0">
                    <a:pos x="13" y="4"/>
                  </a:cxn>
                  <a:cxn ang="0">
                    <a:pos x="15" y="10"/>
                  </a:cxn>
                </a:cxnLst>
                <a:rect l="0" t="0" r="r" b="b"/>
                <a:pathLst>
                  <a:path w="19" h="19">
                    <a:moveTo>
                      <a:pt x="19" y="10"/>
                    </a:moveTo>
                    <a:lnTo>
                      <a:pt x="17" y="6"/>
                    </a:lnTo>
                    <a:lnTo>
                      <a:pt x="15" y="2"/>
                    </a:lnTo>
                    <a:lnTo>
                      <a:pt x="13" y="0"/>
                    </a:lnTo>
                    <a:lnTo>
                      <a:pt x="9" y="0"/>
                    </a:lnTo>
                    <a:lnTo>
                      <a:pt x="5" y="0"/>
                    </a:lnTo>
                    <a:lnTo>
                      <a:pt x="2" y="2"/>
                    </a:lnTo>
                    <a:lnTo>
                      <a:pt x="0" y="6"/>
                    </a:lnTo>
                    <a:lnTo>
                      <a:pt x="0" y="10"/>
                    </a:lnTo>
                    <a:lnTo>
                      <a:pt x="0" y="12"/>
                    </a:lnTo>
                    <a:lnTo>
                      <a:pt x="2" y="16"/>
                    </a:lnTo>
                    <a:lnTo>
                      <a:pt x="5" y="18"/>
                    </a:lnTo>
                    <a:lnTo>
                      <a:pt x="9" y="19"/>
                    </a:lnTo>
                    <a:lnTo>
                      <a:pt x="13" y="18"/>
                    </a:lnTo>
                    <a:lnTo>
                      <a:pt x="15" y="16"/>
                    </a:lnTo>
                    <a:lnTo>
                      <a:pt x="17" y="12"/>
                    </a:lnTo>
                    <a:lnTo>
                      <a:pt x="19" y="10"/>
                    </a:lnTo>
                    <a:close/>
                    <a:moveTo>
                      <a:pt x="15" y="10"/>
                    </a:moveTo>
                    <a:lnTo>
                      <a:pt x="13" y="14"/>
                    </a:lnTo>
                    <a:lnTo>
                      <a:pt x="9" y="16"/>
                    </a:lnTo>
                    <a:lnTo>
                      <a:pt x="5" y="14"/>
                    </a:lnTo>
                    <a:lnTo>
                      <a:pt x="3" y="10"/>
                    </a:lnTo>
                    <a:lnTo>
                      <a:pt x="5" y="4"/>
                    </a:lnTo>
                    <a:lnTo>
                      <a:pt x="9" y="4"/>
                    </a:lnTo>
                    <a:lnTo>
                      <a:pt x="13" y="4"/>
                    </a:lnTo>
                    <a:lnTo>
                      <a:pt x="15" y="10"/>
                    </a:lnTo>
                    <a:close/>
                  </a:path>
                </a:pathLst>
              </a:custGeom>
              <a:solidFill>
                <a:srgbClr val="E4989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41" name="Freeform 241"/>
              <p:cNvSpPr>
                <a:spLocks noEditPoints="1"/>
              </p:cNvSpPr>
              <p:nvPr/>
            </p:nvSpPr>
            <p:spPr bwMode="auto">
              <a:xfrm>
                <a:off x="1624" y="1506"/>
                <a:ext cx="15" cy="17"/>
              </a:xfrm>
              <a:custGeom>
                <a:avLst/>
                <a:gdLst/>
                <a:ahLst/>
                <a:cxnLst>
                  <a:cxn ang="0">
                    <a:pos x="15" y="8"/>
                  </a:cxn>
                  <a:cxn ang="0">
                    <a:pos x="13" y="4"/>
                  </a:cxn>
                  <a:cxn ang="0">
                    <a:pos x="13" y="2"/>
                  </a:cxn>
                  <a:cxn ang="0">
                    <a:pos x="9" y="0"/>
                  </a:cxn>
                  <a:cxn ang="0">
                    <a:pos x="7" y="0"/>
                  </a:cxn>
                  <a:cxn ang="0">
                    <a:pos x="3" y="0"/>
                  </a:cxn>
                  <a:cxn ang="0">
                    <a:pos x="1" y="2"/>
                  </a:cxn>
                  <a:cxn ang="0">
                    <a:pos x="0" y="4"/>
                  </a:cxn>
                  <a:cxn ang="0">
                    <a:pos x="0" y="8"/>
                  </a:cxn>
                  <a:cxn ang="0">
                    <a:pos x="0" y="10"/>
                  </a:cxn>
                  <a:cxn ang="0">
                    <a:pos x="1" y="12"/>
                  </a:cxn>
                  <a:cxn ang="0">
                    <a:pos x="3" y="14"/>
                  </a:cxn>
                  <a:cxn ang="0">
                    <a:pos x="7" y="16"/>
                  </a:cxn>
                  <a:cxn ang="0">
                    <a:pos x="9" y="14"/>
                  </a:cxn>
                  <a:cxn ang="0">
                    <a:pos x="13" y="12"/>
                  </a:cxn>
                  <a:cxn ang="0">
                    <a:pos x="13" y="10"/>
                  </a:cxn>
                  <a:cxn ang="0">
                    <a:pos x="15" y="8"/>
                  </a:cxn>
                  <a:cxn ang="0">
                    <a:pos x="11" y="8"/>
                  </a:cxn>
                  <a:cxn ang="0">
                    <a:pos x="9" y="10"/>
                  </a:cxn>
                  <a:cxn ang="0">
                    <a:pos x="7" y="12"/>
                  </a:cxn>
                  <a:cxn ang="0">
                    <a:pos x="3" y="10"/>
                  </a:cxn>
                  <a:cxn ang="0">
                    <a:pos x="3" y="8"/>
                  </a:cxn>
                  <a:cxn ang="0">
                    <a:pos x="3" y="4"/>
                  </a:cxn>
                  <a:cxn ang="0">
                    <a:pos x="7" y="4"/>
                  </a:cxn>
                  <a:cxn ang="0">
                    <a:pos x="9" y="4"/>
                  </a:cxn>
                  <a:cxn ang="0">
                    <a:pos x="11" y="8"/>
                  </a:cxn>
                </a:cxnLst>
                <a:rect l="0" t="0" r="r" b="b"/>
                <a:pathLst>
                  <a:path w="15" h="16">
                    <a:moveTo>
                      <a:pt x="15" y="8"/>
                    </a:moveTo>
                    <a:lnTo>
                      <a:pt x="13" y="4"/>
                    </a:lnTo>
                    <a:lnTo>
                      <a:pt x="13" y="2"/>
                    </a:lnTo>
                    <a:lnTo>
                      <a:pt x="9" y="0"/>
                    </a:lnTo>
                    <a:lnTo>
                      <a:pt x="7" y="0"/>
                    </a:lnTo>
                    <a:lnTo>
                      <a:pt x="3" y="0"/>
                    </a:lnTo>
                    <a:lnTo>
                      <a:pt x="1" y="2"/>
                    </a:lnTo>
                    <a:lnTo>
                      <a:pt x="0" y="4"/>
                    </a:lnTo>
                    <a:lnTo>
                      <a:pt x="0" y="8"/>
                    </a:lnTo>
                    <a:lnTo>
                      <a:pt x="0" y="10"/>
                    </a:lnTo>
                    <a:lnTo>
                      <a:pt x="1" y="12"/>
                    </a:lnTo>
                    <a:lnTo>
                      <a:pt x="3" y="14"/>
                    </a:lnTo>
                    <a:lnTo>
                      <a:pt x="7" y="16"/>
                    </a:lnTo>
                    <a:lnTo>
                      <a:pt x="9" y="14"/>
                    </a:lnTo>
                    <a:lnTo>
                      <a:pt x="13" y="12"/>
                    </a:lnTo>
                    <a:lnTo>
                      <a:pt x="13" y="10"/>
                    </a:lnTo>
                    <a:lnTo>
                      <a:pt x="15" y="8"/>
                    </a:lnTo>
                    <a:close/>
                    <a:moveTo>
                      <a:pt x="11" y="8"/>
                    </a:moveTo>
                    <a:lnTo>
                      <a:pt x="9" y="10"/>
                    </a:lnTo>
                    <a:lnTo>
                      <a:pt x="7" y="12"/>
                    </a:lnTo>
                    <a:lnTo>
                      <a:pt x="3" y="10"/>
                    </a:lnTo>
                    <a:lnTo>
                      <a:pt x="3" y="8"/>
                    </a:lnTo>
                    <a:lnTo>
                      <a:pt x="3" y="4"/>
                    </a:lnTo>
                    <a:lnTo>
                      <a:pt x="7" y="4"/>
                    </a:lnTo>
                    <a:lnTo>
                      <a:pt x="9" y="4"/>
                    </a:lnTo>
                    <a:lnTo>
                      <a:pt x="11" y="8"/>
                    </a:lnTo>
                    <a:close/>
                  </a:path>
                </a:pathLst>
              </a:custGeom>
              <a:solidFill>
                <a:srgbClr val="E5999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42" name="Freeform 242"/>
              <p:cNvSpPr/>
              <p:nvPr/>
            </p:nvSpPr>
            <p:spPr bwMode="auto">
              <a:xfrm>
                <a:off x="1625" y="1508"/>
                <a:ext cx="12" cy="12"/>
              </a:xfrm>
              <a:custGeom>
                <a:avLst/>
                <a:gdLst/>
                <a:ahLst/>
                <a:cxnLst>
                  <a:cxn ang="0">
                    <a:pos x="12" y="6"/>
                  </a:cxn>
                  <a:cxn ang="0">
                    <a:pos x="10" y="0"/>
                  </a:cxn>
                  <a:cxn ang="0">
                    <a:pos x="6" y="0"/>
                  </a:cxn>
                  <a:cxn ang="0">
                    <a:pos x="2" y="0"/>
                  </a:cxn>
                  <a:cxn ang="0">
                    <a:pos x="0" y="6"/>
                  </a:cxn>
                  <a:cxn ang="0">
                    <a:pos x="2" y="10"/>
                  </a:cxn>
                  <a:cxn ang="0">
                    <a:pos x="6" y="12"/>
                  </a:cxn>
                  <a:cxn ang="0">
                    <a:pos x="10" y="10"/>
                  </a:cxn>
                  <a:cxn ang="0">
                    <a:pos x="12" y="6"/>
                  </a:cxn>
                </a:cxnLst>
                <a:rect l="0" t="0" r="r" b="b"/>
                <a:pathLst>
                  <a:path w="12" h="12">
                    <a:moveTo>
                      <a:pt x="12" y="6"/>
                    </a:moveTo>
                    <a:lnTo>
                      <a:pt x="10" y="0"/>
                    </a:lnTo>
                    <a:lnTo>
                      <a:pt x="6" y="0"/>
                    </a:lnTo>
                    <a:lnTo>
                      <a:pt x="2" y="0"/>
                    </a:lnTo>
                    <a:lnTo>
                      <a:pt x="0" y="6"/>
                    </a:lnTo>
                    <a:lnTo>
                      <a:pt x="2" y="10"/>
                    </a:lnTo>
                    <a:lnTo>
                      <a:pt x="6" y="12"/>
                    </a:lnTo>
                    <a:lnTo>
                      <a:pt x="10" y="10"/>
                    </a:lnTo>
                    <a:lnTo>
                      <a:pt x="12" y="6"/>
                    </a:lnTo>
                    <a:close/>
                  </a:path>
                </a:pathLst>
              </a:custGeom>
              <a:solidFill>
                <a:srgbClr val="E6999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43" name="Freeform 243"/>
              <p:cNvSpPr/>
              <p:nvPr/>
            </p:nvSpPr>
            <p:spPr bwMode="auto">
              <a:xfrm>
                <a:off x="1626" y="1510"/>
                <a:ext cx="10" cy="8"/>
              </a:xfrm>
              <a:custGeom>
                <a:avLst/>
                <a:gdLst/>
                <a:ahLst/>
                <a:cxnLst>
                  <a:cxn ang="0">
                    <a:pos x="8" y="4"/>
                  </a:cxn>
                  <a:cxn ang="0">
                    <a:pos x="6" y="0"/>
                  </a:cxn>
                  <a:cxn ang="0">
                    <a:pos x="4" y="0"/>
                  </a:cxn>
                  <a:cxn ang="0">
                    <a:pos x="0" y="0"/>
                  </a:cxn>
                  <a:cxn ang="0">
                    <a:pos x="0" y="4"/>
                  </a:cxn>
                  <a:cxn ang="0">
                    <a:pos x="0" y="6"/>
                  </a:cxn>
                  <a:cxn ang="0">
                    <a:pos x="4" y="8"/>
                  </a:cxn>
                  <a:cxn ang="0">
                    <a:pos x="6" y="6"/>
                  </a:cxn>
                  <a:cxn ang="0">
                    <a:pos x="8" y="4"/>
                  </a:cxn>
                </a:cxnLst>
                <a:rect l="0" t="0" r="r" b="b"/>
                <a:pathLst>
                  <a:path w="8" h="8">
                    <a:moveTo>
                      <a:pt x="8" y="4"/>
                    </a:moveTo>
                    <a:lnTo>
                      <a:pt x="6" y="0"/>
                    </a:lnTo>
                    <a:lnTo>
                      <a:pt x="4" y="0"/>
                    </a:lnTo>
                    <a:lnTo>
                      <a:pt x="0" y="0"/>
                    </a:lnTo>
                    <a:lnTo>
                      <a:pt x="0" y="4"/>
                    </a:lnTo>
                    <a:lnTo>
                      <a:pt x="0" y="6"/>
                    </a:lnTo>
                    <a:lnTo>
                      <a:pt x="4" y="8"/>
                    </a:lnTo>
                    <a:lnTo>
                      <a:pt x="6" y="6"/>
                    </a:lnTo>
                    <a:lnTo>
                      <a:pt x="8" y="4"/>
                    </a:lnTo>
                    <a:close/>
                  </a:path>
                </a:pathLst>
              </a:custGeom>
              <a:solidFill>
                <a:srgbClr val="E7999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44" name="Freeform 244"/>
              <p:cNvSpPr/>
              <p:nvPr/>
            </p:nvSpPr>
            <p:spPr bwMode="auto">
              <a:xfrm>
                <a:off x="1629" y="1512"/>
                <a:ext cx="4" cy="4"/>
              </a:xfrm>
              <a:custGeom>
                <a:avLst/>
                <a:gdLst/>
                <a:ahLst/>
                <a:cxnLst>
                  <a:cxn ang="0">
                    <a:pos x="4" y="2"/>
                  </a:cxn>
                  <a:cxn ang="0">
                    <a:pos x="2" y="0"/>
                  </a:cxn>
                  <a:cxn ang="0">
                    <a:pos x="2" y="0"/>
                  </a:cxn>
                  <a:cxn ang="0">
                    <a:pos x="0" y="0"/>
                  </a:cxn>
                  <a:cxn ang="0">
                    <a:pos x="0" y="2"/>
                  </a:cxn>
                  <a:cxn ang="0">
                    <a:pos x="0" y="2"/>
                  </a:cxn>
                  <a:cxn ang="0">
                    <a:pos x="2" y="4"/>
                  </a:cxn>
                  <a:cxn ang="0">
                    <a:pos x="2" y="2"/>
                  </a:cxn>
                  <a:cxn ang="0">
                    <a:pos x="4" y="2"/>
                  </a:cxn>
                </a:cxnLst>
                <a:rect l="0" t="0" r="r" b="b"/>
                <a:pathLst>
                  <a:path w="4" h="4">
                    <a:moveTo>
                      <a:pt x="4" y="2"/>
                    </a:moveTo>
                    <a:lnTo>
                      <a:pt x="2" y="0"/>
                    </a:lnTo>
                    <a:lnTo>
                      <a:pt x="2" y="0"/>
                    </a:lnTo>
                    <a:lnTo>
                      <a:pt x="0" y="0"/>
                    </a:lnTo>
                    <a:lnTo>
                      <a:pt x="0" y="2"/>
                    </a:lnTo>
                    <a:lnTo>
                      <a:pt x="0" y="2"/>
                    </a:lnTo>
                    <a:lnTo>
                      <a:pt x="2" y="4"/>
                    </a:lnTo>
                    <a:lnTo>
                      <a:pt x="2" y="2"/>
                    </a:lnTo>
                    <a:lnTo>
                      <a:pt x="4" y="2"/>
                    </a:lnTo>
                    <a:close/>
                  </a:path>
                </a:pathLst>
              </a:custGeom>
              <a:solidFill>
                <a:srgbClr val="E99A9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45" name="Freeform 245"/>
              <p:cNvSpPr/>
              <p:nvPr/>
            </p:nvSpPr>
            <p:spPr bwMode="auto">
              <a:xfrm>
                <a:off x="1550" y="1484"/>
                <a:ext cx="464" cy="197"/>
              </a:xfrm>
              <a:custGeom>
                <a:avLst/>
                <a:gdLst/>
                <a:ahLst/>
                <a:cxnLst>
                  <a:cxn ang="0">
                    <a:pos x="3" y="125"/>
                  </a:cxn>
                  <a:cxn ang="0">
                    <a:pos x="17" y="119"/>
                  </a:cxn>
                  <a:cxn ang="0">
                    <a:pos x="41" y="111"/>
                  </a:cxn>
                  <a:cxn ang="0">
                    <a:pos x="85" y="106"/>
                  </a:cxn>
                  <a:cxn ang="0">
                    <a:pos x="125" y="108"/>
                  </a:cxn>
                  <a:cxn ang="0">
                    <a:pos x="153" y="115"/>
                  </a:cxn>
                  <a:cxn ang="0">
                    <a:pos x="161" y="123"/>
                  </a:cxn>
                  <a:cxn ang="0">
                    <a:pos x="161" y="136"/>
                  </a:cxn>
                  <a:cxn ang="0">
                    <a:pos x="151" y="153"/>
                  </a:cxn>
                  <a:cxn ang="0">
                    <a:pos x="130" y="178"/>
                  </a:cxn>
                  <a:cxn ang="0">
                    <a:pos x="115" y="195"/>
                  </a:cxn>
                  <a:cxn ang="0">
                    <a:pos x="129" y="197"/>
                  </a:cxn>
                  <a:cxn ang="0">
                    <a:pos x="176" y="187"/>
                  </a:cxn>
                  <a:cxn ang="0">
                    <a:pos x="231" y="172"/>
                  </a:cxn>
                  <a:cxn ang="0">
                    <a:pos x="269" y="165"/>
                  </a:cxn>
                  <a:cxn ang="0">
                    <a:pos x="301" y="159"/>
                  </a:cxn>
                  <a:cxn ang="0">
                    <a:pos x="335" y="155"/>
                  </a:cxn>
                  <a:cxn ang="0">
                    <a:pos x="369" y="151"/>
                  </a:cxn>
                  <a:cxn ang="0">
                    <a:pos x="407" y="151"/>
                  </a:cxn>
                  <a:cxn ang="0">
                    <a:pos x="443" y="153"/>
                  </a:cxn>
                  <a:cxn ang="0">
                    <a:pos x="459" y="151"/>
                  </a:cxn>
                  <a:cxn ang="0">
                    <a:pos x="447" y="142"/>
                  </a:cxn>
                  <a:cxn ang="0">
                    <a:pos x="428" y="127"/>
                  </a:cxn>
                  <a:cxn ang="0">
                    <a:pos x="400" y="110"/>
                  </a:cxn>
                  <a:cxn ang="0">
                    <a:pos x="356" y="87"/>
                  </a:cxn>
                  <a:cxn ang="0">
                    <a:pos x="316" y="70"/>
                  </a:cxn>
                  <a:cxn ang="0">
                    <a:pos x="290" y="58"/>
                  </a:cxn>
                  <a:cxn ang="0">
                    <a:pos x="267" y="49"/>
                  </a:cxn>
                  <a:cxn ang="0">
                    <a:pos x="250" y="34"/>
                  </a:cxn>
                  <a:cxn ang="0">
                    <a:pos x="244" y="20"/>
                  </a:cxn>
                  <a:cxn ang="0">
                    <a:pos x="242" y="9"/>
                  </a:cxn>
                  <a:cxn ang="0">
                    <a:pos x="240" y="5"/>
                  </a:cxn>
                  <a:cxn ang="0">
                    <a:pos x="229" y="7"/>
                  </a:cxn>
                  <a:cxn ang="0">
                    <a:pos x="214" y="7"/>
                  </a:cxn>
                  <a:cxn ang="0">
                    <a:pos x="201" y="7"/>
                  </a:cxn>
                  <a:cxn ang="0">
                    <a:pos x="189" y="2"/>
                  </a:cxn>
                  <a:cxn ang="0">
                    <a:pos x="180" y="2"/>
                  </a:cxn>
                  <a:cxn ang="0">
                    <a:pos x="178" y="5"/>
                  </a:cxn>
                  <a:cxn ang="0">
                    <a:pos x="176" y="9"/>
                  </a:cxn>
                  <a:cxn ang="0">
                    <a:pos x="168" y="22"/>
                  </a:cxn>
                  <a:cxn ang="0">
                    <a:pos x="157" y="36"/>
                  </a:cxn>
                  <a:cxn ang="0">
                    <a:pos x="142" y="43"/>
                  </a:cxn>
                  <a:cxn ang="0">
                    <a:pos x="113" y="53"/>
                  </a:cxn>
                  <a:cxn ang="0">
                    <a:pos x="77" y="66"/>
                  </a:cxn>
                  <a:cxn ang="0">
                    <a:pos x="58" y="75"/>
                  </a:cxn>
                  <a:cxn ang="0">
                    <a:pos x="47" y="83"/>
                  </a:cxn>
                  <a:cxn ang="0">
                    <a:pos x="30" y="94"/>
                  </a:cxn>
                  <a:cxn ang="0">
                    <a:pos x="17" y="104"/>
                  </a:cxn>
                  <a:cxn ang="0">
                    <a:pos x="5" y="117"/>
                  </a:cxn>
                </a:cxnLst>
                <a:rect l="0" t="0" r="r" b="b"/>
                <a:pathLst>
                  <a:path w="464" h="199">
                    <a:moveTo>
                      <a:pt x="0" y="123"/>
                    </a:moveTo>
                    <a:lnTo>
                      <a:pt x="3" y="125"/>
                    </a:lnTo>
                    <a:lnTo>
                      <a:pt x="9" y="125"/>
                    </a:lnTo>
                    <a:lnTo>
                      <a:pt x="17" y="119"/>
                    </a:lnTo>
                    <a:lnTo>
                      <a:pt x="26" y="115"/>
                    </a:lnTo>
                    <a:lnTo>
                      <a:pt x="41" y="111"/>
                    </a:lnTo>
                    <a:lnTo>
                      <a:pt x="60" y="108"/>
                    </a:lnTo>
                    <a:lnTo>
                      <a:pt x="85" y="106"/>
                    </a:lnTo>
                    <a:lnTo>
                      <a:pt x="106" y="106"/>
                    </a:lnTo>
                    <a:lnTo>
                      <a:pt x="125" y="108"/>
                    </a:lnTo>
                    <a:lnTo>
                      <a:pt x="148" y="113"/>
                    </a:lnTo>
                    <a:lnTo>
                      <a:pt x="153" y="115"/>
                    </a:lnTo>
                    <a:lnTo>
                      <a:pt x="157" y="119"/>
                    </a:lnTo>
                    <a:lnTo>
                      <a:pt x="161" y="123"/>
                    </a:lnTo>
                    <a:lnTo>
                      <a:pt x="161" y="129"/>
                    </a:lnTo>
                    <a:lnTo>
                      <a:pt x="161" y="136"/>
                    </a:lnTo>
                    <a:lnTo>
                      <a:pt x="155" y="146"/>
                    </a:lnTo>
                    <a:lnTo>
                      <a:pt x="151" y="153"/>
                    </a:lnTo>
                    <a:lnTo>
                      <a:pt x="142" y="166"/>
                    </a:lnTo>
                    <a:lnTo>
                      <a:pt x="130" y="178"/>
                    </a:lnTo>
                    <a:lnTo>
                      <a:pt x="123" y="185"/>
                    </a:lnTo>
                    <a:lnTo>
                      <a:pt x="115" y="195"/>
                    </a:lnTo>
                    <a:lnTo>
                      <a:pt x="110" y="199"/>
                    </a:lnTo>
                    <a:lnTo>
                      <a:pt x="129" y="197"/>
                    </a:lnTo>
                    <a:lnTo>
                      <a:pt x="149" y="193"/>
                    </a:lnTo>
                    <a:lnTo>
                      <a:pt x="176" y="187"/>
                    </a:lnTo>
                    <a:lnTo>
                      <a:pt x="204" y="180"/>
                    </a:lnTo>
                    <a:lnTo>
                      <a:pt x="231" y="172"/>
                    </a:lnTo>
                    <a:lnTo>
                      <a:pt x="254" y="168"/>
                    </a:lnTo>
                    <a:lnTo>
                      <a:pt x="269" y="165"/>
                    </a:lnTo>
                    <a:lnTo>
                      <a:pt x="286" y="161"/>
                    </a:lnTo>
                    <a:lnTo>
                      <a:pt x="301" y="159"/>
                    </a:lnTo>
                    <a:lnTo>
                      <a:pt x="318" y="157"/>
                    </a:lnTo>
                    <a:lnTo>
                      <a:pt x="335" y="155"/>
                    </a:lnTo>
                    <a:lnTo>
                      <a:pt x="352" y="153"/>
                    </a:lnTo>
                    <a:lnTo>
                      <a:pt x="369" y="151"/>
                    </a:lnTo>
                    <a:lnTo>
                      <a:pt x="388" y="151"/>
                    </a:lnTo>
                    <a:lnTo>
                      <a:pt x="407" y="151"/>
                    </a:lnTo>
                    <a:lnTo>
                      <a:pt x="424" y="151"/>
                    </a:lnTo>
                    <a:lnTo>
                      <a:pt x="443" y="153"/>
                    </a:lnTo>
                    <a:lnTo>
                      <a:pt x="464" y="155"/>
                    </a:lnTo>
                    <a:lnTo>
                      <a:pt x="459" y="151"/>
                    </a:lnTo>
                    <a:lnTo>
                      <a:pt x="455" y="148"/>
                    </a:lnTo>
                    <a:lnTo>
                      <a:pt x="447" y="142"/>
                    </a:lnTo>
                    <a:lnTo>
                      <a:pt x="434" y="130"/>
                    </a:lnTo>
                    <a:lnTo>
                      <a:pt x="428" y="127"/>
                    </a:lnTo>
                    <a:lnTo>
                      <a:pt x="424" y="125"/>
                    </a:lnTo>
                    <a:lnTo>
                      <a:pt x="400" y="110"/>
                    </a:lnTo>
                    <a:lnTo>
                      <a:pt x="377" y="96"/>
                    </a:lnTo>
                    <a:lnTo>
                      <a:pt x="356" y="87"/>
                    </a:lnTo>
                    <a:lnTo>
                      <a:pt x="333" y="77"/>
                    </a:lnTo>
                    <a:lnTo>
                      <a:pt x="316" y="70"/>
                    </a:lnTo>
                    <a:lnTo>
                      <a:pt x="297" y="62"/>
                    </a:lnTo>
                    <a:lnTo>
                      <a:pt x="290" y="58"/>
                    </a:lnTo>
                    <a:lnTo>
                      <a:pt x="284" y="55"/>
                    </a:lnTo>
                    <a:lnTo>
                      <a:pt x="267" y="49"/>
                    </a:lnTo>
                    <a:lnTo>
                      <a:pt x="256" y="39"/>
                    </a:lnTo>
                    <a:lnTo>
                      <a:pt x="250" y="34"/>
                    </a:lnTo>
                    <a:lnTo>
                      <a:pt x="244" y="28"/>
                    </a:lnTo>
                    <a:lnTo>
                      <a:pt x="244" y="20"/>
                    </a:lnTo>
                    <a:lnTo>
                      <a:pt x="242" y="15"/>
                    </a:lnTo>
                    <a:lnTo>
                      <a:pt x="242" y="9"/>
                    </a:lnTo>
                    <a:lnTo>
                      <a:pt x="242" y="5"/>
                    </a:lnTo>
                    <a:lnTo>
                      <a:pt x="240" y="5"/>
                    </a:lnTo>
                    <a:lnTo>
                      <a:pt x="239" y="5"/>
                    </a:lnTo>
                    <a:lnTo>
                      <a:pt x="229" y="7"/>
                    </a:lnTo>
                    <a:lnTo>
                      <a:pt x="220" y="7"/>
                    </a:lnTo>
                    <a:lnTo>
                      <a:pt x="214" y="7"/>
                    </a:lnTo>
                    <a:lnTo>
                      <a:pt x="206" y="7"/>
                    </a:lnTo>
                    <a:lnTo>
                      <a:pt x="201" y="7"/>
                    </a:lnTo>
                    <a:lnTo>
                      <a:pt x="195" y="3"/>
                    </a:lnTo>
                    <a:lnTo>
                      <a:pt x="189" y="2"/>
                    </a:lnTo>
                    <a:lnTo>
                      <a:pt x="184" y="0"/>
                    </a:lnTo>
                    <a:lnTo>
                      <a:pt x="180" y="2"/>
                    </a:lnTo>
                    <a:lnTo>
                      <a:pt x="178" y="3"/>
                    </a:lnTo>
                    <a:lnTo>
                      <a:pt x="178" y="5"/>
                    </a:lnTo>
                    <a:lnTo>
                      <a:pt x="178" y="7"/>
                    </a:lnTo>
                    <a:lnTo>
                      <a:pt x="176" y="9"/>
                    </a:lnTo>
                    <a:lnTo>
                      <a:pt x="174" y="13"/>
                    </a:lnTo>
                    <a:lnTo>
                      <a:pt x="168" y="22"/>
                    </a:lnTo>
                    <a:lnTo>
                      <a:pt x="161" y="32"/>
                    </a:lnTo>
                    <a:lnTo>
                      <a:pt x="157" y="36"/>
                    </a:lnTo>
                    <a:lnTo>
                      <a:pt x="153" y="39"/>
                    </a:lnTo>
                    <a:lnTo>
                      <a:pt x="142" y="43"/>
                    </a:lnTo>
                    <a:lnTo>
                      <a:pt x="130" y="47"/>
                    </a:lnTo>
                    <a:lnTo>
                      <a:pt x="113" y="53"/>
                    </a:lnTo>
                    <a:lnTo>
                      <a:pt x="96" y="58"/>
                    </a:lnTo>
                    <a:lnTo>
                      <a:pt x="77" y="66"/>
                    </a:lnTo>
                    <a:lnTo>
                      <a:pt x="60" y="74"/>
                    </a:lnTo>
                    <a:lnTo>
                      <a:pt x="58" y="75"/>
                    </a:lnTo>
                    <a:lnTo>
                      <a:pt x="53" y="79"/>
                    </a:lnTo>
                    <a:lnTo>
                      <a:pt x="47" y="83"/>
                    </a:lnTo>
                    <a:lnTo>
                      <a:pt x="39" y="87"/>
                    </a:lnTo>
                    <a:lnTo>
                      <a:pt x="30" y="94"/>
                    </a:lnTo>
                    <a:lnTo>
                      <a:pt x="20" y="100"/>
                    </a:lnTo>
                    <a:lnTo>
                      <a:pt x="17" y="104"/>
                    </a:lnTo>
                    <a:lnTo>
                      <a:pt x="15" y="110"/>
                    </a:lnTo>
                    <a:lnTo>
                      <a:pt x="5" y="117"/>
                    </a:lnTo>
                    <a:lnTo>
                      <a:pt x="0" y="123"/>
                    </a:lnTo>
                    <a:close/>
                  </a:path>
                </a:pathLst>
              </a:custGeom>
              <a:solidFill>
                <a:srgbClr val="5460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46" name="Freeform 246"/>
              <p:cNvSpPr/>
              <p:nvPr/>
            </p:nvSpPr>
            <p:spPr bwMode="auto">
              <a:xfrm>
                <a:off x="1550" y="1484"/>
                <a:ext cx="262" cy="125"/>
              </a:xfrm>
              <a:custGeom>
                <a:avLst/>
                <a:gdLst/>
                <a:ahLst/>
                <a:cxnLst>
                  <a:cxn ang="0">
                    <a:pos x="250" y="55"/>
                  </a:cxn>
                  <a:cxn ang="0">
                    <a:pos x="221" y="77"/>
                  </a:cxn>
                  <a:cxn ang="0">
                    <a:pos x="210" y="87"/>
                  </a:cxn>
                  <a:cxn ang="0">
                    <a:pos x="223" y="66"/>
                  </a:cxn>
                  <a:cxn ang="0">
                    <a:pos x="233" y="51"/>
                  </a:cxn>
                  <a:cxn ang="0">
                    <a:pos x="231" y="30"/>
                  </a:cxn>
                  <a:cxn ang="0">
                    <a:pos x="221" y="17"/>
                  </a:cxn>
                  <a:cxn ang="0">
                    <a:pos x="214" y="13"/>
                  </a:cxn>
                  <a:cxn ang="0">
                    <a:pos x="206" y="19"/>
                  </a:cxn>
                  <a:cxn ang="0">
                    <a:pos x="204" y="30"/>
                  </a:cxn>
                  <a:cxn ang="0">
                    <a:pos x="201" y="34"/>
                  </a:cxn>
                  <a:cxn ang="0">
                    <a:pos x="172" y="41"/>
                  </a:cxn>
                  <a:cxn ang="0">
                    <a:pos x="134" y="55"/>
                  </a:cxn>
                  <a:cxn ang="0">
                    <a:pos x="98" y="68"/>
                  </a:cxn>
                  <a:cxn ang="0">
                    <a:pos x="64" y="81"/>
                  </a:cxn>
                  <a:cxn ang="0">
                    <a:pos x="43" y="94"/>
                  </a:cxn>
                  <a:cxn ang="0">
                    <a:pos x="32" y="104"/>
                  </a:cxn>
                  <a:cxn ang="0">
                    <a:pos x="34" y="106"/>
                  </a:cxn>
                  <a:cxn ang="0">
                    <a:pos x="37" y="108"/>
                  </a:cxn>
                  <a:cxn ang="0">
                    <a:pos x="32" y="113"/>
                  </a:cxn>
                  <a:cxn ang="0">
                    <a:pos x="11" y="123"/>
                  </a:cxn>
                  <a:cxn ang="0">
                    <a:pos x="3" y="125"/>
                  </a:cxn>
                  <a:cxn ang="0">
                    <a:pos x="0" y="123"/>
                  </a:cxn>
                  <a:cxn ang="0">
                    <a:pos x="5" y="117"/>
                  </a:cxn>
                  <a:cxn ang="0">
                    <a:pos x="13" y="110"/>
                  </a:cxn>
                  <a:cxn ang="0">
                    <a:pos x="19" y="104"/>
                  </a:cxn>
                  <a:cxn ang="0">
                    <a:pos x="28" y="96"/>
                  </a:cxn>
                  <a:cxn ang="0">
                    <a:pos x="45" y="85"/>
                  </a:cxn>
                  <a:cxn ang="0">
                    <a:pos x="58" y="75"/>
                  </a:cxn>
                  <a:cxn ang="0">
                    <a:pos x="68" y="70"/>
                  </a:cxn>
                  <a:cxn ang="0">
                    <a:pos x="93" y="60"/>
                  </a:cxn>
                  <a:cxn ang="0">
                    <a:pos x="130" y="47"/>
                  </a:cxn>
                  <a:cxn ang="0">
                    <a:pos x="155" y="38"/>
                  </a:cxn>
                  <a:cxn ang="0">
                    <a:pos x="161" y="32"/>
                  </a:cxn>
                  <a:cxn ang="0">
                    <a:pos x="166" y="22"/>
                  </a:cxn>
                  <a:cxn ang="0">
                    <a:pos x="174" y="13"/>
                  </a:cxn>
                  <a:cxn ang="0">
                    <a:pos x="178" y="3"/>
                  </a:cxn>
                  <a:cxn ang="0">
                    <a:pos x="180" y="2"/>
                  </a:cxn>
                  <a:cxn ang="0">
                    <a:pos x="187" y="0"/>
                  </a:cxn>
                  <a:cxn ang="0">
                    <a:pos x="199" y="5"/>
                  </a:cxn>
                  <a:cxn ang="0">
                    <a:pos x="206" y="7"/>
                  </a:cxn>
                  <a:cxn ang="0">
                    <a:pos x="220" y="7"/>
                  </a:cxn>
                  <a:cxn ang="0">
                    <a:pos x="231" y="7"/>
                  </a:cxn>
                  <a:cxn ang="0">
                    <a:pos x="239" y="5"/>
                  </a:cxn>
                  <a:cxn ang="0">
                    <a:pos x="244" y="11"/>
                  </a:cxn>
                  <a:cxn ang="0">
                    <a:pos x="242" y="19"/>
                  </a:cxn>
                  <a:cxn ang="0">
                    <a:pos x="244" y="26"/>
                  </a:cxn>
                  <a:cxn ang="0">
                    <a:pos x="248" y="32"/>
                  </a:cxn>
                  <a:cxn ang="0">
                    <a:pos x="256" y="41"/>
                  </a:cxn>
                </a:cxnLst>
                <a:rect l="0" t="0" r="r" b="b"/>
                <a:pathLst>
                  <a:path w="263" h="125">
                    <a:moveTo>
                      <a:pt x="263" y="45"/>
                    </a:moveTo>
                    <a:lnTo>
                      <a:pt x="250" y="55"/>
                    </a:lnTo>
                    <a:lnTo>
                      <a:pt x="233" y="68"/>
                    </a:lnTo>
                    <a:lnTo>
                      <a:pt x="221" y="77"/>
                    </a:lnTo>
                    <a:lnTo>
                      <a:pt x="210" y="87"/>
                    </a:lnTo>
                    <a:lnTo>
                      <a:pt x="210" y="87"/>
                    </a:lnTo>
                    <a:lnTo>
                      <a:pt x="220" y="74"/>
                    </a:lnTo>
                    <a:lnTo>
                      <a:pt x="223" y="66"/>
                    </a:lnTo>
                    <a:lnTo>
                      <a:pt x="229" y="58"/>
                    </a:lnTo>
                    <a:lnTo>
                      <a:pt x="233" y="51"/>
                    </a:lnTo>
                    <a:lnTo>
                      <a:pt x="235" y="38"/>
                    </a:lnTo>
                    <a:lnTo>
                      <a:pt x="231" y="30"/>
                    </a:lnTo>
                    <a:lnTo>
                      <a:pt x="225" y="20"/>
                    </a:lnTo>
                    <a:lnTo>
                      <a:pt x="221" y="17"/>
                    </a:lnTo>
                    <a:lnTo>
                      <a:pt x="218" y="15"/>
                    </a:lnTo>
                    <a:lnTo>
                      <a:pt x="214" y="13"/>
                    </a:lnTo>
                    <a:lnTo>
                      <a:pt x="210" y="13"/>
                    </a:lnTo>
                    <a:lnTo>
                      <a:pt x="206" y="19"/>
                    </a:lnTo>
                    <a:lnTo>
                      <a:pt x="206" y="26"/>
                    </a:lnTo>
                    <a:lnTo>
                      <a:pt x="204" y="30"/>
                    </a:lnTo>
                    <a:lnTo>
                      <a:pt x="203" y="32"/>
                    </a:lnTo>
                    <a:lnTo>
                      <a:pt x="201" y="34"/>
                    </a:lnTo>
                    <a:lnTo>
                      <a:pt x="195" y="36"/>
                    </a:lnTo>
                    <a:lnTo>
                      <a:pt x="172" y="41"/>
                    </a:lnTo>
                    <a:lnTo>
                      <a:pt x="153" y="49"/>
                    </a:lnTo>
                    <a:lnTo>
                      <a:pt x="134" y="55"/>
                    </a:lnTo>
                    <a:lnTo>
                      <a:pt x="121" y="60"/>
                    </a:lnTo>
                    <a:lnTo>
                      <a:pt x="98" y="68"/>
                    </a:lnTo>
                    <a:lnTo>
                      <a:pt x="75" y="75"/>
                    </a:lnTo>
                    <a:lnTo>
                      <a:pt x="64" y="81"/>
                    </a:lnTo>
                    <a:lnTo>
                      <a:pt x="53" y="89"/>
                    </a:lnTo>
                    <a:lnTo>
                      <a:pt x="43" y="94"/>
                    </a:lnTo>
                    <a:lnTo>
                      <a:pt x="36" y="102"/>
                    </a:lnTo>
                    <a:lnTo>
                      <a:pt x="32" y="104"/>
                    </a:lnTo>
                    <a:lnTo>
                      <a:pt x="32" y="106"/>
                    </a:lnTo>
                    <a:lnTo>
                      <a:pt x="34" y="106"/>
                    </a:lnTo>
                    <a:lnTo>
                      <a:pt x="34" y="106"/>
                    </a:lnTo>
                    <a:lnTo>
                      <a:pt x="37" y="108"/>
                    </a:lnTo>
                    <a:lnTo>
                      <a:pt x="39" y="110"/>
                    </a:lnTo>
                    <a:lnTo>
                      <a:pt x="32" y="113"/>
                    </a:lnTo>
                    <a:lnTo>
                      <a:pt x="17" y="119"/>
                    </a:lnTo>
                    <a:lnTo>
                      <a:pt x="11" y="123"/>
                    </a:lnTo>
                    <a:lnTo>
                      <a:pt x="7" y="125"/>
                    </a:lnTo>
                    <a:lnTo>
                      <a:pt x="3" y="125"/>
                    </a:lnTo>
                    <a:lnTo>
                      <a:pt x="1" y="125"/>
                    </a:lnTo>
                    <a:lnTo>
                      <a:pt x="0" y="123"/>
                    </a:lnTo>
                    <a:lnTo>
                      <a:pt x="0" y="123"/>
                    </a:lnTo>
                    <a:lnTo>
                      <a:pt x="5" y="117"/>
                    </a:lnTo>
                    <a:lnTo>
                      <a:pt x="9" y="113"/>
                    </a:lnTo>
                    <a:lnTo>
                      <a:pt x="13" y="110"/>
                    </a:lnTo>
                    <a:lnTo>
                      <a:pt x="17" y="106"/>
                    </a:lnTo>
                    <a:lnTo>
                      <a:pt x="19" y="104"/>
                    </a:lnTo>
                    <a:lnTo>
                      <a:pt x="20" y="102"/>
                    </a:lnTo>
                    <a:lnTo>
                      <a:pt x="28" y="96"/>
                    </a:lnTo>
                    <a:lnTo>
                      <a:pt x="36" y="91"/>
                    </a:lnTo>
                    <a:lnTo>
                      <a:pt x="45" y="85"/>
                    </a:lnTo>
                    <a:lnTo>
                      <a:pt x="55" y="79"/>
                    </a:lnTo>
                    <a:lnTo>
                      <a:pt x="58" y="75"/>
                    </a:lnTo>
                    <a:lnTo>
                      <a:pt x="64" y="72"/>
                    </a:lnTo>
                    <a:lnTo>
                      <a:pt x="68" y="70"/>
                    </a:lnTo>
                    <a:lnTo>
                      <a:pt x="74" y="68"/>
                    </a:lnTo>
                    <a:lnTo>
                      <a:pt x="93" y="60"/>
                    </a:lnTo>
                    <a:lnTo>
                      <a:pt x="110" y="55"/>
                    </a:lnTo>
                    <a:lnTo>
                      <a:pt x="130" y="47"/>
                    </a:lnTo>
                    <a:lnTo>
                      <a:pt x="151" y="39"/>
                    </a:lnTo>
                    <a:lnTo>
                      <a:pt x="155" y="38"/>
                    </a:lnTo>
                    <a:lnTo>
                      <a:pt x="157" y="36"/>
                    </a:lnTo>
                    <a:lnTo>
                      <a:pt x="161" y="32"/>
                    </a:lnTo>
                    <a:lnTo>
                      <a:pt x="165" y="28"/>
                    </a:lnTo>
                    <a:lnTo>
                      <a:pt x="166" y="22"/>
                    </a:lnTo>
                    <a:lnTo>
                      <a:pt x="170" y="17"/>
                    </a:lnTo>
                    <a:lnTo>
                      <a:pt x="174" y="13"/>
                    </a:lnTo>
                    <a:lnTo>
                      <a:pt x="178" y="7"/>
                    </a:lnTo>
                    <a:lnTo>
                      <a:pt x="178" y="3"/>
                    </a:lnTo>
                    <a:lnTo>
                      <a:pt x="180" y="2"/>
                    </a:lnTo>
                    <a:lnTo>
                      <a:pt x="180" y="2"/>
                    </a:lnTo>
                    <a:lnTo>
                      <a:pt x="182" y="0"/>
                    </a:lnTo>
                    <a:lnTo>
                      <a:pt x="187" y="0"/>
                    </a:lnTo>
                    <a:lnTo>
                      <a:pt x="195" y="3"/>
                    </a:lnTo>
                    <a:lnTo>
                      <a:pt x="199" y="5"/>
                    </a:lnTo>
                    <a:lnTo>
                      <a:pt x="201" y="7"/>
                    </a:lnTo>
                    <a:lnTo>
                      <a:pt x="206" y="7"/>
                    </a:lnTo>
                    <a:lnTo>
                      <a:pt x="212" y="7"/>
                    </a:lnTo>
                    <a:lnTo>
                      <a:pt x="220" y="7"/>
                    </a:lnTo>
                    <a:lnTo>
                      <a:pt x="229" y="7"/>
                    </a:lnTo>
                    <a:lnTo>
                      <a:pt x="231" y="7"/>
                    </a:lnTo>
                    <a:lnTo>
                      <a:pt x="233" y="5"/>
                    </a:lnTo>
                    <a:lnTo>
                      <a:pt x="239" y="5"/>
                    </a:lnTo>
                    <a:lnTo>
                      <a:pt x="242" y="7"/>
                    </a:lnTo>
                    <a:lnTo>
                      <a:pt x="244" y="11"/>
                    </a:lnTo>
                    <a:lnTo>
                      <a:pt x="242" y="15"/>
                    </a:lnTo>
                    <a:lnTo>
                      <a:pt x="242" y="19"/>
                    </a:lnTo>
                    <a:lnTo>
                      <a:pt x="244" y="24"/>
                    </a:lnTo>
                    <a:lnTo>
                      <a:pt x="244" y="26"/>
                    </a:lnTo>
                    <a:lnTo>
                      <a:pt x="246" y="30"/>
                    </a:lnTo>
                    <a:lnTo>
                      <a:pt x="248" y="32"/>
                    </a:lnTo>
                    <a:lnTo>
                      <a:pt x="250" y="36"/>
                    </a:lnTo>
                    <a:lnTo>
                      <a:pt x="256" y="41"/>
                    </a:lnTo>
                    <a:lnTo>
                      <a:pt x="263" y="45"/>
                    </a:lnTo>
                    <a:close/>
                  </a:path>
                </a:pathLst>
              </a:custGeom>
              <a:solidFill>
                <a:srgbClr val="58445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47" name="Freeform 247"/>
              <p:cNvSpPr>
                <a:spLocks noEditPoints="1"/>
              </p:cNvSpPr>
              <p:nvPr/>
            </p:nvSpPr>
            <p:spPr bwMode="auto">
              <a:xfrm>
                <a:off x="1650" y="1696"/>
                <a:ext cx="430" cy="11"/>
              </a:xfrm>
              <a:custGeom>
                <a:avLst/>
                <a:gdLst/>
                <a:ahLst/>
                <a:cxnLst>
                  <a:cxn ang="0">
                    <a:pos x="0" y="2"/>
                  </a:cxn>
                  <a:cxn ang="0">
                    <a:pos x="0" y="4"/>
                  </a:cxn>
                  <a:cxn ang="0">
                    <a:pos x="0" y="4"/>
                  </a:cxn>
                  <a:cxn ang="0">
                    <a:pos x="2" y="8"/>
                  </a:cxn>
                  <a:cxn ang="0">
                    <a:pos x="4" y="11"/>
                  </a:cxn>
                  <a:cxn ang="0">
                    <a:pos x="2" y="6"/>
                  </a:cxn>
                  <a:cxn ang="0">
                    <a:pos x="0" y="2"/>
                  </a:cxn>
                  <a:cxn ang="0">
                    <a:pos x="427" y="2"/>
                  </a:cxn>
                  <a:cxn ang="0">
                    <a:pos x="429" y="2"/>
                  </a:cxn>
                  <a:cxn ang="0">
                    <a:pos x="429" y="2"/>
                  </a:cxn>
                  <a:cxn ang="0">
                    <a:pos x="429" y="2"/>
                  </a:cxn>
                  <a:cxn ang="0">
                    <a:pos x="427" y="0"/>
                  </a:cxn>
                  <a:cxn ang="0">
                    <a:pos x="427" y="2"/>
                  </a:cxn>
                  <a:cxn ang="0">
                    <a:pos x="427" y="2"/>
                  </a:cxn>
                </a:cxnLst>
                <a:rect l="0" t="0" r="r" b="b"/>
                <a:pathLst>
                  <a:path w="429" h="11">
                    <a:moveTo>
                      <a:pt x="0" y="2"/>
                    </a:moveTo>
                    <a:lnTo>
                      <a:pt x="0" y="4"/>
                    </a:lnTo>
                    <a:lnTo>
                      <a:pt x="0" y="4"/>
                    </a:lnTo>
                    <a:lnTo>
                      <a:pt x="2" y="8"/>
                    </a:lnTo>
                    <a:lnTo>
                      <a:pt x="4" y="11"/>
                    </a:lnTo>
                    <a:lnTo>
                      <a:pt x="2" y="6"/>
                    </a:lnTo>
                    <a:lnTo>
                      <a:pt x="0" y="2"/>
                    </a:lnTo>
                    <a:close/>
                    <a:moveTo>
                      <a:pt x="427" y="2"/>
                    </a:moveTo>
                    <a:lnTo>
                      <a:pt x="429" y="2"/>
                    </a:lnTo>
                    <a:lnTo>
                      <a:pt x="429" y="2"/>
                    </a:lnTo>
                    <a:lnTo>
                      <a:pt x="429" y="2"/>
                    </a:lnTo>
                    <a:lnTo>
                      <a:pt x="427" y="0"/>
                    </a:lnTo>
                    <a:lnTo>
                      <a:pt x="427" y="2"/>
                    </a:lnTo>
                    <a:lnTo>
                      <a:pt x="427" y="2"/>
                    </a:lnTo>
                    <a:close/>
                  </a:path>
                </a:pathLst>
              </a:custGeom>
              <a:solidFill>
                <a:srgbClr val="DD6A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48" name="Freeform 248"/>
              <p:cNvSpPr>
                <a:spLocks noEditPoints="1"/>
              </p:cNvSpPr>
              <p:nvPr/>
            </p:nvSpPr>
            <p:spPr bwMode="auto">
              <a:xfrm>
                <a:off x="1650" y="1694"/>
                <a:ext cx="430" cy="19"/>
              </a:xfrm>
              <a:custGeom>
                <a:avLst/>
                <a:gdLst/>
                <a:ahLst/>
                <a:cxnLst>
                  <a:cxn ang="0">
                    <a:pos x="2" y="2"/>
                  </a:cxn>
                  <a:cxn ang="0">
                    <a:pos x="0" y="4"/>
                  </a:cxn>
                  <a:cxn ang="0">
                    <a:pos x="0" y="6"/>
                  </a:cxn>
                  <a:cxn ang="0">
                    <a:pos x="4" y="13"/>
                  </a:cxn>
                  <a:cxn ang="0">
                    <a:pos x="8" y="19"/>
                  </a:cxn>
                  <a:cxn ang="0">
                    <a:pos x="4" y="11"/>
                  </a:cxn>
                  <a:cxn ang="0">
                    <a:pos x="2" y="2"/>
                  </a:cxn>
                  <a:cxn ang="0">
                    <a:pos x="425" y="4"/>
                  </a:cxn>
                  <a:cxn ang="0">
                    <a:pos x="427" y="4"/>
                  </a:cxn>
                  <a:cxn ang="0">
                    <a:pos x="429" y="4"/>
                  </a:cxn>
                  <a:cxn ang="0">
                    <a:pos x="427" y="2"/>
                  </a:cxn>
                  <a:cxn ang="0">
                    <a:pos x="427" y="0"/>
                  </a:cxn>
                  <a:cxn ang="0">
                    <a:pos x="427" y="2"/>
                  </a:cxn>
                  <a:cxn ang="0">
                    <a:pos x="425" y="4"/>
                  </a:cxn>
                </a:cxnLst>
                <a:rect l="0" t="0" r="r" b="b"/>
                <a:pathLst>
                  <a:path w="429" h="19">
                    <a:moveTo>
                      <a:pt x="2" y="2"/>
                    </a:moveTo>
                    <a:lnTo>
                      <a:pt x="0" y="4"/>
                    </a:lnTo>
                    <a:lnTo>
                      <a:pt x="0" y="6"/>
                    </a:lnTo>
                    <a:lnTo>
                      <a:pt x="4" y="13"/>
                    </a:lnTo>
                    <a:lnTo>
                      <a:pt x="8" y="19"/>
                    </a:lnTo>
                    <a:lnTo>
                      <a:pt x="4" y="11"/>
                    </a:lnTo>
                    <a:lnTo>
                      <a:pt x="2" y="2"/>
                    </a:lnTo>
                    <a:close/>
                    <a:moveTo>
                      <a:pt x="425" y="4"/>
                    </a:moveTo>
                    <a:lnTo>
                      <a:pt x="427" y="4"/>
                    </a:lnTo>
                    <a:lnTo>
                      <a:pt x="429" y="4"/>
                    </a:lnTo>
                    <a:lnTo>
                      <a:pt x="427" y="2"/>
                    </a:lnTo>
                    <a:lnTo>
                      <a:pt x="427" y="0"/>
                    </a:lnTo>
                    <a:lnTo>
                      <a:pt x="427" y="2"/>
                    </a:lnTo>
                    <a:lnTo>
                      <a:pt x="425" y="4"/>
                    </a:lnTo>
                    <a:close/>
                  </a:path>
                </a:pathLst>
              </a:custGeom>
              <a:solidFill>
                <a:srgbClr val="DE6F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49" name="Freeform 249"/>
              <p:cNvSpPr>
                <a:spLocks noEditPoints="1"/>
              </p:cNvSpPr>
              <p:nvPr/>
            </p:nvSpPr>
            <p:spPr bwMode="auto">
              <a:xfrm>
                <a:off x="1650" y="1692"/>
                <a:ext cx="427" cy="29"/>
              </a:xfrm>
              <a:custGeom>
                <a:avLst/>
                <a:gdLst/>
                <a:ahLst/>
                <a:cxnLst>
                  <a:cxn ang="0">
                    <a:pos x="0" y="6"/>
                  </a:cxn>
                  <a:cxn ang="0">
                    <a:pos x="2" y="10"/>
                  </a:cxn>
                  <a:cxn ang="0">
                    <a:pos x="4" y="15"/>
                  </a:cxn>
                  <a:cxn ang="0">
                    <a:pos x="8" y="21"/>
                  </a:cxn>
                  <a:cxn ang="0">
                    <a:pos x="13" y="29"/>
                  </a:cxn>
                  <a:cxn ang="0">
                    <a:pos x="8" y="15"/>
                  </a:cxn>
                  <a:cxn ang="0">
                    <a:pos x="4" y="0"/>
                  </a:cxn>
                  <a:cxn ang="0">
                    <a:pos x="2" y="4"/>
                  </a:cxn>
                  <a:cxn ang="0">
                    <a:pos x="0" y="6"/>
                  </a:cxn>
                  <a:cxn ang="0">
                    <a:pos x="427" y="6"/>
                  </a:cxn>
                  <a:cxn ang="0">
                    <a:pos x="427" y="6"/>
                  </a:cxn>
                  <a:cxn ang="0">
                    <a:pos x="427" y="4"/>
                  </a:cxn>
                  <a:cxn ang="0">
                    <a:pos x="427" y="2"/>
                  </a:cxn>
                  <a:cxn ang="0">
                    <a:pos x="425" y="0"/>
                  </a:cxn>
                  <a:cxn ang="0">
                    <a:pos x="425" y="2"/>
                  </a:cxn>
                  <a:cxn ang="0">
                    <a:pos x="423" y="4"/>
                  </a:cxn>
                  <a:cxn ang="0">
                    <a:pos x="425" y="6"/>
                  </a:cxn>
                  <a:cxn ang="0">
                    <a:pos x="427" y="6"/>
                  </a:cxn>
                </a:cxnLst>
                <a:rect l="0" t="0" r="r" b="b"/>
                <a:pathLst>
                  <a:path w="427" h="29">
                    <a:moveTo>
                      <a:pt x="0" y="6"/>
                    </a:moveTo>
                    <a:lnTo>
                      <a:pt x="2" y="10"/>
                    </a:lnTo>
                    <a:lnTo>
                      <a:pt x="4" y="15"/>
                    </a:lnTo>
                    <a:lnTo>
                      <a:pt x="8" y="21"/>
                    </a:lnTo>
                    <a:lnTo>
                      <a:pt x="13" y="29"/>
                    </a:lnTo>
                    <a:lnTo>
                      <a:pt x="8" y="15"/>
                    </a:lnTo>
                    <a:lnTo>
                      <a:pt x="4" y="0"/>
                    </a:lnTo>
                    <a:lnTo>
                      <a:pt x="2" y="4"/>
                    </a:lnTo>
                    <a:lnTo>
                      <a:pt x="0" y="6"/>
                    </a:lnTo>
                    <a:close/>
                    <a:moveTo>
                      <a:pt x="427" y="6"/>
                    </a:moveTo>
                    <a:lnTo>
                      <a:pt x="427" y="6"/>
                    </a:lnTo>
                    <a:lnTo>
                      <a:pt x="427" y="4"/>
                    </a:lnTo>
                    <a:lnTo>
                      <a:pt x="427" y="2"/>
                    </a:lnTo>
                    <a:lnTo>
                      <a:pt x="425" y="0"/>
                    </a:lnTo>
                    <a:lnTo>
                      <a:pt x="425" y="2"/>
                    </a:lnTo>
                    <a:lnTo>
                      <a:pt x="423" y="4"/>
                    </a:lnTo>
                    <a:lnTo>
                      <a:pt x="425" y="6"/>
                    </a:lnTo>
                    <a:lnTo>
                      <a:pt x="427" y="6"/>
                    </a:lnTo>
                    <a:close/>
                  </a:path>
                </a:pathLst>
              </a:custGeom>
              <a:solidFill>
                <a:srgbClr val="DF73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50" name="Freeform 250"/>
              <p:cNvSpPr>
                <a:spLocks noEditPoints="1"/>
              </p:cNvSpPr>
              <p:nvPr/>
            </p:nvSpPr>
            <p:spPr bwMode="auto">
              <a:xfrm>
                <a:off x="1652" y="1690"/>
                <a:ext cx="425" cy="36"/>
              </a:xfrm>
              <a:custGeom>
                <a:avLst/>
                <a:gdLst/>
                <a:ahLst/>
                <a:cxnLst>
                  <a:cxn ang="0">
                    <a:pos x="0" y="6"/>
                  </a:cxn>
                  <a:cxn ang="0">
                    <a:pos x="2" y="15"/>
                  </a:cxn>
                  <a:cxn ang="0">
                    <a:pos x="6" y="23"/>
                  </a:cxn>
                  <a:cxn ang="0">
                    <a:pos x="11" y="31"/>
                  </a:cxn>
                  <a:cxn ang="0">
                    <a:pos x="15" y="36"/>
                  </a:cxn>
                  <a:cxn ang="0">
                    <a:pos x="8" y="19"/>
                  </a:cxn>
                  <a:cxn ang="0">
                    <a:pos x="2" y="0"/>
                  </a:cxn>
                  <a:cxn ang="0">
                    <a:pos x="2" y="2"/>
                  </a:cxn>
                  <a:cxn ang="0">
                    <a:pos x="0" y="6"/>
                  </a:cxn>
                  <a:cxn ang="0">
                    <a:pos x="423" y="8"/>
                  </a:cxn>
                  <a:cxn ang="0">
                    <a:pos x="425" y="6"/>
                  </a:cxn>
                  <a:cxn ang="0">
                    <a:pos x="425" y="4"/>
                  </a:cxn>
                  <a:cxn ang="0">
                    <a:pos x="423" y="2"/>
                  </a:cxn>
                  <a:cxn ang="0">
                    <a:pos x="421" y="0"/>
                  </a:cxn>
                  <a:cxn ang="0">
                    <a:pos x="421" y="2"/>
                  </a:cxn>
                  <a:cxn ang="0">
                    <a:pos x="419" y="6"/>
                  </a:cxn>
                  <a:cxn ang="0">
                    <a:pos x="421" y="6"/>
                  </a:cxn>
                  <a:cxn ang="0">
                    <a:pos x="423" y="8"/>
                  </a:cxn>
                </a:cxnLst>
                <a:rect l="0" t="0" r="r" b="b"/>
                <a:pathLst>
                  <a:path w="425" h="36">
                    <a:moveTo>
                      <a:pt x="0" y="6"/>
                    </a:moveTo>
                    <a:lnTo>
                      <a:pt x="2" y="15"/>
                    </a:lnTo>
                    <a:lnTo>
                      <a:pt x="6" y="23"/>
                    </a:lnTo>
                    <a:lnTo>
                      <a:pt x="11" y="31"/>
                    </a:lnTo>
                    <a:lnTo>
                      <a:pt x="15" y="36"/>
                    </a:lnTo>
                    <a:lnTo>
                      <a:pt x="8" y="19"/>
                    </a:lnTo>
                    <a:lnTo>
                      <a:pt x="2" y="0"/>
                    </a:lnTo>
                    <a:lnTo>
                      <a:pt x="2" y="2"/>
                    </a:lnTo>
                    <a:lnTo>
                      <a:pt x="0" y="6"/>
                    </a:lnTo>
                    <a:close/>
                    <a:moveTo>
                      <a:pt x="423" y="8"/>
                    </a:moveTo>
                    <a:lnTo>
                      <a:pt x="425" y="6"/>
                    </a:lnTo>
                    <a:lnTo>
                      <a:pt x="425" y="4"/>
                    </a:lnTo>
                    <a:lnTo>
                      <a:pt x="423" y="2"/>
                    </a:lnTo>
                    <a:lnTo>
                      <a:pt x="421" y="0"/>
                    </a:lnTo>
                    <a:lnTo>
                      <a:pt x="421" y="2"/>
                    </a:lnTo>
                    <a:lnTo>
                      <a:pt x="419" y="6"/>
                    </a:lnTo>
                    <a:lnTo>
                      <a:pt x="421" y="6"/>
                    </a:lnTo>
                    <a:lnTo>
                      <a:pt x="423" y="8"/>
                    </a:lnTo>
                    <a:close/>
                  </a:path>
                </a:pathLst>
              </a:custGeom>
              <a:solidFill>
                <a:srgbClr val="E076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51" name="Freeform 251"/>
              <p:cNvSpPr>
                <a:spLocks noEditPoints="1"/>
              </p:cNvSpPr>
              <p:nvPr/>
            </p:nvSpPr>
            <p:spPr bwMode="auto">
              <a:xfrm>
                <a:off x="1654" y="1688"/>
                <a:ext cx="422" cy="46"/>
              </a:xfrm>
              <a:custGeom>
                <a:avLst/>
                <a:gdLst/>
                <a:ahLst/>
                <a:cxnLst>
                  <a:cxn ang="0">
                    <a:pos x="0" y="4"/>
                  </a:cxn>
                  <a:cxn ang="0">
                    <a:pos x="4" y="19"/>
                  </a:cxn>
                  <a:cxn ang="0">
                    <a:pos x="9" y="33"/>
                  </a:cxn>
                  <a:cxn ang="0">
                    <a:pos x="13" y="38"/>
                  </a:cxn>
                  <a:cxn ang="0">
                    <a:pos x="19" y="46"/>
                  </a:cxn>
                  <a:cxn ang="0">
                    <a:pos x="9" y="23"/>
                  </a:cxn>
                  <a:cxn ang="0">
                    <a:pos x="2" y="0"/>
                  </a:cxn>
                  <a:cxn ang="0">
                    <a:pos x="0" y="2"/>
                  </a:cxn>
                  <a:cxn ang="0">
                    <a:pos x="0" y="4"/>
                  </a:cxn>
                  <a:cxn ang="0">
                    <a:pos x="419" y="8"/>
                  </a:cxn>
                  <a:cxn ang="0">
                    <a:pos x="421" y="6"/>
                  </a:cxn>
                  <a:cxn ang="0">
                    <a:pos x="421" y="4"/>
                  </a:cxn>
                  <a:cxn ang="0">
                    <a:pos x="419" y="2"/>
                  </a:cxn>
                  <a:cxn ang="0">
                    <a:pos x="417" y="0"/>
                  </a:cxn>
                  <a:cxn ang="0">
                    <a:pos x="417" y="4"/>
                  </a:cxn>
                  <a:cxn ang="0">
                    <a:pos x="415" y="8"/>
                  </a:cxn>
                  <a:cxn ang="0">
                    <a:pos x="417" y="8"/>
                  </a:cxn>
                  <a:cxn ang="0">
                    <a:pos x="419" y="8"/>
                  </a:cxn>
                </a:cxnLst>
                <a:rect l="0" t="0" r="r" b="b"/>
                <a:pathLst>
                  <a:path w="421" h="46">
                    <a:moveTo>
                      <a:pt x="0" y="4"/>
                    </a:moveTo>
                    <a:lnTo>
                      <a:pt x="4" y="19"/>
                    </a:lnTo>
                    <a:lnTo>
                      <a:pt x="9" y="33"/>
                    </a:lnTo>
                    <a:lnTo>
                      <a:pt x="13" y="38"/>
                    </a:lnTo>
                    <a:lnTo>
                      <a:pt x="19" y="46"/>
                    </a:lnTo>
                    <a:lnTo>
                      <a:pt x="9" y="23"/>
                    </a:lnTo>
                    <a:lnTo>
                      <a:pt x="2" y="0"/>
                    </a:lnTo>
                    <a:lnTo>
                      <a:pt x="0" y="2"/>
                    </a:lnTo>
                    <a:lnTo>
                      <a:pt x="0" y="4"/>
                    </a:lnTo>
                    <a:close/>
                    <a:moveTo>
                      <a:pt x="419" y="8"/>
                    </a:moveTo>
                    <a:lnTo>
                      <a:pt x="421" y="6"/>
                    </a:lnTo>
                    <a:lnTo>
                      <a:pt x="421" y="4"/>
                    </a:lnTo>
                    <a:lnTo>
                      <a:pt x="419" y="2"/>
                    </a:lnTo>
                    <a:lnTo>
                      <a:pt x="417" y="0"/>
                    </a:lnTo>
                    <a:lnTo>
                      <a:pt x="417" y="4"/>
                    </a:lnTo>
                    <a:lnTo>
                      <a:pt x="415" y="8"/>
                    </a:lnTo>
                    <a:lnTo>
                      <a:pt x="417" y="8"/>
                    </a:lnTo>
                    <a:lnTo>
                      <a:pt x="419" y="8"/>
                    </a:lnTo>
                    <a:close/>
                  </a:path>
                </a:pathLst>
              </a:custGeom>
              <a:solidFill>
                <a:srgbClr val="E07A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52" name="Freeform 252"/>
              <p:cNvSpPr>
                <a:spLocks noEditPoints="1"/>
              </p:cNvSpPr>
              <p:nvPr/>
            </p:nvSpPr>
            <p:spPr bwMode="auto">
              <a:xfrm>
                <a:off x="1654" y="1684"/>
                <a:ext cx="419" cy="56"/>
              </a:xfrm>
              <a:custGeom>
                <a:avLst/>
                <a:gdLst/>
                <a:ahLst/>
                <a:cxnLst>
                  <a:cxn ang="0">
                    <a:pos x="0" y="4"/>
                  </a:cxn>
                  <a:cxn ang="0">
                    <a:pos x="6" y="23"/>
                  </a:cxn>
                  <a:cxn ang="0">
                    <a:pos x="13" y="40"/>
                  </a:cxn>
                  <a:cxn ang="0">
                    <a:pos x="19" y="48"/>
                  </a:cxn>
                  <a:cxn ang="0">
                    <a:pos x="25" y="54"/>
                  </a:cxn>
                  <a:cxn ang="0">
                    <a:pos x="17" y="42"/>
                  </a:cxn>
                  <a:cxn ang="0">
                    <a:pos x="11" y="29"/>
                  </a:cxn>
                  <a:cxn ang="0">
                    <a:pos x="7" y="16"/>
                  </a:cxn>
                  <a:cxn ang="0">
                    <a:pos x="4" y="0"/>
                  </a:cxn>
                  <a:cxn ang="0">
                    <a:pos x="2" y="2"/>
                  </a:cxn>
                  <a:cxn ang="0">
                    <a:pos x="0" y="4"/>
                  </a:cxn>
                  <a:cxn ang="0">
                    <a:pos x="417" y="10"/>
                  </a:cxn>
                  <a:cxn ang="0">
                    <a:pos x="419" y="6"/>
                  </a:cxn>
                  <a:cxn ang="0">
                    <a:pos x="419" y="4"/>
                  </a:cxn>
                  <a:cxn ang="0">
                    <a:pos x="417" y="2"/>
                  </a:cxn>
                  <a:cxn ang="0">
                    <a:pos x="417" y="0"/>
                  </a:cxn>
                  <a:cxn ang="0">
                    <a:pos x="415" y="4"/>
                  </a:cxn>
                  <a:cxn ang="0">
                    <a:pos x="413" y="10"/>
                  </a:cxn>
                  <a:cxn ang="0">
                    <a:pos x="415" y="10"/>
                  </a:cxn>
                  <a:cxn ang="0">
                    <a:pos x="417" y="10"/>
                  </a:cxn>
                </a:cxnLst>
                <a:rect l="0" t="0" r="r" b="b"/>
                <a:pathLst>
                  <a:path w="419" h="54">
                    <a:moveTo>
                      <a:pt x="0" y="4"/>
                    </a:moveTo>
                    <a:lnTo>
                      <a:pt x="6" y="23"/>
                    </a:lnTo>
                    <a:lnTo>
                      <a:pt x="13" y="40"/>
                    </a:lnTo>
                    <a:lnTo>
                      <a:pt x="19" y="48"/>
                    </a:lnTo>
                    <a:lnTo>
                      <a:pt x="25" y="54"/>
                    </a:lnTo>
                    <a:lnTo>
                      <a:pt x="17" y="42"/>
                    </a:lnTo>
                    <a:lnTo>
                      <a:pt x="11" y="29"/>
                    </a:lnTo>
                    <a:lnTo>
                      <a:pt x="7" y="16"/>
                    </a:lnTo>
                    <a:lnTo>
                      <a:pt x="4" y="0"/>
                    </a:lnTo>
                    <a:lnTo>
                      <a:pt x="2" y="2"/>
                    </a:lnTo>
                    <a:lnTo>
                      <a:pt x="0" y="4"/>
                    </a:lnTo>
                    <a:close/>
                    <a:moveTo>
                      <a:pt x="417" y="10"/>
                    </a:moveTo>
                    <a:lnTo>
                      <a:pt x="419" y="6"/>
                    </a:lnTo>
                    <a:lnTo>
                      <a:pt x="419" y="4"/>
                    </a:lnTo>
                    <a:lnTo>
                      <a:pt x="417" y="2"/>
                    </a:lnTo>
                    <a:lnTo>
                      <a:pt x="417" y="0"/>
                    </a:lnTo>
                    <a:lnTo>
                      <a:pt x="415" y="4"/>
                    </a:lnTo>
                    <a:lnTo>
                      <a:pt x="413" y="10"/>
                    </a:lnTo>
                    <a:lnTo>
                      <a:pt x="415" y="10"/>
                    </a:lnTo>
                    <a:lnTo>
                      <a:pt x="417" y="10"/>
                    </a:lnTo>
                    <a:close/>
                  </a:path>
                </a:pathLst>
              </a:custGeom>
              <a:solidFill>
                <a:srgbClr val="E17E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53" name="Freeform 253"/>
              <p:cNvSpPr>
                <a:spLocks noEditPoints="1"/>
              </p:cNvSpPr>
              <p:nvPr/>
            </p:nvSpPr>
            <p:spPr bwMode="auto">
              <a:xfrm>
                <a:off x="1656" y="1683"/>
                <a:ext cx="415" cy="62"/>
              </a:xfrm>
              <a:custGeom>
                <a:avLst/>
                <a:gdLst/>
                <a:ahLst/>
                <a:cxnLst>
                  <a:cxn ang="0">
                    <a:pos x="0" y="3"/>
                  </a:cxn>
                  <a:cxn ang="0">
                    <a:pos x="7" y="26"/>
                  </a:cxn>
                  <a:cxn ang="0">
                    <a:pos x="17" y="49"/>
                  </a:cxn>
                  <a:cxn ang="0">
                    <a:pos x="23" y="56"/>
                  </a:cxn>
                  <a:cxn ang="0">
                    <a:pos x="28" y="62"/>
                  </a:cxn>
                  <a:cxn ang="0">
                    <a:pos x="21" y="47"/>
                  </a:cxn>
                  <a:cxn ang="0">
                    <a:pos x="13" y="32"/>
                  </a:cxn>
                  <a:cxn ang="0">
                    <a:pos x="7" y="17"/>
                  </a:cxn>
                  <a:cxn ang="0">
                    <a:pos x="4" y="1"/>
                  </a:cxn>
                  <a:cxn ang="0">
                    <a:pos x="2" y="1"/>
                  </a:cxn>
                  <a:cxn ang="0">
                    <a:pos x="0" y="3"/>
                  </a:cxn>
                  <a:cxn ang="0">
                    <a:pos x="413" y="11"/>
                  </a:cxn>
                  <a:cxn ang="0">
                    <a:pos x="415" y="7"/>
                  </a:cxn>
                  <a:cxn ang="0">
                    <a:pos x="415" y="3"/>
                  </a:cxn>
                  <a:cxn ang="0">
                    <a:pos x="415" y="1"/>
                  </a:cxn>
                  <a:cxn ang="0">
                    <a:pos x="413" y="0"/>
                  </a:cxn>
                  <a:cxn ang="0">
                    <a:pos x="411" y="3"/>
                  </a:cxn>
                  <a:cxn ang="0">
                    <a:pos x="411" y="9"/>
                  </a:cxn>
                  <a:cxn ang="0">
                    <a:pos x="411" y="11"/>
                  </a:cxn>
                  <a:cxn ang="0">
                    <a:pos x="413" y="11"/>
                  </a:cxn>
                </a:cxnLst>
                <a:rect l="0" t="0" r="r" b="b"/>
                <a:pathLst>
                  <a:path w="415" h="62">
                    <a:moveTo>
                      <a:pt x="0" y="3"/>
                    </a:moveTo>
                    <a:lnTo>
                      <a:pt x="7" y="26"/>
                    </a:lnTo>
                    <a:lnTo>
                      <a:pt x="17" y="49"/>
                    </a:lnTo>
                    <a:lnTo>
                      <a:pt x="23" y="56"/>
                    </a:lnTo>
                    <a:lnTo>
                      <a:pt x="28" y="62"/>
                    </a:lnTo>
                    <a:lnTo>
                      <a:pt x="21" y="47"/>
                    </a:lnTo>
                    <a:lnTo>
                      <a:pt x="13" y="32"/>
                    </a:lnTo>
                    <a:lnTo>
                      <a:pt x="7" y="17"/>
                    </a:lnTo>
                    <a:lnTo>
                      <a:pt x="4" y="1"/>
                    </a:lnTo>
                    <a:lnTo>
                      <a:pt x="2" y="1"/>
                    </a:lnTo>
                    <a:lnTo>
                      <a:pt x="0" y="3"/>
                    </a:lnTo>
                    <a:close/>
                    <a:moveTo>
                      <a:pt x="413" y="11"/>
                    </a:moveTo>
                    <a:lnTo>
                      <a:pt x="415" y="7"/>
                    </a:lnTo>
                    <a:lnTo>
                      <a:pt x="415" y="3"/>
                    </a:lnTo>
                    <a:lnTo>
                      <a:pt x="415" y="1"/>
                    </a:lnTo>
                    <a:lnTo>
                      <a:pt x="413" y="0"/>
                    </a:lnTo>
                    <a:lnTo>
                      <a:pt x="411" y="3"/>
                    </a:lnTo>
                    <a:lnTo>
                      <a:pt x="411" y="9"/>
                    </a:lnTo>
                    <a:lnTo>
                      <a:pt x="411" y="11"/>
                    </a:lnTo>
                    <a:lnTo>
                      <a:pt x="413" y="11"/>
                    </a:lnTo>
                    <a:close/>
                  </a:path>
                </a:pathLst>
              </a:custGeom>
              <a:solidFill>
                <a:srgbClr val="E181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54" name="Freeform 254"/>
              <p:cNvSpPr>
                <a:spLocks noEditPoints="1"/>
              </p:cNvSpPr>
              <p:nvPr/>
            </p:nvSpPr>
            <p:spPr bwMode="auto">
              <a:xfrm>
                <a:off x="1657" y="1680"/>
                <a:ext cx="414" cy="73"/>
              </a:xfrm>
              <a:custGeom>
                <a:avLst/>
                <a:gdLst/>
                <a:ahLst/>
                <a:cxnLst>
                  <a:cxn ang="0">
                    <a:pos x="0" y="5"/>
                  </a:cxn>
                  <a:cxn ang="0">
                    <a:pos x="3" y="21"/>
                  </a:cxn>
                  <a:cxn ang="0">
                    <a:pos x="7" y="34"/>
                  </a:cxn>
                  <a:cxn ang="0">
                    <a:pos x="13" y="47"/>
                  </a:cxn>
                  <a:cxn ang="0">
                    <a:pos x="21" y="59"/>
                  </a:cxn>
                  <a:cxn ang="0">
                    <a:pos x="28" y="66"/>
                  </a:cxn>
                  <a:cxn ang="0">
                    <a:pos x="34" y="74"/>
                  </a:cxn>
                  <a:cxn ang="0">
                    <a:pos x="22" y="57"/>
                  </a:cxn>
                  <a:cxn ang="0">
                    <a:pos x="15" y="40"/>
                  </a:cxn>
                  <a:cxn ang="0">
                    <a:pos x="7" y="23"/>
                  </a:cxn>
                  <a:cxn ang="0">
                    <a:pos x="3" y="4"/>
                  </a:cxn>
                  <a:cxn ang="0">
                    <a:pos x="2" y="5"/>
                  </a:cxn>
                  <a:cxn ang="0">
                    <a:pos x="0" y="5"/>
                  </a:cxn>
                  <a:cxn ang="0">
                    <a:pos x="409" y="15"/>
                  </a:cxn>
                  <a:cxn ang="0">
                    <a:pos x="411" y="9"/>
                  </a:cxn>
                  <a:cxn ang="0">
                    <a:pos x="413" y="5"/>
                  </a:cxn>
                  <a:cxn ang="0">
                    <a:pos x="411" y="4"/>
                  </a:cxn>
                  <a:cxn ang="0">
                    <a:pos x="409" y="0"/>
                  </a:cxn>
                  <a:cxn ang="0">
                    <a:pos x="408" y="7"/>
                  </a:cxn>
                  <a:cxn ang="0">
                    <a:pos x="408" y="13"/>
                  </a:cxn>
                  <a:cxn ang="0">
                    <a:pos x="409" y="13"/>
                  </a:cxn>
                  <a:cxn ang="0">
                    <a:pos x="409" y="15"/>
                  </a:cxn>
                </a:cxnLst>
                <a:rect l="0" t="0" r="r" b="b"/>
                <a:pathLst>
                  <a:path w="413" h="74">
                    <a:moveTo>
                      <a:pt x="0" y="5"/>
                    </a:moveTo>
                    <a:lnTo>
                      <a:pt x="3" y="21"/>
                    </a:lnTo>
                    <a:lnTo>
                      <a:pt x="7" y="34"/>
                    </a:lnTo>
                    <a:lnTo>
                      <a:pt x="13" y="47"/>
                    </a:lnTo>
                    <a:lnTo>
                      <a:pt x="21" y="59"/>
                    </a:lnTo>
                    <a:lnTo>
                      <a:pt x="28" y="66"/>
                    </a:lnTo>
                    <a:lnTo>
                      <a:pt x="34" y="74"/>
                    </a:lnTo>
                    <a:lnTo>
                      <a:pt x="22" y="57"/>
                    </a:lnTo>
                    <a:lnTo>
                      <a:pt x="15" y="40"/>
                    </a:lnTo>
                    <a:lnTo>
                      <a:pt x="7" y="23"/>
                    </a:lnTo>
                    <a:lnTo>
                      <a:pt x="3" y="4"/>
                    </a:lnTo>
                    <a:lnTo>
                      <a:pt x="2" y="5"/>
                    </a:lnTo>
                    <a:lnTo>
                      <a:pt x="0" y="5"/>
                    </a:lnTo>
                    <a:close/>
                    <a:moveTo>
                      <a:pt x="409" y="15"/>
                    </a:moveTo>
                    <a:lnTo>
                      <a:pt x="411" y="9"/>
                    </a:lnTo>
                    <a:lnTo>
                      <a:pt x="413" y="5"/>
                    </a:lnTo>
                    <a:lnTo>
                      <a:pt x="411" y="4"/>
                    </a:lnTo>
                    <a:lnTo>
                      <a:pt x="409" y="0"/>
                    </a:lnTo>
                    <a:lnTo>
                      <a:pt x="408" y="7"/>
                    </a:lnTo>
                    <a:lnTo>
                      <a:pt x="408" y="13"/>
                    </a:lnTo>
                    <a:lnTo>
                      <a:pt x="409" y="13"/>
                    </a:lnTo>
                    <a:lnTo>
                      <a:pt x="409" y="15"/>
                    </a:lnTo>
                    <a:close/>
                  </a:path>
                </a:pathLst>
              </a:custGeom>
              <a:solidFill>
                <a:srgbClr val="E286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55" name="Freeform 255"/>
              <p:cNvSpPr>
                <a:spLocks noEditPoints="1"/>
              </p:cNvSpPr>
              <p:nvPr/>
            </p:nvSpPr>
            <p:spPr bwMode="auto">
              <a:xfrm>
                <a:off x="1660" y="1679"/>
                <a:ext cx="409" cy="78"/>
              </a:xfrm>
              <a:custGeom>
                <a:avLst/>
                <a:gdLst/>
                <a:ahLst/>
                <a:cxnLst>
                  <a:cxn ang="0">
                    <a:pos x="0" y="7"/>
                  </a:cxn>
                  <a:cxn ang="0">
                    <a:pos x="3" y="23"/>
                  </a:cxn>
                  <a:cxn ang="0">
                    <a:pos x="9" y="38"/>
                  </a:cxn>
                  <a:cxn ang="0">
                    <a:pos x="17" y="53"/>
                  </a:cxn>
                  <a:cxn ang="0">
                    <a:pos x="24" y="68"/>
                  </a:cxn>
                  <a:cxn ang="0">
                    <a:pos x="34" y="78"/>
                  </a:cxn>
                  <a:cxn ang="0">
                    <a:pos x="38" y="80"/>
                  </a:cxn>
                  <a:cxn ang="0">
                    <a:pos x="38" y="80"/>
                  </a:cxn>
                  <a:cxn ang="0">
                    <a:pos x="38" y="80"/>
                  </a:cxn>
                  <a:cxn ang="0">
                    <a:pos x="26" y="62"/>
                  </a:cxn>
                  <a:cxn ang="0">
                    <a:pos x="17" y="45"/>
                  </a:cxn>
                  <a:cxn ang="0">
                    <a:pos x="9" y="25"/>
                  </a:cxn>
                  <a:cxn ang="0">
                    <a:pos x="3" y="6"/>
                  </a:cxn>
                  <a:cxn ang="0">
                    <a:pos x="1" y="6"/>
                  </a:cxn>
                  <a:cxn ang="0">
                    <a:pos x="0" y="7"/>
                  </a:cxn>
                  <a:cxn ang="0">
                    <a:pos x="407" y="15"/>
                  </a:cxn>
                  <a:cxn ang="0">
                    <a:pos x="407" y="9"/>
                  </a:cxn>
                  <a:cxn ang="0">
                    <a:pos x="409" y="6"/>
                  </a:cxn>
                  <a:cxn ang="0">
                    <a:pos x="407" y="2"/>
                  </a:cxn>
                  <a:cxn ang="0">
                    <a:pos x="406" y="0"/>
                  </a:cxn>
                  <a:cxn ang="0">
                    <a:pos x="406" y="7"/>
                  </a:cxn>
                  <a:cxn ang="0">
                    <a:pos x="404" y="15"/>
                  </a:cxn>
                  <a:cxn ang="0">
                    <a:pos x="406" y="15"/>
                  </a:cxn>
                  <a:cxn ang="0">
                    <a:pos x="407" y="15"/>
                  </a:cxn>
                </a:cxnLst>
                <a:rect l="0" t="0" r="r" b="b"/>
                <a:pathLst>
                  <a:path w="409" h="80">
                    <a:moveTo>
                      <a:pt x="0" y="7"/>
                    </a:moveTo>
                    <a:lnTo>
                      <a:pt x="3" y="23"/>
                    </a:lnTo>
                    <a:lnTo>
                      <a:pt x="9" y="38"/>
                    </a:lnTo>
                    <a:lnTo>
                      <a:pt x="17" y="53"/>
                    </a:lnTo>
                    <a:lnTo>
                      <a:pt x="24" y="68"/>
                    </a:lnTo>
                    <a:lnTo>
                      <a:pt x="34" y="78"/>
                    </a:lnTo>
                    <a:lnTo>
                      <a:pt x="38" y="80"/>
                    </a:lnTo>
                    <a:lnTo>
                      <a:pt x="38" y="80"/>
                    </a:lnTo>
                    <a:lnTo>
                      <a:pt x="38" y="80"/>
                    </a:lnTo>
                    <a:lnTo>
                      <a:pt x="26" y="62"/>
                    </a:lnTo>
                    <a:lnTo>
                      <a:pt x="17" y="45"/>
                    </a:lnTo>
                    <a:lnTo>
                      <a:pt x="9" y="25"/>
                    </a:lnTo>
                    <a:lnTo>
                      <a:pt x="3" y="6"/>
                    </a:lnTo>
                    <a:lnTo>
                      <a:pt x="1" y="6"/>
                    </a:lnTo>
                    <a:lnTo>
                      <a:pt x="0" y="7"/>
                    </a:lnTo>
                    <a:close/>
                    <a:moveTo>
                      <a:pt x="407" y="15"/>
                    </a:moveTo>
                    <a:lnTo>
                      <a:pt x="407" y="9"/>
                    </a:lnTo>
                    <a:lnTo>
                      <a:pt x="409" y="6"/>
                    </a:lnTo>
                    <a:lnTo>
                      <a:pt x="407" y="2"/>
                    </a:lnTo>
                    <a:lnTo>
                      <a:pt x="406" y="0"/>
                    </a:lnTo>
                    <a:lnTo>
                      <a:pt x="406" y="7"/>
                    </a:lnTo>
                    <a:lnTo>
                      <a:pt x="404" y="15"/>
                    </a:lnTo>
                    <a:lnTo>
                      <a:pt x="406" y="15"/>
                    </a:lnTo>
                    <a:lnTo>
                      <a:pt x="407" y="15"/>
                    </a:lnTo>
                    <a:close/>
                  </a:path>
                </a:pathLst>
              </a:custGeom>
              <a:solidFill>
                <a:srgbClr val="E289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56" name="Freeform 256"/>
              <p:cNvSpPr>
                <a:spLocks noEditPoints="1"/>
              </p:cNvSpPr>
              <p:nvPr/>
            </p:nvSpPr>
            <p:spPr bwMode="auto">
              <a:xfrm>
                <a:off x="1661" y="1677"/>
                <a:ext cx="406" cy="82"/>
              </a:xfrm>
              <a:custGeom>
                <a:avLst/>
                <a:gdLst/>
                <a:ahLst/>
                <a:cxnLst>
                  <a:cxn ang="0">
                    <a:pos x="0" y="8"/>
                  </a:cxn>
                  <a:cxn ang="0">
                    <a:pos x="4" y="27"/>
                  </a:cxn>
                  <a:cxn ang="0">
                    <a:pos x="12" y="44"/>
                  </a:cxn>
                  <a:cxn ang="0">
                    <a:pos x="19" y="61"/>
                  </a:cxn>
                  <a:cxn ang="0">
                    <a:pos x="31" y="78"/>
                  </a:cxn>
                  <a:cxn ang="0">
                    <a:pos x="35" y="82"/>
                  </a:cxn>
                  <a:cxn ang="0">
                    <a:pos x="37" y="82"/>
                  </a:cxn>
                  <a:cxn ang="0">
                    <a:pos x="37" y="82"/>
                  </a:cxn>
                  <a:cxn ang="0">
                    <a:pos x="38" y="82"/>
                  </a:cxn>
                  <a:cxn ang="0">
                    <a:pos x="27" y="64"/>
                  </a:cxn>
                  <a:cxn ang="0">
                    <a:pos x="18" y="46"/>
                  </a:cxn>
                  <a:cxn ang="0">
                    <a:pos x="10" y="27"/>
                  </a:cxn>
                  <a:cxn ang="0">
                    <a:pos x="4" y="6"/>
                  </a:cxn>
                  <a:cxn ang="0">
                    <a:pos x="2" y="8"/>
                  </a:cxn>
                  <a:cxn ang="0">
                    <a:pos x="2" y="8"/>
                  </a:cxn>
                  <a:cxn ang="0">
                    <a:pos x="0" y="8"/>
                  </a:cxn>
                  <a:cxn ang="0">
                    <a:pos x="0" y="8"/>
                  </a:cxn>
                  <a:cxn ang="0">
                    <a:pos x="405" y="17"/>
                  </a:cxn>
                  <a:cxn ang="0">
                    <a:pos x="405" y="11"/>
                  </a:cxn>
                  <a:cxn ang="0">
                    <a:pos x="406" y="4"/>
                  </a:cxn>
                  <a:cxn ang="0">
                    <a:pos x="405" y="2"/>
                  </a:cxn>
                  <a:cxn ang="0">
                    <a:pos x="405" y="0"/>
                  </a:cxn>
                  <a:cxn ang="0">
                    <a:pos x="403" y="8"/>
                  </a:cxn>
                  <a:cxn ang="0">
                    <a:pos x="401" y="15"/>
                  </a:cxn>
                  <a:cxn ang="0">
                    <a:pos x="403" y="17"/>
                  </a:cxn>
                  <a:cxn ang="0">
                    <a:pos x="405" y="17"/>
                  </a:cxn>
                </a:cxnLst>
                <a:rect l="0" t="0" r="r" b="b"/>
                <a:pathLst>
                  <a:path w="406" h="82">
                    <a:moveTo>
                      <a:pt x="0" y="8"/>
                    </a:moveTo>
                    <a:lnTo>
                      <a:pt x="4" y="27"/>
                    </a:lnTo>
                    <a:lnTo>
                      <a:pt x="12" y="44"/>
                    </a:lnTo>
                    <a:lnTo>
                      <a:pt x="19" y="61"/>
                    </a:lnTo>
                    <a:lnTo>
                      <a:pt x="31" y="78"/>
                    </a:lnTo>
                    <a:lnTo>
                      <a:pt x="35" y="82"/>
                    </a:lnTo>
                    <a:lnTo>
                      <a:pt x="37" y="82"/>
                    </a:lnTo>
                    <a:lnTo>
                      <a:pt x="37" y="82"/>
                    </a:lnTo>
                    <a:lnTo>
                      <a:pt x="38" y="82"/>
                    </a:lnTo>
                    <a:lnTo>
                      <a:pt x="27" y="64"/>
                    </a:lnTo>
                    <a:lnTo>
                      <a:pt x="18" y="46"/>
                    </a:lnTo>
                    <a:lnTo>
                      <a:pt x="10" y="27"/>
                    </a:lnTo>
                    <a:lnTo>
                      <a:pt x="4" y="6"/>
                    </a:lnTo>
                    <a:lnTo>
                      <a:pt x="2" y="8"/>
                    </a:lnTo>
                    <a:lnTo>
                      <a:pt x="2" y="8"/>
                    </a:lnTo>
                    <a:lnTo>
                      <a:pt x="0" y="8"/>
                    </a:lnTo>
                    <a:lnTo>
                      <a:pt x="0" y="8"/>
                    </a:lnTo>
                    <a:close/>
                    <a:moveTo>
                      <a:pt x="405" y="17"/>
                    </a:moveTo>
                    <a:lnTo>
                      <a:pt x="405" y="11"/>
                    </a:lnTo>
                    <a:lnTo>
                      <a:pt x="406" y="4"/>
                    </a:lnTo>
                    <a:lnTo>
                      <a:pt x="405" y="2"/>
                    </a:lnTo>
                    <a:lnTo>
                      <a:pt x="405" y="0"/>
                    </a:lnTo>
                    <a:lnTo>
                      <a:pt x="403" y="8"/>
                    </a:lnTo>
                    <a:lnTo>
                      <a:pt x="401" y="15"/>
                    </a:lnTo>
                    <a:lnTo>
                      <a:pt x="403" y="17"/>
                    </a:lnTo>
                    <a:lnTo>
                      <a:pt x="405" y="17"/>
                    </a:lnTo>
                    <a:close/>
                  </a:path>
                </a:pathLst>
              </a:custGeom>
              <a:solidFill>
                <a:srgbClr val="E28A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57" name="Freeform 257"/>
              <p:cNvSpPr>
                <a:spLocks noEditPoints="1"/>
              </p:cNvSpPr>
              <p:nvPr/>
            </p:nvSpPr>
            <p:spPr bwMode="auto">
              <a:xfrm>
                <a:off x="1663" y="1675"/>
                <a:ext cx="403" cy="84"/>
              </a:xfrm>
              <a:custGeom>
                <a:avLst/>
                <a:gdLst/>
                <a:ahLst/>
                <a:cxnLst>
                  <a:cxn ang="0">
                    <a:pos x="0" y="10"/>
                  </a:cxn>
                  <a:cxn ang="0">
                    <a:pos x="6" y="29"/>
                  </a:cxn>
                  <a:cxn ang="0">
                    <a:pos x="14" y="49"/>
                  </a:cxn>
                  <a:cxn ang="0">
                    <a:pos x="23" y="66"/>
                  </a:cxn>
                  <a:cxn ang="0">
                    <a:pos x="35" y="84"/>
                  </a:cxn>
                  <a:cxn ang="0">
                    <a:pos x="36" y="84"/>
                  </a:cxn>
                  <a:cxn ang="0">
                    <a:pos x="38" y="84"/>
                  </a:cxn>
                  <a:cxn ang="0">
                    <a:pos x="27" y="66"/>
                  </a:cxn>
                  <a:cxn ang="0">
                    <a:pos x="17" y="48"/>
                  </a:cxn>
                  <a:cxn ang="0">
                    <a:pos x="10" y="29"/>
                  </a:cxn>
                  <a:cxn ang="0">
                    <a:pos x="4" y="8"/>
                  </a:cxn>
                  <a:cxn ang="0">
                    <a:pos x="2" y="8"/>
                  </a:cxn>
                  <a:cxn ang="0">
                    <a:pos x="0" y="10"/>
                  </a:cxn>
                  <a:cxn ang="0">
                    <a:pos x="0" y="10"/>
                  </a:cxn>
                  <a:cxn ang="0">
                    <a:pos x="0" y="10"/>
                  </a:cxn>
                  <a:cxn ang="0">
                    <a:pos x="401" y="19"/>
                  </a:cxn>
                  <a:cxn ang="0">
                    <a:pos x="403" y="11"/>
                  </a:cxn>
                  <a:cxn ang="0">
                    <a:pos x="403" y="4"/>
                  </a:cxn>
                  <a:cxn ang="0">
                    <a:pos x="403" y="2"/>
                  </a:cxn>
                  <a:cxn ang="0">
                    <a:pos x="401" y="0"/>
                  </a:cxn>
                  <a:cxn ang="0">
                    <a:pos x="399" y="10"/>
                  </a:cxn>
                  <a:cxn ang="0">
                    <a:pos x="397" y="17"/>
                  </a:cxn>
                  <a:cxn ang="0">
                    <a:pos x="399" y="17"/>
                  </a:cxn>
                  <a:cxn ang="0">
                    <a:pos x="401" y="19"/>
                  </a:cxn>
                </a:cxnLst>
                <a:rect l="0" t="0" r="r" b="b"/>
                <a:pathLst>
                  <a:path w="403" h="84">
                    <a:moveTo>
                      <a:pt x="0" y="10"/>
                    </a:moveTo>
                    <a:lnTo>
                      <a:pt x="6" y="29"/>
                    </a:lnTo>
                    <a:lnTo>
                      <a:pt x="14" y="49"/>
                    </a:lnTo>
                    <a:lnTo>
                      <a:pt x="23" y="66"/>
                    </a:lnTo>
                    <a:lnTo>
                      <a:pt x="35" y="84"/>
                    </a:lnTo>
                    <a:lnTo>
                      <a:pt x="36" y="84"/>
                    </a:lnTo>
                    <a:lnTo>
                      <a:pt x="38" y="84"/>
                    </a:lnTo>
                    <a:lnTo>
                      <a:pt x="27" y="66"/>
                    </a:lnTo>
                    <a:lnTo>
                      <a:pt x="17" y="48"/>
                    </a:lnTo>
                    <a:lnTo>
                      <a:pt x="10" y="29"/>
                    </a:lnTo>
                    <a:lnTo>
                      <a:pt x="4" y="8"/>
                    </a:lnTo>
                    <a:lnTo>
                      <a:pt x="2" y="8"/>
                    </a:lnTo>
                    <a:lnTo>
                      <a:pt x="0" y="10"/>
                    </a:lnTo>
                    <a:lnTo>
                      <a:pt x="0" y="10"/>
                    </a:lnTo>
                    <a:lnTo>
                      <a:pt x="0" y="10"/>
                    </a:lnTo>
                    <a:close/>
                    <a:moveTo>
                      <a:pt x="401" y="19"/>
                    </a:moveTo>
                    <a:lnTo>
                      <a:pt x="403" y="11"/>
                    </a:lnTo>
                    <a:lnTo>
                      <a:pt x="403" y="4"/>
                    </a:lnTo>
                    <a:lnTo>
                      <a:pt x="403" y="2"/>
                    </a:lnTo>
                    <a:lnTo>
                      <a:pt x="401" y="0"/>
                    </a:lnTo>
                    <a:lnTo>
                      <a:pt x="399" y="10"/>
                    </a:lnTo>
                    <a:lnTo>
                      <a:pt x="397" y="17"/>
                    </a:lnTo>
                    <a:lnTo>
                      <a:pt x="399" y="17"/>
                    </a:lnTo>
                    <a:lnTo>
                      <a:pt x="401" y="19"/>
                    </a:lnTo>
                    <a:close/>
                  </a:path>
                </a:pathLst>
              </a:custGeom>
              <a:solidFill>
                <a:srgbClr val="E28B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58" name="Freeform 258"/>
              <p:cNvSpPr>
                <a:spLocks noEditPoints="1"/>
              </p:cNvSpPr>
              <p:nvPr/>
            </p:nvSpPr>
            <p:spPr bwMode="auto">
              <a:xfrm>
                <a:off x="1665" y="1673"/>
                <a:ext cx="402" cy="86"/>
              </a:xfrm>
              <a:custGeom>
                <a:avLst/>
                <a:gdLst/>
                <a:ahLst/>
                <a:cxnLst>
                  <a:cxn ang="0">
                    <a:pos x="0" y="10"/>
                  </a:cxn>
                  <a:cxn ang="0">
                    <a:pos x="6" y="31"/>
                  </a:cxn>
                  <a:cxn ang="0">
                    <a:pos x="14" y="50"/>
                  </a:cxn>
                  <a:cxn ang="0">
                    <a:pos x="23" y="68"/>
                  </a:cxn>
                  <a:cxn ang="0">
                    <a:pos x="34" y="86"/>
                  </a:cxn>
                  <a:cxn ang="0">
                    <a:pos x="36" y="86"/>
                  </a:cxn>
                  <a:cxn ang="0">
                    <a:pos x="38" y="86"/>
                  </a:cxn>
                  <a:cxn ang="0">
                    <a:pos x="27" y="68"/>
                  </a:cxn>
                  <a:cxn ang="0">
                    <a:pos x="17" y="50"/>
                  </a:cxn>
                  <a:cxn ang="0">
                    <a:pos x="10" y="31"/>
                  </a:cxn>
                  <a:cxn ang="0">
                    <a:pos x="4" y="10"/>
                  </a:cxn>
                  <a:cxn ang="0">
                    <a:pos x="2" y="10"/>
                  </a:cxn>
                  <a:cxn ang="0">
                    <a:pos x="0" y="10"/>
                  </a:cxn>
                  <a:cxn ang="0">
                    <a:pos x="397" y="19"/>
                  </a:cxn>
                  <a:cxn ang="0">
                    <a:pos x="399" y="12"/>
                  </a:cxn>
                  <a:cxn ang="0">
                    <a:pos x="401" y="4"/>
                  </a:cxn>
                  <a:cxn ang="0">
                    <a:pos x="399" y="2"/>
                  </a:cxn>
                  <a:cxn ang="0">
                    <a:pos x="397" y="0"/>
                  </a:cxn>
                  <a:cxn ang="0">
                    <a:pos x="395" y="10"/>
                  </a:cxn>
                  <a:cxn ang="0">
                    <a:pos x="393" y="19"/>
                  </a:cxn>
                  <a:cxn ang="0">
                    <a:pos x="395" y="19"/>
                  </a:cxn>
                  <a:cxn ang="0">
                    <a:pos x="397" y="19"/>
                  </a:cxn>
                </a:cxnLst>
                <a:rect l="0" t="0" r="r" b="b"/>
                <a:pathLst>
                  <a:path w="401" h="86">
                    <a:moveTo>
                      <a:pt x="0" y="10"/>
                    </a:moveTo>
                    <a:lnTo>
                      <a:pt x="6" y="31"/>
                    </a:lnTo>
                    <a:lnTo>
                      <a:pt x="14" y="50"/>
                    </a:lnTo>
                    <a:lnTo>
                      <a:pt x="23" y="68"/>
                    </a:lnTo>
                    <a:lnTo>
                      <a:pt x="34" y="86"/>
                    </a:lnTo>
                    <a:lnTo>
                      <a:pt x="36" y="86"/>
                    </a:lnTo>
                    <a:lnTo>
                      <a:pt x="38" y="86"/>
                    </a:lnTo>
                    <a:lnTo>
                      <a:pt x="27" y="68"/>
                    </a:lnTo>
                    <a:lnTo>
                      <a:pt x="17" y="50"/>
                    </a:lnTo>
                    <a:lnTo>
                      <a:pt x="10" y="31"/>
                    </a:lnTo>
                    <a:lnTo>
                      <a:pt x="4" y="10"/>
                    </a:lnTo>
                    <a:lnTo>
                      <a:pt x="2" y="10"/>
                    </a:lnTo>
                    <a:lnTo>
                      <a:pt x="0" y="10"/>
                    </a:lnTo>
                    <a:close/>
                    <a:moveTo>
                      <a:pt x="397" y="19"/>
                    </a:moveTo>
                    <a:lnTo>
                      <a:pt x="399" y="12"/>
                    </a:lnTo>
                    <a:lnTo>
                      <a:pt x="401" y="4"/>
                    </a:lnTo>
                    <a:lnTo>
                      <a:pt x="399" y="2"/>
                    </a:lnTo>
                    <a:lnTo>
                      <a:pt x="397" y="0"/>
                    </a:lnTo>
                    <a:lnTo>
                      <a:pt x="395" y="10"/>
                    </a:lnTo>
                    <a:lnTo>
                      <a:pt x="393" y="19"/>
                    </a:lnTo>
                    <a:lnTo>
                      <a:pt x="395" y="19"/>
                    </a:lnTo>
                    <a:lnTo>
                      <a:pt x="397" y="19"/>
                    </a:lnTo>
                    <a:close/>
                  </a:path>
                </a:pathLst>
              </a:custGeom>
              <a:solidFill>
                <a:srgbClr val="E38B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59" name="Freeform 259"/>
              <p:cNvSpPr>
                <a:spLocks noEditPoints="1"/>
              </p:cNvSpPr>
              <p:nvPr/>
            </p:nvSpPr>
            <p:spPr bwMode="auto">
              <a:xfrm>
                <a:off x="1667" y="1671"/>
                <a:ext cx="397" cy="88"/>
              </a:xfrm>
              <a:custGeom>
                <a:avLst/>
                <a:gdLst/>
                <a:ahLst/>
                <a:cxnLst>
                  <a:cxn ang="0">
                    <a:pos x="0" y="12"/>
                  </a:cxn>
                  <a:cxn ang="0">
                    <a:pos x="6" y="33"/>
                  </a:cxn>
                  <a:cxn ang="0">
                    <a:pos x="13" y="52"/>
                  </a:cxn>
                  <a:cxn ang="0">
                    <a:pos x="23" y="70"/>
                  </a:cxn>
                  <a:cxn ang="0">
                    <a:pos x="34" y="88"/>
                  </a:cxn>
                  <a:cxn ang="0">
                    <a:pos x="36" y="88"/>
                  </a:cxn>
                  <a:cxn ang="0">
                    <a:pos x="38" y="88"/>
                  </a:cxn>
                  <a:cxn ang="0">
                    <a:pos x="27" y="70"/>
                  </a:cxn>
                  <a:cxn ang="0">
                    <a:pos x="17" y="52"/>
                  </a:cxn>
                  <a:cxn ang="0">
                    <a:pos x="10" y="33"/>
                  </a:cxn>
                  <a:cxn ang="0">
                    <a:pos x="4" y="12"/>
                  </a:cxn>
                  <a:cxn ang="0">
                    <a:pos x="2" y="12"/>
                  </a:cxn>
                  <a:cxn ang="0">
                    <a:pos x="0" y="12"/>
                  </a:cxn>
                  <a:cxn ang="0">
                    <a:pos x="393" y="21"/>
                  </a:cxn>
                  <a:cxn ang="0">
                    <a:pos x="395" y="14"/>
                  </a:cxn>
                  <a:cxn ang="0">
                    <a:pos x="397" y="4"/>
                  </a:cxn>
                  <a:cxn ang="0">
                    <a:pos x="395" y="2"/>
                  </a:cxn>
                  <a:cxn ang="0">
                    <a:pos x="393" y="0"/>
                  </a:cxn>
                  <a:cxn ang="0">
                    <a:pos x="391" y="10"/>
                  </a:cxn>
                  <a:cxn ang="0">
                    <a:pos x="389" y="21"/>
                  </a:cxn>
                  <a:cxn ang="0">
                    <a:pos x="391" y="21"/>
                  </a:cxn>
                  <a:cxn ang="0">
                    <a:pos x="393" y="21"/>
                  </a:cxn>
                </a:cxnLst>
                <a:rect l="0" t="0" r="r" b="b"/>
                <a:pathLst>
                  <a:path w="397" h="88">
                    <a:moveTo>
                      <a:pt x="0" y="12"/>
                    </a:moveTo>
                    <a:lnTo>
                      <a:pt x="6" y="33"/>
                    </a:lnTo>
                    <a:lnTo>
                      <a:pt x="13" y="52"/>
                    </a:lnTo>
                    <a:lnTo>
                      <a:pt x="23" y="70"/>
                    </a:lnTo>
                    <a:lnTo>
                      <a:pt x="34" y="88"/>
                    </a:lnTo>
                    <a:lnTo>
                      <a:pt x="36" y="88"/>
                    </a:lnTo>
                    <a:lnTo>
                      <a:pt x="38" y="88"/>
                    </a:lnTo>
                    <a:lnTo>
                      <a:pt x="27" y="70"/>
                    </a:lnTo>
                    <a:lnTo>
                      <a:pt x="17" y="52"/>
                    </a:lnTo>
                    <a:lnTo>
                      <a:pt x="10" y="33"/>
                    </a:lnTo>
                    <a:lnTo>
                      <a:pt x="4" y="12"/>
                    </a:lnTo>
                    <a:lnTo>
                      <a:pt x="2" y="12"/>
                    </a:lnTo>
                    <a:lnTo>
                      <a:pt x="0" y="12"/>
                    </a:lnTo>
                    <a:close/>
                    <a:moveTo>
                      <a:pt x="393" y="21"/>
                    </a:moveTo>
                    <a:lnTo>
                      <a:pt x="395" y="14"/>
                    </a:lnTo>
                    <a:lnTo>
                      <a:pt x="397" y="4"/>
                    </a:lnTo>
                    <a:lnTo>
                      <a:pt x="395" y="2"/>
                    </a:lnTo>
                    <a:lnTo>
                      <a:pt x="393" y="0"/>
                    </a:lnTo>
                    <a:lnTo>
                      <a:pt x="391" y="10"/>
                    </a:lnTo>
                    <a:lnTo>
                      <a:pt x="389" y="21"/>
                    </a:lnTo>
                    <a:lnTo>
                      <a:pt x="391" y="21"/>
                    </a:lnTo>
                    <a:lnTo>
                      <a:pt x="393" y="21"/>
                    </a:lnTo>
                    <a:close/>
                  </a:path>
                </a:pathLst>
              </a:custGeom>
              <a:solidFill>
                <a:srgbClr val="E38C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60" name="Freeform 260"/>
              <p:cNvSpPr>
                <a:spLocks noEditPoints="1"/>
              </p:cNvSpPr>
              <p:nvPr/>
            </p:nvSpPr>
            <p:spPr bwMode="auto">
              <a:xfrm>
                <a:off x="1669" y="1669"/>
                <a:ext cx="395" cy="90"/>
              </a:xfrm>
              <a:custGeom>
                <a:avLst/>
                <a:gdLst/>
                <a:ahLst/>
                <a:cxnLst>
                  <a:cxn ang="0">
                    <a:pos x="0" y="14"/>
                  </a:cxn>
                  <a:cxn ang="0">
                    <a:pos x="6" y="35"/>
                  </a:cxn>
                  <a:cxn ang="0">
                    <a:pos x="13" y="54"/>
                  </a:cxn>
                  <a:cxn ang="0">
                    <a:pos x="23" y="72"/>
                  </a:cxn>
                  <a:cxn ang="0">
                    <a:pos x="34" y="90"/>
                  </a:cxn>
                  <a:cxn ang="0">
                    <a:pos x="36" y="90"/>
                  </a:cxn>
                  <a:cxn ang="0">
                    <a:pos x="38" y="88"/>
                  </a:cxn>
                  <a:cxn ang="0">
                    <a:pos x="27" y="71"/>
                  </a:cxn>
                  <a:cxn ang="0">
                    <a:pos x="17" y="54"/>
                  </a:cxn>
                  <a:cxn ang="0">
                    <a:pos x="10" y="33"/>
                  </a:cxn>
                  <a:cxn ang="0">
                    <a:pos x="4" y="14"/>
                  </a:cxn>
                  <a:cxn ang="0">
                    <a:pos x="2" y="14"/>
                  </a:cxn>
                  <a:cxn ang="0">
                    <a:pos x="0" y="14"/>
                  </a:cxn>
                  <a:cxn ang="0">
                    <a:pos x="389" y="23"/>
                  </a:cxn>
                  <a:cxn ang="0">
                    <a:pos x="391" y="14"/>
                  </a:cxn>
                  <a:cxn ang="0">
                    <a:pos x="393" y="4"/>
                  </a:cxn>
                  <a:cxn ang="0">
                    <a:pos x="391" y="2"/>
                  </a:cxn>
                  <a:cxn ang="0">
                    <a:pos x="389" y="0"/>
                  </a:cxn>
                  <a:cxn ang="0">
                    <a:pos x="387" y="12"/>
                  </a:cxn>
                  <a:cxn ang="0">
                    <a:pos x="385" y="21"/>
                  </a:cxn>
                  <a:cxn ang="0">
                    <a:pos x="387" y="23"/>
                  </a:cxn>
                  <a:cxn ang="0">
                    <a:pos x="389" y="23"/>
                  </a:cxn>
                </a:cxnLst>
                <a:rect l="0" t="0" r="r" b="b"/>
                <a:pathLst>
                  <a:path w="393" h="90">
                    <a:moveTo>
                      <a:pt x="0" y="14"/>
                    </a:moveTo>
                    <a:lnTo>
                      <a:pt x="6" y="35"/>
                    </a:lnTo>
                    <a:lnTo>
                      <a:pt x="13" y="54"/>
                    </a:lnTo>
                    <a:lnTo>
                      <a:pt x="23" y="72"/>
                    </a:lnTo>
                    <a:lnTo>
                      <a:pt x="34" y="90"/>
                    </a:lnTo>
                    <a:lnTo>
                      <a:pt x="36" y="90"/>
                    </a:lnTo>
                    <a:lnTo>
                      <a:pt x="38" y="88"/>
                    </a:lnTo>
                    <a:lnTo>
                      <a:pt x="27" y="71"/>
                    </a:lnTo>
                    <a:lnTo>
                      <a:pt x="17" y="54"/>
                    </a:lnTo>
                    <a:lnTo>
                      <a:pt x="10" y="33"/>
                    </a:lnTo>
                    <a:lnTo>
                      <a:pt x="4" y="14"/>
                    </a:lnTo>
                    <a:lnTo>
                      <a:pt x="2" y="14"/>
                    </a:lnTo>
                    <a:lnTo>
                      <a:pt x="0" y="14"/>
                    </a:lnTo>
                    <a:close/>
                    <a:moveTo>
                      <a:pt x="389" y="23"/>
                    </a:moveTo>
                    <a:lnTo>
                      <a:pt x="391" y="14"/>
                    </a:lnTo>
                    <a:lnTo>
                      <a:pt x="393" y="4"/>
                    </a:lnTo>
                    <a:lnTo>
                      <a:pt x="391" y="2"/>
                    </a:lnTo>
                    <a:lnTo>
                      <a:pt x="389" y="0"/>
                    </a:lnTo>
                    <a:lnTo>
                      <a:pt x="387" y="12"/>
                    </a:lnTo>
                    <a:lnTo>
                      <a:pt x="385" y="21"/>
                    </a:lnTo>
                    <a:lnTo>
                      <a:pt x="387" y="23"/>
                    </a:lnTo>
                    <a:lnTo>
                      <a:pt x="389" y="23"/>
                    </a:lnTo>
                    <a:close/>
                  </a:path>
                </a:pathLst>
              </a:custGeom>
              <a:solidFill>
                <a:srgbClr val="E38C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61" name="Freeform 261"/>
              <p:cNvSpPr>
                <a:spLocks noEditPoints="1"/>
              </p:cNvSpPr>
              <p:nvPr/>
            </p:nvSpPr>
            <p:spPr bwMode="auto">
              <a:xfrm>
                <a:off x="1671" y="1668"/>
                <a:ext cx="389" cy="91"/>
              </a:xfrm>
              <a:custGeom>
                <a:avLst/>
                <a:gdLst/>
                <a:ahLst/>
                <a:cxnLst>
                  <a:cxn ang="0">
                    <a:pos x="0" y="15"/>
                  </a:cxn>
                  <a:cxn ang="0">
                    <a:pos x="6" y="36"/>
                  </a:cxn>
                  <a:cxn ang="0">
                    <a:pos x="13" y="55"/>
                  </a:cxn>
                  <a:cxn ang="0">
                    <a:pos x="23" y="73"/>
                  </a:cxn>
                  <a:cxn ang="0">
                    <a:pos x="34" y="91"/>
                  </a:cxn>
                  <a:cxn ang="0">
                    <a:pos x="36" y="89"/>
                  </a:cxn>
                  <a:cxn ang="0">
                    <a:pos x="38" y="89"/>
                  </a:cxn>
                  <a:cxn ang="0">
                    <a:pos x="27" y="72"/>
                  </a:cxn>
                  <a:cxn ang="0">
                    <a:pos x="17" y="55"/>
                  </a:cxn>
                  <a:cxn ang="0">
                    <a:pos x="9" y="34"/>
                  </a:cxn>
                  <a:cxn ang="0">
                    <a:pos x="4" y="13"/>
                  </a:cxn>
                  <a:cxn ang="0">
                    <a:pos x="2" y="15"/>
                  </a:cxn>
                  <a:cxn ang="0">
                    <a:pos x="0" y="15"/>
                  </a:cxn>
                  <a:cxn ang="0">
                    <a:pos x="385" y="24"/>
                  </a:cxn>
                  <a:cxn ang="0">
                    <a:pos x="387" y="13"/>
                  </a:cxn>
                  <a:cxn ang="0">
                    <a:pos x="389" y="3"/>
                  </a:cxn>
                  <a:cxn ang="0">
                    <a:pos x="387" y="1"/>
                  </a:cxn>
                  <a:cxn ang="0">
                    <a:pos x="385" y="0"/>
                  </a:cxn>
                  <a:cxn ang="0">
                    <a:pos x="383" y="11"/>
                  </a:cxn>
                  <a:cxn ang="0">
                    <a:pos x="381" y="22"/>
                  </a:cxn>
                  <a:cxn ang="0">
                    <a:pos x="383" y="22"/>
                  </a:cxn>
                  <a:cxn ang="0">
                    <a:pos x="385" y="24"/>
                  </a:cxn>
                </a:cxnLst>
                <a:rect l="0" t="0" r="r" b="b"/>
                <a:pathLst>
                  <a:path w="389" h="91">
                    <a:moveTo>
                      <a:pt x="0" y="15"/>
                    </a:moveTo>
                    <a:lnTo>
                      <a:pt x="6" y="36"/>
                    </a:lnTo>
                    <a:lnTo>
                      <a:pt x="13" y="55"/>
                    </a:lnTo>
                    <a:lnTo>
                      <a:pt x="23" y="73"/>
                    </a:lnTo>
                    <a:lnTo>
                      <a:pt x="34" y="91"/>
                    </a:lnTo>
                    <a:lnTo>
                      <a:pt x="36" y="89"/>
                    </a:lnTo>
                    <a:lnTo>
                      <a:pt x="38" y="89"/>
                    </a:lnTo>
                    <a:lnTo>
                      <a:pt x="27" y="72"/>
                    </a:lnTo>
                    <a:lnTo>
                      <a:pt x="17" y="55"/>
                    </a:lnTo>
                    <a:lnTo>
                      <a:pt x="9" y="34"/>
                    </a:lnTo>
                    <a:lnTo>
                      <a:pt x="4" y="13"/>
                    </a:lnTo>
                    <a:lnTo>
                      <a:pt x="2" y="15"/>
                    </a:lnTo>
                    <a:lnTo>
                      <a:pt x="0" y="15"/>
                    </a:lnTo>
                    <a:close/>
                    <a:moveTo>
                      <a:pt x="385" y="24"/>
                    </a:moveTo>
                    <a:lnTo>
                      <a:pt x="387" y="13"/>
                    </a:lnTo>
                    <a:lnTo>
                      <a:pt x="389" y="3"/>
                    </a:lnTo>
                    <a:lnTo>
                      <a:pt x="387" y="1"/>
                    </a:lnTo>
                    <a:lnTo>
                      <a:pt x="385" y="0"/>
                    </a:lnTo>
                    <a:lnTo>
                      <a:pt x="383" y="11"/>
                    </a:lnTo>
                    <a:lnTo>
                      <a:pt x="381" y="22"/>
                    </a:lnTo>
                    <a:lnTo>
                      <a:pt x="383" y="22"/>
                    </a:lnTo>
                    <a:lnTo>
                      <a:pt x="385" y="24"/>
                    </a:lnTo>
                    <a:close/>
                  </a:path>
                </a:pathLst>
              </a:custGeom>
              <a:solidFill>
                <a:srgbClr val="E38D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62" name="Freeform 262"/>
              <p:cNvSpPr>
                <a:spLocks noEditPoints="1"/>
              </p:cNvSpPr>
              <p:nvPr/>
            </p:nvSpPr>
            <p:spPr bwMode="auto">
              <a:xfrm>
                <a:off x="1673" y="1666"/>
                <a:ext cx="387" cy="91"/>
              </a:xfrm>
              <a:custGeom>
                <a:avLst/>
                <a:gdLst/>
                <a:ahLst/>
                <a:cxnLst>
                  <a:cxn ang="0">
                    <a:pos x="0" y="17"/>
                  </a:cxn>
                  <a:cxn ang="0">
                    <a:pos x="6" y="36"/>
                  </a:cxn>
                  <a:cxn ang="0">
                    <a:pos x="13" y="57"/>
                  </a:cxn>
                  <a:cxn ang="0">
                    <a:pos x="23" y="74"/>
                  </a:cxn>
                  <a:cxn ang="0">
                    <a:pos x="34" y="91"/>
                  </a:cxn>
                  <a:cxn ang="0">
                    <a:pos x="36" y="91"/>
                  </a:cxn>
                  <a:cxn ang="0">
                    <a:pos x="40" y="91"/>
                  </a:cxn>
                  <a:cxn ang="0">
                    <a:pos x="26" y="74"/>
                  </a:cxn>
                  <a:cxn ang="0">
                    <a:pos x="17" y="55"/>
                  </a:cxn>
                  <a:cxn ang="0">
                    <a:pos x="9" y="36"/>
                  </a:cxn>
                  <a:cxn ang="0">
                    <a:pos x="4" y="15"/>
                  </a:cxn>
                  <a:cxn ang="0">
                    <a:pos x="2" y="15"/>
                  </a:cxn>
                  <a:cxn ang="0">
                    <a:pos x="0" y="17"/>
                  </a:cxn>
                  <a:cxn ang="0">
                    <a:pos x="381" y="24"/>
                  </a:cxn>
                  <a:cxn ang="0">
                    <a:pos x="383" y="15"/>
                  </a:cxn>
                  <a:cxn ang="0">
                    <a:pos x="385" y="3"/>
                  </a:cxn>
                  <a:cxn ang="0">
                    <a:pos x="383" y="2"/>
                  </a:cxn>
                  <a:cxn ang="0">
                    <a:pos x="383" y="0"/>
                  </a:cxn>
                  <a:cxn ang="0">
                    <a:pos x="379" y="13"/>
                  </a:cxn>
                  <a:cxn ang="0">
                    <a:pos x="377" y="24"/>
                  </a:cxn>
                  <a:cxn ang="0">
                    <a:pos x="379" y="24"/>
                  </a:cxn>
                  <a:cxn ang="0">
                    <a:pos x="381" y="24"/>
                  </a:cxn>
                </a:cxnLst>
                <a:rect l="0" t="0" r="r" b="b"/>
                <a:pathLst>
                  <a:path w="385" h="91">
                    <a:moveTo>
                      <a:pt x="0" y="17"/>
                    </a:moveTo>
                    <a:lnTo>
                      <a:pt x="6" y="36"/>
                    </a:lnTo>
                    <a:lnTo>
                      <a:pt x="13" y="57"/>
                    </a:lnTo>
                    <a:lnTo>
                      <a:pt x="23" y="74"/>
                    </a:lnTo>
                    <a:lnTo>
                      <a:pt x="34" y="91"/>
                    </a:lnTo>
                    <a:lnTo>
                      <a:pt x="36" y="91"/>
                    </a:lnTo>
                    <a:lnTo>
                      <a:pt x="40" y="91"/>
                    </a:lnTo>
                    <a:lnTo>
                      <a:pt x="26" y="74"/>
                    </a:lnTo>
                    <a:lnTo>
                      <a:pt x="17" y="55"/>
                    </a:lnTo>
                    <a:lnTo>
                      <a:pt x="9" y="36"/>
                    </a:lnTo>
                    <a:lnTo>
                      <a:pt x="4" y="15"/>
                    </a:lnTo>
                    <a:lnTo>
                      <a:pt x="2" y="15"/>
                    </a:lnTo>
                    <a:lnTo>
                      <a:pt x="0" y="17"/>
                    </a:lnTo>
                    <a:close/>
                    <a:moveTo>
                      <a:pt x="381" y="24"/>
                    </a:moveTo>
                    <a:lnTo>
                      <a:pt x="383" y="15"/>
                    </a:lnTo>
                    <a:lnTo>
                      <a:pt x="385" y="3"/>
                    </a:lnTo>
                    <a:lnTo>
                      <a:pt x="383" y="2"/>
                    </a:lnTo>
                    <a:lnTo>
                      <a:pt x="383" y="0"/>
                    </a:lnTo>
                    <a:lnTo>
                      <a:pt x="379" y="13"/>
                    </a:lnTo>
                    <a:lnTo>
                      <a:pt x="377" y="24"/>
                    </a:lnTo>
                    <a:lnTo>
                      <a:pt x="379" y="24"/>
                    </a:lnTo>
                    <a:lnTo>
                      <a:pt x="381" y="24"/>
                    </a:lnTo>
                    <a:close/>
                  </a:path>
                </a:pathLst>
              </a:custGeom>
              <a:solidFill>
                <a:srgbClr val="E38E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63" name="Freeform 263"/>
              <p:cNvSpPr>
                <a:spLocks noEditPoints="1"/>
              </p:cNvSpPr>
              <p:nvPr/>
            </p:nvSpPr>
            <p:spPr bwMode="auto">
              <a:xfrm>
                <a:off x="1675" y="1664"/>
                <a:ext cx="381" cy="93"/>
              </a:xfrm>
              <a:custGeom>
                <a:avLst/>
                <a:gdLst/>
                <a:ahLst/>
                <a:cxnLst>
                  <a:cxn ang="0">
                    <a:pos x="0" y="17"/>
                  </a:cxn>
                  <a:cxn ang="0">
                    <a:pos x="5" y="38"/>
                  </a:cxn>
                  <a:cxn ang="0">
                    <a:pos x="13" y="59"/>
                  </a:cxn>
                  <a:cxn ang="0">
                    <a:pos x="23" y="76"/>
                  </a:cxn>
                  <a:cxn ang="0">
                    <a:pos x="34" y="93"/>
                  </a:cxn>
                  <a:cxn ang="0">
                    <a:pos x="38" y="93"/>
                  </a:cxn>
                  <a:cxn ang="0">
                    <a:pos x="40" y="93"/>
                  </a:cxn>
                  <a:cxn ang="0">
                    <a:pos x="26" y="76"/>
                  </a:cxn>
                  <a:cxn ang="0">
                    <a:pos x="17" y="57"/>
                  </a:cxn>
                  <a:cxn ang="0">
                    <a:pos x="9" y="38"/>
                  </a:cxn>
                  <a:cxn ang="0">
                    <a:pos x="4" y="17"/>
                  </a:cxn>
                  <a:cxn ang="0">
                    <a:pos x="2" y="17"/>
                  </a:cxn>
                  <a:cxn ang="0">
                    <a:pos x="0" y="17"/>
                  </a:cxn>
                  <a:cxn ang="0">
                    <a:pos x="377" y="26"/>
                  </a:cxn>
                  <a:cxn ang="0">
                    <a:pos x="379" y="15"/>
                  </a:cxn>
                  <a:cxn ang="0">
                    <a:pos x="381" y="4"/>
                  </a:cxn>
                  <a:cxn ang="0">
                    <a:pos x="381" y="2"/>
                  </a:cxn>
                  <a:cxn ang="0">
                    <a:pos x="379" y="0"/>
                  </a:cxn>
                  <a:cxn ang="0">
                    <a:pos x="377" y="13"/>
                  </a:cxn>
                  <a:cxn ang="0">
                    <a:pos x="373" y="26"/>
                  </a:cxn>
                  <a:cxn ang="0">
                    <a:pos x="375" y="26"/>
                  </a:cxn>
                  <a:cxn ang="0">
                    <a:pos x="377" y="26"/>
                  </a:cxn>
                </a:cxnLst>
                <a:rect l="0" t="0" r="r" b="b"/>
                <a:pathLst>
                  <a:path w="381" h="93">
                    <a:moveTo>
                      <a:pt x="0" y="17"/>
                    </a:moveTo>
                    <a:lnTo>
                      <a:pt x="5" y="38"/>
                    </a:lnTo>
                    <a:lnTo>
                      <a:pt x="13" y="59"/>
                    </a:lnTo>
                    <a:lnTo>
                      <a:pt x="23" y="76"/>
                    </a:lnTo>
                    <a:lnTo>
                      <a:pt x="34" y="93"/>
                    </a:lnTo>
                    <a:lnTo>
                      <a:pt x="38" y="93"/>
                    </a:lnTo>
                    <a:lnTo>
                      <a:pt x="40" y="93"/>
                    </a:lnTo>
                    <a:lnTo>
                      <a:pt x="26" y="76"/>
                    </a:lnTo>
                    <a:lnTo>
                      <a:pt x="17" y="57"/>
                    </a:lnTo>
                    <a:lnTo>
                      <a:pt x="9" y="38"/>
                    </a:lnTo>
                    <a:lnTo>
                      <a:pt x="4" y="17"/>
                    </a:lnTo>
                    <a:lnTo>
                      <a:pt x="2" y="17"/>
                    </a:lnTo>
                    <a:lnTo>
                      <a:pt x="0" y="17"/>
                    </a:lnTo>
                    <a:close/>
                    <a:moveTo>
                      <a:pt x="377" y="26"/>
                    </a:moveTo>
                    <a:lnTo>
                      <a:pt x="379" y="15"/>
                    </a:lnTo>
                    <a:lnTo>
                      <a:pt x="381" y="4"/>
                    </a:lnTo>
                    <a:lnTo>
                      <a:pt x="381" y="2"/>
                    </a:lnTo>
                    <a:lnTo>
                      <a:pt x="379" y="0"/>
                    </a:lnTo>
                    <a:lnTo>
                      <a:pt x="377" y="13"/>
                    </a:lnTo>
                    <a:lnTo>
                      <a:pt x="373" y="26"/>
                    </a:lnTo>
                    <a:lnTo>
                      <a:pt x="375" y="26"/>
                    </a:lnTo>
                    <a:lnTo>
                      <a:pt x="377" y="26"/>
                    </a:lnTo>
                    <a:close/>
                  </a:path>
                </a:pathLst>
              </a:custGeom>
              <a:solidFill>
                <a:srgbClr val="E38F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64" name="Freeform 264"/>
              <p:cNvSpPr>
                <a:spLocks noEditPoints="1"/>
              </p:cNvSpPr>
              <p:nvPr/>
            </p:nvSpPr>
            <p:spPr bwMode="auto">
              <a:xfrm>
                <a:off x="1677" y="1662"/>
                <a:ext cx="379" cy="95"/>
              </a:xfrm>
              <a:custGeom>
                <a:avLst/>
                <a:gdLst/>
                <a:ahLst/>
                <a:cxnLst>
                  <a:cxn ang="0">
                    <a:pos x="0" y="19"/>
                  </a:cxn>
                  <a:cxn ang="0">
                    <a:pos x="5" y="40"/>
                  </a:cxn>
                  <a:cxn ang="0">
                    <a:pos x="13" y="59"/>
                  </a:cxn>
                  <a:cxn ang="0">
                    <a:pos x="22" y="78"/>
                  </a:cxn>
                  <a:cxn ang="0">
                    <a:pos x="36" y="95"/>
                  </a:cxn>
                  <a:cxn ang="0">
                    <a:pos x="38" y="95"/>
                  </a:cxn>
                  <a:cxn ang="0">
                    <a:pos x="39" y="95"/>
                  </a:cxn>
                  <a:cxn ang="0">
                    <a:pos x="26" y="78"/>
                  </a:cxn>
                  <a:cxn ang="0">
                    <a:pos x="17" y="59"/>
                  </a:cxn>
                  <a:cxn ang="0">
                    <a:pos x="9" y="40"/>
                  </a:cxn>
                  <a:cxn ang="0">
                    <a:pos x="2" y="19"/>
                  </a:cxn>
                  <a:cxn ang="0">
                    <a:pos x="0" y="19"/>
                  </a:cxn>
                  <a:cxn ang="0">
                    <a:pos x="0" y="19"/>
                  </a:cxn>
                  <a:cxn ang="0">
                    <a:pos x="373" y="28"/>
                  </a:cxn>
                  <a:cxn ang="0">
                    <a:pos x="375" y="17"/>
                  </a:cxn>
                  <a:cxn ang="0">
                    <a:pos x="379" y="4"/>
                  </a:cxn>
                  <a:cxn ang="0">
                    <a:pos x="377" y="2"/>
                  </a:cxn>
                  <a:cxn ang="0">
                    <a:pos x="375" y="0"/>
                  </a:cxn>
                  <a:cxn ang="0">
                    <a:pos x="373" y="13"/>
                  </a:cxn>
                  <a:cxn ang="0">
                    <a:pos x="370" y="26"/>
                  </a:cxn>
                  <a:cxn ang="0">
                    <a:pos x="371" y="28"/>
                  </a:cxn>
                  <a:cxn ang="0">
                    <a:pos x="373" y="28"/>
                  </a:cxn>
                </a:cxnLst>
                <a:rect l="0" t="0" r="r" b="b"/>
                <a:pathLst>
                  <a:path w="379" h="95">
                    <a:moveTo>
                      <a:pt x="0" y="19"/>
                    </a:moveTo>
                    <a:lnTo>
                      <a:pt x="5" y="40"/>
                    </a:lnTo>
                    <a:lnTo>
                      <a:pt x="13" y="59"/>
                    </a:lnTo>
                    <a:lnTo>
                      <a:pt x="22" y="78"/>
                    </a:lnTo>
                    <a:lnTo>
                      <a:pt x="36" y="95"/>
                    </a:lnTo>
                    <a:lnTo>
                      <a:pt x="38" y="95"/>
                    </a:lnTo>
                    <a:lnTo>
                      <a:pt x="39" y="95"/>
                    </a:lnTo>
                    <a:lnTo>
                      <a:pt x="26" y="78"/>
                    </a:lnTo>
                    <a:lnTo>
                      <a:pt x="17" y="59"/>
                    </a:lnTo>
                    <a:lnTo>
                      <a:pt x="9" y="40"/>
                    </a:lnTo>
                    <a:lnTo>
                      <a:pt x="2" y="19"/>
                    </a:lnTo>
                    <a:lnTo>
                      <a:pt x="0" y="19"/>
                    </a:lnTo>
                    <a:lnTo>
                      <a:pt x="0" y="19"/>
                    </a:lnTo>
                    <a:close/>
                    <a:moveTo>
                      <a:pt x="373" y="28"/>
                    </a:moveTo>
                    <a:lnTo>
                      <a:pt x="375" y="17"/>
                    </a:lnTo>
                    <a:lnTo>
                      <a:pt x="379" y="4"/>
                    </a:lnTo>
                    <a:lnTo>
                      <a:pt x="377" y="2"/>
                    </a:lnTo>
                    <a:lnTo>
                      <a:pt x="375" y="0"/>
                    </a:lnTo>
                    <a:lnTo>
                      <a:pt x="373" y="13"/>
                    </a:lnTo>
                    <a:lnTo>
                      <a:pt x="370" y="26"/>
                    </a:lnTo>
                    <a:lnTo>
                      <a:pt x="371" y="28"/>
                    </a:lnTo>
                    <a:lnTo>
                      <a:pt x="373" y="28"/>
                    </a:lnTo>
                    <a:close/>
                  </a:path>
                </a:pathLst>
              </a:custGeom>
              <a:solidFill>
                <a:srgbClr val="E38F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65" name="Freeform 265"/>
              <p:cNvSpPr>
                <a:spLocks noEditPoints="1"/>
              </p:cNvSpPr>
              <p:nvPr/>
            </p:nvSpPr>
            <p:spPr bwMode="auto">
              <a:xfrm>
                <a:off x="1679" y="1660"/>
                <a:ext cx="375" cy="97"/>
              </a:xfrm>
              <a:custGeom>
                <a:avLst/>
                <a:gdLst/>
                <a:ahLst/>
                <a:cxnLst>
                  <a:cxn ang="0">
                    <a:pos x="0" y="21"/>
                  </a:cxn>
                  <a:cxn ang="0">
                    <a:pos x="5" y="42"/>
                  </a:cxn>
                  <a:cxn ang="0">
                    <a:pos x="13" y="61"/>
                  </a:cxn>
                  <a:cxn ang="0">
                    <a:pos x="22" y="80"/>
                  </a:cxn>
                  <a:cxn ang="0">
                    <a:pos x="36" y="97"/>
                  </a:cxn>
                  <a:cxn ang="0">
                    <a:pos x="37" y="97"/>
                  </a:cxn>
                  <a:cxn ang="0">
                    <a:pos x="39" y="95"/>
                  </a:cxn>
                  <a:cxn ang="0">
                    <a:pos x="26" y="80"/>
                  </a:cxn>
                  <a:cxn ang="0">
                    <a:pos x="17" y="61"/>
                  </a:cxn>
                  <a:cxn ang="0">
                    <a:pos x="9" y="42"/>
                  </a:cxn>
                  <a:cxn ang="0">
                    <a:pos x="1" y="21"/>
                  </a:cxn>
                  <a:cxn ang="0">
                    <a:pos x="0" y="21"/>
                  </a:cxn>
                  <a:cxn ang="0">
                    <a:pos x="0" y="21"/>
                  </a:cxn>
                  <a:cxn ang="0">
                    <a:pos x="369" y="30"/>
                  </a:cxn>
                  <a:cxn ang="0">
                    <a:pos x="373" y="17"/>
                  </a:cxn>
                  <a:cxn ang="0">
                    <a:pos x="375" y="4"/>
                  </a:cxn>
                  <a:cxn ang="0">
                    <a:pos x="373" y="2"/>
                  </a:cxn>
                  <a:cxn ang="0">
                    <a:pos x="371" y="0"/>
                  </a:cxn>
                  <a:cxn ang="0">
                    <a:pos x="369" y="15"/>
                  </a:cxn>
                  <a:cxn ang="0">
                    <a:pos x="366" y="28"/>
                  </a:cxn>
                  <a:cxn ang="0">
                    <a:pos x="368" y="28"/>
                  </a:cxn>
                  <a:cxn ang="0">
                    <a:pos x="369" y="30"/>
                  </a:cxn>
                </a:cxnLst>
                <a:rect l="0" t="0" r="r" b="b"/>
                <a:pathLst>
                  <a:path w="375" h="97">
                    <a:moveTo>
                      <a:pt x="0" y="21"/>
                    </a:moveTo>
                    <a:lnTo>
                      <a:pt x="5" y="42"/>
                    </a:lnTo>
                    <a:lnTo>
                      <a:pt x="13" y="61"/>
                    </a:lnTo>
                    <a:lnTo>
                      <a:pt x="22" y="80"/>
                    </a:lnTo>
                    <a:lnTo>
                      <a:pt x="36" y="97"/>
                    </a:lnTo>
                    <a:lnTo>
                      <a:pt x="37" y="97"/>
                    </a:lnTo>
                    <a:lnTo>
                      <a:pt x="39" y="95"/>
                    </a:lnTo>
                    <a:lnTo>
                      <a:pt x="26" y="80"/>
                    </a:lnTo>
                    <a:lnTo>
                      <a:pt x="17" y="61"/>
                    </a:lnTo>
                    <a:lnTo>
                      <a:pt x="9" y="42"/>
                    </a:lnTo>
                    <a:lnTo>
                      <a:pt x="1" y="21"/>
                    </a:lnTo>
                    <a:lnTo>
                      <a:pt x="0" y="21"/>
                    </a:lnTo>
                    <a:lnTo>
                      <a:pt x="0" y="21"/>
                    </a:lnTo>
                    <a:close/>
                    <a:moveTo>
                      <a:pt x="369" y="30"/>
                    </a:moveTo>
                    <a:lnTo>
                      <a:pt x="373" y="17"/>
                    </a:lnTo>
                    <a:lnTo>
                      <a:pt x="375" y="4"/>
                    </a:lnTo>
                    <a:lnTo>
                      <a:pt x="373" y="2"/>
                    </a:lnTo>
                    <a:lnTo>
                      <a:pt x="371" y="0"/>
                    </a:lnTo>
                    <a:lnTo>
                      <a:pt x="369" y="15"/>
                    </a:lnTo>
                    <a:lnTo>
                      <a:pt x="366" y="28"/>
                    </a:lnTo>
                    <a:lnTo>
                      <a:pt x="368" y="28"/>
                    </a:lnTo>
                    <a:lnTo>
                      <a:pt x="369" y="30"/>
                    </a:lnTo>
                    <a:close/>
                  </a:path>
                </a:pathLst>
              </a:custGeom>
              <a:solidFill>
                <a:srgbClr val="E490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66" name="Freeform 266"/>
              <p:cNvSpPr>
                <a:spLocks noEditPoints="1"/>
              </p:cNvSpPr>
              <p:nvPr/>
            </p:nvSpPr>
            <p:spPr bwMode="auto">
              <a:xfrm>
                <a:off x="1679" y="1658"/>
                <a:ext cx="373" cy="99"/>
              </a:xfrm>
              <a:custGeom>
                <a:avLst/>
                <a:gdLst/>
                <a:ahLst/>
                <a:cxnLst>
                  <a:cxn ang="0">
                    <a:pos x="0" y="23"/>
                  </a:cxn>
                  <a:cxn ang="0">
                    <a:pos x="7" y="44"/>
                  </a:cxn>
                  <a:cxn ang="0">
                    <a:pos x="15" y="63"/>
                  </a:cxn>
                  <a:cxn ang="0">
                    <a:pos x="24" y="82"/>
                  </a:cxn>
                  <a:cxn ang="0">
                    <a:pos x="37" y="99"/>
                  </a:cxn>
                  <a:cxn ang="0">
                    <a:pos x="39" y="97"/>
                  </a:cxn>
                  <a:cxn ang="0">
                    <a:pos x="41" y="97"/>
                  </a:cxn>
                  <a:cxn ang="0">
                    <a:pos x="30" y="80"/>
                  </a:cxn>
                  <a:cxn ang="0">
                    <a:pos x="19" y="63"/>
                  </a:cxn>
                  <a:cxn ang="0">
                    <a:pos x="11" y="42"/>
                  </a:cxn>
                  <a:cxn ang="0">
                    <a:pos x="3" y="23"/>
                  </a:cxn>
                  <a:cxn ang="0">
                    <a:pos x="1" y="23"/>
                  </a:cxn>
                  <a:cxn ang="0">
                    <a:pos x="0" y="23"/>
                  </a:cxn>
                  <a:cxn ang="0">
                    <a:pos x="368" y="30"/>
                  </a:cxn>
                  <a:cxn ang="0">
                    <a:pos x="371" y="17"/>
                  </a:cxn>
                  <a:cxn ang="0">
                    <a:pos x="373" y="4"/>
                  </a:cxn>
                  <a:cxn ang="0">
                    <a:pos x="371" y="2"/>
                  </a:cxn>
                  <a:cxn ang="0">
                    <a:pos x="369" y="0"/>
                  </a:cxn>
                  <a:cxn ang="0">
                    <a:pos x="368" y="15"/>
                  </a:cxn>
                  <a:cxn ang="0">
                    <a:pos x="364" y="30"/>
                  </a:cxn>
                  <a:cxn ang="0">
                    <a:pos x="366" y="30"/>
                  </a:cxn>
                  <a:cxn ang="0">
                    <a:pos x="368" y="30"/>
                  </a:cxn>
                </a:cxnLst>
                <a:rect l="0" t="0" r="r" b="b"/>
                <a:pathLst>
                  <a:path w="373" h="99">
                    <a:moveTo>
                      <a:pt x="0" y="23"/>
                    </a:moveTo>
                    <a:lnTo>
                      <a:pt x="7" y="44"/>
                    </a:lnTo>
                    <a:lnTo>
                      <a:pt x="15" y="63"/>
                    </a:lnTo>
                    <a:lnTo>
                      <a:pt x="24" y="82"/>
                    </a:lnTo>
                    <a:lnTo>
                      <a:pt x="37" y="99"/>
                    </a:lnTo>
                    <a:lnTo>
                      <a:pt x="39" y="97"/>
                    </a:lnTo>
                    <a:lnTo>
                      <a:pt x="41" y="97"/>
                    </a:lnTo>
                    <a:lnTo>
                      <a:pt x="30" y="80"/>
                    </a:lnTo>
                    <a:lnTo>
                      <a:pt x="19" y="63"/>
                    </a:lnTo>
                    <a:lnTo>
                      <a:pt x="11" y="42"/>
                    </a:lnTo>
                    <a:lnTo>
                      <a:pt x="3" y="23"/>
                    </a:lnTo>
                    <a:lnTo>
                      <a:pt x="1" y="23"/>
                    </a:lnTo>
                    <a:lnTo>
                      <a:pt x="0" y="23"/>
                    </a:lnTo>
                    <a:close/>
                    <a:moveTo>
                      <a:pt x="368" y="30"/>
                    </a:moveTo>
                    <a:lnTo>
                      <a:pt x="371" y="17"/>
                    </a:lnTo>
                    <a:lnTo>
                      <a:pt x="373" y="4"/>
                    </a:lnTo>
                    <a:lnTo>
                      <a:pt x="371" y="2"/>
                    </a:lnTo>
                    <a:lnTo>
                      <a:pt x="369" y="0"/>
                    </a:lnTo>
                    <a:lnTo>
                      <a:pt x="368" y="15"/>
                    </a:lnTo>
                    <a:lnTo>
                      <a:pt x="364" y="30"/>
                    </a:lnTo>
                    <a:lnTo>
                      <a:pt x="366" y="30"/>
                    </a:lnTo>
                    <a:lnTo>
                      <a:pt x="368" y="30"/>
                    </a:lnTo>
                    <a:close/>
                  </a:path>
                </a:pathLst>
              </a:custGeom>
              <a:solidFill>
                <a:srgbClr val="E491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67" name="Freeform 267"/>
              <p:cNvSpPr>
                <a:spLocks noEditPoints="1"/>
              </p:cNvSpPr>
              <p:nvPr/>
            </p:nvSpPr>
            <p:spPr bwMode="auto">
              <a:xfrm>
                <a:off x="1680" y="1656"/>
                <a:ext cx="371" cy="99"/>
              </a:xfrm>
              <a:custGeom>
                <a:avLst/>
                <a:gdLst/>
                <a:ahLst/>
                <a:cxnLst>
                  <a:cxn ang="0">
                    <a:pos x="0" y="25"/>
                  </a:cxn>
                  <a:cxn ang="0">
                    <a:pos x="8" y="46"/>
                  </a:cxn>
                  <a:cxn ang="0">
                    <a:pos x="16" y="65"/>
                  </a:cxn>
                  <a:cxn ang="0">
                    <a:pos x="25" y="84"/>
                  </a:cxn>
                  <a:cxn ang="0">
                    <a:pos x="38" y="99"/>
                  </a:cxn>
                  <a:cxn ang="0">
                    <a:pos x="40" y="99"/>
                  </a:cxn>
                  <a:cxn ang="0">
                    <a:pos x="42" y="99"/>
                  </a:cxn>
                  <a:cxn ang="0">
                    <a:pos x="31" y="82"/>
                  </a:cxn>
                  <a:cxn ang="0">
                    <a:pos x="19" y="63"/>
                  </a:cxn>
                  <a:cxn ang="0">
                    <a:pos x="12" y="44"/>
                  </a:cxn>
                  <a:cxn ang="0">
                    <a:pos x="4" y="23"/>
                  </a:cxn>
                  <a:cxn ang="0">
                    <a:pos x="2" y="25"/>
                  </a:cxn>
                  <a:cxn ang="0">
                    <a:pos x="0" y="25"/>
                  </a:cxn>
                  <a:cxn ang="0">
                    <a:pos x="365" y="32"/>
                  </a:cxn>
                  <a:cxn ang="0">
                    <a:pos x="368" y="19"/>
                  </a:cxn>
                  <a:cxn ang="0">
                    <a:pos x="370" y="4"/>
                  </a:cxn>
                  <a:cxn ang="0">
                    <a:pos x="368" y="2"/>
                  </a:cxn>
                  <a:cxn ang="0">
                    <a:pos x="367" y="0"/>
                  </a:cxn>
                  <a:cxn ang="0">
                    <a:pos x="365" y="17"/>
                  </a:cxn>
                  <a:cxn ang="0">
                    <a:pos x="361" y="32"/>
                  </a:cxn>
                  <a:cxn ang="0">
                    <a:pos x="363" y="32"/>
                  </a:cxn>
                  <a:cxn ang="0">
                    <a:pos x="365" y="32"/>
                  </a:cxn>
                </a:cxnLst>
                <a:rect l="0" t="0" r="r" b="b"/>
                <a:pathLst>
                  <a:path w="370" h="99">
                    <a:moveTo>
                      <a:pt x="0" y="25"/>
                    </a:moveTo>
                    <a:lnTo>
                      <a:pt x="8" y="46"/>
                    </a:lnTo>
                    <a:lnTo>
                      <a:pt x="16" y="65"/>
                    </a:lnTo>
                    <a:lnTo>
                      <a:pt x="25" y="84"/>
                    </a:lnTo>
                    <a:lnTo>
                      <a:pt x="38" y="99"/>
                    </a:lnTo>
                    <a:lnTo>
                      <a:pt x="40" y="99"/>
                    </a:lnTo>
                    <a:lnTo>
                      <a:pt x="42" y="99"/>
                    </a:lnTo>
                    <a:lnTo>
                      <a:pt x="31" y="82"/>
                    </a:lnTo>
                    <a:lnTo>
                      <a:pt x="19" y="63"/>
                    </a:lnTo>
                    <a:lnTo>
                      <a:pt x="12" y="44"/>
                    </a:lnTo>
                    <a:lnTo>
                      <a:pt x="4" y="23"/>
                    </a:lnTo>
                    <a:lnTo>
                      <a:pt x="2" y="25"/>
                    </a:lnTo>
                    <a:lnTo>
                      <a:pt x="0" y="25"/>
                    </a:lnTo>
                    <a:close/>
                    <a:moveTo>
                      <a:pt x="365" y="32"/>
                    </a:moveTo>
                    <a:lnTo>
                      <a:pt x="368" y="19"/>
                    </a:lnTo>
                    <a:lnTo>
                      <a:pt x="370" y="4"/>
                    </a:lnTo>
                    <a:lnTo>
                      <a:pt x="368" y="2"/>
                    </a:lnTo>
                    <a:lnTo>
                      <a:pt x="367" y="0"/>
                    </a:lnTo>
                    <a:lnTo>
                      <a:pt x="365" y="17"/>
                    </a:lnTo>
                    <a:lnTo>
                      <a:pt x="361" y="32"/>
                    </a:lnTo>
                    <a:lnTo>
                      <a:pt x="363" y="32"/>
                    </a:lnTo>
                    <a:lnTo>
                      <a:pt x="365" y="32"/>
                    </a:lnTo>
                    <a:close/>
                  </a:path>
                </a:pathLst>
              </a:custGeom>
              <a:solidFill>
                <a:srgbClr val="E491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68" name="Freeform 268"/>
              <p:cNvSpPr>
                <a:spLocks noEditPoints="1"/>
              </p:cNvSpPr>
              <p:nvPr/>
            </p:nvSpPr>
            <p:spPr bwMode="auto">
              <a:xfrm>
                <a:off x="1682" y="1654"/>
                <a:ext cx="366" cy="101"/>
              </a:xfrm>
              <a:custGeom>
                <a:avLst/>
                <a:gdLst/>
                <a:ahLst/>
                <a:cxnLst>
                  <a:cxn ang="0">
                    <a:pos x="0" y="27"/>
                  </a:cxn>
                  <a:cxn ang="0">
                    <a:pos x="8" y="46"/>
                  </a:cxn>
                  <a:cxn ang="0">
                    <a:pos x="16" y="67"/>
                  </a:cxn>
                  <a:cxn ang="0">
                    <a:pos x="27" y="84"/>
                  </a:cxn>
                  <a:cxn ang="0">
                    <a:pos x="38" y="101"/>
                  </a:cxn>
                  <a:cxn ang="0">
                    <a:pos x="40" y="101"/>
                  </a:cxn>
                  <a:cxn ang="0">
                    <a:pos x="42" y="101"/>
                  </a:cxn>
                  <a:cxn ang="0">
                    <a:pos x="31" y="84"/>
                  </a:cxn>
                  <a:cxn ang="0">
                    <a:pos x="19" y="65"/>
                  </a:cxn>
                  <a:cxn ang="0">
                    <a:pos x="12" y="46"/>
                  </a:cxn>
                  <a:cxn ang="0">
                    <a:pos x="4" y="25"/>
                  </a:cxn>
                  <a:cxn ang="0">
                    <a:pos x="2" y="25"/>
                  </a:cxn>
                  <a:cxn ang="0">
                    <a:pos x="0" y="27"/>
                  </a:cxn>
                  <a:cxn ang="0">
                    <a:pos x="361" y="34"/>
                  </a:cxn>
                  <a:cxn ang="0">
                    <a:pos x="365" y="19"/>
                  </a:cxn>
                  <a:cxn ang="0">
                    <a:pos x="366" y="4"/>
                  </a:cxn>
                  <a:cxn ang="0">
                    <a:pos x="365" y="2"/>
                  </a:cxn>
                  <a:cxn ang="0">
                    <a:pos x="363" y="0"/>
                  </a:cxn>
                  <a:cxn ang="0">
                    <a:pos x="361" y="17"/>
                  </a:cxn>
                  <a:cxn ang="0">
                    <a:pos x="357" y="34"/>
                  </a:cxn>
                  <a:cxn ang="0">
                    <a:pos x="359" y="34"/>
                  </a:cxn>
                  <a:cxn ang="0">
                    <a:pos x="361" y="34"/>
                  </a:cxn>
                </a:cxnLst>
                <a:rect l="0" t="0" r="r" b="b"/>
                <a:pathLst>
                  <a:path w="366" h="101">
                    <a:moveTo>
                      <a:pt x="0" y="27"/>
                    </a:moveTo>
                    <a:lnTo>
                      <a:pt x="8" y="46"/>
                    </a:lnTo>
                    <a:lnTo>
                      <a:pt x="16" y="67"/>
                    </a:lnTo>
                    <a:lnTo>
                      <a:pt x="27" y="84"/>
                    </a:lnTo>
                    <a:lnTo>
                      <a:pt x="38" y="101"/>
                    </a:lnTo>
                    <a:lnTo>
                      <a:pt x="40" y="101"/>
                    </a:lnTo>
                    <a:lnTo>
                      <a:pt x="42" y="101"/>
                    </a:lnTo>
                    <a:lnTo>
                      <a:pt x="31" y="84"/>
                    </a:lnTo>
                    <a:lnTo>
                      <a:pt x="19" y="65"/>
                    </a:lnTo>
                    <a:lnTo>
                      <a:pt x="12" y="46"/>
                    </a:lnTo>
                    <a:lnTo>
                      <a:pt x="4" y="25"/>
                    </a:lnTo>
                    <a:lnTo>
                      <a:pt x="2" y="25"/>
                    </a:lnTo>
                    <a:lnTo>
                      <a:pt x="0" y="27"/>
                    </a:lnTo>
                    <a:close/>
                    <a:moveTo>
                      <a:pt x="361" y="34"/>
                    </a:moveTo>
                    <a:lnTo>
                      <a:pt x="365" y="19"/>
                    </a:lnTo>
                    <a:lnTo>
                      <a:pt x="366" y="4"/>
                    </a:lnTo>
                    <a:lnTo>
                      <a:pt x="365" y="2"/>
                    </a:lnTo>
                    <a:lnTo>
                      <a:pt x="363" y="0"/>
                    </a:lnTo>
                    <a:lnTo>
                      <a:pt x="361" y="17"/>
                    </a:lnTo>
                    <a:lnTo>
                      <a:pt x="357" y="34"/>
                    </a:lnTo>
                    <a:lnTo>
                      <a:pt x="359" y="34"/>
                    </a:lnTo>
                    <a:lnTo>
                      <a:pt x="361" y="34"/>
                    </a:lnTo>
                    <a:close/>
                  </a:path>
                </a:pathLst>
              </a:custGeom>
              <a:solidFill>
                <a:srgbClr val="E492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69" name="Freeform 269"/>
              <p:cNvSpPr>
                <a:spLocks noEditPoints="1"/>
              </p:cNvSpPr>
              <p:nvPr/>
            </p:nvSpPr>
            <p:spPr bwMode="auto">
              <a:xfrm>
                <a:off x="1684" y="1650"/>
                <a:ext cx="363" cy="103"/>
              </a:xfrm>
              <a:custGeom>
                <a:avLst/>
                <a:gdLst/>
                <a:ahLst/>
                <a:cxnLst>
                  <a:cxn ang="0">
                    <a:pos x="0" y="27"/>
                  </a:cxn>
                  <a:cxn ang="0">
                    <a:pos x="8" y="48"/>
                  </a:cxn>
                  <a:cxn ang="0">
                    <a:pos x="15" y="67"/>
                  </a:cxn>
                  <a:cxn ang="0">
                    <a:pos x="27" y="86"/>
                  </a:cxn>
                  <a:cxn ang="0">
                    <a:pos x="38" y="103"/>
                  </a:cxn>
                  <a:cxn ang="0">
                    <a:pos x="40" y="103"/>
                  </a:cxn>
                  <a:cxn ang="0">
                    <a:pos x="42" y="101"/>
                  </a:cxn>
                  <a:cxn ang="0">
                    <a:pos x="31" y="86"/>
                  </a:cxn>
                  <a:cxn ang="0">
                    <a:pos x="19" y="67"/>
                  </a:cxn>
                  <a:cxn ang="0">
                    <a:pos x="12" y="48"/>
                  </a:cxn>
                  <a:cxn ang="0">
                    <a:pos x="4" y="27"/>
                  </a:cxn>
                  <a:cxn ang="0">
                    <a:pos x="2" y="27"/>
                  </a:cxn>
                  <a:cxn ang="0">
                    <a:pos x="0" y="27"/>
                  </a:cxn>
                  <a:cxn ang="0">
                    <a:pos x="357" y="36"/>
                  </a:cxn>
                  <a:cxn ang="0">
                    <a:pos x="361" y="21"/>
                  </a:cxn>
                  <a:cxn ang="0">
                    <a:pos x="363" y="4"/>
                  </a:cxn>
                  <a:cxn ang="0">
                    <a:pos x="361" y="2"/>
                  </a:cxn>
                  <a:cxn ang="0">
                    <a:pos x="359" y="0"/>
                  </a:cxn>
                  <a:cxn ang="0">
                    <a:pos x="357" y="19"/>
                  </a:cxn>
                  <a:cxn ang="0">
                    <a:pos x="353" y="36"/>
                  </a:cxn>
                  <a:cxn ang="0">
                    <a:pos x="355" y="36"/>
                  </a:cxn>
                  <a:cxn ang="0">
                    <a:pos x="357" y="36"/>
                  </a:cxn>
                </a:cxnLst>
                <a:rect l="0" t="0" r="r" b="b"/>
                <a:pathLst>
                  <a:path w="363" h="103">
                    <a:moveTo>
                      <a:pt x="0" y="27"/>
                    </a:moveTo>
                    <a:lnTo>
                      <a:pt x="8" y="48"/>
                    </a:lnTo>
                    <a:lnTo>
                      <a:pt x="15" y="67"/>
                    </a:lnTo>
                    <a:lnTo>
                      <a:pt x="27" y="86"/>
                    </a:lnTo>
                    <a:lnTo>
                      <a:pt x="38" y="103"/>
                    </a:lnTo>
                    <a:lnTo>
                      <a:pt x="40" y="103"/>
                    </a:lnTo>
                    <a:lnTo>
                      <a:pt x="42" y="101"/>
                    </a:lnTo>
                    <a:lnTo>
                      <a:pt x="31" y="86"/>
                    </a:lnTo>
                    <a:lnTo>
                      <a:pt x="19" y="67"/>
                    </a:lnTo>
                    <a:lnTo>
                      <a:pt x="12" y="48"/>
                    </a:lnTo>
                    <a:lnTo>
                      <a:pt x="4" y="27"/>
                    </a:lnTo>
                    <a:lnTo>
                      <a:pt x="2" y="27"/>
                    </a:lnTo>
                    <a:lnTo>
                      <a:pt x="0" y="27"/>
                    </a:lnTo>
                    <a:close/>
                    <a:moveTo>
                      <a:pt x="357" y="36"/>
                    </a:moveTo>
                    <a:lnTo>
                      <a:pt x="361" y="21"/>
                    </a:lnTo>
                    <a:lnTo>
                      <a:pt x="363" y="4"/>
                    </a:lnTo>
                    <a:lnTo>
                      <a:pt x="361" y="2"/>
                    </a:lnTo>
                    <a:lnTo>
                      <a:pt x="359" y="0"/>
                    </a:lnTo>
                    <a:lnTo>
                      <a:pt x="357" y="19"/>
                    </a:lnTo>
                    <a:lnTo>
                      <a:pt x="353" y="36"/>
                    </a:lnTo>
                    <a:lnTo>
                      <a:pt x="355" y="36"/>
                    </a:lnTo>
                    <a:lnTo>
                      <a:pt x="357" y="36"/>
                    </a:lnTo>
                    <a:close/>
                  </a:path>
                </a:pathLst>
              </a:custGeom>
              <a:solidFill>
                <a:srgbClr val="E493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70" name="Freeform 270"/>
              <p:cNvSpPr>
                <a:spLocks noEditPoints="1"/>
              </p:cNvSpPr>
              <p:nvPr/>
            </p:nvSpPr>
            <p:spPr bwMode="auto">
              <a:xfrm>
                <a:off x="1686" y="1648"/>
                <a:ext cx="359" cy="105"/>
              </a:xfrm>
              <a:custGeom>
                <a:avLst/>
                <a:gdLst/>
                <a:ahLst/>
                <a:cxnLst>
                  <a:cxn ang="0">
                    <a:pos x="0" y="29"/>
                  </a:cxn>
                  <a:cxn ang="0">
                    <a:pos x="8" y="50"/>
                  </a:cxn>
                  <a:cxn ang="0">
                    <a:pos x="15" y="69"/>
                  </a:cxn>
                  <a:cxn ang="0">
                    <a:pos x="27" y="88"/>
                  </a:cxn>
                  <a:cxn ang="0">
                    <a:pos x="38" y="105"/>
                  </a:cxn>
                  <a:cxn ang="0">
                    <a:pos x="40" y="103"/>
                  </a:cxn>
                  <a:cxn ang="0">
                    <a:pos x="42" y="103"/>
                  </a:cxn>
                  <a:cxn ang="0">
                    <a:pos x="30" y="86"/>
                  </a:cxn>
                  <a:cxn ang="0">
                    <a:pos x="19" y="69"/>
                  </a:cxn>
                  <a:cxn ang="0">
                    <a:pos x="12" y="50"/>
                  </a:cxn>
                  <a:cxn ang="0">
                    <a:pos x="4" y="29"/>
                  </a:cxn>
                  <a:cxn ang="0">
                    <a:pos x="2" y="29"/>
                  </a:cxn>
                  <a:cxn ang="0">
                    <a:pos x="0" y="29"/>
                  </a:cxn>
                  <a:cxn ang="0">
                    <a:pos x="353" y="38"/>
                  </a:cxn>
                  <a:cxn ang="0">
                    <a:pos x="357" y="21"/>
                  </a:cxn>
                  <a:cxn ang="0">
                    <a:pos x="359" y="4"/>
                  </a:cxn>
                  <a:cxn ang="0">
                    <a:pos x="357" y="2"/>
                  </a:cxn>
                  <a:cxn ang="0">
                    <a:pos x="355" y="0"/>
                  </a:cxn>
                  <a:cxn ang="0">
                    <a:pos x="353" y="19"/>
                  </a:cxn>
                  <a:cxn ang="0">
                    <a:pos x="349" y="38"/>
                  </a:cxn>
                  <a:cxn ang="0">
                    <a:pos x="349" y="38"/>
                  </a:cxn>
                  <a:cxn ang="0">
                    <a:pos x="349" y="38"/>
                  </a:cxn>
                  <a:cxn ang="0">
                    <a:pos x="351" y="38"/>
                  </a:cxn>
                  <a:cxn ang="0">
                    <a:pos x="353" y="38"/>
                  </a:cxn>
                </a:cxnLst>
                <a:rect l="0" t="0" r="r" b="b"/>
                <a:pathLst>
                  <a:path w="359" h="105">
                    <a:moveTo>
                      <a:pt x="0" y="29"/>
                    </a:moveTo>
                    <a:lnTo>
                      <a:pt x="8" y="50"/>
                    </a:lnTo>
                    <a:lnTo>
                      <a:pt x="15" y="69"/>
                    </a:lnTo>
                    <a:lnTo>
                      <a:pt x="27" y="88"/>
                    </a:lnTo>
                    <a:lnTo>
                      <a:pt x="38" y="105"/>
                    </a:lnTo>
                    <a:lnTo>
                      <a:pt x="40" y="103"/>
                    </a:lnTo>
                    <a:lnTo>
                      <a:pt x="42" y="103"/>
                    </a:lnTo>
                    <a:lnTo>
                      <a:pt x="30" y="86"/>
                    </a:lnTo>
                    <a:lnTo>
                      <a:pt x="19" y="69"/>
                    </a:lnTo>
                    <a:lnTo>
                      <a:pt x="12" y="50"/>
                    </a:lnTo>
                    <a:lnTo>
                      <a:pt x="4" y="29"/>
                    </a:lnTo>
                    <a:lnTo>
                      <a:pt x="2" y="29"/>
                    </a:lnTo>
                    <a:lnTo>
                      <a:pt x="0" y="29"/>
                    </a:lnTo>
                    <a:close/>
                    <a:moveTo>
                      <a:pt x="353" y="38"/>
                    </a:moveTo>
                    <a:lnTo>
                      <a:pt x="357" y="21"/>
                    </a:lnTo>
                    <a:lnTo>
                      <a:pt x="359" y="4"/>
                    </a:lnTo>
                    <a:lnTo>
                      <a:pt x="357" y="2"/>
                    </a:lnTo>
                    <a:lnTo>
                      <a:pt x="355" y="0"/>
                    </a:lnTo>
                    <a:lnTo>
                      <a:pt x="353" y="19"/>
                    </a:lnTo>
                    <a:lnTo>
                      <a:pt x="349" y="38"/>
                    </a:lnTo>
                    <a:lnTo>
                      <a:pt x="349" y="38"/>
                    </a:lnTo>
                    <a:lnTo>
                      <a:pt x="349" y="38"/>
                    </a:lnTo>
                    <a:lnTo>
                      <a:pt x="351" y="38"/>
                    </a:lnTo>
                    <a:lnTo>
                      <a:pt x="353" y="38"/>
                    </a:lnTo>
                    <a:close/>
                  </a:path>
                </a:pathLst>
              </a:custGeom>
              <a:solidFill>
                <a:srgbClr val="E494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71" name="Freeform 271"/>
              <p:cNvSpPr>
                <a:spLocks noEditPoints="1"/>
              </p:cNvSpPr>
              <p:nvPr/>
            </p:nvSpPr>
            <p:spPr bwMode="auto">
              <a:xfrm>
                <a:off x="1688" y="1648"/>
                <a:ext cx="356" cy="103"/>
              </a:xfrm>
              <a:custGeom>
                <a:avLst/>
                <a:gdLst/>
                <a:ahLst/>
                <a:cxnLst>
                  <a:cxn ang="0">
                    <a:pos x="0" y="30"/>
                  </a:cxn>
                  <a:cxn ang="0">
                    <a:pos x="8" y="51"/>
                  </a:cxn>
                  <a:cxn ang="0">
                    <a:pos x="15" y="70"/>
                  </a:cxn>
                  <a:cxn ang="0">
                    <a:pos x="27" y="89"/>
                  </a:cxn>
                  <a:cxn ang="0">
                    <a:pos x="38" y="104"/>
                  </a:cxn>
                  <a:cxn ang="0">
                    <a:pos x="40" y="104"/>
                  </a:cxn>
                  <a:cxn ang="0">
                    <a:pos x="42" y="104"/>
                  </a:cxn>
                  <a:cxn ang="0">
                    <a:pos x="30" y="87"/>
                  </a:cxn>
                  <a:cxn ang="0">
                    <a:pos x="19" y="70"/>
                  </a:cxn>
                  <a:cxn ang="0">
                    <a:pos x="11" y="49"/>
                  </a:cxn>
                  <a:cxn ang="0">
                    <a:pos x="4" y="30"/>
                  </a:cxn>
                  <a:cxn ang="0">
                    <a:pos x="2" y="30"/>
                  </a:cxn>
                  <a:cxn ang="0">
                    <a:pos x="0" y="30"/>
                  </a:cxn>
                  <a:cxn ang="0">
                    <a:pos x="349" y="39"/>
                  </a:cxn>
                  <a:cxn ang="0">
                    <a:pos x="353" y="22"/>
                  </a:cxn>
                  <a:cxn ang="0">
                    <a:pos x="355" y="3"/>
                  </a:cxn>
                  <a:cxn ang="0">
                    <a:pos x="353" y="1"/>
                  </a:cxn>
                  <a:cxn ang="0">
                    <a:pos x="351" y="0"/>
                  </a:cxn>
                  <a:cxn ang="0">
                    <a:pos x="349" y="20"/>
                  </a:cxn>
                  <a:cxn ang="0">
                    <a:pos x="345" y="37"/>
                  </a:cxn>
                  <a:cxn ang="0">
                    <a:pos x="347" y="37"/>
                  </a:cxn>
                  <a:cxn ang="0">
                    <a:pos x="347" y="39"/>
                  </a:cxn>
                  <a:cxn ang="0">
                    <a:pos x="349" y="39"/>
                  </a:cxn>
                  <a:cxn ang="0">
                    <a:pos x="349" y="39"/>
                  </a:cxn>
                </a:cxnLst>
                <a:rect l="0" t="0" r="r" b="b"/>
                <a:pathLst>
                  <a:path w="355" h="104">
                    <a:moveTo>
                      <a:pt x="0" y="30"/>
                    </a:moveTo>
                    <a:lnTo>
                      <a:pt x="8" y="51"/>
                    </a:lnTo>
                    <a:lnTo>
                      <a:pt x="15" y="70"/>
                    </a:lnTo>
                    <a:lnTo>
                      <a:pt x="27" y="89"/>
                    </a:lnTo>
                    <a:lnTo>
                      <a:pt x="38" y="104"/>
                    </a:lnTo>
                    <a:lnTo>
                      <a:pt x="40" y="104"/>
                    </a:lnTo>
                    <a:lnTo>
                      <a:pt x="42" y="104"/>
                    </a:lnTo>
                    <a:lnTo>
                      <a:pt x="30" y="87"/>
                    </a:lnTo>
                    <a:lnTo>
                      <a:pt x="19" y="70"/>
                    </a:lnTo>
                    <a:lnTo>
                      <a:pt x="11" y="49"/>
                    </a:lnTo>
                    <a:lnTo>
                      <a:pt x="4" y="30"/>
                    </a:lnTo>
                    <a:lnTo>
                      <a:pt x="2" y="30"/>
                    </a:lnTo>
                    <a:lnTo>
                      <a:pt x="0" y="30"/>
                    </a:lnTo>
                    <a:close/>
                    <a:moveTo>
                      <a:pt x="349" y="39"/>
                    </a:moveTo>
                    <a:lnTo>
                      <a:pt x="353" y="22"/>
                    </a:lnTo>
                    <a:lnTo>
                      <a:pt x="355" y="3"/>
                    </a:lnTo>
                    <a:lnTo>
                      <a:pt x="353" y="1"/>
                    </a:lnTo>
                    <a:lnTo>
                      <a:pt x="351" y="0"/>
                    </a:lnTo>
                    <a:lnTo>
                      <a:pt x="349" y="20"/>
                    </a:lnTo>
                    <a:lnTo>
                      <a:pt x="345" y="37"/>
                    </a:lnTo>
                    <a:lnTo>
                      <a:pt x="347" y="37"/>
                    </a:lnTo>
                    <a:lnTo>
                      <a:pt x="347" y="39"/>
                    </a:lnTo>
                    <a:lnTo>
                      <a:pt x="349" y="39"/>
                    </a:lnTo>
                    <a:lnTo>
                      <a:pt x="349" y="39"/>
                    </a:lnTo>
                    <a:close/>
                  </a:path>
                </a:pathLst>
              </a:custGeom>
              <a:solidFill>
                <a:srgbClr val="E494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72" name="Freeform 272"/>
              <p:cNvSpPr>
                <a:spLocks noEditPoints="1"/>
              </p:cNvSpPr>
              <p:nvPr/>
            </p:nvSpPr>
            <p:spPr bwMode="auto">
              <a:xfrm>
                <a:off x="1690" y="1647"/>
                <a:ext cx="351" cy="104"/>
              </a:xfrm>
              <a:custGeom>
                <a:avLst/>
                <a:gdLst/>
                <a:ahLst/>
                <a:cxnLst>
                  <a:cxn ang="0">
                    <a:pos x="0" y="32"/>
                  </a:cxn>
                  <a:cxn ang="0">
                    <a:pos x="8" y="53"/>
                  </a:cxn>
                  <a:cxn ang="0">
                    <a:pos x="15" y="72"/>
                  </a:cxn>
                  <a:cxn ang="0">
                    <a:pos x="26" y="89"/>
                  </a:cxn>
                  <a:cxn ang="0">
                    <a:pos x="38" y="106"/>
                  </a:cxn>
                  <a:cxn ang="0">
                    <a:pos x="40" y="106"/>
                  </a:cxn>
                  <a:cxn ang="0">
                    <a:pos x="44" y="106"/>
                  </a:cxn>
                  <a:cxn ang="0">
                    <a:pos x="30" y="89"/>
                  </a:cxn>
                  <a:cxn ang="0">
                    <a:pos x="19" y="72"/>
                  </a:cxn>
                  <a:cxn ang="0">
                    <a:pos x="11" y="51"/>
                  </a:cxn>
                  <a:cxn ang="0">
                    <a:pos x="4" y="30"/>
                  </a:cxn>
                  <a:cxn ang="0">
                    <a:pos x="2" y="32"/>
                  </a:cxn>
                  <a:cxn ang="0">
                    <a:pos x="0" y="32"/>
                  </a:cxn>
                  <a:cxn ang="0">
                    <a:pos x="345" y="41"/>
                  </a:cxn>
                  <a:cxn ang="0">
                    <a:pos x="349" y="22"/>
                  </a:cxn>
                  <a:cxn ang="0">
                    <a:pos x="351" y="3"/>
                  </a:cxn>
                  <a:cxn ang="0">
                    <a:pos x="349" y="2"/>
                  </a:cxn>
                  <a:cxn ang="0">
                    <a:pos x="349" y="0"/>
                  </a:cxn>
                  <a:cxn ang="0">
                    <a:pos x="345" y="21"/>
                  </a:cxn>
                  <a:cxn ang="0">
                    <a:pos x="341" y="39"/>
                  </a:cxn>
                  <a:cxn ang="0">
                    <a:pos x="343" y="39"/>
                  </a:cxn>
                  <a:cxn ang="0">
                    <a:pos x="345" y="41"/>
                  </a:cxn>
                </a:cxnLst>
                <a:rect l="0" t="0" r="r" b="b"/>
                <a:pathLst>
                  <a:path w="351" h="106">
                    <a:moveTo>
                      <a:pt x="0" y="32"/>
                    </a:moveTo>
                    <a:lnTo>
                      <a:pt x="8" y="53"/>
                    </a:lnTo>
                    <a:lnTo>
                      <a:pt x="15" y="72"/>
                    </a:lnTo>
                    <a:lnTo>
                      <a:pt x="26" y="89"/>
                    </a:lnTo>
                    <a:lnTo>
                      <a:pt x="38" y="106"/>
                    </a:lnTo>
                    <a:lnTo>
                      <a:pt x="40" y="106"/>
                    </a:lnTo>
                    <a:lnTo>
                      <a:pt x="44" y="106"/>
                    </a:lnTo>
                    <a:lnTo>
                      <a:pt x="30" y="89"/>
                    </a:lnTo>
                    <a:lnTo>
                      <a:pt x="19" y="72"/>
                    </a:lnTo>
                    <a:lnTo>
                      <a:pt x="11" y="51"/>
                    </a:lnTo>
                    <a:lnTo>
                      <a:pt x="4" y="30"/>
                    </a:lnTo>
                    <a:lnTo>
                      <a:pt x="2" y="32"/>
                    </a:lnTo>
                    <a:lnTo>
                      <a:pt x="0" y="32"/>
                    </a:lnTo>
                    <a:close/>
                    <a:moveTo>
                      <a:pt x="345" y="41"/>
                    </a:moveTo>
                    <a:lnTo>
                      <a:pt x="349" y="22"/>
                    </a:lnTo>
                    <a:lnTo>
                      <a:pt x="351" y="3"/>
                    </a:lnTo>
                    <a:lnTo>
                      <a:pt x="349" y="2"/>
                    </a:lnTo>
                    <a:lnTo>
                      <a:pt x="349" y="0"/>
                    </a:lnTo>
                    <a:lnTo>
                      <a:pt x="345" y="21"/>
                    </a:lnTo>
                    <a:lnTo>
                      <a:pt x="341" y="39"/>
                    </a:lnTo>
                    <a:lnTo>
                      <a:pt x="343" y="39"/>
                    </a:lnTo>
                    <a:lnTo>
                      <a:pt x="345" y="41"/>
                    </a:lnTo>
                    <a:close/>
                  </a:path>
                </a:pathLst>
              </a:custGeom>
              <a:solidFill>
                <a:srgbClr val="E595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73" name="Freeform 273"/>
              <p:cNvSpPr>
                <a:spLocks noEditPoints="1"/>
              </p:cNvSpPr>
              <p:nvPr/>
            </p:nvSpPr>
            <p:spPr bwMode="auto">
              <a:xfrm>
                <a:off x="1692" y="1645"/>
                <a:ext cx="348" cy="106"/>
              </a:xfrm>
              <a:custGeom>
                <a:avLst/>
                <a:gdLst/>
                <a:ahLst/>
                <a:cxnLst>
                  <a:cxn ang="0">
                    <a:pos x="0" y="34"/>
                  </a:cxn>
                  <a:cxn ang="0">
                    <a:pos x="7" y="53"/>
                  </a:cxn>
                  <a:cxn ang="0">
                    <a:pos x="15" y="74"/>
                  </a:cxn>
                  <a:cxn ang="0">
                    <a:pos x="26" y="91"/>
                  </a:cxn>
                  <a:cxn ang="0">
                    <a:pos x="38" y="108"/>
                  </a:cxn>
                  <a:cxn ang="0">
                    <a:pos x="42" y="108"/>
                  </a:cxn>
                  <a:cxn ang="0">
                    <a:pos x="43" y="106"/>
                  </a:cxn>
                  <a:cxn ang="0">
                    <a:pos x="30" y="91"/>
                  </a:cxn>
                  <a:cxn ang="0">
                    <a:pos x="19" y="72"/>
                  </a:cxn>
                  <a:cxn ang="0">
                    <a:pos x="11" y="53"/>
                  </a:cxn>
                  <a:cxn ang="0">
                    <a:pos x="4" y="32"/>
                  </a:cxn>
                  <a:cxn ang="0">
                    <a:pos x="2" y="34"/>
                  </a:cxn>
                  <a:cxn ang="0">
                    <a:pos x="0" y="34"/>
                  </a:cxn>
                  <a:cxn ang="0">
                    <a:pos x="341" y="41"/>
                  </a:cxn>
                  <a:cxn ang="0">
                    <a:pos x="345" y="24"/>
                  </a:cxn>
                  <a:cxn ang="0">
                    <a:pos x="347" y="4"/>
                  </a:cxn>
                  <a:cxn ang="0">
                    <a:pos x="347" y="2"/>
                  </a:cxn>
                  <a:cxn ang="0">
                    <a:pos x="345" y="0"/>
                  </a:cxn>
                  <a:cxn ang="0">
                    <a:pos x="341" y="23"/>
                  </a:cxn>
                  <a:cxn ang="0">
                    <a:pos x="337" y="41"/>
                  </a:cxn>
                  <a:cxn ang="0">
                    <a:pos x="339" y="41"/>
                  </a:cxn>
                  <a:cxn ang="0">
                    <a:pos x="341" y="41"/>
                  </a:cxn>
                </a:cxnLst>
                <a:rect l="0" t="0" r="r" b="b"/>
                <a:pathLst>
                  <a:path w="347" h="108">
                    <a:moveTo>
                      <a:pt x="0" y="34"/>
                    </a:moveTo>
                    <a:lnTo>
                      <a:pt x="7" y="53"/>
                    </a:lnTo>
                    <a:lnTo>
                      <a:pt x="15" y="74"/>
                    </a:lnTo>
                    <a:lnTo>
                      <a:pt x="26" y="91"/>
                    </a:lnTo>
                    <a:lnTo>
                      <a:pt x="38" y="108"/>
                    </a:lnTo>
                    <a:lnTo>
                      <a:pt x="42" y="108"/>
                    </a:lnTo>
                    <a:lnTo>
                      <a:pt x="43" y="106"/>
                    </a:lnTo>
                    <a:lnTo>
                      <a:pt x="30" y="91"/>
                    </a:lnTo>
                    <a:lnTo>
                      <a:pt x="19" y="72"/>
                    </a:lnTo>
                    <a:lnTo>
                      <a:pt x="11" y="53"/>
                    </a:lnTo>
                    <a:lnTo>
                      <a:pt x="4" y="32"/>
                    </a:lnTo>
                    <a:lnTo>
                      <a:pt x="2" y="34"/>
                    </a:lnTo>
                    <a:lnTo>
                      <a:pt x="0" y="34"/>
                    </a:lnTo>
                    <a:close/>
                    <a:moveTo>
                      <a:pt x="341" y="41"/>
                    </a:moveTo>
                    <a:lnTo>
                      <a:pt x="345" y="24"/>
                    </a:lnTo>
                    <a:lnTo>
                      <a:pt x="347" y="4"/>
                    </a:lnTo>
                    <a:lnTo>
                      <a:pt x="347" y="2"/>
                    </a:lnTo>
                    <a:lnTo>
                      <a:pt x="345" y="0"/>
                    </a:lnTo>
                    <a:lnTo>
                      <a:pt x="341" y="23"/>
                    </a:lnTo>
                    <a:lnTo>
                      <a:pt x="337" y="41"/>
                    </a:lnTo>
                    <a:lnTo>
                      <a:pt x="339" y="41"/>
                    </a:lnTo>
                    <a:lnTo>
                      <a:pt x="341" y="41"/>
                    </a:lnTo>
                    <a:close/>
                  </a:path>
                </a:pathLst>
              </a:custGeom>
              <a:solidFill>
                <a:srgbClr val="E596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74" name="Freeform 274"/>
              <p:cNvSpPr>
                <a:spLocks noEditPoints="1"/>
              </p:cNvSpPr>
              <p:nvPr/>
            </p:nvSpPr>
            <p:spPr bwMode="auto">
              <a:xfrm>
                <a:off x="1694" y="1643"/>
                <a:ext cx="345" cy="108"/>
              </a:xfrm>
              <a:custGeom>
                <a:avLst/>
                <a:gdLst/>
                <a:ahLst/>
                <a:cxnLst>
                  <a:cxn ang="0">
                    <a:pos x="0" y="34"/>
                  </a:cxn>
                  <a:cxn ang="0">
                    <a:pos x="7" y="55"/>
                  </a:cxn>
                  <a:cxn ang="0">
                    <a:pos x="15" y="76"/>
                  </a:cxn>
                  <a:cxn ang="0">
                    <a:pos x="26" y="93"/>
                  </a:cxn>
                  <a:cxn ang="0">
                    <a:pos x="40" y="110"/>
                  </a:cxn>
                  <a:cxn ang="0">
                    <a:pos x="41" y="108"/>
                  </a:cxn>
                  <a:cxn ang="0">
                    <a:pos x="43" y="108"/>
                  </a:cxn>
                  <a:cxn ang="0">
                    <a:pos x="30" y="93"/>
                  </a:cxn>
                  <a:cxn ang="0">
                    <a:pos x="19" y="74"/>
                  </a:cxn>
                  <a:cxn ang="0">
                    <a:pos x="11" y="55"/>
                  </a:cxn>
                  <a:cxn ang="0">
                    <a:pos x="4" y="34"/>
                  </a:cxn>
                  <a:cxn ang="0">
                    <a:pos x="2" y="34"/>
                  </a:cxn>
                  <a:cxn ang="0">
                    <a:pos x="0" y="34"/>
                  </a:cxn>
                  <a:cxn ang="0">
                    <a:pos x="337" y="43"/>
                  </a:cxn>
                  <a:cxn ang="0">
                    <a:pos x="341" y="25"/>
                  </a:cxn>
                  <a:cxn ang="0">
                    <a:pos x="345" y="4"/>
                  </a:cxn>
                  <a:cxn ang="0">
                    <a:pos x="343" y="2"/>
                  </a:cxn>
                  <a:cxn ang="0">
                    <a:pos x="341" y="0"/>
                  </a:cxn>
                  <a:cxn ang="0">
                    <a:pos x="337" y="23"/>
                  </a:cxn>
                  <a:cxn ang="0">
                    <a:pos x="334" y="43"/>
                  </a:cxn>
                  <a:cxn ang="0">
                    <a:pos x="335" y="43"/>
                  </a:cxn>
                  <a:cxn ang="0">
                    <a:pos x="337" y="43"/>
                  </a:cxn>
                </a:cxnLst>
                <a:rect l="0" t="0" r="r" b="b"/>
                <a:pathLst>
                  <a:path w="345" h="110">
                    <a:moveTo>
                      <a:pt x="0" y="34"/>
                    </a:moveTo>
                    <a:lnTo>
                      <a:pt x="7" y="55"/>
                    </a:lnTo>
                    <a:lnTo>
                      <a:pt x="15" y="76"/>
                    </a:lnTo>
                    <a:lnTo>
                      <a:pt x="26" y="93"/>
                    </a:lnTo>
                    <a:lnTo>
                      <a:pt x="40" y="110"/>
                    </a:lnTo>
                    <a:lnTo>
                      <a:pt x="41" y="108"/>
                    </a:lnTo>
                    <a:lnTo>
                      <a:pt x="43" y="108"/>
                    </a:lnTo>
                    <a:lnTo>
                      <a:pt x="30" y="93"/>
                    </a:lnTo>
                    <a:lnTo>
                      <a:pt x="19" y="74"/>
                    </a:lnTo>
                    <a:lnTo>
                      <a:pt x="11" y="55"/>
                    </a:lnTo>
                    <a:lnTo>
                      <a:pt x="4" y="34"/>
                    </a:lnTo>
                    <a:lnTo>
                      <a:pt x="2" y="34"/>
                    </a:lnTo>
                    <a:lnTo>
                      <a:pt x="0" y="34"/>
                    </a:lnTo>
                    <a:close/>
                    <a:moveTo>
                      <a:pt x="337" y="43"/>
                    </a:moveTo>
                    <a:lnTo>
                      <a:pt x="341" y="25"/>
                    </a:lnTo>
                    <a:lnTo>
                      <a:pt x="345" y="4"/>
                    </a:lnTo>
                    <a:lnTo>
                      <a:pt x="343" y="2"/>
                    </a:lnTo>
                    <a:lnTo>
                      <a:pt x="341" y="0"/>
                    </a:lnTo>
                    <a:lnTo>
                      <a:pt x="337" y="23"/>
                    </a:lnTo>
                    <a:lnTo>
                      <a:pt x="334" y="43"/>
                    </a:lnTo>
                    <a:lnTo>
                      <a:pt x="335" y="43"/>
                    </a:lnTo>
                    <a:lnTo>
                      <a:pt x="337" y="43"/>
                    </a:lnTo>
                    <a:close/>
                  </a:path>
                </a:pathLst>
              </a:custGeom>
              <a:solidFill>
                <a:srgbClr val="E596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75" name="Freeform 275"/>
              <p:cNvSpPr>
                <a:spLocks noEditPoints="1"/>
              </p:cNvSpPr>
              <p:nvPr/>
            </p:nvSpPr>
            <p:spPr bwMode="auto">
              <a:xfrm>
                <a:off x="1696" y="1643"/>
                <a:ext cx="341" cy="106"/>
              </a:xfrm>
              <a:custGeom>
                <a:avLst/>
                <a:gdLst/>
                <a:ahLst/>
                <a:cxnLst>
                  <a:cxn ang="0">
                    <a:pos x="0" y="34"/>
                  </a:cxn>
                  <a:cxn ang="0">
                    <a:pos x="7" y="55"/>
                  </a:cxn>
                  <a:cxn ang="0">
                    <a:pos x="15" y="74"/>
                  </a:cxn>
                  <a:cxn ang="0">
                    <a:pos x="26" y="93"/>
                  </a:cxn>
                  <a:cxn ang="0">
                    <a:pos x="39" y="108"/>
                  </a:cxn>
                  <a:cxn ang="0">
                    <a:pos x="41" y="108"/>
                  </a:cxn>
                  <a:cxn ang="0">
                    <a:pos x="43" y="108"/>
                  </a:cxn>
                  <a:cxn ang="0">
                    <a:pos x="30" y="91"/>
                  </a:cxn>
                  <a:cxn ang="0">
                    <a:pos x="19" y="74"/>
                  </a:cxn>
                  <a:cxn ang="0">
                    <a:pos x="11" y="55"/>
                  </a:cxn>
                  <a:cxn ang="0">
                    <a:pos x="3" y="34"/>
                  </a:cxn>
                  <a:cxn ang="0">
                    <a:pos x="2" y="34"/>
                  </a:cxn>
                  <a:cxn ang="0">
                    <a:pos x="0" y="34"/>
                  </a:cxn>
                  <a:cxn ang="0">
                    <a:pos x="333" y="43"/>
                  </a:cxn>
                  <a:cxn ang="0">
                    <a:pos x="337" y="25"/>
                  </a:cxn>
                  <a:cxn ang="0">
                    <a:pos x="341" y="2"/>
                  </a:cxn>
                  <a:cxn ang="0">
                    <a:pos x="339" y="0"/>
                  </a:cxn>
                  <a:cxn ang="0">
                    <a:pos x="337" y="0"/>
                  </a:cxn>
                  <a:cxn ang="0">
                    <a:pos x="335" y="23"/>
                  </a:cxn>
                  <a:cxn ang="0">
                    <a:pos x="330" y="43"/>
                  </a:cxn>
                  <a:cxn ang="0">
                    <a:pos x="332" y="43"/>
                  </a:cxn>
                  <a:cxn ang="0">
                    <a:pos x="333" y="43"/>
                  </a:cxn>
                </a:cxnLst>
                <a:rect l="0" t="0" r="r" b="b"/>
                <a:pathLst>
                  <a:path w="341" h="108">
                    <a:moveTo>
                      <a:pt x="0" y="34"/>
                    </a:moveTo>
                    <a:lnTo>
                      <a:pt x="7" y="55"/>
                    </a:lnTo>
                    <a:lnTo>
                      <a:pt x="15" y="74"/>
                    </a:lnTo>
                    <a:lnTo>
                      <a:pt x="26" y="93"/>
                    </a:lnTo>
                    <a:lnTo>
                      <a:pt x="39" y="108"/>
                    </a:lnTo>
                    <a:lnTo>
                      <a:pt x="41" y="108"/>
                    </a:lnTo>
                    <a:lnTo>
                      <a:pt x="43" y="108"/>
                    </a:lnTo>
                    <a:lnTo>
                      <a:pt x="30" y="91"/>
                    </a:lnTo>
                    <a:lnTo>
                      <a:pt x="19" y="74"/>
                    </a:lnTo>
                    <a:lnTo>
                      <a:pt x="11" y="55"/>
                    </a:lnTo>
                    <a:lnTo>
                      <a:pt x="3" y="34"/>
                    </a:lnTo>
                    <a:lnTo>
                      <a:pt x="2" y="34"/>
                    </a:lnTo>
                    <a:lnTo>
                      <a:pt x="0" y="34"/>
                    </a:lnTo>
                    <a:close/>
                    <a:moveTo>
                      <a:pt x="333" y="43"/>
                    </a:moveTo>
                    <a:lnTo>
                      <a:pt x="337" y="25"/>
                    </a:lnTo>
                    <a:lnTo>
                      <a:pt x="341" y="2"/>
                    </a:lnTo>
                    <a:lnTo>
                      <a:pt x="339" y="0"/>
                    </a:lnTo>
                    <a:lnTo>
                      <a:pt x="337" y="0"/>
                    </a:lnTo>
                    <a:lnTo>
                      <a:pt x="335" y="23"/>
                    </a:lnTo>
                    <a:lnTo>
                      <a:pt x="330" y="43"/>
                    </a:lnTo>
                    <a:lnTo>
                      <a:pt x="332" y="43"/>
                    </a:lnTo>
                    <a:lnTo>
                      <a:pt x="333" y="43"/>
                    </a:lnTo>
                    <a:close/>
                  </a:path>
                </a:pathLst>
              </a:custGeom>
              <a:solidFill>
                <a:srgbClr val="E597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76" name="Freeform 276"/>
              <p:cNvSpPr>
                <a:spLocks noEditPoints="1"/>
              </p:cNvSpPr>
              <p:nvPr/>
            </p:nvSpPr>
            <p:spPr bwMode="auto">
              <a:xfrm>
                <a:off x="1698" y="1641"/>
                <a:ext cx="337" cy="108"/>
              </a:xfrm>
              <a:custGeom>
                <a:avLst/>
                <a:gdLst/>
                <a:ahLst/>
                <a:cxnLst>
                  <a:cxn ang="0">
                    <a:pos x="0" y="36"/>
                  </a:cxn>
                  <a:cxn ang="0">
                    <a:pos x="7" y="57"/>
                  </a:cxn>
                  <a:cxn ang="0">
                    <a:pos x="15" y="76"/>
                  </a:cxn>
                  <a:cxn ang="0">
                    <a:pos x="26" y="95"/>
                  </a:cxn>
                  <a:cxn ang="0">
                    <a:pos x="39" y="110"/>
                  </a:cxn>
                  <a:cxn ang="0">
                    <a:pos x="41" y="110"/>
                  </a:cxn>
                  <a:cxn ang="0">
                    <a:pos x="43" y="110"/>
                  </a:cxn>
                  <a:cxn ang="0">
                    <a:pos x="30" y="93"/>
                  </a:cxn>
                  <a:cxn ang="0">
                    <a:pos x="18" y="76"/>
                  </a:cxn>
                  <a:cxn ang="0">
                    <a:pos x="11" y="55"/>
                  </a:cxn>
                  <a:cxn ang="0">
                    <a:pos x="3" y="36"/>
                  </a:cxn>
                  <a:cxn ang="0">
                    <a:pos x="1" y="36"/>
                  </a:cxn>
                  <a:cxn ang="0">
                    <a:pos x="0" y="36"/>
                  </a:cxn>
                  <a:cxn ang="0">
                    <a:pos x="330" y="45"/>
                  </a:cxn>
                  <a:cxn ang="0">
                    <a:pos x="333" y="25"/>
                  </a:cxn>
                  <a:cxn ang="0">
                    <a:pos x="337" y="2"/>
                  </a:cxn>
                  <a:cxn ang="0">
                    <a:pos x="335" y="2"/>
                  </a:cxn>
                  <a:cxn ang="0">
                    <a:pos x="333" y="0"/>
                  </a:cxn>
                  <a:cxn ang="0">
                    <a:pos x="331" y="23"/>
                  </a:cxn>
                  <a:cxn ang="0">
                    <a:pos x="326" y="45"/>
                  </a:cxn>
                  <a:cxn ang="0">
                    <a:pos x="328" y="45"/>
                  </a:cxn>
                  <a:cxn ang="0">
                    <a:pos x="330" y="45"/>
                  </a:cxn>
                </a:cxnLst>
                <a:rect l="0" t="0" r="r" b="b"/>
                <a:pathLst>
                  <a:path w="337" h="110">
                    <a:moveTo>
                      <a:pt x="0" y="36"/>
                    </a:moveTo>
                    <a:lnTo>
                      <a:pt x="7" y="57"/>
                    </a:lnTo>
                    <a:lnTo>
                      <a:pt x="15" y="76"/>
                    </a:lnTo>
                    <a:lnTo>
                      <a:pt x="26" y="95"/>
                    </a:lnTo>
                    <a:lnTo>
                      <a:pt x="39" y="110"/>
                    </a:lnTo>
                    <a:lnTo>
                      <a:pt x="41" y="110"/>
                    </a:lnTo>
                    <a:lnTo>
                      <a:pt x="43" y="110"/>
                    </a:lnTo>
                    <a:lnTo>
                      <a:pt x="30" y="93"/>
                    </a:lnTo>
                    <a:lnTo>
                      <a:pt x="18" y="76"/>
                    </a:lnTo>
                    <a:lnTo>
                      <a:pt x="11" y="55"/>
                    </a:lnTo>
                    <a:lnTo>
                      <a:pt x="3" y="36"/>
                    </a:lnTo>
                    <a:lnTo>
                      <a:pt x="1" y="36"/>
                    </a:lnTo>
                    <a:lnTo>
                      <a:pt x="0" y="36"/>
                    </a:lnTo>
                    <a:close/>
                    <a:moveTo>
                      <a:pt x="330" y="45"/>
                    </a:moveTo>
                    <a:lnTo>
                      <a:pt x="333" y="25"/>
                    </a:lnTo>
                    <a:lnTo>
                      <a:pt x="337" y="2"/>
                    </a:lnTo>
                    <a:lnTo>
                      <a:pt x="335" y="2"/>
                    </a:lnTo>
                    <a:lnTo>
                      <a:pt x="333" y="0"/>
                    </a:lnTo>
                    <a:lnTo>
                      <a:pt x="331" y="23"/>
                    </a:lnTo>
                    <a:lnTo>
                      <a:pt x="326" y="45"/>
                    </a:lnTo>
                    <a:lnTo>
                      <a:pt x="328" y="45"/>
                    </a:lnTo>
                    <a:lnTo>
                      <a:pt x="330" y="45"/>
                    </a:lnTo>
                    <a:close/>
                  </a:path>
                </a:pathLst>
              </a:custGeom>
              <a:solidFill>
                <a:srgbClr val="E598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77" name="Freeform 277"/>
              <p:cNvSpPr>
                <a:spLocks noEditPoints="1"/>
              </p:cNvSpPr>
              <p:nvPr/>
            </p:nvSpPr>
            <p:spPr bwMode="auto">
              <a:xfrm>
                <a:off x="1699" y="1639"/>
                <a:ext cx="334" cy="110"/>
              </a:xfrm>
              <a:custGeom>
                <a:avLst/>
                <a:gdLst/>
                <a:ahLst/>
                <a:cxnLst>
                  <a:cxn ang="0">
                    <a:pos x="0" y="38"/>
                  </a:cxn>
                  <a:cxn ang="0">
                    <a:pos x="8" y="59"/>
                  </a:cxn>
                  <a:cxn ang="0">
                    <a:pos x="16" y="78"/>
                  </a:cxn>
                  <a:cxn ang="0">
                    <a:pos x="27" y="95"/>
                  </a:cxn>
                  <a:cxn ang="0">
                    <a:pos x="40" y="112"/>
                  </a:cxn>
                  <a:cxn ang="0">
                    <a:pos x="42" y="112"/>
                  </a:cxn>
                  <a:cxn ang="0">
                    <a:pos x="44" y="110"/>
                  </a:cxn>
                  <a:cxn ang="0">
                    <a:pos x="31" y="95"/>
                  </a:cxn>
                  <a:cxn ang="0">
                    <a:pos x="19" y="76"/>
                  </a:cxn>
                  <a:cxn ang="0">
                    <a:pos x="12" y="57"/>
                  </a:cxn>
                  <a:cxn ang="0">
                    <a:pos x="4" y="36"/>
                  </a:cxn>
                  <a:cxn ang="0">
                    <a:pos x="2" y="38"/>
                  </a:cxn>
                  <a:cxn ang="0">
                    <a:pos x="0" y="38"/>
                  </a:cxn>
                  <a:cxn ang="0">
                    <a:pos x="327" y="47"/>
                  </a:cxn>
                  <a:cxn ang="0">
                    <a:pos x="332" y="27"/>
                  </a:cxn>
                  <a:cxn ang="0">
                    <a:pos x="334" y="4"/>
                  </a:cxn>
                  <a:cxn ang="0">
                    <a:pos x="332" y="2"/>
                  </a:cxn>
                  <a:cxn ang="0">
                    <a:pos x="330" y="0"/>
                  </a:cxn>
                  <a:cxn ang="0">
                    <a:pos x="329" y="25"/>
                  </a:cxn>
                  <a:cxn ang="0">
                    <a:pos x="323" y="47"/>
                  </a:cxn>
                  <a:cxn ang="0">
                    <a:pos x="325" y="47"/>
                  </a:cxn>
                  <a:cxn ang="0">
                    <a:pos x="327" y="47"/>
                  </a:cxn>
                </a:cxnLst>
                <a:rect l="0" t="0" r="r" b="b"/>
                <a:pathLst>
                  <a:path w="334" h="112">
                    <a:moveTo>
                      <a:pt x="0" y="38"/>
                    </a:moveTo>
                    <a:lnTo>
                      <a:pt x="8" y="59"/>
                    </a:lnTo>
                    <a:lnTo>
                      <a:pt x="16" y="78"/>
                    </a:lnTo>
                    <a:lnTo>
                      <a:pt x="27" y="95"/>
                    </a:lnTo>
                    <a:lnTo>
                      <a:pt x="40" y="112"/>
                    </a:lnTo>
                    <a:lnTo>
                      <a:pt x="42" y="112"/>
                    </a:lnTo>
                    <a:lnTo>
                      <a:pt x="44" y="110"/>
                    </a:lnTo>
                    <a:lnTo>
                      <a:pt x="31" y="95"/>
                    </a:lnTo>
                    <a:lnTo>
                      <a:pt x="19" y="76"/>
                    </a:lnTo>
                    <a:lnTo>
                      <a:pt x="12" y="57"/>
                    </a:lnTo>
                    <a:lnTo>
                      <a:pt x="4" y="36"/>
                    </a:lnTo>
                    <a:lnTo>
                      <a:pt x="2" y="38"/>
                    </a:lnTo>
                    <a:lnTo>
                      <a:pt x="0" y="38"/>
                    </a:lnTo>
                    <a:close/>
                    <a:moveTo>
                      <a:pt x="327" y="47"/>
                    </a:moveTo>
                    <a:lnTo>
                      <a:pt x="332" y="27"/>
                    </a:lnTo>
                    <a:lnTo>
                      <a:pt x="334" y="4"/>
                    </a:lnTo>
                    <a:lnTo>
                      <a:pt x="332" y="2"/>
                    </a:lnTo>
                    <a:lnTo>
                      <a:pt x="330" y="0"/>
                    </a:lnTo>
                    <a:lnTo>
                      <a:pt x="329" y="25"/>
                    </a:lnTo>
                    <a:lnTo>
                      <a:pt x="323" y="47"/>
                    </a:lnTo>
                    <a:lnTo>
                      <a:pt x="325" y="47"/>
                    </a:lnTo>
                    <a:lnTo>
                      <a:pt x="327" y="47"/>
                    </a:lnTo>
                    <a:close/>
                  </a:path>
                </a:pathLst>
              </a:custGeom>
              <a:solidFill>
                <a:srgbClr val="E598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78" name="Freeform 278"/>
              <p:cNvSpPr>
                <a:spLocks noEditPoints="1"/>
              </p:cNvSpPr>
              <p:nvPr/>
            </p:nvSpPr>
            <p:spPr bwMode="auto">
              <a:xfrm>
                <a:off x="1701" y="1637"/>
                <a:ext cx="330" cy="114"/>
              </a:xfrm>
              <a:custGeom>
                <a:avLst/>
                <a:gdLst/>
                <a:ahLst/>
                <a:cxnLst>
                  <a:cxn ang="0">
                    <a:pos x="0" y="40"/>
                  </a:cxn>
                  <a:cxn ang="0">
                    <a:pos x="8" y="59"/>
                  </a:cxn>
                  <a:cxn ang="0">
                    <a:pos x="15" y="80"/>
                  </a:cxn>
                  <a:cxn ang="0">
                    <a:pos x="27" y="97"/>
                  </a:cxn>
                  <a:cxn ang="0">
                    <a:pos x="40" y="114"/>
                  </a:cxn>
                  <a:cxn ang="0">
                    <a:pos x="42" y="112"/>
                  </a:cxn>
                  <a:cxn ang="0">
                    <a:pos x="44" y="112"/>
                  </a:cxn>
                  <a:cxn ang="0">
                    <a:pos x="31" y="97"/>
                  </a:cxn>
                  <a:cxn ang="0">
                    <a:pos x="19" y="78"/>
                  </a:cxn>
                  <a:cxn ang="0">
                    <a:pos x="12" y="59"/>
                  </a:cxn>
                  <a:cxn ang="0">
                    <a:pos x="4" y="38"/>
                  </a:cxn>
                  <a:cxn ang="0">
                    <a:pos x="2" y="38"/>
                  </a:cxn>
                  <a:cxn ang="0">
                    <a:pos x="0" y="40"/>
                  </a:cxn>
                  <a:cxn ang="0">
                    <a:pos x="323" y="49"/>
                  </a:cxn>
                  <a:cxn ang="0">
                    <a:pos x="328" y="27"/>
                  </a:cxn>
                  <a:cxn ang="0">
                    <a:pos x="330" y="4"/>
                  </a:cxn>
                  <a:cxn ang="0">
                    <a:pos x="328" y="2"/>
                  </a:cxn>
                  <a:cxn ang="0">
                    <a:pos x="327" y="0"/>
                  </a:cxn>
                  <a:cxn ang="0">
                    <a:pos x="327" y="0"/>
                  </a:cxn>
                  <a:cxn ang="0">
                    <a:pos x="327" y="0"/>
                  </a:cxn>
                  <a:cxn ang="0">
                    <a:pos x="325" y="25"/>
                  </a:cxn>
                  <a:cxn ang="0">
                    <a:pos x="319" y="49"/>
                  </a:cxn>
                  <a:cxn ang="0">
                    <a:pos x="321" y="49"/>
                  </a:cxn>
                  <a:cxn ang="0">
                    <a:pos x="323" y="49"/>
                  </a:cxn>
                </a:cxnLst>
                <a:rect l="0" t="0" r="r" b="b"/>
                <a:pathLst>
                  <a:path w="330" h="114">
                    <a:moveTo>
                      <a:pt x="0" y="40"/>
                    </a:moveTo>
                    <a:lnTo>
                      <a:pt x="8" y="59"/>
                    </a:lnTo>
                    <a:lnTo>
                      <a:pt x="15" y="80"/>
                    </a:lnTo>
                    <a:lnTo>
                      <a:pt x="27" y="97"/>
                    </a:lnTo>
                    <a:lnTo>
                      <a:pt x="40" y="114"/>
                    </a:lnTo>
                    <a:lnTo>
                      <a:pt x="42" y="112"/>
                    </a:lnTo>
                    <a:lnTo>
                      <a:pt x="44" y="112"/>
                    </a:lnTo>
                    <a:lnTo>
                      <a:pt x="31" y="97"/>
                    </a:lnTo>
                    <a:lnTo>
                      <a:pt x="19" y="78"/>
                    </a:lnTo>
                    <a:lnTo>
                      <a:pt x="12" y="59"/>
                    </a:lnTo>
                    <a:lnTo>
                      <a:pt x="4" y="38"/>
                    </a:lnTo>
                    <a:lnTo>
                      <a:pt x="2" y="38"/>
                    </a:lnTo>
                    <a:lnTo>
                      <a:pt x="0" y="40"/>
                    </a:lnTo>
                    <a:close/>
                    <a:moveTo>
                      <a:pt x="323" y="49"/>
                    </a:moveTo>
                    <a:lnTo>
                      <a:pt x="328" y="27"/>
                    </a:lnTo>
                    <a:lnTo>
                      <a:pt x="330" y="4"/>
                    </a:lnTo>
                    <a:lnTo>
                      <a:pt x="328" y="2"/>
                    </a:lnTo>
                    <a:lnTo>
                      <a:pt x="327" y="0"/>
                    </a:lnTo>
                    <a:lnTo>
                      <a:pt x="327" y="0"/>
                    </a:lnTo>
                    <a:lnTo>
                      <a:pt x="327" y="0"/>
                    </a:lnTo>
                    <a:lnTo>
                      <a:pt x="325" y="25"/>
                    </a:lnTo>
                    <a:lnTo>
                      <a:pt x="319" y="49"/>
                    </a:lnTo>
                    <a:lnTo>
                      <a:pt x="321" y="49"/>
                    </a:lnTo>
                    <a:lnTo>
                      <a:pt x="323" y="49"/>
                    </a:lnTo>
                    <a:close/>
                  </a:path>
                </a:pathLst>
              </a:custGeom>
              <a:solidFill>
                <a:srgbClr val="E599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79" name="Freeform 279"/>
              <p:cNvSpPr>
                <a:spLocks noEditPoints="1"/>
              </p:cNvSpPr>
              <p:nvPr/>
            </p:nvSpPr>
            <p:spPr bwMode="auto">
              <a:xfrm>
                <a:off x="1703" y="1635"/>
                <a:ext cx="326" cy="114"/>
              </a:xfrm>
              <a:custGeom>
                <a:avLst/>
                <a:gdLst/>
                <a:ahLst/>
                <a:cxnLst>
                  <a:cxn ang="0">
                    <a:pos x="0" y="40"/>
                  </a:cxn>
                  <a:cxn ang="0">
                    <a:pos x="8" y="61"/>
                  </a:cxn>
                  <a:cxn ang="0">
                    <a:pos x="15" y="80"/>
                  </a:cxn>
                  <a:cxn ang="0">
                    <a:pos x="27" y="99"/>
                  </a:cxn>
                  <a:cxn ang="0">
                    <a:pos x="40" y="114"/>
                  </a:cxn>
                  <a:cxn ang="0">
                    <a:pos x="42" y="114"/>
                  </a:cxn>
                  <a:cxn ang="0">
                    <a:pos x="44" y="114"/>
                  </a:cxn>
                  <a:cxn ang="0">
                    <a:pos x="31" y="97"/>
                  </a:cxn>
                  <a:cxn ang="0">
                    <a:pos x="19" y="80"/>
                  </a:cxn>
                  <a:cxn ang="0">
                    <a:pos x="12" y="61"/>
                  </a:cxn>
                  <a:cxn ang="0">
                    <a:pos x="4" y="40"/>
                  </a:cxn>
                  <a:cxn ang="0">
                    <a:pos x="2" y="40"/>
                  </a:cxn>
                  <a:cxn ang="0">
                    <a:pos x="0" y="40"/>
                  </a:cxn>
                  <a:cxn ang="0">
                    <a:pos x="319" y="51"/>
                  </a:cxn>
                  <a:cxn ang="0">
                    <a:pos x="325" y="29"/>
                  </a:cxn>
                  <a:cxn ang="0">
                    <a:pos x="326" y="4"/>
                  </a:cxn>
                  <a:cxn ang="0">
                    <a:pos x="325" y="2"/>
                  </a:cxn>
                  <a:cxn ang="0">
                    <a:pos x="323" y="0"/>
                  </a:cxn>
                  <a:cxn ang="0">
                    <a:pos x="323" y="0"/>
                  </a:cxn>
                  <a:cxn ang="0">
                    <a:pos x="323" y="0"/>
                  </a:cxn>
                  <a:cxn ang="0">
                    <a:pos x="323" y="2"/>
                  </a:cxn>
                  <a:cxn ang="0">
                    <a:pos x="323" y="2"/>
                  </a:cxn>
                  <a:cxn ang="0">
                    <a:pos x="321" y="27"/>
                  </a:cxn>
                  <a:cxn ang="0">
                    <a:pos x="315" y="51"/>
                  </a:cxn>
                  <a:cxn ang="0">
                    <a:pos x="317" y="51"/>
                  </a:cxn>
                  <a:cxn ang="0">
                    <a:pos x="319" y="51"/>
                  </a:cxn>
                </a:cxnLst>
                <a:rect l="0" t="0" r="r" b="b"/>
                <a:pathLst>
                  <a:path w="326" h="114">
                    <a:moveTo>
                      <a:pt x="0" y="40"/>
                    </a:moveTo>
                    <a:lnTo>
                      <a:pt x="8" y="61"/>
                    </a:lnTo>
                    <a:lnTo>
                      <a:pt x="15" y="80"/>
                    </a:lnTo>
                    <a:lnTo>
                      <a:pt x="27" y="99"/>
                    </a:lnTo>
                    <a:lnTo>
                      <a:pt x="40" y="114"/>
                    </a:lnTo>
                    <a:lnTo>
                      <a:pt x="42" y="114"/>
                    </a:lnTo>
                    <a:lnTo>
                      <a:pt x="44" y="114"/>
                    </a:lnTo>
                    <a:lnTo>
                      <a:pt x="31" y="97"/>
                    </a:lnTo>
                    <a:lnTo>
                      <a:pt x="19" y="80"/>
                    </a:lnTo>
                    <a:lnTo>
                      <a:pt x="12" y="61"/>
                    </a:lnTo>
                    <a:lnTo>
                      <a:pt x="4" y="40"/>
                    </a:lnTo>
                    <a:lnTo>
                      <a:pt x="2" y="40"/>
                    </a:lnTo>
                    <a:lnTo>
                      <a:pt x="0" y="40"/>
                    </a:lnTo>
                    <a:close/>
                    <a:moveTo>
                      <a:pt x="319" y="51"/>
                    </a:moveTo>
                    <a:lnTo>
                      <a:pt x="325" y="29"/>
                    </a:lnTo>
                    <a:lnTo>
                      <a:pt x="326" y="4"/>
                    </a:lnTo>
                    <a:lnTo>
                      <a:pt x="325" y="2"/>
                    </a:lnTo>
                    <a:lnTo>
                      <a:pt x="323" y="0"/>
                    </a:lnTo>
                    <a:lnTo>
                      <a:pt x="323" y="0"/>
                    </a:lnTo>
                    <a:lnTo>
                      <a:pt x="323" y="0"/>
                    </a:lnTo>
                    <a:lnTo>
                      <a:pt x="323" y="2"/>
                    </a:lnTo>
                    <a:lnTo>
                      <a:pt x="323" y="2"/>
                    </a:lnTo>
                    <a:lnTo>
                      <a:pt x="321" y="27"/>
                    </a:lnTo>
                    <a:lnTo>
                      <a:pt x="315" y="51"/>
                    </a:lnTo>
                    <a:lnTo>
                      <a:pt x="317" y="51"/>
                    </a:lnTo>
                    <a:lnTo>
                      <a:pt x="319" y="51"/>
                    </a:lnTo>
                    <a:close/>
                  </a:path>
                </a:pathLst>
              </a:custGeom>
              <a:solidFill>
                <a:srgbClr val="E59A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80" name="Freeform 280"/>
              <p:cNvSpPr>
                <a:spLocks noEditPoints="1"/>
              </p:cNvSpPr>
              <p:nvPr/>
            </p:nvSpPr>
            <p:spPr bwMode="auto">
              <a:xfrm>
                <a:off x="1705" y="1633"/>
                <a:ext cx="323" cy="116"/>
              </a:xfrm>
              <a:custGeom>
                <a:avLst/>
                <a:gdLst/>
                <a:ahLst/>
                <a:cxnLst>
                  <a:cxn ang="0">
                    <a:pos x="323" y="4"/>
                  </a:cxn>
                  <a:cxn ang="0">
                    <a:pos x="323" y="4"/>
                  </a:cxn>
                  <a:cxn ang="0">
                    <a:pos x="323" y="4"/>
                  </a:cxn>
                  <a:cxn ang="0">
                    <a:pos x="321" y="2"/>
                  </a:cxn>
                  <a:cxn ang="0">
                    <a:pos x="321" y="2"/>
                  </a:cxn>
                  <a:cxn ang="0">
                    <a:pos x="319" y="0"/>
                  </a:cxn>
                  <a:cxn ang="0">
                    <a:pos x="319" y="0"/>
                  </a:cxn>
                  <a:cxn ang="0">
                    <a:pos x="319" y="2"/>
                  </a:cxn>
                  <a:cxn ang="0">
                    <a:pos x="319" y="4"/>
                  </a:cxn>
                  <a:cxn ang="0">
                    <a:pos x="317" y="17"/>
                  </a:cxn>
                  <a:cxn ang="0">
                    <a:pos x="317" y="29"/>
                  </a:cxn>
                  <a:cxn ang="0">
                    <a:pos x="313" y="42"/>
                  </a:cxn>
                  <a:cxn ang="0">
                    <a:pos x="311" y="53"/>
                  </a:cxn>
                  <a:cxn ang="0">
                    <a:pos x="313" y="53"/>
                  </a:cxn>
                  <a:cxn ang="0">
                    <a:pos x="315" y="53"/>
                  </a:cxn>
                  <a:cxn ang="0">
                    <a:pos x="321" y="29"/>
                  </a:cxn>
                  <a:cxn ang="0">
                    <a:pos x="323" y="4"/>
                  </a:cxn>
                  <a:cxn ang="0">
                    <a:pos x="0" y="42"/>
                  </a:cxn>
                  <a:cxn ang="0">
                    <a:pos x="8" y="63"/>
                  </a:cxn>
                  <a:cxn ang="0">
                    <a:pos x="15" y="82"/>
                  </a:cxn>
                  <a:cxn ang="0">
                    <a:pos x="27" y="101"/>
                  </a:cxn>
                  <a:cxn ang="0">
                    <a:pos x="40" y="116"/>
                  </a:cxn>
                  <a:cxn ang="0">
                    <a:pos x="42" y="116"/>
                  </a:cxn>
                  <a:cxn ang="0">
                    <a:pos x="44" y="114"/>
                  </a:cxn>
                  <a:cxn ang="0">
                    <a:pos x="30" y="99"/>
                  </a:cxn>
                  <a:cxn ang="0">
                    <a:pos x="19" y="82"/>
                  </a:cxn>
                  <a:cxn ang="0">
                    <a:pos x="11" y="63"/>
                  </a:cxn>
                  <a:cxn ang="0">
                    <a:pos x="4" y="42"/>
                  </a:cxn>
                  <a:cxn ang="0">
                    <a:pos x="2" y="42"/>
                  </a:cxn>
                  <a:cxn ang="0">
                    <a:pos x="0" y="42"/>
                  </a:cxn>
                </a:cxnLst>
                <a:rect l="0" t="0" r="r" b="b"/>
                <a:pathLst>
                  <a:path w="323" h="116">
                    <a:moveTo>
                      <a:pt x="323" y="4"/>
                    </a:moveTo>
                    <a:lnTo>
                      <a:pt x="323" y="4"/>
                    </a:lnTo>
                    <a:lnTo>
                      <a:pt x="323" y="4"/>
                    </a:lnTo>
                    <a:lnTo>
                      <a:pt x="321" y="2"/>
                    </a:lnTo>
                    <a:lnTo>
                      <a:pt x="321" y="2"/>
                    </a:lnTo>
                    <a:lnTo>
                      <a:pt x="319" y="0"/>
                    </a:lnTo>
                    <a:lnTo>
                      <a:pt x="319" y="0"/>
                    </a:lnTo>
                    <a:lnTo>
                      <a:pt x="319" y="2"/>
                    </a:lnTo>
                    <a:lnTo>
                      <a:pt x="319" y="4"/>
                    </a:lnTo>
                    <a:lnTo>
                      <a:pt x="317" y="17"/>
                    </a:lnTo>
                    <a:lnTo>
                      <a:pt x="317" y="29"/>
                    </a:lnTo>
                    <a:lnTo>
                      <a:pt x="313" y="42"/>
                    </a:lnTo>
                    <a:lnTo>
                      <a:pt x="311" y="53"/>
                    </a:lnTo>
                    <a:lnTo>
                      <a:pt x="313" y="53"/>
                    </a:lnTo>
                    <a:lnTo>
                      <a:pt x="315" y="53"/>
                    </a:lnTo>
                    <a:lnTo>
                      <a:pt x="321" y="29"/>
                    </a:lnTo>
                    <a:lnTo>
                      <a:pt x="323" y="4"/>
                    </a:lnTo>
                    <a:close/>
                    <a:moveTo>
                      <a:pt x="0" y="42"/>
                    </a:moveTo>
                    <a:lnTo>
                      <a:pt x="8" y="63"/>
                    </a:lnTo>
                    <a:lnTo>
                      <a:pt x="15" y="82"/>
                    </a:lnTo>
                    <a:lnTo>
                      <a:pt x="27" y="101"/>
                    </a:lnTo>
                    <a:lnTo>
                      <a:pt x="40" y="116"/>
                    </a:lnTo>
                    <a:lnTo>
                      <a:pt x="42" y="116"/>
                    </a:lnTo>
                    <a:lnTo>
                      <a:pt x="44" y="114"/>
                    </a:lnTo>
                    <a:lnTo>
                      <a:pt x="30" y="99"/>
                    </a:lnTo>
                    <a:lnTo>
                      <a:pt x="19" y="82"/>
                    </a:lnTo>
                    <a:lnTo>
                      <a:pt x="11" y="63"/>
                    </a:lnTo>
                    <a:lnTo>
                      <a:pt x="4" y="42"/>
                    </a:lnTo>
                    <a:lnTo>
                      <a:pt x="2" y="42"/>
                    </a:lnTo>
                    <a:lnTo>
                      <a:pt x="0" y="42"/>
                    </a:lnTo>
                    <a:close/>
                  </a:path>
                </a:pathLst>
              </a:custGeom>
              <a:solidFill>
                <a:srgbClr val="E69A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81" name="Freeform 281"/>
              <p:cNvSpPr>
                <a:spLocks noEditPoints="1"/>
              </p:cNvSpPr>
              <p:nvPr/>
            </p:nvSpPr>
            <p:spPr bwMode="auto">
              <a:xfrm>
                <a:off x="1707" y="1632"/>
                <a:ext cx="319" cy="117"/>
              </a:xfrm>
              <a:custGeom>
                <a:avLst/>
                <a:gdLst/>
                <a:ahLst/>
                <a:cxnLst>
                  <a:cxn ang="0">
                    <a:pos x="319" y="5"/>
                  </a:cxn>
                  <a:cxn ang="0">
                    <a:pos x="319" y="5"/>
                  </a:cxn>
                  <a:cxn ang="0">
                    <a:pos x="319" y="3"/>
                  </a:cxn>
                  <a:cxn ang="0">
                    <a:pos x="317" y="1"/>
                  </a:cxn>
                  <a:cxn ang="0">
                    <a:pos x="315" y="0"/>
                  </a:cxn>
                  <a:cxn ang="0">
                    <a:pos x="315" y="3"/>
                  </a:cxn>
                  <a:cxn ang="0">
                    <a:pos x="315" y="5"/>
                  </a:cxn>
                  <a:cxn ang="0">
                    <a:pos x="313" y="18"/>
                  </a:cxn>
                  <a:cxn ang="0">
                    <a:pos x="313" y="30"/>
                  </a:cxn>
                  <a:cxn ang="0">
                    <a:pos x="309" y="43"/>
                  </a:cxn>
                  <a:cxn ang="0">
                    <a:pos x="307" y="54"/>
                  </a:cxn>
                  <a:cxn ang="0">
                    <a:pos x="309" y="54"/>
                  </a:cxn>
                  <a:cxn ang="0">
                    <a:pos x="311" y="54"/>
                  </a:cxn>
                  <a:cxn ang="0">
                    <a:pos x="317" y="30"/>
                  </a:cxn>
                  <a:cxn ang="0">
                    <a:pos x="319" y="5"/>
                  </a:cxn>
                  <a:cxn ang="0">
                    <a:pos x="0" y="43"/>
                  </a:cxn>
                  <a:cxn ang="0">
                    <a:pos x="8" y="64"/>
                  </a:cxn>
                  <a:cxn ang="0">
                    <a:pos x="15" y="83"/>
                  </a:cxn>
                  <a:cxn ang="0">
                    <a:pos x="27" y="100"/>
                  </a:cxn>
                  <a:cxn ang="0">
                    <a:pos x="40" y="117"/>
                  </a:cxn>
                  <a:cxn ang="0">
                    <a:pos x="42" y="115"/>
                  </a:cxn>
                  <a:cxn ang="0">
                    <a:pos x="44" y="115"/>
                  </a:cxn>
                  <a:cxn ang="0">
                    <a:pos x="30" y="100"/>
                  </a:cxn>
                  <a:cxn ang="0">
                    <a:pos x="19" y="81"/>
                  </a:cxn>
                  <a:cxn ang="0">
                    <a:pos x="9" y="62"/>
                  </a:cxn>
                  <a:cxn ang="0">
                    <a:pos x="4" y="43"/>
                  </a:cxn>
                  <a:cxn ang="0">
                    <a:pos x="2" y="43"/>
                  </a:cxn>
                  <a:cxn ang="0">
                    <a:pos x="0" y="43"/>
                  </a:cxn>
                </a:cxnLst>
                <a:rect l="0" t="0" r="r" b="b"/>
                <a:pathLst>
                  <a:path w="319" h="117">
                    <a:moveTo>
                      <a:pt x="319" y="5"/>
                    </a:moveTo>
                    <a:lnTo>
                      <a:pt x="319" y="5"/>
                    </a:lnTo>
                    <a:lnTo>
                      <a:pt x="319" y="3"/>
                    </a:lnTo>
                    <a:lnTo>
                      <a:pt x="317" y="1"/>
                    </a:lnTo>
                    <a:lnTo>
                      <a:pt x="315" y="0"/>
                    </a:lnTo>
                    <a:lnTo>
                      <a:pt x="315" y="3"/>
                    </a:lnTo>
                    <a:lnTo>
                      <a:pt x="315" y="5"/>
                    </a:lnTo>
                    <a:lnTo>
                      <a:pt x="313" y="18"/>
                    </a:lnTo>
                    <a:lnTo>
                      <a:pt x="313" y="30"/>
                    </a:lnTo>
                    <a:lnTo>
                      <a:pt x="309" y="43"/>
                    </a:lnTo>
                    <a:lnTo>
                      <a:pt x="307" y="54"/>
                    </a:lnTo>
                    <a:lnTo>
                      <a:pt x="309" y="54"/>
                    </a:lnTo>
                    <a:lnTo>
                      <a:pt x="311" y="54"/>
                    </a:lnTo>
                    <a:lnTo>
                      <a:pt x="317" y="30"/>
                    </a:lnTo>
                    <a:lnTo>
                      <a:pt x="319" y="5"/>
                    </a:lnTo>
                    <a:close/>
                    <a:moveTo>
                      <a:pt x="0" y="43"/>
                    </a:moveTo>
                    <a:lnTo>
                      <a:pt x="8" y="64"/>
                    </a:lnTo>
                    <a:lnTo>
                      <a:pt x="15" y="83"/>
                    </a:lnTo>
                    <a:lnTo>
                      <a:pt x="27" y="100"/>
                    </a:lnTo>
                    <a:lnTo>
                      <a:pt x="40" y="117"/>
                    </a:lnTo>
                    <a:lnTo>
                      <a:pt x="42" y="115"/>
                    </a:lnTo>
                    <a:lnTo>
                      <a:pt x="44" y="115"/>
                    </a:lnTo>
                    <a:lnTo>
                      <a:pt x="30" y="100"/>
                    </a:lnTo>
                    <a:lnTo>
                      <a:pt x="19" y="81"/>
                    </a:lnTo>
                    <a:lnTo>
                      <a:pt x="9" y="62"/>
                    </a:lnTo>
                    <a:lnTo>
                      <a:pt x="4" y="43"/>
                    </a:lnTo>
                    <a:lnTo>
                      <a:pt x="2" y="43"/>
                    </a:lnTo>
                    <a:lnTo>
                      <a:pt x="0" y="43"/>
                    </a:lnTo>
                    <a:close/>
                  </a:path>
                </a:pathLst>
              </a:custGeom>
              <a:solidFill>
                <a:srgbClr val="E69B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82" name="Freeform 282"/>
              <p:cNvSpPr>
                <a:spLocks noEditPoints="1"/>
              </p:cNvSpPr>
              <p:nvPr/>
            </p:nvSpPr>
            <p:spPr bwMode="auto">
              <a:xfrm>
                <a:off x="1709" y="1630"/>
                <a:ext cx="315" cy="117"/>
              </a:xfrm>
              <a:custGeom>
                <a:avLst/>
                <a:gdLst/>
                <a:ahLst/>
                <a:cxnLst>
                  <a:cxn ang="0">
                    <a:pos x="315" y="7"/>
                  </a:cxn>
                  <a:cxn ang="0">
                    <a:pos x="315" y="5"/>
                  </a:cxn>
                  <a:cxn ang="0">
                    <a:pos x="315" y="3"/>
                  </a:cxn>
                  <a:cxn ang="0">
                    <a:pos x="313" y="2"/>
                  </a:cxn>
                  <a:cxn ang="0">
                    <a:pos x="311" y="0"/>
                  </a:cxn>
                  <a:cxn ang="0">
                    <a:pos x="311" y="3"/>
                  </a:cxn>
                  <a:cxn ang="0">
                    <a:pos x="311" y="7"/>
                  </a:cxn>
                  <a:cxn ang="0">
                    <a:pos x="309" y="20"/>
                  </a:cxn>
                  <a:cxn ang="0">
                    <a:pos x="309" y="32"/>
                  </a:cxn>
                  <a:cxn ang="0">
                    <a:pos x="305" y="45"/>
                  </a:cxn>
                  <a:cxn ang="0">
                    <a:pos x="303" y="56"/>
                  </a:cxn>
                  <a:cxn ang="0">
                    <a:pos x="305" y="56"/>
                  </a:cxn>
                  <a:cxn ang="0">
                    <a:pos x="307" y="56"/>
                  </a:cxn>
                  <a:cxn ang="0">
                    <a:pos x="309" y="45"/>
                  </a:cxn>
                  <a:cxn ang="0">
                    <a:pos x="313" y="32"/>
                  </a:cxn>
                  <a:cxn ang="0">
                    <a:pos x="313" y="20"/>
                  </a:cxn>
                  <a:cxn ang="0">
                    <a:pos x="315" y="7"/>
                  </a:cxn>
                  <a:cxn ang="0">
                    <a:pos x="0" y="45"/>
                  </a:cxn>
                  <a:cxn ang="0">
                    <a:pos x="7" y="66"/>
                  </a:cxn>
                  <a:cxn ang="0">
                    <a:pos x="15" y="85"/>
                  </a:cxn>
                  <a:cxn ang="0">
                    <a:pos x="26" y="102"/>
                  </a:cxn>
                  <a:cxn ang="0">
                    <a:pos x="40" y="117"/>
                  </a:cxn>
                  <a:cxn ang="0">
                    <a:pos x="42" y="117"/>
                  </a:cxn>
                  <a:cxn ang="0">
                    <a:pos x="44" y="117"/>
                  </a:cxn>
                  <a:cxn ang="0">
                    <a:pos x="30" y="100"/>
                  </a:cxn>
                  <a:cxn ang="0">
                    <a:pos x="19" y="83"/>
                  </a:cxn>
                  <a:cxn ang="0">
                    <a:pos x="9" y="64"/>
                  </a:cxn>
                  <a:cxn ang="0">
                    <a:pos x="4" y="43"/>
                  </a:cxn>
                  <a:cxn ang="0">
                    <a:pos x="2" y="45"/>
                  </a:cxn>
                  <a:cxn ang="0">
                    <a:pos x="0" y="45"/>
                  </a:cxn>
                </a:cxnLst>
                <a:rect l="0" t="0" r="r" b="b"/>
                <a:pathLst>
                  <a:path w="315" h="117">
                    <a:moveTo>
                      <a:pt x="315" y="7"/>
                    </a:moveTo>
                    <a:lnTo>
                      <a:pt x="315" y="5"/>
                    </a:lnTo>
                    <a:lnTo>
                      <a:pt x="315" y="3"/>
                    </a:lnTo>
                    <a:lnTo>
                      <a:pt x="313" y="2"/>
                    </a:lnTo>
                    <a:lnTo>
                      <a:pt x="311" y="0"/>
                    </a:lnTo>
                    <a:lnTo>
                      <a:pt x="311" y="3"/>
                    </a:lnTo>
                    <a:lnTo>
                      <a:pt x="311" y="7"/>
                    </a:lnTo>
                    <a:lnTo>
                      <a:pt x="309" y="20"/>
                    </a:lnTo>
                    <a:lnTo>
                      <a:pt x="309" y="32"/>
                    </a:lnTo>
                    <a:lnTo>
                      <a:pt x="305" y="45"/>
                    </a:lnTo>
                    <a:lnTo>
                      <a:pt x="303" y="56"/>
                    </a:lnTo>
                    <a:lnTo>
                      <a:pt x="305" y="56"/>
                    </a:lnTo>
                    <a:lnTo>
                      <a:pt x="307" y="56"/>
                    </a:lnTo>
                    <a:lnTo>
                      <a:pt x="309" y="45"/>
                    </a:lnTo>
                    <a:lnTo>
                      <a:pt x="313" y="32"/>
                    </a:lnTo>
                    <a:lnTo>
                      <a:pt x="313" y="20"/>
                    </a:lnTo>
                    <a:lnTo>
                      <a:pt x="315" y="7"/>
                    </a:lnTo>
                    <a:close/>
                    <a:moveTo>
                      <a:pt x="0" y="45"/>
                    </a:moveTo>
                    <a:lnTo>
                      <a:pt x="7" y="66"/>
                    </a:lnTo>
                    <a:lnTo>
                      <a:pt x="15" y="85"/>
                    </a:lnTo>
                    <a:lnTo>
                      <a:pt x="26" y="102"/>
                    </a:lnTo>
                    <a:lnTo>
                      <a:pt x="40" y="117"/>
                    </a:lnTo>
                    <a:lnTo>
                      <a:pt x="42" y="117"/>
                    </a:lnTo>
                    <a:lnTo>
                      <a:pt x="44" y="117"/>
                    </a:lnTo>
                    <a:lnTo>
                      <a:pt x="30" y="100"/>
                    </a:lnTo>
                    <a:lnTo>
                      <a:pt x="19" y="83"/>
                    </a:lnTo>
                    <a:lnTo>
                      <a:pt x="9" y="64"/>
                    </a:lnTo>
                    <a:lnTo>
                      <a:pt x="4" y="43"/>
                    </a:lnTo>
                    <a:lnTo>
                      <a:pt x="2" y="45"/>
                    </a:lnTo>
                    <a:lnTo>
                      <a:pt x="0" y="45"/>
                    </a:lnTo>
                    <a:close/>
                  </a:path>
                </a:pathLst>
              </a:custGeom>
              <a:solidFill>
                <a:srgbClr val="E69C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83" name="Freeform 283"/>
              <p:cNvSpPr>
                <a:spLocks noEditPoints="1"/>
              </p:cNvSpPr>
              <p:nvPr/>
            </p:nvSpPr>
            <p:spPr bwMode="auto">
              <a:xfrm>
                <a:off x="1711" y="1628"/>
                <a:ext cx="311" cy="119"/>
              </a:xfrm>
              <a:custGeom>
                <a:avLst/>
                <a:gdLst/>
                <a:ahLst/>
                <a:cxnLst>
                  <a:cxn ang="0">
                    <a:pos x="311" y="9"/>
                  </a:cxn>
                  <a:cxn ang="0">
                    <a:pos x="311" y="7"/>
                  </a:cxn>
                  <a:cxn ang="0">
                    <a:pos x="311" y="4"/>
                  </a:cxn>
                  <a:cxn ang="0">
                    <a:pos x="309" y="2"/>
                  </a:cxn>
                  <a:cxn ang="0">
                    <a:pos x="307" y="0"/>
                  </a:cxn>
                  <a:cxn ang="0">
                    <a:pos x="307" y="5"/>
                  </a:cxn>
                  <a:cxn ang="0">
                    <a:pos x="307" y="9"/>
                  </a:cxn>
                  <a:cxn ang="0">
                    <a:pos x="305" y="22"/>
                  </a:cxn>
                  <a:cxn ang="0">
                    <a:pos x="305" y="34"/>
                  </a:cxn>
                  <a:cxn ang="0">
                    <a:pos x="301" y="47"/>
                  </a:cxn>
                  <a:cxn ang="0">
                    <a:pos x="300" y="58"/>
                  </a:cxn>
                  <a:cxn ang="0">
                    <a:pos x="301" y="58"/>
                  </a:cxn>
                  <a:cxn ang="0">
                    <a:pos x="303" y="58"/>
                  </a:cxn>
                  <a:cxn ang="0">
                    <a:pos x="305" y="47"/>
                  </a:cxn>
                  <a:cxn ang="0">
                    <a:pos x="309" y="34"/>
                  </a:cxn>
                  <a:cxn ang="0">
                    <a:pos x="309" y="22"/>
                  </a:cxn>
                  <a:cxn ang="0">
                    <a:pos x="311" y="9"/>
                  </a:cxn>
                  <a:cxn ang="0">
                    <a:pos x="0" y="47"/>
                  </a:cxn>
                  <a:cxn ang="0">
                    <a:pos x="5" y="66"/>
                  </a:cxn>
                  <a:cxn ang="0">
                    <a:pos x="15" y="85"/>
                  </a:cxn>
                  <a:cxn ang="0">
                    <a:pos x="26" y="104"/>
                  </a:cxn>
                  <a:cxn ang="0">
                    <a:pos x="40" y="119"/>
                  </a:cxn>
                  <a:cxn ang="0">
                    <a:pos x="42" y="119"/>
                  </a:cxn>
                  <a:cxn ang="0">
                    <a:pos x="43" y="117"/>
                  </a:cxn>
                  <a:cxn ang="0">
                    <a:pos x="30" y="102"/>
                  </a:cxn>
                  <a:cxn ang="0">
                    <a:pos x="19" y="85"/>
                  </a:cxn>
                  <a:cxn ang="0">
                    <a:pos x="9" y="66"/>
                  </a:cxn>
                  <a:cxn ang="0">
                    <a:pos x="4" y="45"/>
                  </a:cxn>
                  <a:cxn ang="0">
                    <a:pos x="4" y="45"/>
                  </a:cxn>
                  <a:cxn ang="0">
                    <a:pos x="4" y="45"/>
                  </a:cxn>
                  <a:cxn ang="0">
                    <a:pos x="2" y="45"/>
                  </a:cxn>
                  <a:cxn ang="0">
                    <a:pos x="0" y="47"/>
                  </a:cxn>
                </a:cxnLst>
                <a:rect l="0" t="0" r="r" b="b"/>
                <a:pathLst>
                  <a:path w="311" h="119">
                    <a:moveTo>
                      <a:pt x="311" y="9"/>
                    </a:moveTo>
                    <a:lnTo>
                      <a:pt x="311" y="7"/>
                    </a:lnTo>
                    <a:lnTo>
                      <a:pt x="311" y="4"/>
                    </a:lnTo>
                    <a:lnTo>
                      <a:pt x="309" y="2"/>
                    </a:lnTo>
                    <a:lnTo>
                      <a:pt x="307" y="0"/>
                    </a:lnTo>
                    <a:lnTo>
                      <a:pt x="307" y="5"/>
                    </a:lnTo>
                    <a:lnTo>
                      <a:pt x="307" y="9"/>
                    </a:lnTo>
                    <a:lnTo>
                      <a:pt x="305" y="22"/>
                    </a:lnTo>
                    <a:lnTo>
                      <a:pt x="305" y="34"/>
                    </a:lnTo>
                    <a:lnTo>
                      <a:pt x="301" y="47"/>
                    </a:lnTo>
                    <a:lnTo>
                      <a:pt x="300" y="58"/>
                    </a:lnTo>
                    <a:lnTo>
                      <a:pt x="301" y="58"/>
                    </a:lnTo>
                    <a:lnTo>
                      <a:pt x="303" y="58"/>
                    </a:lnTo>
                    <a:lnTo>
                      <a:pt x="305" y="47"/>
                    </a:lnTo>
                    <a:lnTo>
                      <a:pt x="309" y="34"/>
                    </a:lnTo>
                    <a:lnTo>
                      <a:pt x="309" y="22"/>
                    </a:lnTo>
                    <a:lnTo>
                      <a:pt x="311" y="9"/>
                    </a:lnTo>
                    <a:close/>
                    <a:moveTo>
                      <a:pt x="0" y="47"/>
                    </a:moveTo>
                    <a:lnTo>
                      <a:pt x="5" y="66"/>
                    </a:lnTo>
                    <a:lnTo>
                      <a:pt x="15" y="85"/>
                    </a:lnTo>
                    <a:lnTo>
                      <a:pt x="26" y="104"/>
                    </a:lnTo>
                    <a:lnTo>
                      <a:pt x="40" y="119"/>
                    </a:lnTo>
                    <a:lnTo>
                      <a:pt x="42" y="119"/>
                    </a:lnTo>
                    <a:lnTo>
                      <a:pt x="43" y="117"/>
                    </a:lnTo>
                    <a:lnTo>
                      <a:pt x="30" y="102"/>
                    </a:lnTo>
                    <a:lnTo>
                      <a:pt x="19" y="85"/>
                    </a:lnTo>
                    <a:lnTo>
                      <a:pt x="9" y="66"/>
                    </a:lnTo>
                    <a:lnTo>
                      <a:pt x="4" y="45"/>
                    </a:lnTo>
                    <a:lnTo>
                      <a:pt x="4" y="45"/>
                    </a:lnTo>
                    <a:lnTo>
                      <a:pt x="4" y="45"/>
                    </a:lnTo>
                    <a:lnTo>
                      <a:pt x="2" y="45"/>
                    </a:lnTo>
                    <a:lnTo>
                      <a:pt x="0" y="47"/>
                    </a:lnTo>
                    <a:close/>
                  </a:path>
                </a:pathLst>
              </a:custGeom>
              <a:solidFill>
                <a:srgbClr val="E69D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84" name="Freeform 284"/>
              <p:cNvSpPr>
                <a:spLocks noEditPoints="1"/>
              </p:cNvSpPr>
              <p:nvPr/>
            </p:nvSpPr>
            <p:spPr bwMode="auto">
              <a:xfrm>
                <a:off x="1713" y="1626"/>
                <a:ext cx="307" cy="121"/>
              </a:xfrm>
              <a:custGeom>
                <a:avLst/>
                <a:gdLst/>
                <a:ahLst/>
                <a:cxnLst>
                  <a:cxn ang="0">
                    <a:pos x="307" y="11"/>
                  </a:cxn>
                  <a:cxn ang="0">
                    <a:pos x="307" y="7"/>
                  </a:cxn>
                  <a:cxn ang="0">
                    <a:pos x="307" y="4"/>
                  </a:cxn>
                  <a:cxn ang="0">
                    <a:pos x="305" y="2"/>
                  </a:cxn>
                  <a:cxn ang="0">
                    <a:pos x="301" y="0"/>
                  </a:cxn>
                  <a:cxn ang="0">
                    <a:pos x="303" y="6"/>
                  </a:cxn>
                  <a:cxn ang="0">
                    <a:pos x="303" y="11"/>
                  </a:cxn>
                  <a:cxn ang="0">
                    <a:pos x="301" y="24"/>
                  </a:cxn>
                  <a:cxn ang="0">
                    <a:pos x="301" y="36"/>
                  </a:cxn>
                  <a:cxn ang="0">
                    <a:pos x="298" y="49"/>
                  </a:cxn>
                  <a:cxn ang="0">
                    <a:pos x="296" y="60"/>
                  </a:cxn>
                  <a:cxn ang="0">
                    <a:pos x="298" y="60"/>
                  </a:cxn>
                  <a:cxn ang="0">
                    <a:pos x="299" y="60"/>
                  </a:cxn>
                  <a:cxn ang="0">
                    <a:pos x="301" y="49"/>
                  </a:cxn>
                  <a:cxn ang="0">
                    <a:pos x="305" y="36"/>
                  </a:cxn>
                  <a:cxn ang="0">
                    <a:pos x="305" y="24"/>
                  </a:cxn>
                  <a:cxn ang="0">
                    <a:pos x="307" y="11"/>
                  </a:cxn>
                  <a:cxn ang="0">
                    <a:pos x="0" y="47"/>
                  </a:cxn>
                  <a:cxn ang="0">
                    <a:pos x="5" y="68"/>
                  </a:cxn>
                  <a:cxn ang="0">
                    <a:pos x="15" y="87"/>
                  </a:cxn>
                  <a:cxn ang="0">
                    <a:pos x="26" y="104"/>
                  </a:cxn>
                  <a:cxn ang="0">
                    <a:pos x="40" y="121"/>
                  </a:cxn>
                  <a:cxn ang="0">
                    <a:pos x="41" y="119"/>
                  </a:cxn>
                  <a:cxn ang="0">
                    <a:pos x="45" y="119"/>
                  </a:cxn>
                  <a:cxn ang="0">
                    <a:pos x="30" y="104"/>
                  </a:cxn>
                  <a:cxn ang="0">
                    <a:pos x="19" y="87"/>
                  </a:cxn>
                  <a:cxn ang="0">
                    <a:pos x="9" y="66"/>
                  </a:cxn>
                  <a:cxn ang="0">
                    <a:pos x="3" y="47"/>
                  </a:cxn>
                  <a:cxn ang="0">
                    <a:pos x="2" y="47"/>
                  </a:cxn>
                  <a:cxn ang="0">
                    <a:pos x="2" y="47"/>
                  </a:cxn>
                  <a:cxn ang="0">
                    <a:pos x="0" y="47"/>
                  </a:cxn>
                  <a:cxn ang="0">
                    <a:pos x="0" y="47"/>
                  </a:cxn>
                </a:cxnLst>
                <a:rect l="0" t="0" r="r" b="b"/>
                <a:pathLst>
                  <a:path w="307" h="121">
                    <a:moveTo>
                      <a:pt x="307" y="11"/>
                    </a:moveTo>
                    <a:lnTo>
                      <a:pt x="307" y="7"/>
                    </a:lnTo>
                    <a:lnTo>
                      <a:pt x="307" y="4"/>
                    </a:lnTo>
                    <a:lnTo>
                      <a:pt x="305" y="2"/>
                    </a:lnTo>
                    <a:lnTo>
                      <a:pt x="301" y="0"/>
                    </a:lnTo>
                    <a:lnTo>
                      <a:pt x="303" y="6"/>
                    </a:lnTo>
                    <a:lnTo>
                      <a:pt x="303" y="11"/>
                    </a:lnTo>
                    <a:lnTo>
                      <a:pt x="301" y="24"/>
                    </a:lnTo>
                    <a:lnTo>
                      <a:pt x="301" y="36"/>
                    </a:lnTo>
                    <a:lnTo>
                      <a:pt x="298" y="49"/>
                    </a:lnTo>
                    <a:lnTo>
                      <a:pt x="296" y="60"/>
                    </a:lnTo>
                    <a:lnTo>
                      <a:pt x="298" y="60"/>
                    </a:lnTo>
                    <a:lnTo>
                      <a:pt x="299" y="60"/>
                    </a:lnTo>
                    <a:lnTo>
                      <a:pt x="301" y="49"/>
                    </a:lnTo>
                    <a:lnTo>
                      <a:pt x="305" y="36"/>
                    </a:lnTo>
                    <a:lnTo>
                      <a:pt x="305" y="24"/>
                    </a:lnTo>
                    <a:lnTo>
                      <a:pt x="307" y="11"/>
                    </a:lnTo>
                    <a:close/>
                    <a:moveTo>
                      <a:pt x="0" y="47"/>
                    </a:moveTo>
                    <a:lnTo>
                      <a:pt x="5" y="68"/>
                    </a:lnTo>
                    <a:lnTo>
                      <a:pt x="15" y="87"/>
                    </a:lnTo>
                    <a:lnTo>
                      <a:pt x="26" y="104"/>
                    </a:lnTo>
                    <a:lnTo>
                      <a:pt x="40" y="121"/>
                    </a:lnTo>
                    <a:lnTo>
                      <a:pt x="41" y="119"/>
                    </a:lnTo>
                    <a:lnTo>
                      <a:pt x="45" y="119"/>
                    </a:lnTo>
                    <a:lnTo>
                      <a:pt x="30" y="104"/>
                    </a:lnTo>
                    <a:lnTo>
                      <a:pt x="19" y="87"/>
                    </a:lnTo>
                    <a:lnTo>
                      <a:pt x="9" y="66"/>
                    </a:lnTo>
                    <a:lnTo>
                      <a:pt x="3" y="47"/>
                    </a:lnTo>
                    <a:lnTo>
                      <a:pt x="2" y="47"/>
                    </a:lnTo>
                    <a:lnTo>
                      <a:pt x="2" y="47"/>
                    </a:lnTo>
                    <a:lnTo>
                      <a:pt x="0" y="47"/>
                    </a:lnTo>
                    <a:lnTo>
                      <a:pt x="0" y="47"/>
                    </a:lnTo>
                    <a:close/>
                  </a:path>
                </a:pathLst>
              </a:custGeom>
              <a:solidFill>
                <a:srgbClr val="E69E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85" name="Freeform 285"/>
              <p:cNvSpPr>
                <a:spLocks noEditPoints="1"/>
              </p:cNvSpPr>
              <p:nvPr/>
            </p:nvSpPr>
            <p:spPr bwMode="auto">
              <a:xfrm>
                <a:off x="1715" y="1624"/>
                <a:ext cx="303" cy="121"/>
              </a:xfrm>
              <a:custGeom>
                <a:avLst/>
                <a:gdLst/>
                <a:ahLst/>
                <a:cxnLst>
                  <a:cxn ang="0">
                    <a:pos x="303" y="13"/>
                  </a:cxn>
                  <a:cxn ang="0">
                    <a:pos x="303" y="9"/>
                  </a:cxn>
                  <a:cxn ang="0">
                    <a:pos x="303" y="4"/>
                  </a:cxn>
                  <a:cxn ang="0">
                    <a:pos x="299" y="2"/>
                  </a:cxn>
                  <a:cxn ang="0">
                    <a:pos x="297" y="0"/>
                  </a:cxn>
                  <a:cxn ang="0">
                    <a:pos x="299" y="8"/>
                  </a:cxn>
                  <a:cxn ang="0">
                    <a:pos x="299" y="13"/>
                  </a:cxn>
                  <a:cxn ang="0">
                    <a:pos x="299" y="13"/>
                  </a:cxn>
                  <a:cxn ang="0">
                    <a:pos x="299" y="15"/>
                  </a:cxn>
                  <a:cxn ang="0">
                    <a:pos x="299" y="15"/>
                  </a:cxn>
                  <a:cxn ang="0">
                    <a:pos x="299" y="15"/>
                  </a:cxn>
                  <a:cxn ang="0">
                    <a:pos x="299" y="15"/>
                  </a:cxn>
                  <a:cxn ang="0">
                    <a:pos x="299" y="15"/>
                  </a:cxn>
                  <a:cxn ang="0">
                    <a:pos x="297" y="26"/>
                  </a:cxn>
                  <a:cxn ang="0">
                    <a:pos x="297" y="40"/>
                  </a:cxn>
                  <a:cxn ang="0">
                    <a:pos x="294" y="51"/>
                  </a:cxn>
                  <a:cxn ang="0">
                    <a:pos x="292" y="62"/>
                  </a:cxn>
                  <a:cxn ang="0">
                    <a:pos x="294" y="62"/>
                  </a:cxn>
                  <a:cxn ang="0">
                    <a:pos x="296" y="62"/>
                  </a:cxn>
                  <a:cxn ang="0">
                    <a:pos x="297" y="51"/>
                  </a:cxn>
                  <a:cxn ang="0">
                    <a:pos x="301" y="38"/>
                  </a:cxn>
                  <a:cxn ang="0">
                    <a:pos x="301" y="26"/>
                  </a:cxn>
                  <a:cxn ang="0">
                    <a:pos x="303" y="13"/>
                  </a:cxn>
                  <a:cxn ang="0">
                    <a:pos x="0" y="49"/>
                  </a:cxn>
                  <a:cxn ang="0">
                    <a:pos x="5" y="70"/>
                  </a:cxn>
                  <a:cxn ang="0">
                    <a:pos x="15" y="89"/>
                  </a:cxn>
                  <a:cxn ang="0">
                    <a:pos x="26" y="106"/>
                  </a:cxn>
                  <a:cxn ang="0">
                    <a:pos x="39" y="121"/>
                  </a:cxn>
                  <a:cxn ang="0">
                    <a:pos x="41" y="121"/>
                  </a:cxn>
                  <a:cxn ang="0">
                    <a:pos x="43" y="121"/>
                  </a:cxn>
                  <a:cxn ang="0">
                    <a:pos x="43" y="121"/>
                  </a:cxn>
                  <a:cxn ang="0">
                    <a:pos x="45" y="121"/>
                  </a:cxn>
                  <a:cxn ang="0">
                    <a:pos x="30" y="104"/>
                  </a:cxn>
                  <a:cxn ang="0">
                    <a:pos x="19" y="87"/>
                  </a:cxn>
                  <a:cxn ang="0">
                    <a:pos x="9" y="68"/>
                  </a:cxn>
                  <a:cxn ang="0">
                    <a:pos x="3" y="47"/>
                  </a:cxn>
                  <a:cxn ang="0">
                    <a:pos x="1" y="49"/>
                  </a:cxn>
                  <a:cxn ang="0">
                    <a:pos x="0" y="49"/>
                  </a:cxn>
                </a:cxnLst>
                <a:rect l="0" t="0" r="r" b="b"/>
                <a:pathLst>
                  <a:path w="303" h="121">
                    <a:moveTo>
                      <a:pt x="303" y="13"/>
                    </a:moveTo>
                    <a:lnTo>
                      <a:pt x="303" y="9"/>
                    </a:lnTo>
                    <a:lnTo>
                      <a:pt x="303" y="4"/>
                    </a:lnTo>
                    <a:lnTo>
                      <a:pt x="299" y="2"/>
                    </a:lnTo>
                    <a:lnTo>
                      <a:pt x="297" y="0"/>
                    </a:lnTo>
                    <a:lnTo>
                      <a:pt x="299" y="8"/>
                    </a:lnTo>
                    <a:lnTo>
                      <a:pt x="299" y="13"/>
                    </a:lnTo>
                    <a:lnTo>
                      <a:pt x="299" y="13"/>
                    </a:lnTo>
                    <a:lnTo>
                      <a:pt x="299" y="15"/>
                    </a:lnTo>
                    <a:lnTo>
                      <a:pt x="299" y="15"/>
                    </a:lnTo>
                    <a:lnTo>
                      <a:pt x="299" y="15"/>
                    </a:lnTo>
                    <a:lnTo>
                      <a:pt x="299" y="15"/>
                    </a:lnTo>
                    <a:lnTo>
                      <a:pt x="299" y="15"/>
                    </a:lnTo>
                    <a:lnTo>
                      <a:pt x="297" y="26"/>
                    </a:lnTo>
                    <a:lnTo>
                      <a:pt x="297" y="40"/>
                    </a:lnTo>
                    <a:lnTo>
                      <a:pt x="294" y="51"/>
                    </a:lnTo>
                    <a:lnTo>
                      <a:pt x="292" y="62"/>
                    </a:lnTo>
                    <a:lnTo>
                      <a:pt x="294" y="62"/>
                    </a:lnTo>
                    <a:lnTo>
                      <a:pt x="296" y="62"/>
                    </a:lnTo>
                    <a:lnTo>
                      <a:pt x="297" y="51"/>
                    </a:lnTo>
                    <a:lnTo>
                      <a:pt x="301" y="38"/>
                    </a:lnTo>
                    <a:lnTo>
                      <a:pt x="301" y="26"/>
                    </a:lnTo>
                    <a:lnTo>
                      <a:pt x="303" y="13"/>
                    </a:lnTo>
                    <a:close/>
                    <a:moveTo>
                      <a:pt x="0" y="49"/>
                    </a:moveTo>
                    <a:lnTo>
                      <a:pt x="5" y="70"/>
                    </a:lnTo>
                    <a:lnTo>
                      <a:pt x="15" y="89"/>
                    </a:lnTo>
                    <a:lnTo>
                      <a:pt x="26" y="106"/>
                    </a:lnTo>
                    <a:lnTo>
                      <a:pt x="39" y="121"/>
                    </a:lnTo>
                    <a:lnTo>
                      <a:pt x="41" y="121"/>
                    </a:lnTo>
                    <a:lnTo>
                      <a:pt x="43" y="121"/>
                    </a:lnTo>
                    <a:lnTo>
                      <a:pt x="43" y="121"/>
                    </a:lnTo>
                    <a:lnTo>
                      <a:pt x="45" y="121"/>
                    </a:lnTo>
                    <a:lnTo>
                      <a:pt x="30" y="104"/>
                    </a:lnTo>
                    <a:lnTo>
                      <a:pt x="19" y="87"/>
                    </a:lnTo>
                    <a:lnTo>
                      <a:pt x="9" y="68"/>
                    </a:lnTo>
                    <a:lnTo>
                      <a:pt x="3" y="47"/>
                    </a:lnTo>
                    <a:lnTo>
                      <a:pt x="1" y="49"/>
                    </a:lnTo>
                    <a:lnTo>
                      <a:pt x="0" y="49"/>
                    </a:lnTo>
                    <a:close/>
                  </a:path>
                </a:pathLst>
              </a:custGeom>
              <a:solidFill>
                <a:srgbClr val="E69E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86" name="Freeform 286"/>
              <p:cNvSpPr>
                <a:spLocks noEditPoints="1"/>
              </p:cNvSpPr>
              <p:nvPr/>
            </p:nvSpPr>
            <p:spPr bwMode="auto">
              <a:xfrm>
                <a:off x="1716" y="1622"/>
                <a:ext cx="301" cy="123"/>
              </a:xfrm>
              <a:custGeom>
                <a:avLst/>
                <a:gdLst/>
                <a:ahLst/>
                <a:cxnLst>
                  <a:cxn ang="0">
                    <a:pos x="300" y="15"/>
                  </a:cxn>
                  <a:cxn ang="0">
                    <a:pos x="300" y="10"/>
                  </a:cxn>
                  <a:cxn ang="0">
                    <a:pos x="298" y="4"/>
                  </a:cxn>
                  <a:cxn ang="0">
                    <a:pos x="296" y="2"/>
                  </a:cxn>
                  <a:cxn ang="0">
                    <a:pos x="295" y="0"/>
                  </a:cxn>
                  <a:cxn ang="0">
                    <a:pos x="296" y="8"/>
                  </a:cxn>
                  <a:cxn ang="0">
                    <a:pos x="296" y="15"/>
                  </a:cxn>
                  <a:cxn ang="0">
                    <a:pos x="296" y="15"/>
                  </a:cxn>
                  <a:cxn ang="0">
                    <a:pos x="298" y="17"/>
                  </a:cxn>
                  <a:cxn ang="0">
                    <a:pos x="296" y="17"/>
                  </a:cxn>
                  <a:cxn ang="0">
                    <a:pos x="296" y="17"/>
                  </a:cxn>
                  <a:cxn ang="0">
                    <a:pos x="295" y="28"/>
                  </a:cxn>
                  <a:cxn ang="0">
                    <a:pos x="295" y="42"/>
                  </a:cxn>
                  <a:cxn ang="0">
                    <a:pos x="291" y="53"/>
                  </a:cxn>
                  <a:cxn ang="0">
                    <a:pos x="287" y="64"/>
                  </a:cxn>
                  <a:cxn ang="0">
                    <a:pos x="289" y="64"/>
                  </a:cxn>
                  <a:cxn ang="0">
                    <a:pos x="293" y="64"/>
                  </a:cxn>
                  <a:cxn ang="0">
                    <a:pos x="295" y="53"/>
                  </a:cxn>
                  <a:cxn ang="0">
                    <a:pos x="298" y="40"/>
                  </a:cxn>
                  <a:cxn ang="0">
                    <a:pos x="298" y="28"/>
                  </a:cxn>
                  <a:cxn ang="0">
                    <a:pos x="300" y="15"/>
                  </a:cxn>
                  <a:cxn ang="0">
                    <a:pos x="0" y="51"/>
                  </a:cxn>
                  <a:cxn ang="0">
                    <a:pos x="6" y="70"/>
                  </a:cxn>
                  <a:cxn ang="0">
                    <a:pos x="16" y="91"/>
                  </a:cxn>
                  <a:cxn ang="0">
                    <a:pos x="27" y="108"/>
                  </a:cxn>
                  <a:cxn ang="0">
                    <a:pos x="42" y="123"/>
                  </a:cxn>
                  <a:cxn ang="0">
                    <a:pos x="42" y="123"/>
                  </a:cxn>
                  <a:cxn ang="0">
                    <a:pos x="42" y="123"/>
                  </a:cxn>
                  <a:cxn ang="0">
                    <a:pos x="44" y="123"/>
                  </a:cxn>
                  <a:cxn ang="0">
                    <a:pos x="46" y="121"/>
                  </a:cxn>
                  <a:cxn ang="0">
                    <a:pos x="31" y="106"/>
                  </a:cxn>
                  <a:cxn ang="0">
                    <a:pos x="19" y="89"/>
                  </a:cxn>
                  <a:cxn ang="0">
                    <a:pos x="10" y="70"/>
                  </a:cxn>
                  <a:cxn ang="0">
                    <a:pos x="4" y="49"/>
                  </a:cxn>
                  <a:cxn ang="0">
                    <a:pos x="2" y="49"/>
                  </a:cxn>
                  <a:cxn ang="0">
                    <a:pos x="0" y="51"/>
                  </a:cxn>
                </a:cxnLst>
                <a:rect l="0" t="0" r="r" b="b"/>
                <a:pathLst>
                  <a:path w="300" h="123">
                    <a:moveTo>
                      <a:pt x="300" y="15"/>
                    </a:moveTo>
                    <a:lnTo>
                      <a:pt x="300" y="10"/>
                    </a:lnTo>
                    <a:lnTo>
                      <a:pt x="298" y="4"/>
                    </a:lnTo>
                    <a:lnTo>
                      <a:pt x="296" y="2"/>
                    </a:lnTo>
                    <a:lnTo>
                      <a:pt x="295" y="0"/>
                    </a:lnTo>
                    <a:lnTo>
                      <a:pt x="296" y="8"/>
                    </a:lnTo>
                    <a:lnTo>
                      <a:pt x="296" y="15"/>
                    </a:lnTo>
                    <a:lnTo>
                      <a:pt x="296" y="15"/>
                    </a:lnTo>
                    <a:lnTo>
                      <a:pt x="298" y="17"/>
                    </a:lnTo>
                    <a:lnTo>
                      <a:pt x="296" y="17"/>
                    </a:lnTo>
                    <a:lnTo>
                      <a:pt x="296" y="17"/>
                    </a:lnTo>
                    <a:lnTo>
                      <a:pt x="295" y="28"/>
                    </a:lnTo>
                    <a:lnTo>
                      <a:pt x="295" y="42"/>
                    </a:lnTo>
                    <a:lnTo>
                      <a:pt x="291" y="53"/>
                    </a:lnTo>
                    <a:lnTo>
                      <a:pt x="287" y="64"/>
                    </a:lnTo>
                    <a:lnTo>
                      <a:pt x="289" y="64"/>
                    </a:lnTo>
                    <a:lnTo>
                      <a:pt x="293" y="64"/>
                    </a:lnTo>
                    <a:lnTo>
                      <a:pt x="295" y="53"/>
                    </a:lnTo>
                    <a:lnTo>
                      <a:pt x="298" y="40"/>
                    </a:lnTo>
                    <a:lnTo>
                      <a:pt x="298" y="28"/>
                    </a:lnTo>
                    <a:lnTo>
                      <a:pt x="300" y="15"/>
                    </a:lnTo>
                    <a:close/>
                    <a:moveTo>
                      <a:pt x="0" y="51"/>
                    </a:moveTo>
                    <a:lnTo>
                      <a:pt x="6" y="70"/>
                    </a:lnTo>
                    <a:lnTo>
                      <a:pt x="16" y="91"/>
                    </a:lnTo>
                    <a:lnTo>
                      <a:pt x="27" y="108"/>
                    </a:lnTo>
                    <a:lnTo>
                      <a:pt x="42" y="123"/>
                    </a:lnTo>
                    <a:lnTo>
                      <a:pt x="42" y="123"/>
                    </a:lnTo>
                    <a:lnTo>
                      <a:pt x="42" y="123"/>
                    </a:lnTo>
                    <a:lnTo>
                      <a:pt x="44" y="123"/>
                    </a:lnTo>
                    <a:lnTo>
                      <a:pt x="46" y="121"/>
                    </a:lnTo>
                    <a:lnTo>
                      <a:pt x="31" y="106"/>
                    </a:lnTo>
                    <a:lnTo>
                      <a:pt x="19" y="89"/>
                    </a:lnTo>
                    <a:lnTo>
                      <a:pt x="10" y="70"/>
                    </a:lnTo>
                    <a:lnTo>
                      <a:pt x="4" y="49"/>
                    </a:lnTo>
                    <a:lnTo>
                      <a:pt x="2" y="49"/>
                    </a:lnTo>
                    <a:lnTo>
                      <a:pt x="0" y="51"/>
                    </a:lnTo>
                    <a:close/>
                  </a:path>
                </a:pathLst>
              </a:custGeom>
              <a:solidFill>
                <a:srgbClr val="E69F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87" name="Freeform 287"/>
              <p:cNvSpPr>
                <a:spLocks noEditPoints="1"/>
              </p:cNvSpPr>
              <p:nvPr/>
            </p:nvSpPr>
            <p:spPr bwMode="auto">
              <a:xfrm>
                <a:off x="1718" y="1618"/>
                <a:ext cx="296" cy="125"/>
              </a:xfrm>
              <a:custGeom>
                <a:avLst/>
                <a:gdLst/>
                <a:ahLst/>
                <a:cxnLst>
                  <a:cxn ang="0">
                    <a:pos x="296" y="17"/>
                  </a:cxn>
                  <a:cxn ang="0">
                    <a:pos x="296" y="12"/>
                  </a:cxn>
                  <a:cxn ang="0">
                    <a:pos x="294" y="4"/>
                  </a:cxn>
                  <a:cxn ang="0">
                    <a:pos x="293" y="2"/>
                  </a:cxn>
                  <a:cxn ang="0">
                    <a:pos x="291" y="0"/>
                  </a:cxn>
                  <a:cxn ang="0">
                    <a:pos x="291" y="8"/>
                  </a:cxn>
                  <a:cxn ang="0">
                    <a:pos x="293" y="15"/>
                  </a:cxn>
                  <a:cxn ang="0">
                    <a:pos x="294" y="17"/>
                  </a:cxn>
                  <a:cxn ang="0">
                    <a:pos x="296" y="19"/>
                  </a:cxn>
                  <a:cxn ang="0">
                    <a:pos x="296" y="17"/>
                  </a:cxn>
                  <a:cxn ang="0">
                    <a:pos x="296" y="17"/>
                  </a:cxn>
                  <a:cxn ang="0">
                    <a:pos x="0" y="51"/>
                  </a:cxn>
                  <a:cxn ang="0">
                    <a:pos x="6" y="72"/>
                  </a:cxn>
                  <a:cxn ang="0">
                    <a:pos x="16" y="91"/>
                  </a:cxn>
                  <a:cxn ang="0">
                    <a:pos x="27" y="108"/>
                  </a:cxn>
                  <a:cxn ang="0">
                    <a:pos x="42" y="125"/>
                  </a:cxn>
                  <a:cxn ang="0">
                    <a:pos x="44" y="123"/>
                  </a:cxn>
                  <a:cxn ang="0">
                    <a:pos x="46" y="123"/>
                  </a:cxn>
                  <a:cxn ang="0">
                    <a:pos x="31" y="108"/>
                  </a:cxn>
                  <a:cxn ang="0">
                    <a:pos x="19" y="91"/>
                  </a:cxn>
                  <a:cxn ang="0">
                    <a:pos x="10" y="72"/>
                  </a:cxn>
                  <a:cxn ang="0">
                    <a:pos x="4" y="51"/>
                  </a:cxn>
                  <a:cxn ang="0">
                    <a:pos x="2" y="51"/>
                  </a:cxn>
                  <a:cxn ang="0">
                    <a:pos x="0" y="51"/>
                  </a:cxn>
                  <a:cxn ang="0">
                    <a:pos x="289" y="66"/>
                  </a:cxn>
                  <a:cxn ang="0">
                    <a:pos x="291" y="55"/>
                  </a:cxn>
                  <a:cxn ang="0">
                    <a:pos x="294" y="44"/>
                  </a:cxn>
                  <a:cxn ang="0">
                    <a:pos x="294" y="30"/>
                  </a:cxn>
                  <a:cxn ang="0">
                    <a:pos x="296" y="19"/>
                  </a:cxn>
                  <a:cxn ang="0">
                    <a:pos x="294" y="19"/>
                  </a:cxn>
                  <a:cxn ang="0">
                    <a:pos x="293" y="19"/>
                  </a:cxn>
                  <a:cxn ang="0">
                    <a:pos x="291" y="30"/>
                  </a:cxn>
                  <a:cxn ang="0">
                    <a:pos x="291" y="44"/>
                  </a:cxn>
                  <a:cxn ang="0">
                    <a:pos x="287" y="55"/>
                  </a:cxn>
                  <a:cxn ang="0">
                    <a:pos x="283" y="66"/>
                  </a:cxn>
                  <a:cxn ang="0">
                    <a:pos x="285" y="66"/>
                  </a:cxn>
                  <a:cxn ang="0">
                    <a:pos x="289" y="66"/>
                  </a:cxn>
                </a:cxnLst>
                <a:rect l="0" t="0" r="r" b="b"/>
                <a:pathLst>
                  <a:path w="296" h="125">
                    <a:moveTo>
                      <a:pt x="296" y="17"/>
                    </a:moveTo>
                    <a:lnTo>
                      <a:pt x="296" y="12"/>
                    </a:lnTo>
                    <a:lnTo>
                      <a:pt x="294" y="4"/>
                    </a:lnTo>
                    <a:lnTo>
                      <a:pt x="293" y="2"/>
                    </a:lnTo>
                    <a:lnTo>
                      <a:pt x="291" y="0"/>
                    </a:lnTo>
                    <a:lnTo>
                      <a:pt x="291" y="8"/>
                    </a:lnTo>
                    <a:lnTo>
                      <a:pt x="293" y="15"/>
                    </a:lnTo>
                    <a:lnTo>
                      <a:pt x="294" y="17"/>
                    </a:lnTo>
                    <a:lnTo>
                      <a:pt x="296" y="19"/>
                    </a:lnTo>
                    <a:lnTo>
                      <a:pt x="296" y="17"/>
                    </a:lnTo>
                    <a:lnTo>
                      <a:pt x="296" y="17"/>
                    </a:lnTo>
                    <a:close/>
                    <a:moveTo>
                      <a:pt x="0" y="51"/>
                    </a:moveTo>
                    <a:lnTo>
                      <a:pt x="6" y="72"/>
                    </a:lnTo>
                    <a:lnTo>
                      <a:pt x="16" y="91"/>
                    </a:lnTo>
                    <a:lnTo>
                      <a:pt x="27" y="108"/>
                    </a:lnTo>
                    <a:lnTo>
                      <a:pt x="42" y="125"/>
                    </a:lnTo>
                    <a:lnTo>
                      <a:pt x="44" y="123"/>
                    </a:lnTo>
                    <a:lnTo>
                      <a:pt x="46" y="123"/>
                    </a:lnTo>
                    <a:lnTo>
                      <a:pt x="31" y="108"/>
                    </a:lnTo>
                    <a:lnTo>
                      <a:pt x="19" y="91"/>
                    </a:lnTo>
                    <a:lnTo>
                      <a:pt x="10" y="72"/>
                    </a:lnTo>
                    <a:lnTo>
                      <a:pt x="4" y="51"/>
                    </a:lnTo>
                    <a:lnTo>
                      <a:pt x="2" y="51"/>
                    </a:lnTo>
                    <a:lnTo>
                      <a:pt x="0" y="51"/>
                    </a:lnTo>
                    <a:close/>
                    <a:moveTo>
                      <a:pt x="289" y="66"/>
                    </a:moveTo>
                    <a:lnTo>
                      <a:pt x="291" y="55"/>
                    </a:lnTo>
                    <a:lnTo>
                      <a:pt x="294" y="44"/>
                    </a:lnTo>
                    <a:lnTo>
                      <a:pt x="294" y="30"/>
                    </a:lnTo>
                    <a:lnTo>
                      <a:pt x="296" y="19"/>
                    </a:lnTo>
                    <a:lnTo>
                      <a:pt x="294" y="19"/>
                    </a:lnTo>
                    <a:lnTo>
                      <a:pt x="293" y="19"/>
                    </a:lnTo>
                    <a:lnTo>
                      <a:pt x="291" y="30"/>
                    </a:lnTo>
                    <a:lnTo>
                      <a:pt x="291" y="44"/>
                    </a:lnTo>
                    <a:lnTo>
                      <a:pt x="287" y="55"/>
                    </a:lnTo>
                    <a:lnTo>
                      <a:pt x="283" y="66"/>
                    </a:lnTo>
                    <a:lnTo>
                      <a:pt x="285" y="66"/>
                    </a:lnTo>
                    <a:lnTo>
                      <a:pt x="289" y="66"/>
                    </a:lnTo>
                    <a:close/>
                  </a:path>
                </a:pathLst>
              </a:custGeom>
              <a:solidFill>
                <a:srgbClr val="E6A0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88" name="Freeform 288"/>
              <p:cNvSpPr>
                <a:spLocks noEditPoints="1"/>
              </p:cNvSpPr>
              <p:nvPr/>
            </p:nvSpPr>
            <p:spPr bwMode="auto">
              <a:xfrm>
                <a:off x="1720" y="1616"/>
                <a:ext cx="293" cy="127"/>
              </a:xfrm>
              <a:custGeom>
                <a:avLst/>
                <a:gdLst/>
                <a:ahLst/>
                <a:cxnLst>
                  <a:cxn ang="0">
                    <a:pos x="292" y="19"/>
                  </a:cxn>
                  <a:cxn ang="0">
                    <a:pos x="292" y="12"/>
                  </a:cxn>
                  <a:cxn ang="0">
                    <a:pos x="291" y="4"/>
                  </a:cxn>
                  <a:cxn ang="0">
                    <a:pos x="289" y="2"/>
                  </a:cxn>
                  <a:cxn ang="0">
                    <a:pos x="287" y="0"/>
                  </a:cxn>
                  <a:cxn ang="0">
                    <a:pos x="287" y="8"/>
                  </a:cxn>
                  <a:cxn ang="0">
                    <a:pos x="289" y="15"/>
                  </a:cxn>
                  <a:cxn ang="0">
                    <a:pos x="291" y="17"/>
                  </a:cxn>
                  <a:cxn ang="0">
                    <a:pos x="292" y="19"/>
                  </a:cxn>
                  <a:cxn ang="0">
                    <a:pos x="0" y="53"/>
                  </a:cxn>
                  <a:cxn ang="0">
                    <a:pos x="6" y="74"/>
                  </a:cxn>
                  <a:cxn ang="0">
                    <a:pos x="15" y="93"/>
                  </a:cxn>
                  <a:cxn ang="0">
                    <a:pos x="27" y="110"/>
                  </a:cxn>
                  <a:cxn ang="0">
                    <a:pos x="42" y="125"/>
                  </a:cxn>
                  <a:cxn ang="0">
                    <a:pos x="44" y="125"/>
                  </a:cxn>
                  <a:cxn ang="0">
                    <a:pos x="46" y="125"/>
                  </a:cxn>
                  <a:cxn ang="0">
                    <a:pos x="31" y="108"/>
                  </a:cxn>
                  <a:cxn ang="0">
                    <a:pos x="19" y="91"/>
                  </a:cxn>
                  <a:cxn ang="0">
                    <a:pos x="10" y="72"/>
                  </a:cxn>
                  <a:cxn ang="0">
                    <a:pos x="4" y="53"/>
                  </a:cxn>
                  <a:cxn ang="0">
                    <a:pos x="2" y="53"/>
                  </a:cxn>
                  <a:cxn ang="0">
                    <a:pos x="0" y="53"/>
                  </a:cxn>
                  <a:cxn ang="0">
                    <a:pos x="283" y="68"/>
                  </a:cxn>
                  <a:cxn ang="0">
                    <a:pos x="287" y="57"/>
                  </a:cxn>
                  <a:cxn ang="0">
                    <a:pos x="291" y="46"/>
                  </a:cxn>
                  <a:cxn ang="0">
                    <a:pos x="291" y="32"/>
                  </a:cxn>
                  <a:cxn ang="0">
                    <a:pos x="292" y="21"/>
                  </a:cxn>
                  <a:cxn ang="0">
                    <a:pos x="291" y="21"/>
                  </a:cxn>
                  <a:cxn ang="0">
                    <a:pos x="289" y="21"/>
                  </a:cxn>
                  <a:cxn ang="0">
                    <a:pos x="287" y="32"/>
                  </a:cxn>
                  <a:cxn ang="0">
                    <a:pos x="287" y="46"/>
                  </a:cxn>
                  <a:cxn ang="0">
                    <a:pos x="283" y="57"/>
                  </a:cxn>
                  <a:cxn ang="0">
                    <a:pos x="279" y="67"/>
                  </a:cxn>
                  <a:cxn ang="0">
                    <a:pos x="281" y="68"/>
                  </a:cxn>
                  <a:cxn ang="0">
                    <a:pos x="283" y="68"/>
                  </a:cxn>
                </a:cxnLst>
                <a:rect l="0" t="0" r="r" b="b"/>
                <a:pathLst>
                  <a:path w="292" h="125">
                    <a:moveTo>
                      <a:pt x="292" y="19"/>
                    </a:moveTo>
                    <a:lnTo>
                      <a:pt x="292" y="12"/>
                    </a:lnTo>
                    <a:lnTo>
                      <a:pt x="291" y="4"/>
                    </a:lnTo>
                    <a:lnTo>
                      <a:pt x="289" y="2"/>
                    </a:lnTo>
                    <a:lnTo>
                      <a:pt x="287" y="0"/>
                    </a:lnTo>
                    <a:lnTo>
                      <a:pt x="287" y="8"/>
                    </a:lnTo>
                    <a:lnTo>
                      <a:pt x="289" y="15"/>
                    </a:lnTo>
                    <a:lnTo>
                      <a:pt x="291" y="17"/>
                    </a:lnTo>
                    <a:lnTo>
                      <a:pt x="292" y="19"/>
                    </a:lnTo>
                    <a:close/>
                    <a:moveTo>
                      <a:pt x="0" y="53"/>
                    </a:moveTo>
                    <a:lnTo>
                      <a:pt x="6" y="74"/>
                    </a:lnTo>
                    <a:lnTo>
                      <a:pt x="15" y="93"/>
                    </a:lnTo>
                    <a:lnTo>
                      <a:pt x="27" y="110"/>
                    </a:lnTo>
                    <a:lnTo>
                      <a:pt x="42" y="125"/>
                    </a:lnTo>
                    <a:lnTo>
                      <a:pt x="44" y="125"/>
                    </a:lnTo>
                    <a:lnTo>
                      <a:pt x="46" y="125"/>
                    </a:lnTo>
                    <a:lnTo>
                      <a:pt x="31" y="108"/>
                    </a:lnTo>
                    <a:lnTo>
                      <a:pt x="19" y="91"/>
                    </a:lnTo>
                    <a:lnTo>
                      <a:pt x="10" y="72"/>
                    </a:lnTo>
                    <a:lnTo>
                      <a:pt x="4" y="53"/>
                    </a:lnTo>
                    <a:lnTo>
                      <a:pt x="2" y="53"/>
                    </a:lnTo>
                    <a:lnTo>
                      <a:pt x="0" y="53"/>
                    </a:lnTo>
                    <a:close/>
                    <a:moveTo>
                      <a:pt x="283" y="68"/>
                    </a:moveTo>
                    <a:lnTo>
                      <a:pt x="287" y="57"/>
                    </a:lnTo>
                    <a:lnTo>
                      <a:pt x="291" y="46"/>
                    </a:lnTo>
                    <a:lnTo>
                      <a:pt x="291" y="32"/>
                    </a:lnTo>
                    <a:lnTo>
                      <a:pt x="292" y="21"/>
                    </a:lnTo>
                    <a:lnTo>
                      <a:pt x="291" y="21"/>
                    </a:lnTo>
                    <a:lnTo>
                      <a:pt x="289" y="21"/>
                    </a:lnTo>
                    <a:lnTo>
                      <a:pt x="287" y="32"/>
                    </a:lnTo>
                    <a:lnTo>
                      <a:pt x="287" y="46"/>
                    </a:lnTo>
                    <a:lnTo>
                      <a:pt x="283" y="57"/>
                    </a:lnTo>
                    <a:lnTo>
                      <a:pt x="279" y="67"/>
                    </a:lnTo>
                    <a:lnTo>
                      <a:pt x="281" y="68"/>
                    </a:lnTo>
                    <a:lnTo>
                      <a:pt x="283" y="68"/>
                    </a:lnTo>
                    <a:close/>
                  </a:path>
                </a:pathLst>
              </a:custGeom>
              <a:solidFill>
                <a:srgbClr val="E7A1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89" name="Freeform 289"/>
              <p:cNvSpPr>
                <a:spLocks noEditPoints="1"/>
              </p:cNvSpPr>
              <p:nvPr/>
            </p:nvSpPr>
            <p:spPr bwMode="auto">
              <a:xfrm>
                <a:off x="1722" y="1616"/>
                <a:ext cx="289" cy="127"/>
              </a:xfrm>
              <a:custGeom>
                <a:avLst/>
                <a:gdLst/>
                <a:ahLst/>
                <a:cxnLst>
                  <a:cxn ang="0">
                    <a:pos x="289" y="19"/>
                  </a:cxn>
                  <a:cxn ang="0">
                    <a:pos x="287" y="12"/>
                  </a:cxn>
                  <a:cxn ang="0">
                    <a:pos x="287" y="4"/>
                  </a:cxn>
                  <a:cxn ang="0">
                    <a:pos x="285" y="2"/>
                  </a:cxn>
                  <a:cxn ang="0">
                    <a:pos x="283" y="0"/>
                  </a:cxn>
                  <a:cxn ang="0">
                    <a:pos x="283" y="8"/>
                  </a:cxn>
                  <a:cxn ang="0">
                    <a:pos x="285" y="16"/>
                  </a:cxn>
                  <a:cxn ang="0">
                    <a:pos x="287" y="17"/>
                  </a:cxn>
                  <a:cxn ang="0">
                    <a:pos x="289" y="19"/>
                  </a:cxn>
                  <a:cxn ang="0">
                    <a:pos x="0" y="55"/>
                  </a:cxn>
                  <a:cxn ang="0">
                    <a:pos x="6" y="76"/>
                  </a:cxn>
                  <a:cxn ang="0">
                    <a:pos x="15" y="95"/>
                  </a:cxn>
                  <a:cxn ang="0">
                    <a:pos x="27" y="112"/>
                  </a:cxn>
                  <a:cxn ang="0">
                    <a:pos x="42" y="127"/>
                  </a:cxn>
                  <a:cxn ang="0">
                    <a:pos x="44" y="127"/>
                  </a:cxn>
                  <a:cxn ang="0">
                    <a:pos x="46" y="125"/>
                  </a:cxn>
                  <a:cxn ang="0">
                    <a:pos x="31" y="110"/>
                  </a:cxn>
                  <a:cxn ang="0">
                    <a:pos x="19" y="93"/>
                  </a:cxn>
                  <a:cxn ang="0">
                    <a:pos x="10" y="74"/>
                  </a:cxn>
                  <a:cxn ang="0">
                    <a:pos x="4" y="53"/>
                  </a:cxn>
                  <a:cxn ang="0">
                    <a:pos x="2" y="55"/>
                  </a:cxn>
                  <a:cxn ang="0">
                    <a:pos x="0" y="55"/>
                  </a:cxn>
                  <a:cxn ang="0">
                    <a:pos x="279" y="70"/>
                  </a:cxn>
                  <a:cxn ang="0">
                    <a:pos x="283" y="59"/>
                  </a:cxn>
                  <a:cxn ang="0">
                    <a:pos x="287" y="48"/>
                  </a:cxn>
                  <a:cxn ang="0">
                    <a:pos x="287" y="34"/>
                  </a:cxn>
                  <a:cxn ang="0">
                    <a:pos x="289" y="23"/>
                  </a:cxn>
                  <a:cxn ang="0">
                    <a:pos x="287" y="23"/>
                  </a:cxn>
                  <a:cxn ang="0">
                    <a:pos x="285" y="23"/>
                  </a:cxn>
                  <a:cxn ang="0">
                    <a:pos x="283" y="34"/>
                  </a:cxn>
                  <a:cxn ang="0">
                    <a:pos x="281" y="48"/>
                  </a:cxn>
                  <a:cxn ang="0">
                    <a:pos x="279" y="59"/>
                  </a:cxn>
                  <a:cxn ang="0">
                    <a:pos x="275" y="69"/>
                  </a:cxn>
                  <a:cxn ang="0">
                    <a:pos x="277" y="69"/>
                  </a:cxn>
                  <a:cxn ang="0">
                    <a:pos x="279" y="70"/>
                  </a:cxn>
                </a:cxnLst>
                <a:rect l="0" t="0" r="r" b="b"/>
                <a:pathLst>
                  <a:path w="289" h="127">
                    <a:moveTo>
                      <a:pt x="289" y="19"/>
                    </a:moveTo>
                    <a:lnTo>
                      <a:pt x="287" y="12"/>
                    </a:lnTo>
                    <a:lnTo>
                      <a:pt x="287" y="4"/>
                    </a:lnTo>
                    <a:lnTo>
                      <a:pt x="285" y="2"/>
                    </a:lnTo>
                    <a:lnTo>
                      <a:pt x="283" y="0"/>
                    </a:lnTo>
                    <a:lnTo>
                      <a:pt x="283" y="8"/>
                    </a:lnTo>
                    <a:lnTo>
                      <a:pt x="285" y="16"/>
                    </a:lnTo>
                    <a:lnTo>
                      <a:pt x="287" y="17"/>
                    </a:lnTo>
                    <a:lnTo>
                      <a:pt x="289" y="19"/>
                    </a:lnTo>
                    <a:close/>
                    <a:moveTo>
                      <a:pt x="0" y="55"/>
                    </a:moveTo>
                    <a:lnTo>
                      <a:pt x="6" y="76"/>
                    </a:lnTo>
                    <a:lnTo>
                      <a:pt x="15" y="95"/>
                    </a:lnTo>
                    <a:lnTo>
                      <a:pt x="27" y="112"/>
                    </a:lnTo>
                    <a:lnTo>
                      <a:pt x="42" y="127"/>
                    </a:lnTo>
                    <a:lnTo>
                      <a:pt x="44" y="127"/>
                    </a:lnTo>
                    <a:lnTo>
                      <a:pt x="46" y="125"/>
                    </a:lnTo>
                    <a:lnTo>
                      <a:pt x="31" y="110"/>
                    </a:lnTo>
                    <a:lnTo>
                      <a:pt x="19" y="93"/>
                    </a:lnTo>
                    <a:lnTo>
                      <a:pt x="10" y="74"/>
                    </a:lnTo>
                    <a:lnTo>
                      <a:pt x="4" y="53"/>
                    </a:lnTo>
                    <a:lnTo>
                      <a:pt x="2" y="55"/>
                    </a:lnTo>
                    <a:lnTo>
                      <a:pt x="0" y="55"/>
                    </a:lnTo>
                    <a:close/>
                    <a:moveTo>
                      <a:pt x="279" y="70"/>
                    </a:moveTo>
                    <a:lnTo>
                      <a:pt x="283" y="59"/>
                    </a:lnTo>
                    <a:lnTo>
                      <a:pt x="287" y="48"/>
                    </a:lnTo>
                    <a:lnTo>
                      <a:pt x="287" y="34"/>
                    </a:lnTo>
                    <a:lnTo>
                      <a:pt x="289" y="23"/>
                    </a:lnTo>
                    <a:lnTo>
                      <a:pt x="287" y="23"/>
                    </a:lnTo>
                    <a:lnTo>
                      <a:pt x="285" y="23"/>
                    </a:lnTo>
                    <a:lnTo>
                      <a:pt x="283" y="34"/>
                    </a:lnTo>
                    <a:lnTo>
                      <a:pt x="281" y="48"/>
                    </a:lnTo>
                    <a:lnTo>
                      <a:pt x="279" y="59"/>
                    </a:lnTo>
                    <a:lnTo>
                      <a:pt x="275" y="69"/>
                    </a:lnTo>
                    <a:lnTo>
                      <a:pt x="277" y="69"/>
                    </a:lnTo>
                    <a:lnTo>
                      <a:pt x="279" y="70"/>
                    </a:lnTo>
                    <a:close/>
                  </a:path>
                </a:pathLst>
              </a:custGeom>
              <a:solidFill>
                <a:srgbClr val="E7A13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90" name="Freeform 290"/>
              <p:cNvSpPr>
                <a:spLocks noEditPoints="1"/>
              </p:cNvSpPr>
              <p:nvPr/>
            </p:nvSpPr>
            <p:spPr bwMode="auto">
              <a:xfrm>
                <a:off x="1723" y="1616"/>
                <a:ext cx="286" cy="127"/>
              </a:xfrm>
              <a:custGeom>
                <a:avLst/>
                <a:gdLst/>
                <a:ahLst/>
                <a:cxnLst>
                  <a:cxn ang="0">
                    <a:pos x="285" y="17"/>
                  </a:cxn>
                  <a:cxn ang="0">
                    <a:pos x="283" y="10"/>
                  </a:cxn>
                  <a:cxn ang="0">
                    <a:pos x="283" y="2"/>
                  </a:cxn>
                  <a:cxn ang="0">
                    <a:pos x="281" y="0"/>
                  </a:cxn>
                  <a:cxn ang="0">
                    <a:pos x="279" y="0"/>
                  </a:cxn>
                  <a:cxn ang="0">
                    <a:pos x="279" y="6"/>
                  </a:cxn>
                  <a:cxn ang="0">
                    <a:pos x="281" y="14"/>
                  </a:cxn>
                  <a:cxn ang="0">
                    <a:pos x="283" y="16"/>
                  </a:cxn>
                  <a:cxn ang="0">
                    <a:pos x="285" y="17"/>
                  </a:cxn>
                  <a:cxn ang="0">
                    <a:pos x="0" y="55"/>
                  </a:cxn>
                  <a:cxn ang="0">
                    <a:pos x="6" y="74"/>
                  </a:cxn>
                  <a:cxn ang="0">
                    <a:pos x="15" y="93"/>
                  </a:cxn>
                  <a:cxn ang="0">
                    <a:pos x="27" y="110"/>
                  </a:cxn>
                  <a:cxn ang="0">
                    <a:pos x="42" y="127"/>
                  </a:cxn>
                  <a:cxn ang="0">
                    <a:pos x="44" y="125"/>
                  </a:cxn>
                  <a:cxn ang="0">
                    <a:pos x="46" y="125"/>
                  </a:cxn>
                  <a:cxn ang="0">
                    <a:pos x="30" y="110"/>
                  </a:cxn>
                  <a:cxn ang="0">
                    <a:pos x="19" y="93"/>
                  </a:cxn>
                  <a:cxn ang="0">
                    <a:pos x="10" y="74"/>
                  </a:cxn>
                  <a:cxn ang="0">
                    <a:pos x="4" y="53"/>
                  </a:cxn>
                  <a:cxn ang="0">
                    <a:pos x="2" y="53"/>
                  </a:cxn>
                  <a:cxn ang="0">
                    <a:pos x="0" y="55"/>
                  </a:cxn>
                  <a:cxn ang="0">
                    <a:pos x="275" y="69"/>
                  </a:cxn>
                  <a:cxn ang="0">
                    <a:pos x="279" y="59"/>
                  </a:cxn>
                  <a:cxn ang="0">
                    <a:pos x="283" y="48"/>
                  </a:cxn>
                  <a:cxn ang="0">
                    <a:pos x="283" y="34"/>
                  </a:cxn>
                  <a:cxn ang="0">
                    <a:pos x="285" y="23"/>
                  </a:cxn>
                  <a:cxn ang="0">
                    <a:pos x="283" y="23"/>
                  </a:cxn>
                  <a:cxn ang="0">
                    <a:pos x="281" y="23"/>
                  </a:cxn>
                  <a:cxn ang="0">
                    <a:pos x="279" y="34"/>
                  </a:cxn>
                  <a:cxn ang="0">
                    <a:pos x="277" y="48"/>
                  </a:cxn>
                  <a:cxn ang="0">
                    <a:pos x="275" y="59"/>
                  </a:cxn>
                  <a:cxn ang="0">
                    <a:pos x="271" y="69"/>
                  </a:cxn>
                  <a:cxn ang="0">
                    <a:pos x="273" y="69"/>
                  </a:cxn>
                  <a:cxn ang="0">
                    <a:pos x="275" y="69"/>
                  </a:cxn>
                </a:cxnLst>
                <a:rect l="0" t="0" r="r" b="b"/>
                <a:pathLst>
                  <a:path w="285" h="127">
                    <a:moveTo>
                      <a:pt x="285" y="17"/>
                    </a:moveTo>
                    <a:lnTo>
                      <a:pt x="283" y="10"/>
                    </a:lnTo>
                    <a:lnTo>
                      <a:pt x="283" y="2"/>
                    </a:lnTo>
                    <a:lnTo>
                      <a:pt x="281" y="0"/>
                    </a:lnTo>
                    <a:lnTo>
                      <a:pt x="279" y="0"/>
                    </a:lnTo>
                    <a:lnTo>
                      <a:pt x="279" y="6"/>
                    </a:lnTo>
                    <a:lnTo>
                      <a:pt x="281" y="14"/>
                    </a:lnTo>
                    <a:lnTo>
                      <a:pt x="283" y="16"/>
                    </a:lnTo>
                    <a:lnTo>
                      <a:pt x="285" y="17"/>
                    </a:lnTo>
                    <a:close/>
                    <a:moveTo>
                      <a:pt x="0" y="55"/>
                    </a:moveTo>
                    <a:lnTo>
                      <a:pt x="6" y="74"/>
                    </a:lnTo>
                    <a:lnTo>
                      <a:pt x="15" y="93"/>
                    </a:lnTo>
                    <a:lnTo>
                      <a:pt x="27" y="110"/>
                    </a:lnTo>
                    <a:lnTo>
                      <a:pt x="42" y="127"/>
                    </a:lnTo>
                    <a:lnTo>
                      <a:pt x="44" y="125"/>
                    </a:lnTo>
                    <a:lnTo>
                      <a:pt x="46" y="125"/>
                    </a:lnTo>
                    <a:lnTo>
                      <a:pt x="30" y="110"/>
                    </a:lnTo>
                    <a:lnTo>
                      <a:pt x="19" y="93"/>
                    </a:lnTo>
                    <a:lnTo>
                      <a:pt x="10" y="74"/>
                    </a:lnTo>
                    <a:lnTo>
                      <a:pt x="4" y="53"/>
                    </a:lnTo>
                    <a:lnTo>
                      <a:pt x="2" y="53"/>
                    </a:lnTo>
                    <a:lnTo>
                      <a:pt x="0" y="55"/>
                    </a:lnTo>
                    <a:close/>
                    <a:moveTo>
                      <a:pt x="275" y="69"/>
                    </a:moveTo>
                    <a:lnTo>
                      <a:pt x="279" y="59"/>
                    </a:lnTo>
                    <a:lnTo>
                      <a:pt x="283" y="48"/>
                    </a:lnTo>
                    <a:lnTo>
                      <a:pt x="283" y="34"/>
                    </a:lnTo>
                    <a:lnTo>
                      <a:pt x="285" y="23"/>
                    </a:lnTo>
                    <a:lnTo>
                      <a:pt x="283" y="23"/>
                    </a:lnTo>
                    <a:lnTo>
                      <a:pt x="281" y="23"/>
                    </a:lnTo>
                    <a:lnTo>
                      <a:pt x="279" y="34"/>
                    </a:lnTo>
                    <a:lnTo>
                      <a:pt x="277" y="48"/>
                    </a:lnTo>
                    <a:lnTo>
                      <a:pt x="275" y="59"/>
                    </a:lnTo>
                    <a:lnTo>
                      <a:pt x="271" y="69"/>
                    </a:lnTo>
                    <a:lnTo>
                      <a:pt x="273" y="69"/>
                    </a:lnTo>
                    <a:lnTo>
                      <a:pt x="275" y="69"/>
                    </a:lnTo>
                    <a:close/>
                  </a:path>
                </a:pathLst>
              </a:custGeom>
              <a:solidFill>
                <a:srgbClr val="E7A23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91" name="Freeform 291"/>
              <p:cNvSpPr>
                <a:spLocks noEditPoints="1"/>
              </p:cNvSpPr>
              <p:nvPr/>
            </p:nvSpPr>
            <p:spPr bwMode="auto">
              <a:xfrm>
                <a:off x="1726" y="1614"/>
                <a:ext cx="281" cy="127"/>
              </a:xfrm>
              <a:custGeom>
                <a:avLst/>
                <a:gdLst/>
                <a:ahLst/>
                <a:cxnLst>
                  <a:cxn ang="0">
                    <a:pos x="281" y="18"/>
                  </a:cxn>
                  <a:cxn ang="0">
                    <a:pos x="279" y="10"/>
                  </a:cxn>
                  <a:cxn ang="0">
                    <a:pos x="279" y="2"/>
                  </a:cxn>
                  <a:cxn ang="0">
                    <a:pos x="277" y="2"/>
                  </a:cxn>
                  <a:cxn ang="0">
                    <a:pos x="275" y="0"/>
                  </a:cxn>
                  <a:cxn ang="0">
                    <a:pos x="275" y="6"/>
                  </a:cxn>
                  <a:cxn ang="0">
                    <a:pos x="275" y="14"/>
                  </a:cxn>
                  <a:cxn ang="0">
                    <a:pos x="279" y="16"/>
                  </a:cxn>
                  <a:cxn ang="0">
                    <a:pos x="281" y="18"/>
                  </a:cxn>
                  <a:cxn ang="0">
                    <a:pos x="0" y="55"/>
                  </a:cxn>
                  <a:cxn ang="0">
                    <a:pos x="6" y="76"/>
                  </a:cxn>
                  <a:cxn ang="0">
                    <a:pos x="15" y="95"/>
                  </a:cxn>
                  <a:cxn ang="0">
                    <a:pos x="27" y="112"/>
                  </a:cxn>
                  <a:cxn ang="0">
                    <a:pos x="42" y="127"/>
                  </a:cxn>
                  <a:cxn ang="0">
                    <a:pos x="44" y="127"/>
                  </a:cxn>
                  <a:cxn ang="0">
                    <a:pos x="45" y="126"/>
                  </a:cxn>
                  <a:cxn ang="0">
                    <a:pos x="30" y="110"/>
                  </a:cxn>
                  <a:cxn ang="0">
                    <a:pos x="19" y="93"/>
                  </a:cxn>
                  <a:cxn ang="0">
                    <a:pos x="9" y="76"/>
                  </a:cxn>
                  <a:cxn ang="0">
                    <a:pos x="4" y="55"/>
                  </a:cxn>
                  <a:cxn ang="0">
                    <a:pos x="2" y="55"/>
                  </a:cxn>
                  <a:cxn ang="0">
                    <a:pos x="0" y="55"/>
                  </a:cxn>
                  <a:cxn ang="0">
                    <a:pos x="271" y="71"/>
                  </a:cxn>
                  <a:cxn ang="0">
                    <a:pos x="275" y="61"/>
                  </a:cxn>
                  <a:cxn ang="0">
                    <a:pos x="277" y="50"/>
                  </a:cxn>
                  <a:cxn ang="0">
                    <a:pos x="279" y="36"/>
                  </a:cxn>
                  <a:cxn ang="0">
                    <a:pos x="281" y="25"/>
                  </a:cxn>
                  <a:cxn ang="0">
                    <a:pos x="279" y="25"/>
                  </a:cxn>
                  <a:cxn ang="0">
                    <a:pos x="277" y="25"/>
                  </a:cxn>
                  <a:cxn ang="0">
                    <a:pos x="275" y="36"/>
                  </a:cxn>
                  <a:cxn ang="0">
                    <a:pos x="273" y="50"/>
                  </a:cxn>
                  <a:cxn ang="0">
                    <a:pos x="271" y="61"/>
                  </a:cxn>
                  <a:cxn ang="0">
                    <a:pos x="267" y="71"/>
                  </a:cxn>
                  <a:cxn ang="0">
                    <a:pos x="269" y="71"/>
                  </a:cxn>
                  <a:cxn ang="0">
                    <a:pos x="271" y="71"/>
                  </a:cxn>
                </a:cxnLst>
                <a:rect l="0" t="0" r="r" b="b"/>
                <a:pathLst>
                  <a:path w="281" h="127">
                    <a:moveTo>
                      <a:pt x="281" y="18"/>
                    </a:moveTo>
                    <a:lnTo>
                      <a:pt x="279" y="10"/>
                    </a:lnTo>
                    <a:lnTo>
                      <a:pt x="279" y="2"/>
                    </a:lnTo>
                    <a:lnTo>
                      <a:pt x="277" y="2"/>
                    </a:lnTo>
                    <a:lnTo>
                      <a:pt x="275" y="0"/>
                    </a:lnTo>
                    <a:lnTo>
                      <a:pt x="275" y="6"/>
                    </a:lnTo>
                    <a:lnTo>
                      <a:pt x="275" y="14"/>
                    </a:lnTo>
                    <a:lnTo>
                      <a:pt x="279" y="16"/>
                    </a:lnTo>
                    <a:lnTo>
                      <a:pt x="281" y="18"/>
                    </a:lnTo>
                    <a:close/>
                    <a:moveTo>
                      <a:pt x="0" y="55"/>
                    </a:moveTo>
                    <a:lnTo>
                      <a:pt x="6" y="76"/>
                    </a:lnTo>
                    <a:lnTo>
                      <a:pt x="15" y="95"/>
                    </a:lnTo>
                    <a:lnTo>
                      <a:pt x="27" y="112"/>
                    </a:lnTo>
                    <a:lnTo>
                      <a:pt x="42" y="127"/>
                    </a:lnTo>
                    <a:lnTo>
                      <a:pt x="44" y="127"/>
                    </a:lnTo>
                    <a:lnTo>
                      <a:pt x="45" y="126"/>
                    </a:lnTo>
                    <a:lnTo>
                      <a:pt x="30" y="110"/>
                    </a:lnTo>
                    <a:lnTo>
                      <a:pt x="19" y="93"/>
                    </a:lnTo>
                    <a:lnTo>
                      <a:pt x="9" y="76"/>
                    </a:lnTo>
                    <a:lnTo>
                      <a:pt x="4" y="55"/>
                    </a:lnTo>
                    <a:lnTo>
                      <a:pt x="2" y="55"/>
                    </a:lnTo>
                    <a:lnTo>
                      <a:pt x="0" y="55"/>
                    </a:lnTo>
                    <a:close/>
                    <a:moveTo>
                      <a:pt x="271" y="71"/>
                    </a:moveTo>
                    <a:lnTo>
                      <a:pt x="275" y="61"/>
                    </a:lnTo>
                    <a:lnTo>
                      <a:pt x="277" y="50"/>
                    </a:lnTo>
                    <a:lnTo>
                      <a:pt x="279" y="36"/>
                    </a:lnTo>
                    <a:lnTo>
                      <a:pt x="281" y="25"/>
                    </a:lnTo>
                    <a:lnTo>
                      <a:pt x="279" y="25"/>
                    </a:lnTo>
                    <a:lnTo>
                      <a:pt x="277" y="25"/>
                    </a:lnTo>
                    <a:lnTo>
                      <a:pt x="275" y="36"/>
                    </a:lnTo>
                    <a:lnTo>
                      <a:pt x="273" y="50"/>
                    </a:lnTo>
                    <a:lnTo>
                      <a:pt x="271" y="61"/>
                    </a:lnTo>
                    <a:lnTo>
                      <a:pt x="267" y="71"/>
                    </a:lnTo>
                    <a:lnTo>
                      <a:pt x="269" y="71"/>
                    </a:lnTo>
                    <a:lnTo>
                      <a:pt x="271" y="71"/>
                    </a:lnTo>
                    <a:close/>
                  </a:path>
                </a:pathLst>
              </a:custGeom>
              <a:solidFill>
                <a:srgbClr val="E7A33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92" name="Freeform 292"/>
              <p:cNvSpPr>
                <a:spLocks noEditPoints="1"/>
              </p:cNvSpPr>
              <p:nvPr/>
            </p:nvSpPr>
            <p:spPr bwMode="auto">
              <a:xfrm>
                <a:off x="1728" y="1613"/>
                <a:ext cx="277" cy="128"/>
              </a:xfrm>
              <a:custGeom>
                <a:avLst/>
                <a:gdLst/>
                <a:ahLst/>
                <a:cxnLst>
                  <a:cxn ang="0">
                    <a:pos x="277" y="17"/>
                  </a:cxn>
                  <a:cxn ang="0">
                    <a:pos x="275" y="9"/>
                  </a:cxn>
                  <a:cxn ang="0">
                    <a:pos x="275" y="3"/>
                  </a:cxn>
                  <a:cxn ang="0">
                    <a:pos x="273" y="1"/>
                  </a:cxn>
                  <a:cxn ang="0">
                    <a:pos x="269" y="0"/>
                  </a:cxn>
                  <a:cxn ang="0">
                    <a:pos x="271" y="5"/>
                  </a:cxn>
                  <a:cxn ang="0">
                    <a:pos x="271" y="13"/>
                  </a:cxn>
                  <a:cxn ang="0">
                    <a:pos x="275" y="15"/>
                  </a:cxn>
                  <a:cxn ang="0">
                    <a:pos x="277" y="17"/>
                  </a:cxn>
                  <a:cxn ang="0">
                    <a:pos x="0" y="56"/>
                  </a:cxn>
                  <a:cxn ang="0">
                    <a:pos x="6" y="77"/>
                  </a:cxn>
                  <a:cxn ang="0">
                    <a:pos x="15" y="96"/>
                  </a:cxn>
                  <a:cxn ang="0">
                    <a:pos x="26" y="113"/>
                  </a:cxn>
                  <a:cxn ang="0">
                    <a:pos x="42" y="128"/>
                  </a:cxn>
                  <a:cxn ang="0">
                    <a:pos x="43" y="127"/>
                  </a:cxn>
                  <a:cxn ang="0">
                    <a:pos x="45" y="127"/>
                  </a:cxn>
                  <a:cxn ang="0">
                    <a:pos x="30" y="111"/>
                  </a:cxn>
                  <a:cxn ang="0">
                    <a:pos x="19" y="94"/>
                  </a:cxn>
                  <a:cxn ang="0">
                    <a:pos x="9" y="75"/>
                  </a:cxn>
                  <a:cxn ang="0">
                    <a:pos x="4" y="56"/>
                  </a:cxn>
                  <a:cxn ang="0">
                    <a:pos x="2" y="56"/>
                  </a:cxn>
                  <a:cxn ang="0">
                    <a:pos x="0" y="56"/>
                  </a:cxn>
                  <a:cxn ang="0">
                    <a:pos x="267" y="72"/>
                  </a:cxn>
                  <a:cxn ang="0">
                    <a:pos x="271" y="62"/>
                  </a:cxn>
                  <a:cxn ang="0">
                    <a:pos x="273" y="51"/>
                  </a:cxn>
                  <a:cxn ang="0">
                    <a:pos x="275" y="37"/>
                  </a:cxn>
                  <a:cxn ang="0">
                    <a:pos x="277" y="26"/>
                  </a:cxn>
                  <a:cxn ang="0">
                    <a:pos x="275" y="26"/>
                  </a:cxn>
                  <a:cxn ang="0">
                    <a:pos x="273" y="26"/>
                  </a:cxn>
                  <a:cxn ang="0">
                    <a:pos x="271" y="37"/>
                  </a:cxn>
                  <a:cxn ang="0">
                    <a:pos x="269" y="51"/>
                  </a:cxn>
                  <a:cxn ang="0">
                    <a:pos x="267" y="62"/>
                  </a:cxn>
                  <a:cxn ang="0">
                    <a:pos x="264" y="72"/>
                  </a:cxn>
                  <a:cxn ang="0">
                    <a:pos x="265" y="72"/>
                  </a:cxn>
                  <a:cxn ang="0">
                    <a:pos x="267" y="72"/>
                  </a:cxn>
                </a:cxnLst>
                <a:rect l="0" t="0" r="r" b="b"/>
                <a:pathLst>
                  <a:path w="277" h="128">
                    <a:moveTo>
                      <a:pt x="277" y="17"/>
                    </a:moveTo>
                    <a:lnTo>
                      <a:pt x="275" y="9"/>
                    </a:lnTo>
                    <a:lnTo>
                      <a:pt x="275" y="3"/>
                    </a:lnTo>
                    <a:lnTo>
                      <a:pt x="273" y="1"/>
                    </a:lnTo>
                    <a:lnTo>
                      <a:pt x="269" y="0"/>
                    </a:lnTo>
                    <a:lnTo>
                      <a:pt x="271" y="5"/>
                    </a:lnTo>
                    <a:lnTo>
                      <a:pt x="271" y="13"/>
                    </a:lnTo>
                    <a:lnTo>
                      <a:pt x="275" y="15"/>
                    </a:lnTo>
                    <a:lnTo>
                      <a:pt x="277" y="17"/>
                    </a:lnTo>
                    <a:close/>
                    <a:moveTo>
                      <a:pt x="0" y="56"/>
                    </a:moveTo>
                    <a:lnTo>
                      <a:pt x="6" y="77"/>
                    </a:lnTo>
                    <a:lnTo>
                      <a:pt x="15" y="96"/>
                    </a:lnTo>
                    <a:lnTo>
                      <a:pt x="26" y="113"/>
                    </a:lnTo>
                    <a:lnTo>
                      <a:pt x="42" y="128"/>
                    </a:lnTo>
                    <a:lnTo>
                      <a:pt x="43" y="127"/>
                    </a:lnTo>
                    <a:lnTo>
                      <a:pt x="45" y="127"/>
                    </a:lnTo>
                    <a:lnTo>
                      <a:pt x="30" y="111"/>
                    </a:lnTo>
                    <a:lnTo>
                      <a:pt x="19" y="94"/>
                    </a:lnTo>
                    <a:lnTo>
                      <a:pt x="9" y="75"/>
                    </a:lnTo>
                    <a:lnTo>
                      <a:pt x="4" y="56"/>
                    </a:lnTo>
                    <a:lnTo>
                      <a:pt x="2" y="56"/>
                    </a:lnTo>
                    <a:lnTo>
                      <a:pt x="0" y="56"/>
                    </a:lnTo>
                    <a:close/>
                    <a:moveTo>
                      <a:pt x="267" y="72"/>
                    </a:moveTo>
                    <a:lnTo>
                      <a:pt x="271" y="62"/>
                    </a:lnTo>
                    <a:lnTo>
                      <a:pt x="273" y="51"/>
                    </a:lnTo>
                    <a:lnTo>
                      <a:pt x="275" y="37"/>
                    </a:lnTo>
                    <a:lnTo>
                      <a:pt x="277" y="26"/>
                    </a:lnTo>
                    <a:lnTo>
                      <a:pt x="275" y="26"/>
                    </a:lnTo>
                    <a:lnTo>
                      <a:pt x="273" y="26"/>
                    </a:lnTo>
                    <a:lnTo>
                      <a:pt x="271" y="37"/>
                    </a:lnTo>
                    <a:lnTo>
                      <a:pt x="269" y="51"/>
                    </a:lnTo>
                    <a:lnTo>
                      <a:pt x="267" y="62"/>
                    </a:lnTo>
                    <a:lnTo>
                      <a:pt x="264" y="72"/>
                    </a:lnTo>
                    <a:lnTo>
                      <a:pt x="265" y="72"/>
                    </a:lnTo>
                    <a:lnTo>
                      <a:pt x="267" y="72"/>
                    </a:lnTo>
                    <a:close/>
                  </a:path>
                </a:pathLst>
              </a:custGeom>
              <a:solidFill>
                <a:srgbClr val="E7A33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93" name="Freeform 293"/>
              <p:cNvSpPr>
                <a:spLocks noEditPoints="1"/>
              </p:cNvSpPr>
              <p:nvPr/>
            </p:nvSpPr>
            <p:spPr bwMode="auto">
              <a:xfrm>
                <a:off x="1730" y="1611"/>
                <a:ext cx="273" cy="129"/>
              </a:xfrm>
              <a:custGeom>
                <a:avLst/>
                <a:gdLst/>
                <a:ahLst/>
                <a:cxnLst>
                  <a:cxn ang="0">
                    <a:pos x="271" y="17"/>
                  </a:cxn>
                  <a:cxn ang="0">
                    <a:pos x="271" y="9"/>
                  </a:cxn>
                  <a:cxn ang="0">
                    <a:pos x="271" y="3"/>
                  </a:cxn>
                  <a:cxn ang="0">
                    <a:pos x="267" y="2"/>
                  </a:cxn>
                  <a:cxn ang="0">
                    <a:pos x="265" y="0"/>
                  </a:cxn>
                  <a:cxn ang="0">
                    <a:pos x="267" y="7"/>
                  </a:cxn>
                  <a:cxn ang="0">
                    <a:pos x="267" y="13"/>
                  </a:cxn>
                  <a:cxn ang="0">
                    <a:pos x="269" y="15"/>
                  </a:cxn>
                  <a:cxn ang="0">
                    <a:pos x="269" y="15"/>
                  </a:cxn>
                  <a:cxn ang="0">
                    <a:pos x="271" y="15"/>
                  </a:cxn>
                  <a:cxn ang="0">
                    <a:pos x="271" y="17"/>
                  </a:cxn>
                  <a:cxn ang="0">
                    <a:pos x="0" y="58"/>
                  </a:cxn>
                  <a:cxn ang="0">
                    <a:pos x="5" y="79"/>
                  </a:cxn>
                  <a:cxn ang="0">
                    <a:pos x="15" y="96"/>
                  </a:cxn>
                  <a:cxn ang="0">
                    <a:pos x="26" y="113"/>
                  </a:cxn>
                  <a:cxn ang="0">
                    <a:pos x="41" y="129"/>
                  </a:cxn>
                  <a:cxn ang="0">
                    <a:pos x="43" y="129"/>
                  </a:cxn>
                  <a:cxn ang="0">
                    <a:pos x="45" y="129"/>
                  </a:cxn>
                  <a:cxn ang="0">
                    <a:pos x="30" y="113"/>
                  </a:cxn>
                  <a:cxn ang="0">
                    <a:pos x="19" y="96"/>
                  </a:cxn>
                  <a:cxn ang="0">
                    <a:pos x="9" y="77"/>
                  </a:cxn>
                  <a:cxn ang="0">
                    <a:pos x="4" y="57"/>
                  </a:cxn>
                  <a:cxn ang="0">
                    <a:pos x="2" y="58"/>
                  </a:cxn>
                  <a:cxn ang="0">
                    <a:pos x="0" y="58"/>
                  </a:cxn>
                  <a:cxn ang="0">
                    <a:pos x="263" y="74"/>
                  </a:cxn>
                  <a:cxn ang="0">
                    <a:pos x="267" y="64"/>
                  </a:cxn>
                  <a:cxn ang="0">
                    <a:pos x="269" y="53"/>
                  </a:cxn>
                  <a:cxn ang="0">
                    <a:pos x="271" y="39"/>
                  </a:cxn>
                  <a:cxn ang="0">
                    <a:pos x="273" y="28"/>
                  </a:cxn>
                  <a:cxn ang="0">
                    <a:pos x="271" y="28"/>
                  </a:cxn>
                  <a:cxn ang="0">
                    <a:pos x="269" y="28"/>
                  </a:cxn>
                  <a:cxn ang="0">
                    <a:pos x="267" y="39"/>
                  </a:cxn>
                  <a:cxn ang="0">
                    <a:pos x="265" y="53"/>
                  </a:cxn>
                  <a:cxn ang="0">
                    <a:pos x="263" y="64"/>
                  </a:cxn>
                  <a:cxn ang="0">
                    <a:pos x="260" y="74"/>
                  </a:cxn>
                  <a:cxn ang="0">
                    <a:pos x="262" y="74"/>
                  </a:cxn>
                  <a:cxn ang="0">
                    <a:pos x="263" y="74"/>
                  </a:cxn>
                </a:cxnLst>
                <a:rect l="0" t="0" r="r" b="b"/>
                <a:pathLst>
                  <a:path w="273" h="129">
                    <a:moveTo>
                      <a:pt x="271" y="17"/>
                    </a:moveTo>
                    <a:lnTo>
                      <a:pt x="271" y="9"/>
                    </a:lnTo>
                    <a:lnTo>
                      <a:pt x="271" y="3"/>
                    </a:lnTo>
                    <a:lnTo>
                      <a:pt x="267" y="2"/>
                    </a:lnTo>
                    <a:lnTo>
                      <a:pt x="265" y="0"/>
                    </a:lnTo>
                    <a:lnTo>
                      <a:pt x="267" y="7"/>
                    </a:lnTo>
                    <a:lnTo>
                      <a:pt x="267" y="13"/>
                    </a:lnTo>
                    <a:lnTo>
                      <a:pt x="269" y="15"/>
                    </a:lnTo>
                    <a:lnTo>
                      <a:pt x="269" y="15"/>
                    </a:lnTo>
                    <a:lnTo>
                      <a:pt x="271" y="15"/>
                    </a:lnTo>
                    <a:lnTo>
                      <a:pt x="271" y="17"/>
                    </a:lnTo>
                    <a:close/>
                    <a:moveTo>
                      <a:pt x="0" y="58"/>
                    </a:moveTo>
                    <a:lnTo>
                      <a:pt x="5" y="79"/>
                    </a:lnTo>
                    <a:lnTo>
                      <a:pt x="15" y="96"/>
                    </a:lnTo>
                    <a:lnTo>
                      <a:pt x="26" y="113"/>
                    </a:lnTo>
                    <a:lnTo>
                      <a:pt x="41" y="129"/>
                    </a:lnTo>
                    <a:lnTo>
                      <a:pt x="43" y="129"/>
                    </a:lnTo>
                    <a:lnTo>
                      <a:pt x="45" y="129"/>
                    </a:lnTo>
                    <a:lnTo>
                      <a:pt x="30" y="113"/>
                    </a:lnTo>
                    <a:lnTo>
                      <a:pt x="19" y="96"/>
                    </a:lnTo>
                    <a:lnTo>
                      <a:pt x="9" y="77"/>
                    </a:lnTo>
                    <a:lnTo>
                      <a:pt x="4" y="57"/>
                    </a:lnTo>
                    <a:lnTo>
                      <a:pt x="2" y="58"/>
                    </a:lnTo>
                    <a:lnTo>
                      <a:pt x="0" y="58"/>
                    </a:lnTo>
                    <a:close/>
                    <a:moveTo>
                      <a:pt x="263" y="74"/>
                    </a:moveTo>
                    <a:lnTo>
                      <a:pt x="267" y="64"/>
                    </a:lnTo>
                    <a:lnTo>
                      <a:pt x="269" y="53"/>
                    </a:lnTo>
                    <a:lnTo>
                      <a:pt x="271" y="39"/>
                    </a:lnTo>
                    <a:lnTo>
                      <a:pt x="273" y="28"/>
                    </a:lnTo>
                    <a:lnTo>
                      <a:pt x="271" y="28"/>
                    </a:lnTo>
                    <a:lnTo>
                      <a:pt x="269" y="28"/>
                    </a:lnTo>
                    <a:lnTo>
                      <a:pt x="267" y="39"/>
                    </a:lnTo>
                    <a:lnTo>
                      <a:pt x="265" y="53"/>
                    </a:lnTo>
                    <a:lnTo>
                      <a:pt x="263" y="64"/>
                    </a:lnTo>
                    <a:lnTo>
                      <a:pt x="260" y="74"/>
                    </a:lnTo>
                    <a:lnTo>
                      <a:pt x="262" y="74"/>
                    </a:lnTo>
                    <a:lnTo>
                      <a:pt x="263" y="74"/>
                    </a:lnTo>
                    <a:close/>
                  </a:path>
                </a:pathLst>
              </a:custGeom>
              <a:solidFill>
                <a:srgbClr val="E7A43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94" name="Freeform 294"/>
              <p:cNvSpPr>
                <a:spLocks noEditPoints="1"/>
              </p:cNvSpPr>
              <p:nvPr/>
            </p:nvSpPr>
            <p:spPr bwMode="auto">
              <a:xfrm>
                <a:off x="1732" y="1609"/>
                <a:ext cx="269" cy="131"/>
              </a:xfrm>
              <a:custGeom>
                <a:avLst/>
                <a:gdLst/>
                <a:ahLst/>
                <a:cxnLst>
                  <a:cxn ang="0">
                    <a:pos x="267" y="17"/>
                  </a:cxn>
                  <a:cxn ang="0">
                    <a:pos x="267" y="9"/>
                  </a:cxn>
                  <a:cxn ang="0">
                    <a:pos x="265" y="4"/>
                  </a:cxn>
                  <a:cxn ang="0">
                    <a:pos x="263" y="2"/>
                  </a:cxn>
                  <a:cxn ang="0">
                    <a:pos x="261" y="0"/>
                  </a:cxn>
                  <a:cxn ang="0">
                    <a:pos x="263" y="7"/>
                  </a:cxn>
                  <a:cxn ang="0">
                    <a:pos x="263" y="15"/>
                  </a:cxn>
                  <a:cxn ang="0">
                    <a:pos x="265" y="15"/>
                  </a:cxn>
                  <a:cxn ang="0">
                    <a:pos x="267" y="17"/>
                  </a:cxn>
                  <a:cxn ang="0">
                    <a:pos x="267" y="17"/>
                  </a:cxn>
                  <a:cxn ang="0">
                    <a:pos x="267" y="17"/>
                  </a:cxn>
                  <a:cxn ang="0">
                    <a:pos x="0" y="60"/>
                  </a:cxn>
                  <a:cxn ang="0">
                    <a:pos x="5" y="79"/>
                  </a:cxn>
                  <a:cxn ang="0">
                    <a:pos x="15" y="98"/>
                  </a:cxn>
                  <a:cxn ang="0">
                    <a:pos x="26" y="115"/>
                  </a:cxn>
                  <a:cxn ang="0">
                    <a:pos x="41" y="131"/>
                  </a:cxn>
                  <a:cxn ang="0">
                    <a:pos x="43" y="131"/>
                  </a:cxn>
                  <a:cxn ang="0">
                    <a:pos x="45" y="129"/>
                  </a:cxn>
                  <a:cxn ang="0">
                    <a:pos x="30" y="114"/>
                  </a:cxn>
                  <a:cxn ang="0">
                    <a:pos x="19" y="98"/>
                  </a:cxn>
                  <a:cxn ang="0">
                    <a:pos x="9" y="79"/>
                  </a:cxn>
                  <a:cxn ang="0">
                    <a:pos x="3" y="59"/>
                  </a:cxn>
                  <a:cxn ang="0">
                    <a:pos x="2" y="59"/>
                  </a:cxn>
                  <a:cxn ang="0">
                    <a:pos x="0" y="60"/>
                  </a:cxn>
                  <a:cxn ang="0">
                    <a:pos x="260" y="76"/>
                  </a:cxn>
                  <a:cxn ang="0">
                    <a:pos x="263" y="66"/>
                  </a:cxn>
                  <a:cxn ang="0">
                    <a:pos x="265" y="55"/>
                  </a:cxn>
                  <a:cxn ang="0">
                    <a:pos x="267" y="41"/>
                  </a:cxn>
                  <a:cxn ang="0">
                    <a:pos x="269" y="30"/>
                  </a:cxn>
                  <a:cxn ang="0">
                    <a:pos x="267" y="30"/>
                  </a:cxn>
                  <a:cxn ang="0">
                    <a:pos x="265" y="30"/>
                  </a:cxn>
                  <a:cxn ang="0">
                    <a:pos x="265" y="30"/>
                  </a:cxn>
                  <a:cxn ang="0">
                    <a:pos x="265" y="30"/>
                  </a:cxn>
                  <a:cxn ang="0">
                    <a:pos x="263" y="41"/>
                  </a:cxn>
                  <a:cxn ang="0">
                    <a:pos x="261" y="53"/>
                  </a:cxn>
                  <a:cxn ang="0">
                    <a:pos x="260" y="66"/>
                  </a:cxn>
                  <a:cxn ang="0">
                    <a:pos x="256" y="76"/>
                  </a:cxn>
                  <a:cxn ang="0">
                    <a:pos x="258" y="76"/>
                  </a:cxn>
                  <a:cxn ang="0">
                    <a:pos x="260" y="76"/>
                  </a:cxn>
                </a:cxnLst>
                <a:rect l="0" t="0" r="r" b="b"/>
                <a:pathLst>
                  <a:path w="269" h="131">
                    <a:moveTo>
                      <a:pt x="267" y="17"/>
                    </a:moveTo>
                    <a:lnTo>
                      <a:pt x="267" y="9"/>
                    </a:lnTo>
                    <a:lnTo>
                      <a:pt x="265" y="4"/>
                    </a:lnTo>
                    <a:lnTo>
                      <a:pt x="263" y="2"/>
                    </a:lnTo>
                    <a:lnTo>
                      <a:pt x="261" y="0"/>
                    </a:lnTo>
                    <a:lnTo>
                      <a:pt x="263" y="7"/>
                    </a:lnTo>
                    <a:lnTo>
                      <a:pt x="263" y="15"/>
                    </a:lnTo>
                    <a:lnTo>
                      <a:pt x="265" y="15"/>
                    </a:lnTo>
                    <a:lnTo>
                      <a:pt x="267" y="17"/>
                    </a:lnTo>
                    <a:lnTo>
                      <a:pt x="267" y="17"/>
                    </a:lnTo>
                    <a:lnTo>
                      <a:pt x="267" y="17"/>
                    </a:lnTo>
                    <a:close/>
                    <a:moveTo>
                      <a:pt x="0" y="60"/>
                    </a:moveTo>
                    <a:lnTo>
                      <a:pt x="5" y="79"/>
                    </a:lnTo>
                    <a:lnTo>
                      <a:pt x="15" y="98"/>
                    </a:lnTo>
                    <a:lnTo>
                      <a:pt x="26" y="115"/>
                    </a:lnTo>
                    <a:lnTo>
                      <a:pt x="41" y="131"/>
                    </a:lnTo>
                    <a:lnTo>
                      <a:pt x="43" y="131"/>
                    </a:lnTo>
                    <a:lnTo>
                      <a:pt x="45" y="129"/>
                    </a:lnTo>
                    <a:lnTo>
                      <a:pt x="30" y="114"/>
                    </a:lnTo>
                    <a:lnTo>
                      <a:pt x="19" y="98"/>
                    </a:lnTo>
                    <a:lnTo>
                      <a:pt x="9" y="79"/>
                    </a:lnTo>
                    <a:lnTo>
                      <a:pt x="3" y="59"/>
                    </a:lnTo>
                    <a:lnTo>
                      <a:pt x="2" y="59"/>
                    </a:lnTo>
                    <a:lnTo>
                      <a:pt x="0" y="60"/>
                    </a:lnTo>
                    <a:close/>
                    <a:moveTo>
                      <a:pt x="260" y="76"/>
                    </a:moveTo>
                    <a:lnTo>
                      <a:pt x="263" y="66"/>
                    </a:lnTo>
                    <a:lnTo>
                      <a:pt x="265" y="55"/>
                    </a:lnTo>
                    <a:lnTo>
                      <a:pt x="267" y="41"/>
                    </a:lnTo>
                    <a:lnTo>
                      <a:pt x="269" y="30"/>
                    </a:lnTo>
                    <a:lnTo>
                      <a:pt x="267" y="30"/>
                    </a:lnTo>
                    <a:lnTo>
                      <a:pt x="265" y="30"/>
                    </a:lnTo>
                    <a:lnTo>
                      <a:pt x="265" y="30"/>
                    </a:lnTo>
                    <a:lnTo>
                      <a:pt x="265" y="30"/>
                    </a:lnTo>
                    <a:lnTo>
                      <a:pt x="263" y="41"/>
                    </a:lnTo>
                    <a:lnTo>
                      <a:pt x="261" y="53"/>
                    </a:lnTo>
                    <a:lnTo>
                      <a:pt x="260" y="66"/>
                    </a:lnTo>
                    <a:lnTo>
                      <a:pt x="256" y="76"/>
                    </a:lnTo>
                    <a:lnTo>
                      <a:pt x="258" y="76"/>
                    </a:lnTo>
                    <a:lnTo>
                      <a:pt x="260" y="76"/>
                    </a:lnTo>
                    <a:close/>
                  </a:path>
                </a:pathLst>
              </a:custGeom>
              <a:solidFill>
                <a:srgbClr val="E7A53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95" name="Freeform 295"/>
              <p:cNvSpPr>
                <a:spLocks noEditPoints="1"/>
              </p:cNvSpPr>
              <p:nvPr/>
            </p:nvSpPr>
            <p:spPr bwMode="auto">
              <a:xfrm>
                <a:off x="1734" y="1516"/>
                <a:ext cx="265" cy="224"/>
              </a:xfrm>
              <a:custGeom>
                <a:avLst/>
                <a:gdLst/>
                <a:ahLst/>
                <a:cxnLst>
                  <a:cxn ang="0">
                    <a:pos x="263" y="108"/>
                  </a:cxn>
                  <a:cxn ang="0">
                    <a:pos x="263" y="102"/>
                  </a:cxn>
                  <a:cxn ang="0">
                    <a:pos x="261" y="95"/>
                  </a:cxn>
                  <a:cxn ang="0">
                    <a:pos x="259" y="93"/>
                  </a:cxn>
                  <a:cxn ang="0">
                    <a:pos x="258" y="91"/>
                  </a:cxn>
                  <a:cxn ang="0">
                    <a:pos x="259" y="98"/>
                  </a:cxn>
                  <a:cxn ang="0">
                    <a:pos x="259" y="106"/>
                  </a:cxn>
                  <a:cxn ang="0">
                    <a:pos x="261" y="108"/>
                  </a:cxn>
                  <a:cxn ang="0">
                    <a:pos x="263" y="108"/>
                  </a:cxn>
                  <a:cxn ang="0">
                    <a:pos x="0" y="152"/>
                  </a:cxn>
                  <a:cxn ang="0">
                    <a:pos x="5" y="172"/>
                  </a:cxn>
                  <a:cxn ang="0">
                    <a:pos x="15" y="191"/>
                  </a:cxn>
                  <a:cxn ang="0">
                    <a:pos x="26" y="208"/>
                  </a:cxn>
                  <a:cxn ang="0">
                    <a:pos x="41" y="224"/>
                  </a:cxn>
                  <a:cxn ang="0">
                    <a:pos x="43" y="222"/>
                  </a:cxn>
                  <a:cxn ang="0">
                    <a:pos x="45" y="222"/>
                  </a:cxn>
                  <a:cxn ang="0">
                    <a:pos x="30" y="207"/>
                  </a:cxn>
                  <a:cxn ang="0">
                    <a:pos x="19" y="189"/>
                  </a:cxn>
                  <a:cxn ang="0">
                    <a:pos x="9" y="170"/>
                  </a:cxn>
                  <a:cxn ang="0">
                    <a:pos x="3" y="152"/>
                  </a:cxn>
                  <a:cxn ang="0">
                    <a:pos x="1" y="152"/>
                  </a:cxn>
                  <a:cxn ang="0">
                    <a:pos x="0" y="152"/>
                  </a:cxn>
                  <a:cxn ang="0">
                    <a:pos x="256" y="169"/>
                  </a:cxn>
                  <a:cxn ang="0">
                    <a:pos x="259" y="159"/>
                  </a:cxn>
                  <a:cxn ang="0">
                    <a:pos x="261" y="148"/>
                  </a:cxn>
                  <a:cxn ang="0">
                    <a:pos x="263" y="134"/>
                  </a:cxn>
                  <a:cxn ang="0">
                    <a:pos x="265" y="123"/>
                  </a:cxn>
                  <a:cxn ang="0">
                    <a:pos x="263" y="123"/>
                  </a:cxn>
                  <a:cxn ang="0">
                    <a:pos x="263" y="123"/>
                  </a:cxn>
                  <a:cxn ang="0">
                    <a:pos x="261" y="123"/>
                  </a:cxn>
                  <a:cxn ang="0">
                    <a:pos x="261" y="123"/>
                  </a:cxn>
                  <a:cxn ang="0">
                    <a:pos x="259" y="134"/>
                  </a:cxn>
                  <a:cxn ang="0">
                    <a:pos x="258" y="146"/>
                  </a:cxn>
                  <a:cxn ang="0">
                    <a:pos x="256" y="157"/>
                  </a:cxn>
                  <a:cxn ang="0">
                    <a:pos x="252" y="169"/>
                  </a:cxn>
                  <a:cxn ang="0">
                    <a:pos x="254" y="169"/>
                  </a:cxn>
                  <a:cxn ang="0">
                    <a:pos x="256" y="169"/>
                  </a:cxn>
                  <a:cxn ang="0">
                    <a:pos x="81" y="0"/>
                  </a:cxn>
                  <a:cxn ang="0">
                    <a:pos x="79" y="0"/>
                  </a:cxn>
                  <a:cxn ang="0">
                    <a:pos x="79" y="0"/>
                  </a:cxn>
                  <a:cxn ang="0">
                    <a:pos x="79" y="0"/>
                  </a:cxn>
                  <a:cxn ang="0">
                    <a:pos x="79" y="0"/>
                  </a:cxn>
                  <a:cxn ang="0">
                    <a:pos x="81" y="0"/>
                  </a:cxn>
                  <a:cxn ang="0">
                    <a:pos x="81" y="0"/>
                  </a:cxn>
                </a:cxnLst>
                <a:rect l="0" t="0" r="r" b="b"/>
                <a:pathLst>
                  <a:path w="265" h="224">
                    <a:moveTo>
                      <a:pt x="263" y="108"/>
                    </a:moveTo>
                    <a:lnTo>
                      <a:pt x="263" y="102"/>
                    </a:lnTo>
                    <a:lnTo>
                      <a:pt x="261" y="95"/>
                    </a:lnTo>
                    <a:lnTo>
                      <a:pt x="259" y="93"/>
                    </a:lnTo>
                    <a:lnTo>
                      <a:pt x="258" y="91"/>
                    </a:lnTo>
                    <a:lnTo>
                      <a:pt x="259" y="98"/>
                    </a:lnTo>
                    <a:lnTo>
                      <a:pt x="259" y="106"/>
                    </a:lnTo>
                    <a:lnTo>
                      <a:pt x="261" y="108"/>
                    </a:lnTo>
                    <a:lnTo>
                      <a:pt x="263" y="108"/>
                    </a:lnTo>
                    <a:close/>
                    <a:moveTo>
                      <a:pt x="0" y="152"/>
                    </a:moveTo>
                    <a:lnTo>
                      <a:pt x="5" y="172"/>
                    </a:lnTo>
                    <a:lnTo>
                      <a:pt x="15" y="191"/>
                    </a:lnTo>
                    <a:lnTo>
                      <a:pt x="26" y="208"/>
                    </a:lnTo>
                    <a:lnTo>
                      <a:pt x="41" y="224"/>
                    </a:lnTo>
                    <a:lnTo>
                      <a:pt x="43" y="222"/>
                    </a:lnTo>
                    <a:lnTo>
                      <a:pt x="45" y="222"/>
                    </a:lnTo>
                    <a:lnTo>
                      <a:pt x="30" y="207"/>
                    </a:lnTo>
                    <a:lnTo>
                      <a:pt x="19" y="189"/>
                    </a:lnTo>
                    <a:lnTo>
                      <a:pt x="9" y="170"/>
                    </a:lnTo>
                    <a:lnTo>
                      <a:pt x="3" y="152"/>
                    </a:lnTo>
                    <a:lnTo>
                      <a:pt x="1" y="152"/>
                    </a:lnTo>
                    <a:lnTo>
                      <a:pt x="0" y="152"/>
                    </a:lnTo>
                    <a:close/>
                    <a:moveTo>
                      <a:pt x="256" y="169"/>
                    </a:moveTo>
                    <a:lnTo>
                      <a:pt x="259" y="159"/>
                    </a:lnTo>
                    <a:lnTo>
                      <a:pt x="261" y="148"/>
                    </a:lnTo>
                    <a:lnTo>
                      <a:pt x="263" y="134"/>
                    </a:lnTo>
                    <a:lnTo>
                      <a:pt x="265" y="123"/>
                    </a:lnTo>
                    <a:lnTo>
                      <a:pt x="263" y="123"/>
                    </a:lnTo>
                    <a:lnTo>
                      <a:pt x="263" y="123"/>
                    </a:lnTo>
                    <a:lnTo>
                      <a:pt x="261" y="123"/>
                    </a:lnTo>
                    <a:lnTo>
                      <a:pt x="261" y="123"/>
                    </a:lnTo>
                    <a:lnTo>
                      <a:pt x="259" y="134"/>
                    </a:lnTo>
                    <a:lnTo>
                      <a:pt x="258" y="146"/>
                    </a:lnTo>
                    <a:lnTo>
                      <a:pt x="256" y="157"/>
                    </a:lnTo>
                    <a:lnTo>
                      <a:pt x="252" y="169"/>
                    </a:lnTo>
                    <a:lnTo>
                      <a:pt x="254" y="169"/>
                    </a:lnTo>
                    <a:lnTo>
                      <a:pt x="256" y="169"/>
                    </a:lnTo>
                    <a:close/>
                    <a:moveTo>
                      <a:pt x="81" y="0"/>
                    </a:moveTo>
                    <a:lnTo>
                      <a:pt x="79" y="0"/>
                    </a:lnTo>
                    <a:lnTo>
                      <a:pt x="79" y="0"/>
                    </a:lnTo>
                    <a:lnTo>
                      <a:pt x="79" y="0"/>
                    </a:lnTo>
                    <a:lnTo>
                      <a:pt x="79" y="0"/>
                    </a:lnTo>
                    <a:lnTo>
                      <a:pt x="81" y="0"/>
                    </a:lnTo>
                    <a:lnTo>
                      <a:pt x="81" y="0"/>
                    </a:lnTo>
                    <a:close/>
                  </a:path>
                </a:pathLst>
              </a:custGeom>
              <a:solidFill>
                <a:srgbClr val="E8A53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96" name="Freeform 296"/>
              <p:cNvSpPr>
                <a:spLocks noEditPoints="1"/>
              </p:cNvSpPr>
              <p:nvPr/>
            </p:nvSpPr>
            <p:spPr bwMode="auto">
              <a:xfrm>
                <a:off x="1735" y="1516"/>
                <a:ext cx="262" cy="222"/>
              </a:xfrm>
              <a:custGeom>
                <a:avLst/>
                <a:gdLst/>
                <a:ahLst/>
                <a:cxnLst>
                  <a:cxn ang="0">
                    <a:pos x="260" y="108"/>
                  </a:cxn>
                  <a:cxn ang="0">
                    <a:pos x="260" y="100"/>
                  </a:cxn>
                  <a:cxn ang="0">
                    <a:pos x="258" y="93"/>
                  </a:cxn>
                  <a:cxn ang="0">
                    <a:pos x="257" y="91"/>
                  </a:cxn>
                  <a:cxn ang="0">
                    <a:pos x="253" y="89"/>
                  </a:cxn>
                  <a:cxn ang="0">
                    <a:pos x="255" y="97"/>
                  </a:cxn>
                  <a:cxn ang="0">
                    <a:pos x="257" y="104"/>
                  </a:cxn>
                  <a:cxn ang="0">
                    <a:pos x="258" y="106"/>
                  </a:cxn>
                  <a:cxn ang="0">
                    <a:pos x="260" y="108"/>
                  </a:cxn>
                  <a:cxn ang="0">
                    <a:pos x="0" y="152"/>
                  </a:cxn>
                  <a:cxn ang="0">
                    <a:pos x="6" y="172"/>
                  </a:cxn>
                  <a:cxn ang="0">
                    <a:pos x="16" y="191"/>
                  </a:cxn>
                  <a:cxn ang="0">
                    <a:pos x="27" y="207"/>
                  </a:cxn>
                  <a:cxn ang="0">
                    <a:pos x="42" y="222"/>
                  </a:cxn>
                  <a:cxn ang="0">
                    <a:pos x="44" y="222"/>
                  </a:cxn>
                  <a:cxn ang="0">
                    <a:pos x="46" y="220"/>
                  </a:cxn>
                  <a:cxn ang="0">
                    <a:pos x="31" y="207"/>
                  </a:cxn>
                  <a:cxn ang="0">
                    <a:pos x="19" y="189"/>
                  </a:cxn>
                  <a:cxn ang="0">
                    <a:pos x="10" y="170"/>
                  </a:cxn>
                  <a:cxn ang="0">
                    <a:pos x="4" y="152"/>
                  </a:cxn>
                  <a:cxn ang="0">
                    <a:pos x="2" y="152"/>
                  </a:cxn>
                  <a:cxn ang="0">
                    <a:pos x="0" y="152"/>
                  </a:cxn>
                  <a:cxn ang="0">
                    <a:pos x="253" y="169"/>
                  </a:cxn>
                  <a:cxn ang="0">
                    <a:pos x="257" y="159"/>
                  </a:cxn>
                  <a:cxn ang="0">
                    <a:pos x="258" y="146"/>
                  </a:cxn>
                  <a:cxn ang="0">
                    <a:pos x="260" y="134"/>
                  </a:cxn>
                  <a:cxn ang="0">
                    <a:pos x="262" y="123"/>
                  </a:cxn>
                  <a:cxn ang="0">
                    <a:pos x="260" y="123"/>
                  </a:cxn>
                  <a:cxn ang="0">
                    <a:pos x="258" y="121"/>
                  </a:cxn>
                  <a:cxn ang="0">
                    <a:pos x="257" y="134"/>
                  </a:cxn>
                  <a:cxn ang="0">
                    <a:pos x="255" y="146"/>
                  </a:cxn>
                  <a:cxn ang="0">
                    <a:pos x="253" y="157"/>
                  </a:cxn>
                  <a:cxn ang="0">
                    <a:pos x="249" y="169"/>
                  </a:cxn>
                  <a:cxn ang="0">
                    <a:pos x="251" y="169"/>
                  </a:cxn>
                  <a:cxn ang="0">
                    <a:pos x="253" y="169"/>
                  </a:cxn>
                  <a:cxn ang="0">
                    <a:pos x="84" y="2"/>
                  </a:cxn>
                  <a:cxn ang="0">
                    <a:pos x="80" y="0"/>
                  </a:cxn>
                  <a:cxn ang="0">
                    <a:pos x="78" y="0"/>
                  </a:cxn>
                  <a:cxn ang="0">
                    <a:pos x="80" y="2"/>
                  </a:cxn>
                  <a:cxn ang="0">
                    <a:pos x="80" y="2"/>
                  </a:cxn>
                  <a:cxn ang="0">
                    <a:pos x="82" y="2"/>
                  </a:cxn>
                  <a:cxn ang="0">
                    <a:pos x="84" y="2"/>
                  </a:cxn>
                </a:cxnLst>
                <a:rect l="0" t="0" r="r" b="b"/>
                <a:pathLst>
                  <a:path w="262" h="222">
                    <a:moveTo>
                      <a:pt x="260" y="108"/>
                    </a:moveTo>
                    <a:lnTo>
                      <a:pt x="260" y="100"/>
                    </a:lnTo>
                    <a:lnTo>
                      <a:pt x="258" y="93"/>
                    </a:lnTo>
                    <a:lnTo>
                      <a:pt x="257" y="91"/>
                    </a:lnTo>
                    <a:lnTo>
                      <a:pt x="253" y="89"/>
                    </a:lnTo>
                    <a:lnTo>
                      <a:pt x="255" y="97"/>
                    </a:lnTo>
                    <a:lnTo>
                      <a:pt x="257" y="104"/>
                    </a:lnTo>
                    <a:lnTo>
                      <a:pt x="258" y="106"/>
                    </a:lnTo>
                    <a:lnTo>
                      <a:pt x="260" y="108"/>
                    </a:lnTo>
                    <a:close/>
                    <a:moveTo>
                      <a:pt x="0" y="152"/>
                    </a:moveTo>
                    <a:lnTo>
                      <a:pt x="6" y="172"/>
                    </a:lnTo>
                    <a:lnTo>
                      <a:pt x="16" y="191"/>
                    </a:lnTo>
                    <a:lnTo>
                      <a:pt x="27" y="207"/>
                    </a:lnTo>
                    <a:lnTo>
                      <a:pt x="42" y="222"/>
                    </a:lnTo>
                    <a:lnTo>
                      <a:pt x="44" y="222"/>
                    </a:lnTo>
                    <a:lnTo>
                      <a:pt x="46" y="220"/>
                    </a:lnTo>
                    <a:lnTo>
                      <a:pt x="31" y="207"/>
                    </a:lnTo>
                    <a:lnTo>
                      <a:pt x="19" y="189"/>
                    </a:lnTo>
                    <a:lnTo>
                      <a:pt x="10" y="170"/>
                    </a:lnTo>
                    <a:lnTo>
                      <a:pt x="4" y="152"/>
                    </a:lnTo>
                    <a:lnTo>
                      <a:pt x="2" y="152"/>
                    </a:lnTo>
                    <a:lnTo>
                      <a:pt x="0" y="152"/>
                    </a:lnTo>
                    <a:close/>
                    <a:moveTo>
                      <a:pt x="253" y="169"/>
                    </a:moveTo>
                    <a:lnTo>
                      <a:pt x="257" y="159"/>
                    </a:lnTo>
                    <a:lnTo>
                      <a:pt x="258" y="146"/>
                    </a:lnTo>
                    <a:lnTo>
                      <a:pt x="260" y="134"/>
                    </a:lnTo>
                    <a:lnTo>
                      <a:pt x="262" y="123"/>
                    </a:lnTo>
                    <a:lnTo>
                      <a:pt x="260" y="123"/>
                    </a:lnTo>
                    <a:lnTo>
                      <a:pt x="258" y="121"/>
                    </a:lnTo>
                    <a:lnTo>
                      <a:pt x="257" y="134"/>
                    </a:lnTo>
                    <a:lnTo>
                      <a:pt x="255" y="146"/>
                    </a:lnTo>
                    <a:lnTo>
                      <a:pt x="253" y="157"/>
                    </a:lnTo>
                    <a:lnTo>
                      <a:pt x="249" y="169"/>
                    </a:lnTo>
                    <a:lnTo>
                      <a:pt x="251" y="169"/>
                    </a:lnTo>
                    <a:lnTo>
                      <a:pt x="253" y="169"/>
                    </a:lnTo>
                    <a:close/>
                    <a:moveTo>
                      <a:pt x="84" y="2"/>
                    </a:moveTo>
                    <a:lnTo>
                      <a:pt x="80" y="0"/>
                    </a:lnTo>
                    <a:lnTo>
                      <a:pt x="78" y="0"/>
                    </a:lnTo>
                    <a:lnTo>
                      <a:pt x="80" y="2"/>
                    </a:lnTo>
                    <a:lnTo>
                      <a:pt x="80" y="2"/>
                    </a:lnTo>
                    <a:lnTo>
                      <a:pt x="82" y="2"/>
                    </a:lnTo>
                    <a:lnTo>
                      <a:pt x="84" y="2"/>
                    </a:lnTo>
                    <a:close/>
                  </a:path>
                </a:pathLst>
              </a:custGeom>
              <a:solidFill>
                <a:srgbClr val="E8A63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97" name="Freeform 297"/>
              <p:cNvSpPr>
                <a:spLocks noEditPoints="1"/>
              </p:cNvSpPr>
              <p:nvPr/>
            </p:nvSpPr>
            <p:spPr bwMode="auto">
              <a:xfrm>
                <a:off x="1737" y="1516"/>
                <a:ext cx="258" cy="222"/>
              </a:xfrm>
              <a:custGeom>
                <a:avLst/>
                <a:gdLst/>
                <a:ahLst/>
                <a:cxnLst>
                  <a:cxn ang="0">
                    <a:pos x="256" y="106"/>
                  </a:cxn>
                  <a:cxn ang="0">
                    <a:pos x="256" y="98"/>
                  </a:cxn>
                  <a:cxn ang="0">
                    <a:pos x="255" y="91"/>
                  </a:cxn>
                  <a:cxn ang="0">
                    <a:pos x="251" y="89"/>
                  </a:cxn>
                  <a:cxn ang="0">
                    <a:pos x="249" y="87"/>
                  </a:cxn>
                  <a:cxn ang="0">
                    <a:pos x="251" y="95"/>
                  </a:cxn>
                  <a:cxn ang="0">
                    <a:pos x="253" y="102"/>
                  </a:cxn>
                  <a:cxn ang="0">
                    <a:pos x="255" y="104"/>
                  </a:cxn>
                  <a:cxn ang="0">
                    <a:pos x="256" y="106"/>
                  </a:cxn>
                  <a:cxn ang="0">
                    <a:pos x="78" y="0"/>
                  </a:cxn>
                  <a:cxn ang="0">
                    <a:pos x="78" y="0"/>
                  </a:cxn>
                  <a:cxn ang="0">
                    <a:pos x="76" y="0"/>
                  </a:cxn>
                  <a:cxn ang="0">
                    <a:pos x="78" y="2"/>
                  </a:cxn>
                  <a:cxn ang="0">
                    <a:pos x="80" y="4"/>
                  </a:cxn>
                  <a:cxn ang="0">
                    <a:pos x="82" y="4"/>
                  </a:cxn>
                  <a:cxn ang="0">
                    <a:pos x="86" y="2"/>
                  </a:cxn>
                  <a:cxn ang="0">
                    <a:pos x="80" y="2"/>
                  </a:cxn>
                  <a:cxn ang="0">
                    <a:pos x="78" y="0"/>
                  </a:cxn>
                  <a:cxn ang="0">
                    <a:pos x="0" y="152"/>
                  </a:cxn>
                  <a:cxn ang="0">
                    <a:pos x="6" y="170"/>
                  </a:cxn>
                  <a:cxn ang="0">
                    <a:pos x="16" y="189"/>
                  </a:cxn>
                  <a:cxn ang="0">
                    <a:pos x="27" y="207"/>
                  </a:cxn>
                  <a:cxn ang="0">
                    <a:pos x="42" y="222"/>
                  </a:cxn>
                  <a:cxn ang="0">
                    <a:pos x="44" y="220"/>
                  </a:cxn>
                  <a:cxn ang="0">
                    <a:pos x="46" y="220"/>
                  </a:cxn>
                  <a:cxn ang="0">
                    <a:pos x="31" y="205"/>
                  </a:cxn>
                  <a:cxn ang="0">
                    <a:pos x="19" y="189"/>
                  </a:cxn>
                  <a:cxn ang="0">
                    <a:pos x="10" y="170"/>
                  </a:cxn>
                  <a:cxn ang="0">
                    <a:pos x="4" y="150"/>
                  </a:cxn>
                  <a:cxn ang="0">
                    <a:pos x="2" y="152"/>
                  </a:cxn>
                  <a:cxn ang="0">
                    <a:pos x="0" y="152"/>
                  </a:cxn>
                  <a:cxn ang="0">
                    <a:pos x="249" y="169"/>
                  </a:cxn>
                  <a:cxn ang="0">
                    <a:pos x="253" y="157"/>
                  </a:cxn>
                  <a:cxn ang="0">
                    <a:pos x="255" y="146"/>
                  </a:cxn>
                  <a:cxn ang="0">
                    <a:pos x="256" y="134"/>
                  </a:cxn>
                  <a:cxn ang="0">
                    <a:pos x="258" y="123"/>
                  </a:cxn>
                  <a:cxn ang="0">
                    <a:pos x="256" y="121"/>
                  </a:cxn>
                  <a:cxn ang="0">
                    <a:pos x="255" y="121"/>
                  </a:cxn>
                  <a:cxn ang="0">
                    <a:pos x="255" y="121"/>
                  </a:cxn>
                  <a:cxn ang="0">
                    <a:pos x="255" y="121"/>
                  </a:cxn>
                  <a:cxn ang="0">
                    <a:pos x="253" y="134"/>
                  </a:cxn>
                  <a:cxn ang="0">
                    <a:pos x="251" y="146"/>
                  </a:cxn>
                  <a:cxn ang="0">
                    <a:pos x="249" y="157"/>
                  </a:cxn>
                  <a:cxn ang="0">
                    <a:pos x="245" y="169"/>
                  </a:cxn>
                  <a:cxn ang="0">
                    <a:pos x="247" y="169"/>
                  </a:cxn>
                  <a:cxn ang="0">
                    <a:pos x="249" y="169"/>
                  </a:cxn>
                </a:cxnLst>
                <a:rect l="0" t="0" r="r" b="b"/>
                <a:pathLst>
                  <a:path w="258" h="222">
                    <a:moveTo>
                      <a:pt x="256" y="106"/>
                    </a:moveTo>
                    <a:lnTo>
                      <a:pt x="256" y="98"/>
                    </a:lnTo>
                    <a:lnTo>
                      <a:pt x="255" y="91"/>
                    </a:lnTo>
                    <a:lnTo>
                      <a:pt x="251" y="89"/>
                    </a:lnTo>
                    <a:lnTo>
                      <a:pt x="249" y="87"/>
                    </a:lnTo>
                    <a:lnTo>
                      <a:pt x="251" y="95"/>
                    </a:lnTo>
                    <a:lnTo>
                      <a:pt x="253" y="102"/>
                    </a:lnTo>
                    <a:lnTo>
                      <a:pt x="255" y="104"/>
                    </a:lnTo>
                    <a:lnTo>
                      <a:pt x="256" y="106"/>
                    </a:lnTo>
                    <a:close/>
                    <a:moveTo>
                      <a:pt x="78" y="0"/>
                    </a:moveTo>
                    <a:lnTo>
                      <a:pt x="78" y="0"/>
                    </a:lnTo>
                    <a:lnTo>
                      <a:pt x="76" y="0"/>
                    </a:lnTo>
                    <a:lnTo>
                      <a:pt x="78" y="2"/>
                    </a:lnTo>
                    <a:lnTo>
                      <a:pt x="80" y="4"/>
                    </a:lnTo>
                    <a:lnTo>
                      <a:pt x="82" y="4"/>
                    </a:lnTo>
                    <a:lnTo>
                      <a:pt x="86" y="2"/>
                    </a:lnTo>
                    <a:lnTo>
                      <a:pt x="80" y="2"/>
                    </a:lnTo>
                    <a:lnTo>
                      <a:pt x="78" y="0"/>
                    </a:lnTo>
                    <a:close/>
                    <a:moveTo>
                      <a:pt x="0" y="152"/>
                    </a:moveTo>
                    <a:lnTo>
                      <a:pt x="6" y="170"/>
                    </a:lnTo>
                    <a:lnTo>
                      <a:pt x="16" y="189"/>
                    </a:lnTo>
                    <a:lnTo>
                      <a:pt x="27" y="207"/>
                    </a:lnTo>
                    <a:lnTo>
                      <a:pt x="42" y="222"/>
                    </a:lnTo>
                    <a:lnTo>
                      <a:pt x="44" y="220"/>
                    </a:lnTo>
                    <a:lnTo>
                      <a:pt x="46" y="220"/>
                    </a:lnTo>
                    <a:lnTo>
                      <a:pt x="31" y="205"/>
                    </a:lnTo>
                    <a:lnTo>
                      <a:pt x="19" y="189"/>
                    </a:lnTo>
                    <a:lnTo>
                      <a:pt x="10" y="170"/>
                    </a:lnTo>
                    <a:lnTo>
                      <a:pt x="4" y="150"/>
                    </a:lnTo>
                    <a:lnTo>
                      <a:pt x="2" y="152"/>
                    </a:lnTo>
                    <a:lnTo>
                      <a:pt x="0" y="152"/>
                    </a:lnTo>
                    <a:close/>
                    <a:moveTo>
                      <a:pt x="249" y="169"/>
                    </a:moveTo>
                    <a:lnTo>
                      <a:pt x="253" y="157"/>
                    </a:lnTo>
                    <a:lnTo>
                      <a:pt x="255" y="146"/>
                    </a:lnTo>
                    <a:lnTo>
                      <a:pt x="256" y="134"/>
                    </a:lnTo>
                    <a:lnTo>
                      <a:pt x="258" y="123"/>
                    </a:lnTo>
                    <a:lnTo>
                      <a:pt x="256" y="121"/>
                    </a:lnTo>
                    <a:lnTo>
                      <a:pt x="255" y="121"/>
                    </a:lnTo>
                    <a:lnTo>
                      <a:pt x="255" y="121"/>
                    </a:lnTo>
                    <a:lnTo>
                      <a:pt x="255" y="121"/>
                    </a:lnTo>
                    <a:lnTo>
                      <a:pt x="253" y="134"/>
                    </a:lnTo>
                    <a:lnTo>
                      <a:pt x="251" y="146"/>
                    </a:lnTo>
                    <a:lnTo>
                      <a:pt x="249" y="157"/>
                    </a:lnTo>
                    <a:lnTo>
                      <a:pt x="245" y="169"/>
                    </a:lnTo>
                    <a:lnTo>
                      <a:pt x="247" y="169"/>
                    </a:lnTo>
                    <a:lnTo>
                      <a:pt x="249" y="169"/>
                    </a:lnTo>
                    <a:close/>
                  </a:path>
                </a:pathLst>
              </a:custGeom>
              <a:solidFill>
                <a:srgbClr val="E8A73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98" name="Freeform 298"/>
              <p:cNvSpPr>
                <a:spLocks noEditPoints="1"/>
              </p:cNvSpPr>
              <p:nvPr/>
            </p:nvSpPr>
            <p:spPr bwMode="auto">
              <a:xfrm>
                <a:off x="1739" y="1518"/>
                <a:ext cx="255" cy="218"/>
              </a:xfrm>
              <a:custGeom>
                <a:avLst/>
                <a:gdLst/>
                <a:ahLst/>
                <a:cxnLst>
                  <a:cxn ang="0">
                    <a:pos x="253" y="102"/>
                  </a:cxn>
                  <a:cxn ang="0">
                    <a:pos x="251" y="95"/>
                  </a:cxn>
                  <a:cxn ang="0">
                    <a:pos x="249" y="87"/>
                  </a:cxn>
                  <a:cxn ang="0">
                    <a:pos x="247" y="85"/>
                  </a:cxn>
                  <a:cxn ang="0">
                    <a:pos x="245" y="83"/>
                  </a:cxn>
                  <a:cxn ang="0">
                    <a:pos x="247" y="91"/>
                  </a:cxn>
                  <a:cxn ang="0">
                    <a:pos x="249" y="98"/>
                  </a:cxn>
                  <a:cxn ang="0">
                    <a:pos x="251" y="100"/>
                  </a:cxn>
                  <a:cxn ang="0">
                    <a:pos x="253" y="102"/>
                  </a:cxn>
                  <a:cxn ang="0">
                    <a:pos x="80" y="0"/>
                  </a:cxn>
                  <a:cxn ang="0">
                    <a:pos x="78" y="0"/>
                  </a:cxn>
                  <a:cxn ang="0">
                    <a:pos x="76" y="0"/>
                  </a:cxn>
                  <a:cxn ang="0">
                    <a:pos x="78" y="2"/>
                  </a:cxn>
                  <a:cxn ang="0">
                    <a:pos x="80" y="4"/>
                  </a:cxn>
                  <a:cxn ang="0">
                    <a:pos x="84" y="2"/>
                  </a:cxn>
                  <a:cxn ang="0">
                    <a:pos x="86" y="2"/>
                  </a:cxn>
                  <a:cxn ang="0">
                    <a:pos x="82" y="0"/>
                  </a:cxn>
                  <a:cxn ang="0">
                    <a:pos x="80" y="0"/>
                  </a:cxn>
                  <a:cxn ang="0">
                    <a:pos x="0" y="150"/>
                  </a:cxn>
                  <a:cxn ang="0">
                    <a:pos x="6" y="168"/>
                  </a:cxn>
                  <a:cxn ang="0">
                    <a:pos x="15" y="187"/>
                  </a:cxn>
                  <a:cxn ang="0">
                    <a:pos x="27" y="205"/>
                  </a:cxn>
                  <a:cxn ang="0">
                    <a:pos x="42" y="218"/>
                  </a:cxn>
                  <a:cxn ang="0">
                    <a:pos x="44" y="218"/>
                  </a:cxn>
                  <a:cxn ang="0">
                    <a:pos x="46" y="218"/>
                  </a:cxn>
                  <a:cxn ang="0">
                    <a:pos x="32" y="203"/>
                  </a:cxn>
                  <a:cxn ang="0">
                    <a:pos x="19" y="186"/>
                  </a:cxn>
                  <a:cxn ang="0">
                    <a:pos x="10" y="168"/>
                  </a:cxn>
                  <a:cxn ang="0">
                    <a:pos x="4" y="148"/>
                  </a:cxn>
                  <a:cxn ang="0">
                    <a:pos x="2" y="148"/>
                  </a:cxn>
                  <a:cxn ang="0">
                    <a:pos x="0" y="150"/>
                  </a:cxn>
                  <a:cxn ang="0">
                    <a:pos x="245" y="167"/>
                  </a:cxn>
                  <a:cxn ang="0">
                    <a:pos x="249" y="155"/>
                  </a:cxn>
                  <a:cxn ang="0">
                    <a:pos x="251" y="144"/>
                  </a:cxn>
                  <a:cxn ang="0">
                    <a:pos x="253" y="132"/>
                  </a:cxn>
                  <a:cxn ang="0">
                    <a:pos x="254" y="119"/>
                  </a:cxn>
                  <a:cxn ang="0">
                    <a:pos x="253" y="119"/>
                  </a:cxn>
                  <a:cxn ang="0">
                    <a:pos x="251" y="119"/>
                  </a:cxn>
                  <a:cxn ang="0">
                    <a:pos x="251" y="119"/>
                  </a:cxn>
                  <a:cxn ang="0">
                    <a:pos x="251" y="119"/>
                  </a:cxn>
                  <a:cxn ang="0">
                    <a:pos x="249" y="132"/>
                  </a:cxn>
                  <a:cxn ang="0">
                    <a:pos x="247" y="144"/>
                  </a:cxn>
                  <a:cxn ang="0">
                    <a:pos x="245" y="155"/>
                  </a:cxn>
                  <a:cxn ang="0">
                    <a:pos x="241" y="167"/>
                  </a:cxn>
                  <a:cxn ang="0">
                    <a:pos x="243" y="167"/>
                  </a:cxn>
                  <a:cxn ang="0">
                    <a:pos x="245" y="167"/>
                  </a:cxn>
                </a:cxnLst>
                <a:rect l="0" t="0" r="r" b="b"/>
                <a:pathLst>
                  <a:path w="254" h="218">
                    <a:moveTo>
                      <a:pt x="253" y="102"/>
                    </a:moveTo>
                    <a:lnTo>
                      <a:pt x="251" y="95"/>
                    </a:lnTo>
                    <a:lnTo>
                      <a:pt x="249" y="87"/>
                    </a:lnTo>
                    <a:lnTo>
                      <a:pt x="247" y="85"/>
                    </a:lnTo>
                    <a:lnTo>
                      <a:pt x="245" y="83"/>
                    </a:lnTo>
                    <a:lnTo>
                      <a:pt x="247" y="91"/>
                    </a:lnTo>
                    <a:lnTo>
                      <a:pt x="249" y="98"/>
                    </a:lnTo>
                    <a:lnTo>
                      <a:pt x="251" y="100"/>
                    </a:lnTo>
                    <a:lnTo>
                      <a:pt x="253" y="102"/>
                    </a:lnTo>
                    <a:close/>
                    <a:moveTo>
                      <a:pt x="80" y="0"/>
                    </a:moveTo>
                    <a:lnTo>
                      <a:pt x="78" y="0"/>
                    </a:lnTo>
                    <a:lnTo>
                      <a:pt x="76" y="0"/>
                    </a:lnTo>
                    <a:lnTo>
                      <a:pt x="78" y="2"/>
                    </a:lnTo>
                    <a:lnTo>
                      <a:pt x="80" y="4"/>
                    </a:lnTo>
                    <a:lnTo>
                      <a:pt x="84" y="2"/>
                    </a:lnTo>
                    <a:lnTo>
                      <a:pt x="86" y="2"/>
                    </a:lnTo>
                    <a:lnTo>
                      <a:pt x="82" y="0"/>
                    </a:lnTo>
                    <a:lnTo>
                      <a:pt x="80" y="0"/>
                    </a:lnTo>
                    <a:close/>
                    <a:moveTo>
                      <a:pt x="0" y="150"/>
                    </a:moveTo>
                    <a:lnTo>
                      <a:pt x="6" y="168"/>
                    </a:lnTo>
                    <a:lnTo>
                      <a:pt x="15" y="187"/>
                    </a:lnTo>
                    <a:lnTo>
                      <a:pt x="27" y="205"/>
                    </a:lnTo>
                    <a:lnTo>
                      <a:pt x="42" y="218"/>
                    </a:lnTo>
                    <a:lnTo>
                      <a:pt x="44" y="218"/>
                    </a:lnTo>
                    <a:lnTo>
                      <a:pt x="46" y="218"/>
                    </a:lnTo>
                    <a:lnTo>
                      <a:pt x="32" y="203"/>
                    </a:lnTo>
                    <a:lnTo>
                      <a:pt x="19" y="186"/>
                    </a:lnTo>
                    <a:lnTo>
                      <a:pt x="10" y="168"/>
                    </a:lnTo>
                    <a:lnTo>
                      <a:pt x="4" y="148"/>
                    </a:lnTo>
                    <a:lnTo>
                      <a:pt x="2" y="148"/>
                    </a:lnTo>
                    <a:lnTo>
                      <a:pt x="0" y="150"/>
                    </a:lnTo>
                    <a:close/>
                    <a:moveTo>
                      <a:pt x="245" y="167"/>
                    </a:moveTo>
                    <a:lnTo>
                      <a:pt x="249" y="155"/>
                    </a:lnTo>
                    <a:lnTo>
                      <a:pt x="251" y="144"/>
                    </a:lnTo>
                    <a:lnTo>
                      <a:pt x="253" y="132"/>
                    </a:lnTo>
                    <a:lnTo>
                      <a:pt x="254" y="119"/>
                    </a:lnTo>
                    <a:lnTo>
                      <a:pt x="253" y="119"/>
                    </a:lnTo>
                    <a:lnTo>
                      <a:pt x="251" y="119"/>
                    </a:lnTo>
                    <a:lnTo>
                      <a:pt x="251" y="119"/>
                    </a:lnTo>
                    <a:lnTo>
                      <a:pt x="251" y="119"/>
                    </a:lnTo>
                    <a:lnTo>
                      <a:pt x="249" y="132"/>
                    </a:lnTo>
                    <a:lnTo>
                      <a:pt x="247" y="144"/>
                    </a:lnTo>
                    <a:lnTo>
                      <a:pt x="245" y="155"/>
                    </a:lnTo>
                    <a:lnTo>
                      <a:pt x="241" y="167"/>
                    </a:lnTo>
                    <a:lnTo>
                      <a:pt x="243" y="167"/>
                    </a:lnTo>
                    <a:lnTo>
                      <a:pt x="245" y="167"/>
                    </a:lnTo>
                    <a:close/>
                  </a:path>
                </a:pathLst>
              </a:custGeom>
              <a:solidFill>
                <a:srgbClr val="E8A83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499" name="Freeform 299"/>
              <p:cNvSpPr>
                <a:spLocks noEditPoints="1"/>
              </p:cNvSpPr>
              <p:nvPr/>
            </p:nvSpPr>
            <p:spPr bwMode="auto">
              <a:xfrm>
                <a:off x="1741" y="1518"/>
                <a:ext cx="251" cy="218"/>
              </a:xfrm>
              <a:custGeom>
                <a:avLst/>
                <a:gdLst/>
                <a:ahLst/>
                <a:cxnLst>
                  <a:cxn ang="0">
                    <a:pos x="251" y="119"/>
                  </a:cxn>
                  <a:cxn ang="0">
                    <a:pos x="251" y="119"/>
                  </a:cxn>
                  <a:cxn ang="0">
                    <a:pos x="251" y="119"/>
                  </a:cxn>
                  <a:cxn ang="0">
                    <a:pos x="249" y="119"/>
                  </a:cxn>
                  <a:cxn ang="0">
                    <a:pos x="247" y="119"/>
                  </a:cxn>
                  <a:cxn ang="0">
                    <a:pos x="247" y="119"/>
                  </a:cxn>
                  <a:cxn ang="0">
                    <a:pos x="247" y="119"/>
                  </a:cxn>
                  <a:cxn ang="0">
                    <a:pos x="245" y="132"/>
                  </a:cxn>
                  <a:cxn ang="0">
                    <a:pos x="243" y="144"/>
                  </a:cxn>
                  <a:cxn ang="0">
                    <a:pos x="241" y="155"/>
                  </a:cxn>
                  <a:cxn ang="0">
                    <a:pos x="237" y="167"/>
                  </a:cxn>
                  <a:cxn ang="0">
                    <a:pos x="239" y="167"/>
                  </a:cxn>
                  <a:cxn ang="0">
                    <a:pos x="241" y="167"/>
                  </a:cxn>
                  <a:cxn ang="0">
                    <a:pos x="245" y="155"/>
                  </a:cxn>
                  <a:cxn ang="0">
                    <a:pos x="247" y="144"/>
                  </a:cxn>
                  <a:cxn ang="0">
                    <a:pos x="249" y="132"/>
                  </a:cxn>
                  <a:cxn ang="0">
                    <a:pos x="251" y="119"/>
                  </a:cxn>
                  <a:cxn ang="0">
                    <a:pos x="249" y="100"/>
                  </a:cxn>
                  <a:cxn ang="0">
                    <a:pos x="247" y="93"/>
                  </a:cxn>
                  <a:cxn ang="0">
                    <a:pos x="245" y="85"/>
                  </a:cxn>
                  <a:cxn ang="0">
                    <a:pos x="243" y="83"/>
                  </a:cxn>
                  <a:cxn ang="0">
                    <a:pos x="239" y="81"/>
                  </a:cxn>
                  <a:cxn ang="0">
                    <a:pos x="243" y="89"/>
                  </a:cxn>
                  <a:cxn ang="0">
                    <a:pos x="245" y="96"/>
                  </a:cxn>
                  <a:cxn ang="0">
                    <a:pos x="247" y="98"/>
                  </a:cxn>
                  <a:cxn ang="0">
                    <a:pos x="249" y="100"/>
                  </a:cxn>
                  <a:cxn ang="0">
                    <a:pos x="82" y="0"/>
                  </a:cxn>
                  <a:cxn ang="0">
                    <a:pos x="78" y="2"/>
                  </a:cxn>
                  <a:cxn ang="0">
                    <a:pos x="76" y="2"/>
                  </a:cxn>
                  <a:cxn ang="0">
                    <a:pos x="78" y="4"/>
                  </a:cxn>
                  <a:cxn ang="0">
                    <a:pos x="80" y="5"/>
                  </a:cxn>
                  <a:cxn ang="0">
                    <a:pos x="84" y="4"/>
                  </a:cxn>
                  <a:cxn ang="0">
                    <a:pos x="87" y="2"/>
                  </a:cxn>
                  <a:cxn ang="0">
                    <a:pos x="84" y="2"/>
                  </a:cxn>
                  <a:cxn ang="0">
                    <a:pos x="82" y="0"/>
                  </a:cxn>
                  <a:cxn ang="0">
                    <a:pos x="0" y="148"/>
                  </a:cxn>
                  <a:cxn ang="0">
                    <a:pos x="6" y="168"/>
                  </a:cxn>
                  <a:cxn ang="0">
                    <a:pos x="15" y="187"/>
                  </a:cxn>
                  <a:cxn ang="0">
                    <a:pos x="27" y="203"/>
                  </a:cxn>
                  <a:cxn ang="0">
                    <a:pos x="42" y="218"/>
                  </a:cxn>
                  <a:cxn ang="0">
                    <a:pos x="44" y="218"/>
                  </a:cxn>
                  <a:cxn ang="0">
                    <a:pos x="46" y="216"/>
                  </a:cxn>
                  <a:cxn ang="0">
                    <a:pos x="32" y="203"/>
                  </a:cxn>
                  <a:cxn ang="0">
                    <a:pos x="19" y="186"/>
                  </a:cxn>
                  <a:cxn ang="0">
                    <a:pos x="10" y="167"/>
                  </a:cxn>
                  <a:cxn ang="0">
                    <a:pos x="4" y="148"/>
                  </a:cxn>
                  <a:cxn ang="0">
                    <a:pos x="2" y="148"/>
                  </a:cxn>
                  <a:cxn ang="0">
                    <a:pos x="0" y="148"/>
                  </a:cxn>
                </a:cxnLst>
                <a:rect l="0" t="0" r="r" b="b"/>
                <a:pathLst>
                  <a:path w="251" h="218">
                    <a:moveTo>
                      <a:pt x="251" y="119"/>
                    </a:moveTo>
                    <a:lnTo>
                      <a:pt x="251" y="119"/>
                    </a:lnTo>
                    <a:lnTo>
                      <a:pt x="251" y="119"/>
                    </a:lnTo>
                    <a:lnTo>
                      <a:pt x="249" y="119"/>
                    </a:lnTo>
                    <a:lnTo>
                      <a:pt x="247" y="119"/>
                    </a:lnTo>
                    <a:lnTo>
                      <a:pt x="247" y="119"/>
                    </a:lnTo>
                    <a:lnTo>
                      <a:pt x="247" y="119"/>
                    </a:lnTo>
                    <a:lnTo>
                      <a:pt x="245" y="132"/>
                    </a:lnTo>
                    <a:lnTo>
                      <a:pt x="243" y="144"/>
                    </a:lnTo>
                    <a:lnTo>
                      <a:pt x="241" y="155"/>
                    </a:lnTo>
                    <a:lnTo>
                      <a:pt x="237" y="167"/>
                    </a:lnTo>
                    <a:lnTo>
                      <a:pt x="239" y="167"/>
                    </a:lnTo>
                    <a:lnTo>
                      <a:pt x="241" y="167"/>
                    </a:lnTo>
                    <a:lnTo>
                      <a:pt x="245" y="155"/>
                    </a:lnTo>
                    <a:lnTo>
                      <a:pt x="247" y="144"/>
                    </a:lnTo>
                    <a:lnTo>
                      <a:pt x="249" y="132"/>
                    </a:lnTo>
                    <a:lnTo>
                      <a:pt x="251" y="119"/>
                    </a:lnTo>
                    <a:close/>
                    <a:moveTo>
                      <a:pt x="249" y="100"/>
                    </a:moveTo>
                    <a:lnTo>
                      <a:pt x="247" y="93"/>
                    </a:lnTo>
                    <a:lnTo>
                      <a:pt x="245" y="85"/>
                    </a:lnTo>
                    <a:lnTo>
                      <a:pt x="243" y="83"/>
                    </a:lnTo>
                    <a:lnTo>
                      <a:pt x="239" y="81"/>
                    </a:lnTo>
                    <a:lnTo>
                      <a:pt x="243" y="89"/>
                    </a:lnTo>
                    <a:lnTo>
                      <a:pt x="245" y="96"/>
                    </a:lnTo>
                    <a:lnTo>
                      <a:pt x="247" y="98"/>
                    </a:lnTo>
                    <a:lnTo>
                      <a:pt x="249" y="100"/>
                    </a:lnTo>
                    <a:close/>
                    <a:moveTo>
                      <a:pt x="82" y="0"/>
                    </a:moveTo>
                    <a:lnTo>
                      <a:pt x="78" y="2"/>
                    </a:lnTo>
                    <a:lnTo>
                      <a:pt x="76" y="2"/>
                    </a:lnTo>
                    <a:lnTo>
                      <a:pt x="78" y="4"/>
                    </a:lnTo>
                    <a:lnTo>
                      <a:pt x="80" y="5"/>
                    </a:lnTo>
                    <a:lnTo>
                      <a:pt x="84" y="4"/>
                    </a:lnTo>
                    <a:lnTo>
                      <a:pt x="87" y="2"/>
                    </a:lnTo>
                    <a:lnTo>
                      <a:pt x="84" y="2"/>
                    </a:lnTo>
                    <a:lnTo>
                      <a:pt x="82" y="0"/>
                    </a:lnTo>
                    <a:close/>
                    <a:moveTo>
                      <a:pt x="0" y="148"/>
                    </a:moveTo>
                    <a:lnTo>
                      <a:pt x="6" y="168"/>
                    </a:lnTo>
                    <a:lnTo>
                      <a:pt x="15" y="187"/>
                    </a:lnTo>
                    <a:lnTo>
                      <a:pt x="27" y="203"/>
                    </a:lnTo>
                    <a:lnTo>
                      <a:pt x="42" y="218"/>
                    </a:lnTo>
                    <a:lnTo>
                      <a:pt x="44" y="218"/>
                    </a:lnTo>
                    <a:lnTo>
                      <a:pt x="46" y="216"/>
                    </a:lnTo>
                    <a:lnTo>
                      <a:pt x="32" y="203"/>
                    </a:lnTo>
                    <a:lnTo>
                      <a:pt x="19" y="186"/>
                    </a:lnTo>
                    <a:lnTo>
                      <a:pt x="10" y="167"/>
                    </a:lnTo>
                    <a:lnTo>
                      <a:pt x="4" y="148"/>
                    </a:lnTo>
                    <a:lnTo>
                      <a:pt x="2" y="148"/>
                    </a:lnTo>
                    <a:lnTo>
                      <a:pt x="0" y="148"/>
                    </a:lnTo>
                    <a:close/>
                  </a:path>
                </a:pathLst>
              </a:custGeom>
              <a:solidFill>
                <a:srgbClr val="E8A93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00" name="Freeform 300"/>
              <p:cNvSpPr>
                <a:spLocks noEditPoints="1"/>
              </p:cNvSpPr>
              <p:nvPr/>
            </p:nvSpPr>
            <p:spPr bwMode="auto">
              <a:xfrm>
                <a:off x="1743" y="1520"/>
                <a:ext cx="247" cy="216"/>
              </a:xfrm>
              <a:custGeom>
                <a:avLst/>
                <a:gdLst/>
                <a:ahLst/>
                <a:cxnLst>
                  <a:cxn ang="0">
                    <a:pos x="247" y="117"/>
                  </a:cxn>
                  <a:cxn ang="0">
                    <a:pos x="247" y="117"/>
                  </a:cxn>
                  <a:cxn ang="0">
                    <a:pos x="247" y="117"/>
                  </a:cxn>
                  <a:cxn ang="0">
                    <a:pos x="245" y="117"/>
                  </a:cxn>
                  <a:cxn ang="0">
                    <a:pos x="243" y="117"/>
                  </a:cxn>
                  <a:cxn ang="0">
                    <a:pos x="243" y="117"/>
                  </a:cxn>
                  <a:cxn ang="0">
                    <a:pos x="243" y="117"/>
                  </a:cxn>
                  <a:cxn ang="0">
                    <a:pos x="241" y="130"/>
                  </a:cxn>
                  <a:cxn ang="0">
                    <a:pos x="239" y="142"/>
                  </a:cxn>
                  <a:cxn ang="0">
                    <a:pos x="237" y="155"/>
                  </a:cxn>
                  <a:cxn ang="0">
                    <a:pos x="233" y="165"/>
                  </a:cxn>
                  <a:cxn ang="0">
                    <a:pos x="235" y="165"/>
                  </a:cxn>
                  <a:cxn ang="0">
                    <a:pos x="237" y="165"/>
                  </a:cxn>
                  <a:cxn ang="0">
                    <a:pos x="241" y="153"/>
                  </a:cxn>
                  <a:cxn ang="0">
                    <a:pos x="243" y="142"/>
                  </a:cxn>
                  <a:cxn ang="0">
                    <a:pos x="245" y="130"/>
                  </a:cxn>
                  <a:cxn ang="0">
                    <a:pos x="247" y="117"/>
                  </a:cxn>
                  <a:cxn ang="0">
                    <a:pos x="245" y="96"/>
                  </a:cxn>
                  <a:cxn ang="0">
                    <a:pos x="243" y="89"/>
                  </a:cxn>
                  <a:cxn ang="0">
                    <a:pos x="241" y="81"/>
                  </a:cxn>
                  <a:cxn ang="0">
                    <a:pos x="237" y="79"/>
                  </a:cxn>
                  <a:cxn ang="0">
                    <a:pos x="235" y="77"/>
                  </a:cxn>
                  <a:cxn ang="0">
                    <a:pos x="237" y="85"/>
                  </a:cxn>
                  <a:cxn ang="0">
                    <a:pos x="239" y="94"/>
                  </a:cxn>
                  <a:cxn ang="0">
                    <a:pos x="243" y="94"/>
                  </a:cxn>
                  <a:cxn ang="0">
                    <a:pos x="245" y="96"/>
                  </a:cxn>
                  <a:cxn ang="0">
                    <a:pos x="82" y="0"/>
                  </a:cxn>
                  <a:cxn ang="0">
                    <a:pos x="80" y="0"/>
                  </a:cxn>
                  <a:cxn ang="0">
                    <a:pos x="76" y="2"/>
                  </a:cxn>
                  <a:cxn ang="0">
                    <a:pos x="78" y="3"/>
                  </a:cxn>
                  <a:cxn ang="0">
                    <a:pos x="78" y="3"/>
                  </a:cxn>
                  <a:cxn ang="0">
                    <a:pos x="84" y="2"/>
                  </a:cxn>
                  <a:cxn ang="0">
                    <a:pos x="89" y="2"/>
                  </a:cxn>
                  <a:cxn ang="0">
                    <a:pos x="87" y="0"/>
                  </a:cxn>
                  <a:cxn ang="0">
                    <a:pos x="87" y="0"/>
                  </a:cxn>
                  <a:cxn ang="0">
                    <a:pos x="85" y="0"/>
                  </a:cxn>
                  <a:cxn ang="0">
                    <a:pos x="82" y="0"/>
                  </a:cxn>
                  <a:cxn ang="0">
                    <a:pos x="0" y="146"/>
                  </a:cxn>
                  <a:cxn ang="0">
                    <a:pos x="6" y="166"/>
                  </a:cxn>
                  <a:cxn ang="0">
                    <a:pos x="15" y="184"/>
                  </a:cxn>
                  <a:cxn ang="0">
                    <a:pos x="28" y="201"/>
                  </a:cxn>
                  <a:cxn ang="0">
                    <a:pos x="42" y="216"/>
                  </a:cxn>
                  <a:cxn ang="0">
                    <a:pos x="44" y="214"/>
                  </a:cxn>
                  <a:cxn ang="0">
                    <a:pos x="47" y="214"/>
                  </a:cxn>
                  <a:cxn ang="0">
                    <a:pos x="32" y="199"/>
                  </a:cxn>
                  <a:cxn ang="0">
                    <a:pos x="19" y="184"/>
                  </a:cxn>
                  <a:cxn ang="0">
                    <a:pos x="10" y="165"/>
                  </a:cxn>
                  <a:cxn ang="0">
                    <a:pos x="2" y="146"/>
                  </a:cxn>
                  <a:cxn ang="0">
                    <a:pos x="2" y="146"/>
                  </a:cxn>
                  <a:cxn ang="0">
                    <a:pos x="0" y="146"/>
                  </a:cxn>
                </a:cxnLst>
                <a:rect l="0" t="0" r="r" b="b"/>
                <a:pathLst>
                  <a:path w="247" h="216">
                    <a:moveTo>
                      <a:pt x="247" y="117"/>
                    </a:moveTo>
                    <a:lnTo>
                      <a:pt x="247" y="117"/>
                    </a:lnTo>
                    <a:lnTo>
                      <a:pt x="247" y="117"/>
                    </a:lnTo>
                    <a:lnTo>
                      <a:pt x="245" y="117"/>
                    </a:lnTo>
                    <a:lnTo>
                      <a:pt x="243" y="117"/>
                    </a:lnTo>
                    <a:lnTo>
                      <a:pt x="243" y="117"/>
                    </a:lnTo>
                    <a:lnTo>
                      <a:pt x="243" y="117"/>
                    </a:lnTo>
                    <a:lnTo>
                      <a:pt x="241" y="130"/>
                    </a:lnTo>
                    <a:lnTo>
                      <a:pt x="239" y="142"/>
                    </a:lnTo>
                    <a:lnTo>
                      <a:pt x="237" y="155"/>
                    </a:lnTo>
                    <a:lnTo>
                      <a:pt x="233" y="165"/>
                    </a:lnTo>
                    <a:lnTo>
                      <a:pt x="235" y="165"/>
                    </a:lnTo>
                    <a:lnTo>
                      <a:pt x="237" y="165"/>
                    </a:lnTo>
                    <a:lnTo>
                      <a:pt x="241" y="153"/>
                    </a:lnTo>
                    <a:lnTo>
                      <a:pt x="243" y="142"/>
                    </a:lnTo>
                    <a:lnTo>
                      <a:pt x="245" y="130"/>
                    </a:lnTo>
                    <a:lnTo>
                      <a:pt x="247" y="117"/>
                    </a:lnTo>
                    <a:close/>
                    <a:moveTo>
                      <a:pt x="245" y="96"/>
                    </a:moveTo>
                    <a:lnTo>
                      <a:pt x="243" y="89"/>
                    </a:lnTo>
                    <a:lnTo>
                      <a:pt x="241" y="81"/>
                    </a:lnTo>
                    <a:lnTo>
                      <a:pt x="237" y="79"/>
                    </a:lnTo>
                    <a:lnTo>
                      <a:pt x="235" y="77"/>
                    </a:lnTo>
                    <a:lnTo>
                      <a:pt x="237" y="85"/>
                    </a:lnTo>
                    <a:lnTo>
                      <a:pt x="239" y="94"/>
                    </a:lnTo>
                    <a:lnTo>
                      <a:pt x="243" y="94"/>
                    </a:lnTo>
                    <a:lnTo>
                      <a:pt x="245" y="96"/>
                    </a:lnTo>
                    <a:close/>
                    <a:moveTo>
                      <a:pt x="82" y="0"/>
                    </a:moveTo>
                    <a:lnTo>
                      <a:pt x="80" y="0"/>
                    </a:lnTo>
                    <a:lnTo>
                      <a:pt x="76" y="2"/>
                    </a:lnTo>
                    <a:lnTo>
                      <a:pt x="78" y="3"/>
                    </a:lnTo>
                    <a:lnTo>
                      <a:pt x="78" y="3"/>
                    </a:lnTo>
                    <a:lnTo>
                      <a:pt x="84" y="2"/>
                    </a:lnTo>
                    <a:lnTo>
                      <a:pt x="89" y="2"/>
                    </a:lnTo>
                    <a:lnTo>
                      <a:pt x="87" y="0"/>
                    </a:lnTo>
                    <a:lnTo>
                      <a:pt x="87" y="0"/>
                    </a:lnTo>
                    <a:lnTo>
                      <a:pt x="85" y="0"/>
                    </a:lnTo>
                    <a:lnTo>
                      <a:pt x="82" y="0"/>
                    </a:lnTo>
                    <a:close/>
                    <a:moveTo>
                      <a:pt x="0" y="146"/>
                    </a:moveTo>
                    <a:lnTo>
                      <a:pt x="6" y="166"/>
                    </a:lnTo>
                    <a:lnTo>
                      <a:pt x="15" y="184"/>
                    </a:lnTo>
                    <a:lnTo>
                      <a:pt x="28" y="201"/>
                    </a:lnTo>
                    <a:lnTo>
                      <a:pt x="42" y="216"/>
                    </a:lnTo>
                    <a:lnTo>
                      <a:pt x="44" y="214"/>
                    </a:lnTo>
                    <a:lnTo>
                      <a:pt x="47" y="214"/>
                    </a:lnTo>
                    <a:lnTo>
                      <a:pt x="32" y="199"/>
                    </a:lnTo>
                    <a:lnTo>
                      <a:pt x="19" y="184"/>
                    </a:lnTo>
                    <a:lnTo>
                      <a:pt x="10" y="165"/>
                    </a:lnTo>
                    <a:lnTo>
                      <a:pt x="2" y="146"/>
                    </a:lnTo>
                    <a:lnTo>
                      <a:pt x="2" y="146"/>
                    </a:lnTo>
                    <a:lnTo>
                      <a:pt x="0" y="146"/>
                    </a:lnTo>
                    <a:close/>
                  </a:path>
                </a:pathLst>
              </a:custGeom>
              <a:solidFill>
                <a:srgbClr val="E9A93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01" name="Freeform 301"/>
              <p:cNvSpPr>
                <a:spLocks noEditPoints="1"/>
              </p:cNvSpPr>
              <p:nvPr/>
            </p:nvSpPr>
            <p:spPr bwMode="auto">
              <a:xfrm>
                <a:off x="1745" y="1520"/>
                <a:ext cx="243" cy="214"/>
              </a:xfrm>
              <a:custGeom>
                <a:avLst/>
                <a:gdLst/>
                <a:ahLst/>
                <a:cxnLst>
                  <a:cxn ang="0">
                    <a:pos x="243" y="117"/>
                  </a:cxn>
                  <a:cxn ang="0">
                    <a:pos x="243" y="117"/>
                  </a:cxn>
                  <a:cxn ang="0">
                    <a:pos x="243" y="117"/>
                  </a:cxn>
                  <a:cxn ang="0">
                    <a:pos x="241" y="117"/>
                  </a:cxn>
                  <a:cxn ang="0">
                    <a:pos x="239" y="117"/>
                  </a:cxn>
                  <a:cxn ang="0">
                    <a:pos x="239" y="117"/>
                  </a:cxn>
                  <a:cxn ang="0">
                    <a:pos x="239" y="117"/>
                  </a:cxn>
                  <a:cxn ang="0">
                    <a:pos x="237" y="130"/>
                  </a:cxn>
                  <a:cxn ang="0">
                    <a:pos x="235" y="142"/>
                  </a:cxn>
                  <a:cxn ang="0">
                    <a:pos x="233" y="155"/>
                  </a:cxn>
                  <a:cxn ang="0">
                    <a:pos x="228" y="166"/>
                  </a:cxn>
                  <a:cxn ang="0">
                    <a:pos x="231" y="165"/>
                  </a:cxn>
                  <a:cxn ang="0">
                    <a:pos x="233" y="165"/>
                  </a:cxn>
                  <a:cxn ang="0">
                    <a:pos x="237" y="153"/>
                  </a:cxn>
                  <a:cxn ang="0">
                    <a:pos x="239" y="142"/>
                  </a:cxn>
                  <a:cxn ang="0">
                    <a:pos x="241" y="130"/>
                  </a:cxn>
                  <a:cxn ang="0">
                    <a:pos x="243" y="117"/>
                  </a:cxn>
                  <a:cxn ang="0">
                    <a:pos x="241" y="94"/>
                  </a:cxn>
                  <a:cxn ang="0">
                    <a:pos x="239" y="87"/>
                  </a:cxn>
                  <a:cxn ang="0">
                    <a:pos x="235" y="79"/>
                  </a:cxn>
                  <a:cxn ang="0">
                    <a:pos x="233" y="77"/>
                  </a:cxn>
                  <a:cxn ang="0">
                    <a:pos x="231" y="75"/>
                  </a:cxn>
                  <a:cxn ang="0">
                    <a:pos x="233" y="83"/>
                  </a:cxn>
                  <a:cxn ang="0">
                    <a:pos x="235" y="93"/>
                  </a:cxn>
                  <a:cxn ang="0">
                    <a:pos x="237" y="94"/>
                  </a:cxn>
                  <a:cxn ang="0">
                    <a:pos x="241" y="94"/>
                  </a:cxn>
                  <a:cxn ang="0">
                    <a:pos x="83" y="0"/>
                  </a:cxn>
                  <a:cxn ang="0">
                    <a:pos x="80" y="2"/>
                  </a:cxn>
                  <a:cxn ang="0">
                    <a:pos x="76" y="3"/>
                  </a:cxn>
                  <a:cxn ang="0">
                    <a:pos x="76" y="3"/>
                  </a:cxn>
                  <a:cxn ang="0">
                    <a:pos x="78" y="5"/>
                  </a:cxn>
                  <a:cxn ang="0">
                    <a:pos x="83" y="3"/>
                  </a:cxn>
                  <a:cxn ang="0">
                    <a:pos x="91" y="2"/>
                  </a:cxn>
                  <a:cxn ang="0">
                    <a:pos x="87" y="2"/>
                  </a:cxn>
                  <a:cxn ang="0">
                    <a:pos x="85" y="0"/>
                  </a:cxn>
                  <a:cxn ang="0">
                    <a:pos x="85" y="0"/>
                  </a:cxn>
                  <a:cxn ang="0">
                    <a:pos x="83" y="0"/>
                  </a:cxn>
                  <a:cxn ang="0">
                    <a:pos x="0" y="146"/>
                  </a:cxn>
                  <a:cxn ang="0">
                    <a:pos x="6" y="165"/>
                  </a:cxn>
                  <a:cxn ang="0">
                    <a:pos x="15" y="184"/>
                  </a:cxn>
                  <a:cxn ang="0">
                    <a:pos x="28" y="201"/>
                  </a:cxn>
                  <a:cxn ang="0">
                    <a:pos x="42" y="214"/>
                  </a:cxn>
                  <a:cxn ang="0">
                    <a:pos x="45" y="214"/>
                  </a:cxn>
                  <a:cxn ang="0">
                    <a:pos x="47" y="212"/>
                  </a:cxn>
                  <a:cxn ang="0">
                    <a:pos x="32" y="199"/>
                  </a:cxn>
                  <a:cxn ang="0">
                    <a:pos x="19" y="184"/>
                  </a:cxn>
                  <a:cxn ang="0">
                    <a:pos x="9" y="165"/>
                  </a:cxn>
                  <a:cxn ang="0">
                    <a:pos x="2" y="144"/>
                  </a:cxn>
                  <a:cxn ang="0">
                    <a:pos x="0" y="146"/>
                  </a:cxn>
                  <a:cxn ang="0">
                    <a:pos x="0" y="146"/>
                  </a:cxn>
                </a:cxnLst>
                <a:rect l="0" t="0" r="r" b="b"/>
                <a:pathLst>
                  <a:path w="243" h="214">
                    <a:moveTo>
                      <a:pt x="243" y="117"/>
                    </a:moveTo>
                    <a:lnTo>
                      <a:pt x="243" y="117"/>
                    </a:lnTo>
                    <a:lnTo>
                      <a:pt x="243" y="117"/>
                    </a:lnTo>
                    <a:lnTo>
                      <a:pt x="241" y="117"/>
                    </a:lnTo>
                    <a:lnTo>
                      <a:pt x="239" y="117"/>
                    </a:lnTo>
                    <a:lnTo>
                      <a:pt x="239" y="117"/>
                    </a:lnTo>
                    <a:lnTo>
                      <a:pt x="239" y="117"/>
                    </a:lnTo>
                    <a:lnTo>
                      <a:pt x="237" y="130"/>
                    </a:lnTo>
                    <a:lnTo>
                      <a:pt x="235" y="142"/>
                    </a:lnTo>
                    <a:lnTo>
                      <a:pt x="233" y="155"/>
                    </a:lnTo>
                    <a:lnTo>
                      <a:pt x="228" y="166"/>
                    </a:lnTo>
                    <a:lnTo>
                      <a:pt x="231" y="165"/>
                    </a:lnTo>
                    <a:lnTo>
                      <a:pt x="233" y="165"/>
                    </a:lnTo>
                    <a:lnTo>
                      <a:pt x="237" y="153"/>
                    </a:lnTo>
                    <a:lnTo>
                      <a:pt x="239" y="142"/>
                    </a:lnTo>
                    <a:lnTo>
                      <a:pt x="241" y="130"/>
                    </a:lnTo>
                    <a:lnTo>
                      <a:pt x="243" y="117"/>
                    </a:lnTo>
                    <a:close/>
                    <a:moveTo>
                      <a:pt x="241" y="94"/>
                    </a:moveTo>
                    <a:lnTo>
                      <a:pt x="239" y="87"/>
                    </a:lnTo>
                    <a:lnTo>
                      <a:pt x="235" y="79"/>
                    </a:lnTo>
                    <a:lnTo>
                      <a:pt x="233" y="77"/>
                    </a:lnTo>
                    <a:lnTo>
                      <a:pt x="231" y="75"/>
                    </a:lnTo>
                    <a:lnTo>
                      <a:pt x="233" y="83"/>
                    </a:lnTo>
                    <a:lnTo>
                      <a:pt x="235" y="93"/>
                    </a:lnTo>
                    <a:lnTo>
                      <a:pt x="237" y="94"/>
                    </a:lnTo>
                    <a:lnTo>
                      <a:pt x="241" y="94"/>
                    </a:lnTo>
                    <a:close/>
                    <a:moveTo>
                      <a:pt x="83" y="0"/>
                    </a:moveTo>
                    <a:lnTo>
                      <a:pt x="80" y="2"/>
                    </a:lnTo>
                    <a:lnTo>
                      <a:pt x="76" y="3"/>
                    </a:lnTo>
                    <a:lnTo>
                      <a:pt x="76" y="3"/>
                    </a:lnTo>
                    <a:lnTo>
                      <a:pt x="78" y="5"/>
                    </a:lnTo>
                    <a:lnTo>
                      <a:pt x="83" y="3"/>
                    </a:lnTo>
                    <a:lnTo>
                      <a:pt x="91" y="2"/>
                    </a:lnTo>
                    <a:lnTo>
                      <a:pt x="87" y="2"/>
                    </a:lnTo>
                    <a:lnTo>
                      <a:pt x="85" y="0"/>
                    </a:lnTo>
                    <a:lnTo>
                      <a:pt x="85" y="0"/>
                    </a:lnTo>
                    <a:lnTo>
                      <a:pt x="83" y="0"/>
                    </a:lnTo>
                    <a:close/>
                    <a:moveTo>
                      <a:pt x="0" y="146"/>
                    </a:moveTo>
                    <a:lnTo>
                      <a:pt x="6" y="165"/>
                    </a:lnTo>
                    <a:lnTo>
                      <a:pt x="15" y="184"/>
                    </a:lnTo>
                    <a:lnTo>
                      <a:pt x="28" y="201"/>
                    </a:lnTo>
                    <a:lnTo>
                      <a:pt x="42" y="214"/>
                    </a:lnTo>
                    <a:lnTo>
                      <a:pt x="45" y="214"/>
                    </a:lnTo>
                    <a:lnTo>
                      <a:pt x="47" y="212"/>
                    </a:lnTo>
                    <a:lnTo>
                      <a:pt x="32" y="199"/>
                    </a:lnTo>
                    <a:lnTo>
                      <a:pt x="19" y="184"/>
                    </a:lnTo>
                    <a:lnTo>
                      <a:pt x="9" y="165"/>
                    </a:lnTo>
                    <a:lnTo>
                      <a:pt x="2" y="144"/>
                    </a:lnTo>
                    <a:lnTo>
                      <a:pt x="0" y="146"/>
                    </a:lnTo>
                    <a:lnTo>
                      <a:pt x="0" y="146"/>
                    </a:lnTo>
                    <a:close/>
                  </a:path>
                </a:pathLst>
              </a:custGeom>
              <a:solidFill>
                <a:srgbClr val="E9AA3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02" name="Freeform 302"/>
              <p:cNvSpPr>
                <a:spLocks noEditPoints="1"/>
              </p:cNvSpPr>
              <p:nvPr/>
            </p:nvSpPr>
            <p:spPr bwMode="auto">
              <a:xfrm>
                <a:off x="1745" y="1522"/>
                <a:ext cx="241" cy="212"/>
              </a:xfrm>
              <a:custGeom>
                <a:avLst/>
                <a:gdLst/>
                <a:ahLst/>
                <a:cxnLst>
                  <a:cxn ang="0">
                    <a:pos x="241" y="115"/>
                  </a:cxn>
                  <a:cxn ang="0">
                    <a:pos x="241" y="115"/>
                  </a:cxn>
                  <a:cxn ang="0">
                    <a:pos x="241" y="115"/>
                  </a:cxn>
                  <a:cxn ang="0">
                    <a:pos x="239" y="115"/>
                  </a:cxn>
                  <a:cxn ang="0">
                    <a:pos x="237" y="113"/>
                  </a:cxn>
                  <a:cxn ang="0">
                    <a:pos x="237" y="115"/>
                  </a:cxn>
                  <a:cxn ang="0">
                    <a:pos x="237" y="115"/>
                  </a:cxn>
                  <a:cxn ang="0">
                    <a:pos x="235" y="128"/>
                  </a:cxn>
                  <a:cxn ang="0">
                    <a:pos x="233" y="140"/>
                  </a:cxn>
                  <a:cxn ang="0">
                    <a:pos x="231" y="153"/>
                  </a:cxn>
                  <a:cxn ang="0">
                    <a:pos x="226" y="164"/>
                  </a:cxn>
                  <a:cxn ang="0">
                    <a:pos x="228" y="164"/>
                  </a:cxn>
                  <a:cxn ang="0">
                    <a:pos x="231" y="163"/>
                  </a:cxn>
                  <a:cxn ang="0">
                    <a:pos x="235" y="153"/>
                  </a:cxn>
                  <a:cxn ang="0">
                    <a:pos x="237" y="140"/>
                  </a:cxn>
                  <a:cxn ang="0">
                    <a:pos x="239" y="128"/>
                  </a:cxn>
                  <a:cxn ang="0">
                    <a:pos x="241" y="115"/>
                  </a:cxn>
                  <a:cxn ang="0">
                    <a:pos x="237" y="92"/>
                  </a:cxn>
                  <a:cxn ang="0">
                    <a:pos x="235" y="83"/>
                  </a:cxn>
                  <a:cxn ang="0">
                    <a:pos x="233" y="75"/>
                  </a:cxn>
                  <a:cxn ang="0">
                    <a:pos x="231" y="73"/>
                  </a:cxn>
                  <a:cxn ang="0">
                    <a:pos x="228" y="72"/>
                  </a:cxn>
                  <a:cxn ang="0">
                    <a:pos x="231" y="79"/>
                  </a:cxn>
                  <a:cxn ang="0">
                    <a:pos x="233" y="89"/>
                  </a:cxn>
                  <a:cxn ang="0">
                    <a:pos x="235" y="91"/>
                  </a:cxn>
                  <a:cxn ang="0">
                    <a:pos x="237" y="92"/>
                  </a:cxn>
                  <a:cxn ang="0">
                    <a:pos x="87" y="0"/>
                  </a:cxn>
                  <a:cxn ang="0">
                    <a:pos x="82" y="0"/>
                  </a:cxn>
                  <a:cxn ang="0">
                    <a:pos x="76" y="1"/>
                  </a:cxn>
                  <a:cxn ang="0">
                    <a:pos x="78" y="3"/>
                  </a:cxn>
                  <a:cxn ang="0">
                    <a:pos x="80" y="5"/>
                  </a:cxn>
                  <a:cxn ang="0">
                    <a:pos x="87" y="3"/>
                  </a:cxn>
                  <a:cxn ang="0">
                    <a:pos x="93" y="1"/>
                  </a:cxn>
                  <a:cxn ang="0">
                    <a:pos x="91" y="0"/>
                  </a:cxn>
                  <a:cxn ang="0">
                    <a:pos x="87" y="0"/>
                  </a:cxn>
                  <a:cxn ang="0">
                    <a:pos x="0" y="144"/>
                  </a:cxn>
                  <a:cxn ang="0">
                    <a:pos x="8" y="163"/>
                  </a:cxn>
                  <a:cxn ang="0">
                    <a:pos x="17" y="182"/>
                  </a:cxn>
                  <a:cxn ang="0">
                    <a:pos x="30" y="197"/>
                  </a:cxn>
                  <a:cxn ang="0">
                    <a:pos x="45" y="212"/>
                  </a:cxn>
                  <a:cxn ang="0">
                    <a:pos x="47" y="210"/>
                  </a:cxn>
                  <a:cxn ang="0">
                    <a:pos x="49" y="210"/>
                  </a:cxn>
                  <a:cxn ang="0">
                    <a:pos x="34" y="197"/>
                  </a:cxn>
                  <a:cxn ang="0">
                    <a:pos x="21" y="180"/>
                  </a:cxn>
                  <a:cxn ang="0">
                    <a:pos x="11" y="163"/>
                  </a:cxn>
                  <a:cxn ang="0">
                    <a:pos x="4" y="142"/>
                  </a:cxn>
                  <a:cxn ang="0">
                    <a:pos x="2" y="142"/>
                  </a:cxn>
                  <a:cxn ang="0">
                    <a:pos x="0" y="144"/>
                  </a:cxn>
                </a:cxnLst>
                <a:rect l="0" t="0" r="r" b="b"/>
                <a:pathLst>
                  <a:path w="241" h="212">
                    <a:moveTo>
                      <a:pt x="241" y="115"/>
                    </a:moveTo>
                    <a:lnTo>
                      <a:pt x="241" y="115"/>
                    </a:lnTo>
                    <a:lnTo>
                      <a:pt x="241" y="115"/>
                    </a:lnTo>
                    <a:lnTo>
                      <a:pt x="239" y="115"/>
                    </a:lnTo>
                    <a:lnTo>
                      <a:pt x="237" y="113"/>
                    </a:lnTo>
                    <a:lnTo>
                      <a:pt x="237" y="115"/>
                    </a:lnTo>
                    <a:lnTo>
                      <a:pt x="237" y="115"/>
                    </a:lnTo>
                    <a:lnTo>
                      <a:pt x="235" y="128"/>
                    </a:lnTo>
                    <a:lnTo>
                      <a:pt x="233" y="140"/>
                    </a:lnTo>
                    <a:lnTo>
                      <a:pt x="231" y="153"/>
                    </a:lnTo>
                    <a:lnTo>
                      <a:pt x="226" y="164"/>
                    </a:lnTo>
                    <a:lnTo>
                      <a:pt x="228" y="164"/>
                    </a:lnTo>
                    <a:lnTo>
                      <a:pt x="231" y="163"/>
                    </a:lnTo>
                    <a:lnTo>
                      <a:pt x="235" y="153"/>
                    </a:lnTo>
                    <a:lnTo>
                      <a:pt x="237" y="140"/>
                    </a:lnTo>
                    <a:lnTo>
                      <a:pt x="239" y="128"/>
                    </a:lnTo>
                    <a:lnTo>
                      <a:pt x="241" y="115"/>
                    </a:lnTo>
                    <a:close/>
                    <a:moveTo>
                      <a:pt x="237" y="92"/>
                    </a:moveTo>
                    <a:lnTo>
                      <a:pt x="235" y="83"/>
                    </a:lnTo>
                    <a:lnTo>
                      <a:pt x="233" y="75"/>
                    </a:lnTo>
                    <a:lnTo>
                      <a:pt x="231" y="73"/>
                    </a:lnTo>
                    <a:lnTo>
                      <a:pt x="228" y="72"/>
                    </a:lnTo>
                    <a:lnTo>
                      <a:pt x="231" y="79"/>
                    </a:lnTo>
                    <a:lnTo>
                      <a:pt x="233" y="89"/>
                    </a:lnTo>
                    <a:lnTo>
                      <a:pt x="235" y="91"/>
                    </a:lnTo>
                    <a:lnTo>
                      <a:pt x="237" y="92"/>
                    </a:lnTo>
                    <a:close/>
                    <a:moveTo>
                      <a:pt x="87" y="0"/>
                    </a:moveTo>
                    <a:lnTo>
                      <a:pt x="82" y="0"/>
                    </a:lnTo>
                    <a:lnTo>
                      <a:pt x="76" y="1"/>
                    </a:lnTo>
                    <a:lnTo>
                      <a:pt x="78" y="3"/>
                    </a:lnTo>
                    <a:lnTo>
                      <a:pt x="80" y="5"/>
                    </a:lnTo>
                    <a:lnTo>
                      <a:pt x="87" y="3"/>
                    </a:lnTo>
                    <a:lnTo>
                      <a:pt x="93" y="1"/>
                    </a:lnTo>
                    <a:lnTo>
                      <a:pt x="91" y="0"/>
                    </a:lnTo>
                    <a:lnTo>
                      <a:pt x="87" y="0"/>
                    </a:lnTo>
                    <a:close/>
                    <a:moveTo>
                      <a:pt x="0" y="144"/>
                    </a:moveTo>
                    <a:lnTo>
                      <a:pt x="8" y="163"/>
                    </a:lnTo>
                    <a:lnTo>
                      <a:pt x="17" y="182"/>
                    </a:lnTo>
                    <a:lnTo>
                      <a:pt x="30" y="197"/>
                    </a:lnTo>
                    <a:lnTo>
                      <a:pt x="45" y="212"/>
                    </a:lnTo>
                    <a:lnTo>
                      <a:pt x="47" y="210"/>
                    </a:lnTo>
                    <a:lnTo>
                      <a:pt x="49" y="210"/>
                    </a:lnTo>
                    <a:lnTo>
                      <a:pt x="34" y="197"/>
                    </a:lnTo>
                    <a:lnTo>
                      <a:pt x="21" y="180"/>
                    </a:lnTo>
                    <a:lnTo>
                      <a:pt x="11" y="163"/>
                    </a:lnTo>
                    <a:lnTo>
                      <a:pt x="4" y="142"/>
                    </a:lnTo>
                    <a:lnTo>
                      <a:pt x="2" y="142"/>
                    </a:lnTo>
                    <a:lnTo>
                      <a:pt x="0" y="144"/>
                    </a:lnTo>
                    <a:close/>
                  </a:path>
                </a:pathLst>
              </a:custGeom>
              <a:solidFill>
                <a:srgbClr val="E9AB3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03" name="Freeform 303"/>
              <p:cNvSpPr>
                <a:spLocks noEditPoints="1"/>
              </p:cNvSpPr>
              <p:nvPr/>
            </p:nvSpPr>
            <p:spPr bwMode="auto">
              <a:xfrm>
                <a:off x="1747" y="1522"/>
                <a:ext cx="239" cy="208"/>
              </a:xfrm>
              <a:custGeom>
                <a:avLst/>
                <a:gdLst/>
                <a:ahLst/>
                <a:cxnLst>
                  <a:cxn ang="0">
                    <a:pos x="237" y="115"/>
                  </a:cxn>
                  <a:cxn ang="0">
                    <a:pos x="237" y="115"/>
                  </a:cxn>
                  <a:cxn ang="0">
                    <a:pos x="237" y="115"/>
                  </a:cxn>
                  <a:cxn ang="0">
                    <a:pos x="235" y="113"/>
                  </a:cxn>
                  <a:cxn ang="0">
                    <a:pos x="233" y="113"/>
                  </a:cxn>
                  <a:cxn ang="0">
                    <a:pos x="233" y="115"/>
                  </a:cxn>
                  <a:cxn ang="0">
                    <a:pos x="233" y="115"/>
                  </a:cxn>
                  <a:cxn ang="0">
                    <a:pos x="231" y="128"/>
                  </a:cxn>
                  <a:cxn ang="0">
                    <a:pos x="229" y="140"/>
                  </a:cxn>
                  <a:cxn ang="0">
                    <a:pos x="227" y="153"/>
                  </a:cxn>
                  <a:cxn ang="0">
                    <a:pos x="222" y="164"/>
                  </a:cxn>
                  <a:cxn ang="0">
                    <a:pos x="224" y="164"/>
                  </a:cxn>
                  <a:cxn ang="0">
                    <a:pos x="226" y="164"/>
                  </a:cxn>
                  <a:cxn ang="0">
                    <a:pos x="231" y="153"/>
                  </a:cxn>
                  <a:cxn ang="0">
                    <a:pos x="233" y="140"/>
                  </a:cxn>
                  <a:cxn ang="0">
                    <a:pos x="235" y="128"/>
                  </a:cxn>
                  <a:cxn ang="0">
                    <a:pos x="237" y="115"/>
                  </a:cxn>
                  <a:cxn ang="0">
                    <a:pos x="233" y="91"/>
                  </a:cxn>
                  <a:cxn ang="0">
                    <a:pos x="231" y="81"/>
                  </a:cxn>
                  <a:cxn ang="0">
                    <a:pos x="229" y="73"/>
                  </a:cxn>
                  <a:cxn ang="0">
                    <a:pos x="226" y="72"/>
                  </a:cxn>
                  <a:cxn ang="0">
                    <a:pos x="224" y="70"/>
                  </a:cxn>
                  <a:cxn ang="0">
                    <a:pos x="226" y="77"/>
                  </a:cxn>
                  <a:cxn ang="0">
                    <a:pos x="229" y="87"/>
                  </a:cxn>
                  <a:cxn ang="0">
                    <a:pos x="231" y="89"/>
                  </a:cxn>
                  <a:cxn ang="0">
                    <a:pos x="233" y="91"/>
                  </a:cxn>
                  <a:cxn ang="0">
                    <a:pos x="89" y="0"/>
                  </a:cxn>
                  <a:cxn ang="0">
                    <a:pos x="81" y="1"/>
                  </a:cxn>
                  <a:cxn ang="0">
                    <a:pos x="76" y="3"/>
                  </a:cxn>
                  <a:cxn ang="0">
                    <a:pos x="78" y="5"/>
                  </a:cxn>
                  <a:cxn ang="0">
                    <a:pos x="80" y="7"/>
                  </a:cxn>
                  <a:cxn ang="0">
                    <a:pos x="87" y="3"/>
                  </a:cxn>
                  <a:cxn ang="0">
                    <a:pos x="95" y="1"/>
                  </a:cxn>
                  <a:cxn ang="0">
                    <a:pos x="91" y="1"/>
                  </a:cxn>
                  <a:cxn ang="0">
                    <a:pos x="89" y="0"/>
                  </a:cxn>
                  <a:cxn ang="0">
                    <a:pos x="0" y="142"/>
                  </a:cxn>
                  <a:cxn ang="0">
                    <a:pos x="7" y="163"/>
                  </a:cxn>
                  <a:cxn ang="0">
                    <a:pos x="17" y="182"/>
                  </a:cxn>
                  <a:cxn ang="0">
                    <a:pos x="30" y="197"/>
                  </a:cxn>
                  <a:cxn ang="0">
                    <a:pos x="45" y="210"/>
                  </a:cxn>
                  <a:cxn ang="0">
                    <a:pos x="47" y="210"/>
                  </a:cxn>
                  <a:cxn ang="0">
                    <a:pos x="49" y="208"/>
                  </a:cxn>
                  <a:cxn ang="0">
                    <a:pos x="34" y="195"/>
                  </a:cxn>
                  <a:cxn ang="0">
                    <a:pos x="21" y="180"/>
                  </a:cxn>
                  <a:cxn ang="0">
                    <a:pos x="11" y="161"/>
                  </a:cxn>
                  <a:cxn ang="0">
                    <a:pos x="4" y="142"/>
                  </a:cxn>
                  <a:cxn ang="0">
                    <a:pos x="2" y="142"/>
                  </a:cxn>
                  <a:cxn ang="0">
                    <a:pos x="0" y="142"/>
                  </a:cxn>
                </a:cxnLst>
                <a:rect l="0" t="0" r="r" b="b"/>
                <a:pathLst>
                  <a:path w="237" h="210">
                    <a:moveTo>
                      <a:pt x="237" y="115"/>
                    </a:moveTo>
                    <a:lnTo>
                      <a:pt x="237" y="115"/>
                    </a:lnTo>
                    <a:lnTo>
                      <a:pt x="237" y="115"/>
                    </a:lnTo>
                    <a:lnTo>
                      <a:pt x="235" y="113"/>
                    </a:lnTo>
                    <a:lnTo>
                      <a:pt x="233" y="113"/>
                    </a:lnTo>
                    <a:lnTo>
                      <a:pt x="233" y="115"/>
                    </a:lnTo>
                    <a:lnTo>
                      <a:pt x="233" y="115"/>
                    </a:lnTo>
                    <a:lnTo>
                      <a:pt x="231" y="128"/>
                    </a:lnTo>
                    <a:lnTo>
                      <a:pt x="229" y="140"/>
                    </a:lnTo>
                    <a:lnTo>
                      <a:pt x="227" y="153"/>
                    </a:lnTo>
                    <a:lnTo>
                      <a:pt x="222" y="164"/>
                    </a:lnTo>
                    <a:lnTo>
                      <a:pt x="224" y="164"/>
                    </a:lnTo>
                    <a:lnTo>
                      <a:pt x="226" y="164"/>
                    </a:lnTo>
                    <a:lnTo>
                      <a:pt x="231" y="153"/>
                    </a:lnTo>
                    <a:lnTo>
                      <a:pt x="233" y="140"/>
                    </a:lnTo>
                    <a:lnTo>
                      <a:pt x="235" y="128"/>
                    </a:lnTo>
                    <a:lnTo>
                      <a:pt x="237" y="115"/>
                    </a:lnTo>
                    <a:close/>
                    <a:moveTo>
                      <a:pt x="233" y="91"/>
                    </a:moveTo>
                    <a:lnTo>
                      <a:pt x="231" y="81"/>
                    </a:lnTo>
                    <a:lnTo>
                      <a:pt x="229" y="73"/>
                    </a:lnTo>
                    <a:lnTo>
                      <a:pt x="226" y="72"/>
                    </a:lnTo>
                    <a:lnTo>
                      <a:pt x="224" y="70"/>
                    </a:lnTo>
                    <a:lnTo>
                      <a:pt x="226" y="77"/>
                    </a:lnTo>
                    <a:lnTo>
                      <a:pt x="229" y="87"/>
                    </a:lnTo>
                    <a:lnTo>
                      <a:pt x="231" y="89"/>
                    </a:lnTo>
                    <a:lnTo>
                      <a:pt x="233" y="91"/>
                    </a:lnTo>
                    <a:close/>
                    <a:moveTo>
                      <a:pt x="89" y="0"/>
                    </a:moveTo>
                    <a:lnTo>
                      <a:pt x="81" y="1"/>
                    </a:lnTo>
                    <a:lnTo>
                      <a:pt x="76" y="3"/>
                    </a:lnTo>
                    <a:lnTo>
                      <a:pt x="78" y="5"/>
                    </a:lnTo>
                    <a:lnTo>
                      <a:pt x="80" y="7"/>
                    </a:lnTo>
                    <a:lnTo>
                      <a:pt x="87" y="3"/>
                    </a:lnTo>
                    <a:lnTo>
                      <a:pt x="95" y="1"/>
                    </a:lnTo>
                    <a:lnTo>
                      <a:pt x="91" y="1"/>
                    </a:lnTo>
                    <a:lnTo>
                      <a:pt x="89" y="0"/>
                    </a:lnTo>
                    <a:close/>
                    <a:moveTo>
                      <a:pt x="0" y="142"/>
                    </a:moveTo>
                    <a:lnTo>
                      <a:pt x="7" y="163"/>
                    </a:lnTo>
                    <a:lnTo>
                      <a:pt x="17" y="182"/>
                    </a:lnTo>
                    <a:lnTo>
                      <a:pt x="30" y="197"/>
                    </a:lnTo>
                    <a:lnTo>
                      <a:pt x="45" y="210"/>
                    </a:lnTo>
                    <a:lnTo>
                      <a:pt x="47" y="210"/>
                    </a:lnTo>
                    <a:lnTo>
                      <a:pt x="49" y="208"/>
                    </a:lnTo>
                    <a:lnTo>
                      <a:pt x="34" y="195"/>
                    </a:lnTo>
                    <a:lnTo>
                      <a:pt x="21" y="180"/>
                    </a:lnTo>
                    <a:lnTo>
                      <a:pt x="11" y="161"/>
                    </a:lnTo>
                    <a:lnTo>
                      <a:pt x="4" y="142"/>
                    </a:lnTo>
                    <a:lnTo>
                      <a:pt x="2" y="142"/>
                    </a:lnTo>
                    <a:lnTo>
                      <a:pt x="0" y="142"/>
                    </a:lnTo>
                    <a:close/>
                  </a:path>
                </a:pathLst>
              </a:custGeom>
              <a:solidFill>
                <a:srgbClr val="E9AC3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04" name="Freeform 304"/>
              <p:cNvSpPr>
                <a:spLocks noEditPoints="1"/>
              </p:cNvSpPr>
              <p:nvPr/>
            </p:nvSpPr>
            <p:spPr bwMode="auto">
              <a:xfrm>
                <a:off x="1749" y="1522"/>
                <a:ext cx="233" cy="208"/>
              </a:xfrm>
              <a:custGeom>
                <a:avLst/>
                <a:gdLst/>
                <a:ahLst/>
                <a:cxnLst>
                  <a:cxn ang="0">
                    <a:pos x="233" y="114"/>
                  </a:cxn>
                  <a:cxn ang="0">
                    <a:pos x="233" y="114"/>
                  </a:cxn>
                  <a:cxn ang="0">
                    <a:pos x="233" y="112"/>
                  </a:cxn>
                  <a:cxn ang="0">
                    <a:pos x="231" y="112"/>
                  </a:cxn>
                  <a:cxn ang="0">
                    <a:pos x="229" y="112"/>
                  </a:cxn>
                  <a:cxn ang="0">
                    <a:pos x="229" y="114"/>
                  </a:cxn>
                  <a:cxn ang="0">
                    <a:pos x="229" y="114"/>
                  </a:cxn>
                  <a:cxn ang="0">
                    <a:pos x="227" y="127"/>
                  </a:cxn>
                  <a:cxn ang="0">
                    <a:pos x="225" y="139"/>
                  </a:cxn>
                  <a:cxn ang="0">
                    <a:pos x="222" y="152"/>
                  </a:cxn>
                  <a:cxn ang="0">
                    <a:pos x="218" y="163"/>
                  </a:cxn>
                  <a:cxn ang="0">
                    <a:pos x="220" y="163"/>
                  </a:cxn>
                  <a:cxn ang="0">
                    <a:pos x="222" y="163"/>
                  </a:cxn>
                  <a:cxn ang="0">
                    <a:pos x="227" y="152"/>
                  </a:cxn>
                  <a:cxn ang="0">
                    <a:pos x="229" y="139"/>
                  </a:cxn>
                  <a:cxn ang="0">
                    <a:pos x="231" y="127"/>
                  </a:cxn>
                  <a:cxn ang="0">
                    <a:pos x="233" y="114"/>
                  </a:cxn>
                  <a:cxn ang="0">
                    <a:pos x="229" y="88"/>
                  </a:cxn>
                  <a:cxn ang="0">
                    <a:pos x="227" y="78"/>
                  </a:cxn>
                  <a:cxn ang="0">
                    <a:pos x="224" y="71"/>
                  </a:cxn>
                  <a:cxn ang="0">
                    <a:pos x="220" y="69"/>
                  </a:cxn>
                  <a:cxn ang="0">
                    <a:pos x="218" y="67"/>
                  </a:cxn>
                  <a:cxn ang="0">
                    <a:pos x="222" y="74"/>
                  </a:cxn>
                  <a:cxn ang="0">
                    <a:pos x="225" y="84"/>
                  </a:cxn>
                  <a:cxn ang="0">
                    <a:pos x="227" y="86"/>
                  </a:cxn>
                  <a:cxn ang="0">
                    <a:pos x="229" y="88"/>
                  </a:cxn>
                  <a:cxn ang="0">
                    <a:pos x="89" y="0"/>
                  </a:cxn>
                  <a:cxn ang="0">
                    <a:pos x="83" y="2"/>
                  </a:cxn>
                  <a:cxn ang="0">
                    <a:pos x="76" y="4"/>
                  </a:cxn>
                  <a:cxn ang="0">
                    <a:pos x="78" y="6"/>
                  </a:cxn>
                  <a:cxn ang="0">
                    <a:pos x="79" y="6"/>
                  </a:cxn>
                  <a:cxn ang="0">
                    <a:pos x="89" y="4"/>
                  </a:cxn>
                  <a:cxn ang="0">
                    <a:pos x="96" y="2"/>
                  </a:cxn>
                  <a:cxn ang="0">
                    <a:pos x="93" y="0"/>
                  </a:cxn>
                  <a:cxn ang="0">
                    <a:pos x="89" y="0"/>
                  </a:cxn>
                  <a:cxn ang="0">
                    <a:pos x="0" y="141"/>
                  </a:cxn>
                  <a:cxn ang="0">
                    <a:pos x="7" y="162"/>
                  </a:cxn>
                  <a:cxn ang="0">
                    <a:pos x="17" y="179"/>
                  </a:cxn>
                  <a:cxn ang="0">
                    <a:pos x="30" y="196"/>
                  </a:cxn>
                  <a:cxn ang="0">
                    <a:pos x="45" y="209"/>
                  </a:cxn>
                  <a:cxn ang="0">
                    <a:pos x="47" y="207"/>
                  </a:cxn>
                  <a:cxn ang="0">
                    <a:pos x="49" y="207"/>
                  </a:cxn>
                  <a:cxn ang="0">
                    <a:pos x="34" y="194"/>
                  </a:cxn>
                  <a:cxn ang="0">
                    <a:pos x="21" y="179"/>
                  </a:cxn>
                  <a:cxn ang="0">
                    <a:pos x="11" y="160"/>
                  </a:cxn>
                  <a:cxn ang="0">
                    <a:pos x="4" y="141"/>
                  </a:cxn>
                  <a:cxn ang="0">
                    <a:pos x="2" y="141"/>
                  </a:cxn>
                  <a:cxn ang="0">
                    <a:pos x="0" y="141"/>
                  </a:cxn>
                </a:cxnLst>
                <a:rect l="0" t="0" r="r" b="b"/>
                <a:pathLst>
                  <a:path w="233" h="209">
                    <a:moveTo>
                      <a:pt x="233" y="114"/>
                    </a:moveTo>
                    <a:lnTo>
                      <a:pt x="233" y="114"/>
                    </a:lnTo>
                    <a:lnTo>
                      <a:pt x="233" y="112"/>
                    </a:lnTo>
                    <a:lnTo>
                      <a:pt x="231" y="112"/>
                    </a:lnTo>
                    <a:lnTo>
                      <a:pt x="229" y="112"/>
                    </a:lnTo>
                    <a:lnTo>
                      <a:pt x="229" y="114"/>
                    </a:lnTo>
                    <a:lnTo>
                      <a:pt x="229" y="114"/>
                    </a:lnTo>
                    <a:lnTo>
                      <a:pt x="227" y="127"/>
                    </a:lnTo>
                    <a:lnTo>
                      <a:pt x="225" y="139"/>
                    </a:lnTo>
                    <a:lnTo>
                      <a:pt x="222" y="152"/>
                    </a:lnTo>
                    <a:lnTo>
                      <a:pt x="218" y="163"/>
                    </a:lnTo>
                    <a:lnTo>
                      <a:pt x="220" y="163"/>
                    </a:lnTo>
                    <a:lnTo>
                      <a:pt x="222" y="163"/>
                    </a:lnTo>
                    <a:lnTo>
                      <a:pt x="227" y="152"/>
                    </a:lnTo>
                    <a:lnTo>
                      <a:pt x="229" y="139"/>
                    </a:lnTo>
                    <a:lnTo>
                      <a:pt x="231" y="127"/>
                    </a:lnTo>
                    <a:lnTo>
                      <a:pt x="233" y="114"/>
                    </a:lnTo>
                    <a:close/>
                    <a:moveTo>
                      <a:pt x="229" y="88"/>
                    </a:moveTo>
                    <a:lnTo>
                      <a:pt x="227" y="78"/>
                    </a:lnTo>
                    <a:lnTo>
                      <a:pt x="224" y="71"/>
                    </a:lnTo>
                    <a:lnTo>
                      <a:pt x="220" y="69"/>
                    </a:lnTo>
                    <a:lnTo>
                      <a:pt x="218" y="67"/>
                    </a:lnTo>
                    <a:lnTo>
                      <a:pt x="222" y="74"/>
                    </a:lnTo>
                    <a:lnTo>
                      <a:pt x="225" y="84"/>
                    </a:lnTo>
                    <a:lnTo>
                      <a:pt x="227" y="86"/>
                    </a:lnTo>
                    <a:lnTo>
                      <a:pt x="229" y="88"/>
                    </a:lnTo>
                    <a:close/>
                    <a:moveTo>
                      <a:pt x="89" y="0"/>
                    </a:moveTo>
                    <a:lnTo>
                      <a:pt x="83" y="2"/>
                    </a:lnTo>
                    <a:lnTo>
                      <a:pt x="76" y="4"/>
                    </a:lnTo>
                    <a:lnTo>
                      <a:pt x="78" y="6"/>
                    </a:lnTo>
                    <a:lnTo>
                      <a:pt x="79" y="6"/>
                    </a:lnTo>
                    <a:lnTo>
                      <a:pt x="89" y="4"/>
                    </a:lnTo>
                    <a:lnTo>
                      <a:pt x="96" y="2"/>
                    </a:lnTo>
                    <a:lnTo>
                      <a:pt x="93" y="0"/>
                    </a:lnTo>
                    <a:lnTo>
                      <a:pt x="89" y="0"/>
                    </a:lnTo>
                    <a:close/>
                    <a:moveTo>
                      <a:pt x="0" y="141"/>
                    </a:moveTo>
                    <a:lnTo>
                      <a:pt x="7" y="162"/>
                    </a:lnTo>
                    <a:lnTo>
                      <a:pt x="17" y="179"/>
                    </a:lnTo>
                    <a:lnTo>
                      <a:pt x="30" y="196"/>
                    </a:lnTo>
                    <a:lnTo>
                      <a:pt x="45" y="209"/>
                    </a:lnTo>
                    <a:lnTo>
                      <a:pt x="47" y="207"/>
                    </a:lnTo>
                    <a:lnTo>
                      <a:pt x="49" y="207"/>
                    </a:lnTo>
                    <a:lnTo>
                      <a:pt x="34" y="194"/>
                    </a:lnTo>
                    <a:lnTo>
                      <a:pt x="21" y="179"/>
                    </a:lnTo>
                    <a:lnTo>
                      <a:pt x="11" y="160"/>
                    </a:lnTo>
                    <a:lnTo>
                      <a:pt x="4" y="141"/>
                    </a:lnTo>
                    <a:lnTo>
                      <a:pt x="2" y="141"/>
                    </a:lnTo>
                    <a:lnTo>
                      <a:pt x="0" y="141"/>
                    </a:lnTo>
                    <a:close/>
                  </a:path>
                </a:pathLst>
              </a:custGeom>
              <a:solidFill>
                <a:srgbClr val="E9AD3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05" name="Freeform 305"/>
              <p:cNvSpPr>
                <a:spLocks noEditPoints="1"/>
              </p:cNvSpPr>
              <p:nvPr/>
            </p:nvSpPr>
            <p:spPr bwMode="auto">
              <a:xfrm>
                <a:off x="1751" y="1522"/>
                <a:ext cx="229" cy="206"/>
              </a:xfrm>
              <a:custGeom>
                <a:avLst/>
                <a:gdLst/>
                <a:ahLst/>
                <a:cxnLst>
                  <a:cxn ang="0">
                    <a:pos x="229" y="114"/>
                  </a:cxn>
                  <a:cxn ang="0">
                    <a:pos x="229" y="114"/>
                  </a:cxn>
                  <a:cxn ang="0">
                    <a:pos x="229" y="112"/>
                  </a:cxn>
                  <a:cxn ang="0">
                    <a:pos x="227" y="112"/>
                  </a:cxn>
                  <a:cxn ang="0">
                    <a:pos x="225" y="112"/>
                  </a:cxn>
                  <a:cxn ang="0">
                    <a:pos x="225" y="114"/>
                  </a:cxn>
                  <a:cxn ang="0">
                    <a:pos x="225" y="114"/>
                  </a:cxn>
                  <a:cxn ang="0">
                    <a:pos x="223" y="127"/>
                  </a:cxn>
                  <a:cxn ang="0">
                    <a:pos x="222" y="141"/>
                  </a:cxn>
                  <a:cxn ang="0">
                    <a:pos x="218" y="152"/>
                  </a:cxn>
                  <a:cxn ang="0">
                    <a:pos x="214" y="163"/>
                  </a:cxn>
                  <a:cxn ang="0">
                    <a:pos x="214" y="163"/>
                  </a:cxn>
                  <a:cxn ang="0">
                    <a:pos x="216" y="163"/>
                  </a:cxn>
                  <a:cxn ang="0">
                    <a:pos x="218" y="163"/>
                  </a:cxn>
                  <a:cxn ang="0">
                    <a:pos x="218" y="163"/>
                  </a:cxn>
                  <a:cxn ang="0">
                    <a:pos x="223" y="152"/>
                  </a:cxn>
                  <a:cxn ang="0">
                    <a:pos x="225" y="139"/>
                  </a:cxn>
                  <a:cxn ang="0">
                    <a:pos x="227" y="127"/>
                  </a:cxn>
                  <a:cxn ang="0">
                    <a:pos x="229" y="114"/>
                  </a:cxn>
                  <a:cxn ang="0">
                    <a:pos x="225" y="86"/>
                  </a:cxn>
                  <a:cxn ang="0">
                    <a:pos x="222" y="76"/>
                  </a:cxn>
                  <a:cxn ang="0">
                    <a:pos x="220" y="69"/>
                  </a:cxn>
                  <a:cxn ang="0">
                    <a:pos x="216" y="65"/>
                  </a:cxn>
                  <a:cxn ang="0">
                    <a:pos x="212" y="63"/>
                  </a:cxn>
                  <a:cxn ang="0">
                    <a:pos x="216" y="72"/>
                  </a:cxn>
                  <a:cxn ang="0">
                    <a:pos x="220" y="84"/>
                  </a:cxn>
                  <a:cxn ang="0">
                    <a:pos x="223" y="84"/>
                  </a:cxn>
                  <a:cxn ang="0">
                    <a:pos x="225" y="86"/>
                  </a:cxn>
                  <a:cxn ang="0">
                    <a:pos x="91" y="0"/>
                  </a:cxn>
                  <a:cxn ang="0">
                    <a:pos x="83" y="2"/>
                  </a:cxn>
                  <a:cxn ang="0">
                    <a:pos x="76" y="6"/>
                  </a:cxn>
                  <a:cxn ang="0">
                    <a:pos x="77" y="6"/>
                  </a:cxn>
                  <a:cxn ang="0">
                    <a:pos x="79" y="8"/>
                  </a:cxn>
                  <a:cxn ang="0">
                    <a:pos x="89" y="6"/>
                  </a:cxn>
                  <a:cxn ang="0">
                    <a:pos x="98" y="4"/>
                  </a:cxn>
                  <a:cxn ang="0">
                    <a:pos x="94" y="2"/>
                  </a:cxn>
                  <a:cxn ang="0">
                    <a:pos x="91" y="0"/>
                  </a:cxn>
                  <a:cxn ang="0">
                    <a:pos x="0" y="141"/>
                  </a:cxn>
                  <a:cxn ang="0">
                    <a:pos x="7" y="160"/>
                  </a:cxn>
                  <a:cxn ang="0">
                    <a:pos x="17" y="179"/>
                  </a:cxn>
                  <a:cxn ang="0">
                    <a:pos x="30" y="194"/>
                  </a:cxn>
                  <a:cxn ang="0">
                    <a:pos x="45" y="207"/>
                  </a:cxn>
                  <a:cxn ang="0">
                    <a:pos x="47" y="207"/>
                  </a:cxn>
                  <a:cxn ang="0">
                    <a:pos x="49" y="207"/>
                  </a:cxn>
                  <a:cxn ang="0">
                    <a:pos x="34" y="194"/>
                  </a:cxn>
                  <a:cxn ang="0">
                    <a:pos x="20" y="177"/>
                  </a:cxn>
                  <a:cxn ang="0">
                    <a:pos x="15" y="169"/>
                  </a:cxn>
                  <a:cxn ang="0">
                    <a:pos x="11" y="160"/>
                  </a:cxn>
                  <a:cxn ang="0">
                    <a:pos x="7" y="150"/>
                  </a:cxn>
                  <a:cxn ang="0">
                    <a:pos x="3" y="139"/>
                  </a:cxn>
                  <a:cxn ang="0">
                    <a:pos x="2" y="141"/>
                  </a:cxn>
                  <a:cxn ang="0">
                    <a:pos x="0" y="141"/>
                  </a:cxn>
                </a:cxnLst>
                <a:rect l="0" t="0" r="r" b="b"/>
                <a:pathLst>
                  <a:path w="229" h="207">
                    <a:moveTo>
                      <a:pt x="229" y="114"/>
                    </a:moveTo>
                    <a:lnTo>
                      <a:pt x="229" y="114"/>
                    </a:lnTo>
                    <a:lnTo>
                      <a:pt x="229" y="112"/>
                    </a:lnTo>
                    <a:lnTo>
                      <a:pt x="227" y="112"/>
                    </a:lnTo>
                    <a:lnTo>
                      <a:pt x="225" y="112"/>
                    </a:lnTo>
                    <a:lnTo>
                      <a:pt x="225" y="114"/>
                    </a:lnTo>
                    <a:lnTo>
                      <a:pt x="225" y="114"/>
                    </a:lnTo>
                    <a:lnTo>
                      <a:pt x="223" y="127"/>
                    </a:lnTo>
                    <a:lnTo>
                      <a:pt x="222" y="141"/>
                    </a:lnTo>
                    <a:lnTo>
                      <a:pt x="218" y="152"/>
                    </a:lnTo>
                    <a:lnTo>
                      <a:pt x="214" y="163"/>
                    </a:lnTo>
                    <a:lnTo>
                      <a:pt x="214" y="163"/>
                    </a:lnTo>
                    <a:lnTo>
                      <a:pt x="216" y="163"/>
                    </a:lnTo>
                    <a:lnTo>
                      <a:pt x="218" y="163"/>
                    </a:lnTo>
                    <a:lnTo>
                      <a:pt x="218" y="163"/>
                    </a:lnTo>
                    <a:lnTo>
                      <a:pt x="223" y="152"/>
                    </a:lnTo>
                    <a:lnTo>
                      <a:pt x="225" y="139"/>
                    </a:lnTo>
                    <a:lnTo>
                      <a:pt x="227" y="127"/>
                    </a:lnTo>
                    <a:lnTo>
                      <a:pt x="229" y="114"/>
                    </a:lnTo>
                    <a:close/>
                    <a:moveTo>
                      <a:pt x="225" y="86"/>
                    </a:moveTo>
                    <a:lnTo>
                      <a:pt x="222" y="76"/>
                    </a:lnTo>
                    <a:lnTo>
                      <a:pt x="220" y="69"/>
                    </a:lnTo>
                    <a:lnTo>
                      <a:pt x="216" y="65"/>
                    </a:lnTo>
                    <a:lnTo>
                      <a:pt x="212" y="63"/>
                    </a:lnTo>
                    <a:lnTo>
                      <a:pt x="216" y="72"/>
                    </a:lnTo>
                    <a:lnTo>
                      <a:pt x="220" y="84"/>
                    </a:lnTo>
                    <a:lnTo>
                      <a:pt x="223" y="84"/>
                    </a:lnTo>
                    <a:lnTo>
                      <a:pt x="225" y="86"/>
                    </a:lnTo>
                    <a:close/>
                    <a:moveTo>
                      <a:pt x="91" y="0"/>
                    </a:moveTo>
                    <a:lnTo>
                      <a:pt x="83" y="2"/>
                    </a:lnTo>
                    <a:lnTo>
                      <a:pt x="76" y="6"/>
                    </a:lnTo>
                    <a:lnTo>
                      <a:pt x="77" y="6"/>
                    </a:lnTo>
                    <a:lnTo>
                      <a:pt x="79" y="8"/>
                    </a:lnTo>
                    <a:lnTo>
                      <a:pt x="89" y="6"/>
                    </a:lnTo>
                    <a:lnTo>
                      <a:pt x="98" y="4"/>
                    </a:lnTo>
                    <a:lnTo>
                      <a:pt x="94" y="2"/>
                    </a:lnTo>
                    <a:lnTo>
                      <a:pt x="91" y="0"/>
                    </a:lnTo>
                    <a:close/>
                    <a:moveTo>
                      <a:pt x="0" y="141"/>
                    </a:moveTo>
                    <a:lnTo>
                      <a:pt x="7" y="160"/>
                    </a:lnTo>
                    <a:lnTo>
                      <a:pt x="17" y="179"/>
                    </a:lnTo>
                    <a:lnTo>
                      <a:pt x="30" y="194"/>
                    </a:lnTo>
                    <a:lnTo>
                      <a:pt x="45" y="207"/>
                    </a:lnTo>
                    <a:lnTo>
                      <a:pt x="47" y="207"/>
                    </a:lnTo>
                    <a:lnTo>
                      <a:pt x="49" y="207"/>
                    </a:lnTo>
                    <a:lnTo>
                      <a:pt x="34" y="194"/>
                    </a:lnTo>
                    <a:lnTo>
                      <a:pt x="20" y="177"/>
                    </a:lnTo>
                    <a:lnTo>
                      <a:pt x="15" y="169"/>
                    </a:lnTo>
                    <a:lnTo>
                      <a:pt x="11" y="160"/>
                    </a:lnTo>
                    <a:lnTo>
                      <a:pt x="7" y="150"/>
                    </a:lnTo>
                    <a:lnTo>
                      <a:pt x="3" y="139"/>
                    </a:lnTo>
                    <a:lnTo>
                      <a:pt x="2" y="141"/>
                    </a:lnTo>
                    <a:lnTo>
                      <a:pt x="0" y="141"/>
                    </a:lnTo>
                    <a:close/>
                  </a:path>
                </a:pathLst>
              </a:custGeom>
              <a:solidFill>
                <a:srgbClr val="E9AD3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06" name="Freeform 306"/>
              <p:cNvSpPr>
                <a:spLocks noEditPoints="1"/>
              </p:cNvSpPr>
              <p:nvPr/>
            </p:nvSpPr>
            <p:spPr bwMode="auto">
              <a:xfrm>
                <a:off x="1753" y="1525"/>
                <a:ext cx="225" cy="205"/>
              </a:xfrm>
              <a:custGeom>
                <a:avLst/>
                <a:gdLst/>
                <a:ahLst/>
                <a:cxnLst>
                  <a:cxn ang="0">
                    <a:pos x="225" y="112"/>
                  </a:cxn>
                  <a:cxn ang="0">
                    <a:pos x="225" y="112"/>
                  </a:cxn>
                  <a:cxn ang="0">
                    <a:pos x="225" y="110"/>
                  </a:cxn>
                  <a:cxn ang="0">
                    <a:pos x="223" y="110"/>
                  </a:cxn>
                  <a:cxn ang="0">
                    <a:pos x="221" y="110"/>
                  </a:cxn>
                  <a:cxn ang="0">
                    <a:pos x="221" y="112"/>
                  </a:cxn>
                  <a:cxn ang="0">
                    <a:pos x="221" y="112"/>
                  </a:cxn>
                  <a:cxn ang="0">
                    <a:pos x="220" y="125"/>
                  </a:cxn>
                  <a:cxn ang="0">
                    <a:pos x="218" y="139"/>
                  </a:cxn>
                  <a:cxn ang="0">
                    <a:pos x="214" y="150"/>
                  </a:cxn>
                  <a:cxn ang="0">
                    <a:pos x="210" y="161"/>
                  </a:cxn>
                  <a:cxn ang="0">
                    <a:pos x="212" y="161"/>
                  </a:cxn>
                  <a:cxn ang="0">
                    <a:pos x="214" y="161"/>
                  </a:cxn>
                  <a:cxn ang="0">
                    <a:pos x="214" y="161"/>
                  </a:cxn>
                  <a:cxn ang="0">
                    <a:pos x="214" y="161"/>
                  </a:cxn>
                  <a:cxn ang="0">
                    <a:pos x="218" y="150"/>
                  </a:cxn>
                  <a:cxn ang="0">
                    <a:pos x="221" y="137"/>
                  </a:cxn>
                  <a:cxn ang="0">
                    <a:pos x="223" y="125"/>
                  </a:cxn>
                  <a:cxn ang="0">
                    <a:pos x="225" y="112"/>
                  </a:cxn>
                  <a:cxn ang="0">
                    <a:pos x="221" y="82"/>
                  </a:cxn>
                  <a:cxn ang="0">
                    <a:pos x="218" y="72"/>
                  </a:cxn>
                  <a:cxn ang="0">
                    <a:pos x="214" y="65"/>
                  </a:cxn>
                  <a:cxn ang="0">
                    <a:pos x="210" y="61"/>
                  </a:cxn>
                  <a:cxn ang="0">
                    <a:pos x="206" y="59"/>
                  </a:cxn>
                  <a:cxn ang="0">
                    <a:pos x="212" y="69"/>
                  </a:cxn>
                  <a:cxn ang="0">
                    <a:pos x="216" y="80"/>
                  </a:cxn>
                  <a:cxn ang="0">
                    <a:pos x="218" y="82"/>
                  </a:cxn>
                  <a:cxn ang="0">
                    <a:pos x="221" y="82"/>
                  </a:cxn>
                  <a:cxn ang="0">
                    <a:pos x="92" y="0"/>
                  </a:cxn>
                  <a:cxn ang="0">
                    <a:pos x="85" y="2"/>
                  </a:cxn>
                  <a:cxn ang="0">
                    <a:pos x="75" y="4"/>
                  </a:cxn>
                  <a:cxn ang="0">
                    <a:pos x="77" y="6"/>
                  </a:cxn>
                  <a:cxn ang="0">
                    <a:pos x="79" y="8"/>
                  </a:cxn>
                  <a:cxn ang="0">
                    <a:pos x="89" y="4"/>
                  </a:cxn>
                  <a:cxn ang="0">
                    <a:pos x="100" y="4"/>
                  </a:cxn>
                  <a:cxn ang="0">
                    <a:pos x="96" y="2"/>
                  </a:cxn>
                  <a:cxn ang="0">
                    <a:pos x="92" y="0"/>
                  </a:cxn>
                  <a:cxn ang="0">
                    <a:pos x="0" y="139"/>
                  </a:cxn>
                  <a:cxn ang="0">
                    <a:pos x="7" y="158"/>
                  </a:cxn>
                  <a:cxn ang="0">
                    <a:pos x="17" y="177"/>
                  </a:cxn>
                  <a:cxn ang="0">
                    <a:pos x="30" y="192"/>
                  </a:cxn>
                  <a:cxn ang="0">
                    <a:pos x="45" y="205"/>
                  </a:cxn>
                  <a:cxn ang="0">
                    <a:pos x="47" y="205"/>
                  </a:cxn>
                  <a:cxn ang="0">
                    <a:pos x="49" y="203"/>
                  </a:cxn>
                  <a:cxn ang="0">
                    <a:pos x="34" y="190"/>
                  </a:cxn>
                  <a:cxn ang="0">
                    <a:pos x="20" y="175"/>
                  </a:cxn>
                  <a:cxn ang="0">
                    <a:pos x="15" y="165"/>
                  </a:cxn>
                  <a:cxn ang="0">
                    <a:pos x="11" y="158"/>
                  </a:cxn>
                  <a:cxn ang="0">
                    <a:pos x="7" y="148"/>
                  </a:cxn>
                  <a:cxn ang="0">
                    <a:pos x="3" y="137"/>
                  </a:cxn>
                  <a:cxn ang="0">
                    <a:pos x="1" y="137"/>
                  </a:cxn>
                  <a:cxn ang="0">
                    <a:pos x="0" y="139"/>
                  </a:cxn>
                </a:cxnLst>
                <a:rect l="0" t="0" r="r" b="b"/>
                <a:pathLst>
                  <a:path w="225" h="205">
                    <a:moveTo>
                      <a:pt x="225" y="112"/>
                    </a:moveTo>
                    <a:lnTo>
                      <a:pt x="225" y="112"/>
                    </a:lnTo>
                    <a:lnTo>
                      <a:pt x="225" y="110"/>
                    </a:lnTo>
                    <a:lnTo>
                      <a:pt x="223" y="110"/>
                    </a:lnTo>
                    <a:lnTo>
                      <a:pt x="221" y="110"/>
                    </a:lnTo>
                    <a:lnTo>
                      <a:pt x="221" y="112"/>
                    </a:lnTo>
                    <a:lnTo>
                      <a:pt x="221" y="112"/>
                    </a:lnTo>
                    <a:lnTo>
                      <a:pt x="220" y="125"/>
                    </a:lnTo>
                    <a:lnTo>
                      <a:pt x="218" y="139"/>
                    </a:lnTo>
                    <a:lnTo>
                      <a:pt x="214" y="150"/>
                    </a:lnTo>
                    <a:lnTo>
                      <a:pt x="210" y="161"/>
                    </a:lnTo>
                    <a:lnTo>
                      <a:pt x="212" y="161"/>
                    </a:lnTo>
                    <a:lnTo>
                      <a:pt x="214" y="161"/>
                    </a:lnTo>
                    <a:lnTo>
                      <a:pt x="214" y="161"/>
                    </a:lnTo>
                    <a:lnTo>
                      <a:pt x="214" y="161"/>
                    </a:lnTo>
                    <a:lnTo>
                      <a:pt x="218" y="150"/>
                    </a:lnTo>
                    <a:lnTo>
                      <a:pt x="221" y="137"/>
                    </a:lnTo>
                    <a:lnTo>
                      <a:pt x="223" y="125"/>
                    </a:lnTo>
                    <a:lnTo>
                      <a:pt x="225" y="112"/>
                    </a:lnTo>
                    <a:close/>
                    <a:moveTo>
                      <a:pt x="221" y="82"/>
                    </a:moveTo>
                    <a:lnTo>
                      <a:pt x="218" y="72"/>
                    </a:lnTo>
                    <a:lnTo>
                      <a:pt x="214" y="65"/>
                    </a:lnTo>
                    <a:lnTo>
                      <a:pt x="210" y="61"/>
                    </a:lnTo>
                    <a:lnTo>
                      <a:pt x="206" y="59"/>
                    </a:lnTo>
                    <a:lnTo>
                      <a:pt x="212" y="69"/>
                    </a:lnTo>
                    <a:lnTo>
                      <a:pt x="216" y="80"/>
                    </a:lnTo>
                    <a:lnTo>
                      <a:pt x="218" y="82"/>
                    </a:lnTo>
                    <a:lnTo>
                      <a:pt x="221" y="82"/>
                    </a:lnTo>
                    <a:close/>
                    <a:moveTo>
                      <a:pt x="92" y="0"/>
                    </a:moveTo>
                    <a:lnTo>
                      <a:pt x="85" y="2"/>
                    </a:lnTo>
                    <a:lnTo>
                      <a:pt x="75" y="4"/>
                    </a:lnTo>
                    <a:lnTo>
                      <a:pt x="77" y="6"/>
                    </a:lnTo>
                    <a:lnTo>
                      <a:pt x="79" y="8"/>
                    </a:lnTo>
                    <a:lnTo>
                      <a:pt x="89" y="4"/>
                    </a:lnTo>
                    <a:lnTo>
                      <a:pt x="100" y="4"/>
                    </a:lnTo>
                    <a:lnTo>
                      <a:pt x="96" y="2"/>
                    </a:lnTo>
                    <a:lnTo>
                      <a:pt x="92" y="0"/>
                    </a:lnTo>
                    <a:close/>
                    <a:moveTo>
                      <a:pt x="0" y="139"/>
                    </a:moveTo>
                    <a:lnTo>
                      <a:pt x="7" y="158"/>
                    </a:lnTo>
                    <a:lnTo>
                      <a:pt x="17" y="177"/>
                    </a:lnTo>
                    <a:lnTo>
                      <a:pt x="30" y="192"/>
                    </a:lnTo>
                    <a:lnTo>
                      <a:pt x="45" y="205"/>
                    </a:lnTo>
                    <a:lnTo>
                      <a:pt x="47" y="205"/>
                    </a:lnTo>
                    <a:lnTo>
                      <a:pt x="49" y="203"/>
                    </a:lnTo>
                    <a:lnTo>
                      <a:pt x="34" y="190"/>
                    </a:lnTo>
                    <a:lnTo>
                      <a:pt x="20" y="175"/>
                    </a:lnTo>
                    <a:lnTo>
                      <a:pt x="15" y="165"/>
                    </a:lnTo>
                    <a:lnTo>
                      <a:pt x="11" y="158"/>
                    </a:lnTo>
                    <a:lnTo>
                      <a:pt x="7" y="148"/>
                    </a:lnTo>
                    <a:lnTo>
                      <a:pt x="3" y="137"/>
                    </a:lnTo>
                    <a:lnTo>
                      <a:pt x="1" y="137"/>
                    </a:lnTo>
                    <a:lnTo>
                      <a:pt x="0" y="139"/>
                    </a:lnTo>
                    <a:close/>
                  </a:path>
                </a:pathLst>
              </a:custGeom>
              <a:solidFill>
                <a:srgbClr val="E9AE3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07" name="Freeform 307"/>
              <p:cNvSpPr>
                <a:spLocks noEditPoints="1"/>
              </p:cNvSpPr>
              <p:nvPr/>
            </p:nvSpPr>
            <p:spPr bwMode="auto">
              <a:xfrm>
                <a:off x="1754" y="1527"/>
                <a:ext cx="222" cy="203"/>
              </a:xfrm>
              <a:custGeom>
                <a:avLst/>
                <a:gdLst/>
                <a:ahLst/>
                <a:cxnLst>
                  <a:cxn ang="0">
                    <a:pos x="222" y="110"/>
                  </a:cxn>
                  <a:cxn ang="0">
                    <a:pos x="222" y="110"/>
                  </a:cxn>
                  <a:cxn ang="0">
                    <a:pos x="222" y="108"/>
                  </a:cxn>
                  <a:cxn ang="0">
                    <a:pos x="220" y="108"/>
                  </a:cxn>
                  <a:cxn ang="0">
                    <a:pos x="219" y="108"/>
                  </a:cxn>
                  <a:cxn ang="0">
                    <a:pos x="219" y="110"/>
                  </a:cxn>
                  <a:cxn ang="0">
                    <a:pos x="219" y="110"/>
                  </a:cxn>
                  <a:cxn ang="0">
                    <a:pos x="217" y="123"/>
                  </a:cxn>
                  <a:cxn ang="0">
                    <a:pos x="215" y="137"/>
                  </a:cxn>
                  <a:cxn ang="0">
                    <a:pos x="211" y="148"/>
                  </a:cxn>
                  <a:cxn ang="0">
                    <a:pos x="207" y="159"/>
                  </a:cxn>
                  <a:cxn ang="0">
                    <a:pos x="209" y="159"/>
                  </a:cxn>
                  <a:cxn ang="0">
                    <a:pos x="211" y="159"/>
                  </a:cxn>
                  <a:cxn ang="0">
                    <a:pos x="215" y="148"/>
                  </a:cxn>
                  <a:cxn ang="0">
                    <a:pos x="219" y="137"/>
                  </a:cxn>
                  <a:cxn ang="0">
                    <a:pos x="220" y="123"/>
                  </a:cxn>
                  <a:cxn ang="0">
                    <a:pos x="222" y="110"/>
                  </a:cxn>
                  <a:cxn ang="0">
                    <a:pos x="217" y="80"/>
                  </a:cxn>
                  <a:cxn ang="0">
                    <a:pos x="213" y="68"/>
                  </a:cxn>
                  <a:cxn ang="0">
                    <a:pos x="209" y="59"/>
                  </a:cxn>
                  <a:cxn ang="0">
                    <a:pos x="205" y="57"/>
                  </a:cxn>
                  <a:cxn ang="0">
                    <a:pos x="203" y="55"/>
                  </a:cxn>
                  <a:cxn ang="0">
                    <a:pos x="207" y="65"/>
                  </a:cxn>
                  <a:cxn ang="0">
                    <a:pos x="213" y="76"/>
                  </a:cxn>
                  <a:cxn ang="0">
                    <a:pos x="215" y="78"/>
                  </a:cxn>
                  <a:cxn ang="0">
                    <a:pos x="217" y="80"/>
                  </a:cxn>
                  <a:cxn ang="0">
                    <a:pos x="95" y="0"/>
                  </a:cxn>
                  <a:cxn ang="0">
                    <a:pos x="86" y="2"/>
                  </a:cxn>
                  <a:cxn ang="0">
                    <a:pos x="76" y="4"/>
                  </a:cxn>
                  <a:cxn ang="0">
                    <a:pos x="78" y="6"/>
                  </a:cxn>
                  <a:cxn ang="0">
                    <a:pos x="80" y="8"/>
                  </a:cxn>
                  <a:cxn ang="0">
                    <a:pos x="91" y="4"/>
                  </a:cxn>
                  <a:cxn ang="0">
                    <a:pos x="103" y="2"/>
                  </a:cxn>
                  <a:cxn ang="0">
                    <a:pos x="99" y="2"/>
                  </a:cxn>
                  <a:cxn ang="0">
                    <a:pos x="95" y="0"/>
                  </a:cxn>
                  <a:cxn ang="0">
                    <a:pos x="0" y="135"/>
                  </a:cxn>
                  <a:cxn ang="0">
                    <a:pos x="4" y="146"/>
                  </a:cxn>
                  <a:cxn ang="0">
                    <a:pos x="8" y="156"/>
                  </a:cxn>
                  <a:cxn ang="0">
                    <a:pos x="12" y="165"/>
                  </a:cxn>
                  <a:cxn ang="0">
                    <a:pos x="17" y="173"/>
                  </a:cxn>
                  <a:cxn ang="0">
                    <a:pos x="31" y="190"/>
                  </a:cxn>
                  <a:cxn ang="0">
                    <a:pos x="46" y="203"/>
                  </a:cxn>
                  <a:cxn ang="0">
                    <a:pos x="48" y="201"/>
                  </a:cxn>
                  <a:cxn ang="0">
                    <a:pos x="50" y="201"/>
                  </a:cxn>
                  <a:cxn ang="0">
                    <a:pos x="42" y="196"/>
                  </a:cxn>
                  <a:cxn ang="0">
                    <a:pos x="35" y="188"/>
                  </a:cxn>
                  <a:cxn ang="0">
                    <a:pos x="27" y="180"/>
                  </a:cxn>
                  <a:cxn ang="0">
                    <a:pos x="21" y="173"/>
                  </a:cxn>
                  <a:cxn ang="0">
                    <a:pos x="16" y="163"/>
                  </a:cxn>
                  <a:cxn ang="0">
                    <a:pos x="12" y="154"/>
                  </a:cxn>
                  <a:cxn ang="0">
                    <a:pos x="8" y="144"/>
                  </a:cxn>
                  <a:cxn ang="0">
                    <a:pos x="4" y="135"/>
                  </a:cxn>
                  <a:cxn ang="0">
                    <a:pos x="2" y="135"/>
                  </a:cxn>
                  <a:cxn ang="0">
                    <a:pos x="0" y="135"/>
                  </a:cxn>
                </a:cxnLst>
                <a:rect l="0" t="0" r="r" b="b"/>
                <a:pathLst>
                  <a:path w="222" h="203">
                    <a:moveTo>
                      <a:pt x="222" y="110"/>
                    </a:moveTo>
                    <a:lnTo>
                      <a:pt x="222" y="110"/>
                    </a:lnTo>
                    <a:lnTo>
                      <a:pt x="222" y="108"/>
                    </a:lnTo>
                    <a:lnTo>
                      <a:pt x="220" y="108"/>
                    </a:lnTo>
                    <a:lnTo>
                      <a:pt x="219" y="108"/>
                    </a:lnTo>
                    <a:lnTo>
                      <a:pt x="219" y="110"/>
                    </a:lnTo>
                    <a:lnTo>
                      <a:pt x="219" y="110"/>
                    </a:lnTo>
                    <a:lnTo>
                      <a:pt x="217" y="123"/>
                    </a:lnTo>
                    <a:lnTo>
                      <a:pt x="215" y="137"/>
                    </a:lnTo>
                    <a:lnTo>
                      <a:pt x="211" y="148"/>
                    </a:lnTo>
                    <a:lnTo>
                      <a:pt x="207" y="159"/>
                    </a:lnTo>
                    <a:lnTo>
                      <a:pt x="209" y="159"/>
                    </a:lnTo>
                    <a:lnTo>
                      <a:pt x="211" y="159"/>
                    </a:lnTo>
                    <a:lnTo>
                      <a:pt x="215" y="148"/>
                    </a:lnTo>
                    <a:lnTo>
                      <a:pt x="219" y="137"/>
                    </a:lnTo>
                    <a:lnTo>
                      <a:pt x="220" y="123"/>
                    </a:lnTo>
                    <a:lnTo>
                      <a:pt x="222" y="110"/>
                    </a:lnTo>
                    <a:close/>
                    <a:moveTo>
                      <a:pt x="217" y="80"/>
                    </a:moveTo>
                    <a:lnTo>
                      <a:pt x="213" y="68"/>
                    </a:lnTo>
                    <a:lnTo>
                      <a:pt x="209" y="59"/>
                    </a:lnTo>
                    <a:lnTo>
                      <a:pt x="205" y="57"/>
                    </a:lnTo>
                    <a:lnTo>
                      <a:pt x="203" y="55"/>
                    </a:lnTo>
                    <a:lnTo>
                      <a:pt x="207" y="65"/>
                    </a:lnTo>
                    <a:lnTo>
                      <a:pt x="213" y="76"/>
                    </a:lnTo>
                    <a:lnTo>
                      <a:pt x="215" y="78"/>
                    </a:lnTo>
                    <a:lnTo>
                      <a:pt x="217" y="80"/>
                    </a:lnTo>
                    <a:close/>
                    <a:moveTo>
                      <a:pt x="95" y="0"/>
                    </a:moveTo>
                    <a:lnTo>
                      <a:pt x="86" y="2"/>
                    </a:lnTo>
                    <a:lnTo>
                      <a:pt x="76" y="4"/>
                    </a:lnTo>
                    <a:lnTo>
                      <a:pt x="78" y="6"/>
                    </a:lnTo>
                    <a:lnTo>
                      <a:pt x="80" y="8"/>
                    </a:lnTo>
                    <a:lnTo>
                      <a:pt x="91" y="4"/>
                    </a:lnTo>
                    <a:lnTo>
                      <a:pt x="103" y="2"/>
                    </a:lnTo>
                    <a:lnTo>
                      <a:pt x="99" y="2"/>
                    </a:lnTo>
                    <a:lnTo>
                      <a:pt x="95" y="0"/>
                    </a:lnTo>
                    <a:close/>
                    <a:moveTo>
                      <a:pt x="0" y="135"/>
                    </a:moveTo>
                    <a:lnTo>
                      <a:pt x="4" y="146"/>
                    </a:lnTo>
                    <a:lnTo>
                      <a:pt x="8" y="156"/>
                    </a:lnTo>
                    <a:lnTo>
                      <a:pt x="12" y="165"/>
                    </a:lnTo>
                    <a:lnTo>
                      <a:pt x="17" y="173"/>
                    </a:lnTo>
                    <a:lnTo>
                      <a:pt x="31" y="190"/>
                    </a:lnTo>
                    <a:lnTo>
                      <a:pt x="46" y="203"/>
                    </a:lnTo>
                    <a:lnTo>
                      <a:pt x="48" y="201"/>
                    </a:lnTo>
                    <a:lnTo>
                      <a:pt x="50" y="201"/>
                    </a:lnTo>
                    <a:lnTo>
                      <a:pt x="42" y="196"/>
                    </a:lnTo>
                    <a:lnTo>
                      <a:pt x="35" y="188"/>
                    </a:lnTo>
                    <a:lnTo>
                      <a:pt x="27" y="180"/>
                    </a:lnTo>
                    <a:lnTo>
                      <a:pt x="21" y="173"/>
                    </a:lnTo>
                    <a:lnTo>
                      <a:pt x="16" y="163"/>
                    </a:lnTo>
                    <a:lnTo>
                      <a:pt x="12" y="154"/>
                    </a:lnTo>
                    <a:lnTo>
                      <a:pt x="8" y="144"/>
                    </a:lnTo>
                    <a:lnTo>
                      <a:pt x="4" y="135"/>
                    </a:lnTo>
                    <a:lnTo>
                      <a:pt x="2" y="135"/>
                    </a:lnTo>
                    <a:lnTo>
                      <a:pt x="0" y="135"/>
                    </a:lnTo>
                    <a:close/>
                  </a:path>
                </a:pathLst>
              </a:custGeom>
              <a:solidFill>
                <a:srgbClr val="EAAF2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08" name="Freeform 308"/>
              <p:cNvSpPr>
                <a:spLocks noEditPoints="1"/>
              </p:cNvSpPr>
              <p:nvPr/>
            </p:nvSpPr>
            <p:spPr bwMode="auto">
              <a:xfrm>
                <a:off x="1756" y="1529"/>
                <a:ext cx="218" cy="199"/>
              </a:xfrm>
              <a:custGeom>
                <a:avLst/>
                <a:gdLst/>
                <a:ahLst/>
                <a:cxnLst>
                  <a:cxn ang="0">
                    <a:pos x="218" y="108"/>
                  </a:cxn>
                  <a:cxn ang="0">
                    <a:pos x="218" y="108"/>
                  </a:cxn>
                  <a:cxn ang="0">
                    <a:pos x="218" y="106"/>
                  </a:cxn>
                  <a:cxn ang="0">
                    <a:pos x="217" y="106"/>
                  </a:cxn>
                  <a:cxn ang="0">
                    <a:pos x="215" y="106"/>
                  </a:cxn>
                  <a:cxn ang="0">
                    <a:pos x="215" y="106"/>
                  </a:cxn>
                  <a:cxn ang="0">
                    <a:pos x="215" y="106"/>
                  </a:cxn>
                  <a:cxn ang="0">
                    <a:pos x="215" y="106"/>
                  </a:cxn>
                  <a:cxn ang="0">
                    <a:pos x="215" y="108"/>
                  </a:cxn>
                  <a:cxn ang="0">
                    <a:pos x="213" y="121"/>
                  </a:cxn>
                  <a:cxn ang="0">
                    <a:pos x="211" y="135"/>
                  </a:cxn>
                  <a:cxn ang="0">
                    <a:pos x="207" y="146"/>
                  </a:cxn>
                  <a:cxn ang="0">
                    <a:pos x="201" y="157"/>
                  </a:cxn>
                  <a:cxn ang="0">
                    <a:pos x="205" y="157"/>
                  </a:cxn>
                  <a:cxn ang="0">
                    <a:pos x="207" y="157"/>
                  </a:cxn>
                  <a:cxn ang="0">
                    <a:pos x="211" y="146"/>
                  </a:cxn>
                  <a:cxn ang="0">
                    <a:pos x="215" y="135"/>
                  </a:cxn>
                  <a:cxn ang="0">
                    <a:pos x="217" y="121"/>
                  </a:cxn>
                  <a:cxn ang="0">
                    <a:pos x="218" y="108"/>
                  </a:cxn>
                  <a:cxn ang="0">
                    <a:pos x="213" y="76"/>
                  </a:cxn>
                  <a:cxn ang="0">
                    <a:pos x="209" y="65"/>
                  </a:cxn>
                  <a:cxn ang="0">
                    <a:pos x="203" y="55"/>
                  </a:cxn>
                  <a:cxn ang="0">
                    <a:pos x="201" y="53"/>
                  </a:cxn>
                  <a:cxn ang="0">
                    <a:pos x="198" y="51"/>
                  </a:cxn>
                  <a:cxn ang="0">
                    <a:pos x="203" y="61"/>
                  </a:cxn>
                  <a:cxn ang="0">
                    <a:pos x="207" y="72"/>
                  </a:cxn>
                  <a:cxn ang="0">
                    <a:pos x="211" y="74"/>
                  </a:cxn>
                  <a:cxn ang="0">
                    <a:pos x="213" y="76"/>
                  </a:cxn>
                  <a:cxn ang="0">
                    <a:pos x="97" y="0"/>
                  </a:cxn>
                  <a:cxn ang="0">
                    <a:pos x="86" y="0"/>
                  </a:cxn>
                  <a:cxn ang="0">
                    <a:pos x="76" y="4"/>
                  </a:cxn>
                  <a:cxn ang="0">
                    <a:pos x="78" y="6"/>
                  </a:cxn>
                  <a:cxn ang="0">
                    <a:pos x="80" y="6"/>
                  </a:cxn>
                  <a:cxn ang="0">
                    <a:pos x="93" y="4"/>
                  </a:cxn>
                  <a:cxn ang="0">
                    <a:pos x="107" y="2"/>
                  </a:cxn>
                  <a:cxn ang="0">
                    <a:pos x="101" y="0"/>
                  </a:cxn>
                  <a:cxn ang="0">
                    <a:pos x="97" y="0"/>
                  </a:cxn>
                  <a:cxn ang="0">
                    <a:pos x="0" y="133"/>
                  </a:cxn>
                  <a:cxn ang="0">
                    <a:pos x="4" y="144"/>
                  </a:cxn>
                  <a:cxn ang="0">
                    <a:pos x="8" y="154"/>
                  </a:cxn>
                  <a:cxn ang="0">
                    <a:pos x="12" y="161"/>
                  </a:cxn>
                  <a:cxn ang="0">
                    <a:pos x="17" y="171"/>
                  </a:cxn>
                  <a:cxn ang="0">
                    <a:pos x="31" y="186"/>
                  </a:cxn>
                  <a:cxn ang="0">
                    <a:pos x="46" y="199"/>
                  </a:cxn>
                  <a:cxn ang="0">
                    <a:pos x="48" y="199"/>
                  </a:cxn>
                  <a:cxn ang="0">
                    <a:pos x="50" y="197"/>
                  </a:cxn>
                  <a:cxn ang="0">
                    <a:pos x="42" y="192"/>
                  </a:cxn>
                  <a:cxn ang="0">
                    <a:pos x="34" y="186"/>
                  </a:cxn>
                  <a:cxn ang="0">
                    <a:pos x="27" y="178"/>
                  </a:cxn>
                  <a:cxn ang="0">
                    <a:pos x="21" y="169"/>
                  </a:cxn>
                  <a:cxn ang="0">
                    <a:pos x="15" y="161"/>
                  </a:cxn>
                  <a:cxn ang="0">
                    <a:pos x="12" y="152"/>
                  </a:cxn>
                  <a:cxn ang="0">
                    <a:pos x="8" y="142"/>
                  </a:cxn>
                  <a:cxn ang="0">
                    <a:pos x="4" y="133"/>
                  </a:cxn>
                  <a:cxn ang="0">
                    <a:pos x="2" y="133"/>
                  </a:cxn>
                  <a:cxn ang="0">
                    <a:pos x="0" y="133"/>
                  </a:cxn>
                </a:cxnLst>
                <a:rect l="0" t="0" r="r" b="b"/>
                <a:pathLst>
                  <a:path w="218" h="199">
                    <a:moveTo>
                      <a:pt x="218" y="108"/>
                    </a:moveTo>
                    <a:lnTo>
                      <a:pt x="218" y="108"/>
                    </a:lnTo>
                    <a:lnTo>
                      <a:pt x="218" y="106"/>
                    </a:lnTo>
                    <a:lnTo>
                      <a:pt x="217" y="106"/>
                    </a:lnTo>
                    <a:lnTo>
                      <a:pt x="215" y="106"/>
                    </a:lnTo>
                    <a:lnTo>
                      <a:pt x="215" y="106"/>
                    </a:lnTo>
                    <a:lnTo>
                      <a:pt x="215" y="106"/>
                    </a:lnTo>
                    <a:lnTo>
                      <a:pt x="215" y="106"/>
                    </a:lnTo>
                    <a:lnTo>
                      <a:pt x="215" y="108"/>
                    </a:lnTo>
                    <a:lnTo>
                      <a:pt x="213" y="121"/>
                    </a:lnTo>
                    <a:lnTo>
                      <a:pt x="211" y="135"/>
                    </a:lnTo>
                    <a:lnTo>
                      <a:pt x="207" y="146"/>
                    </a:lnTo>
                    <a:lnTo>
                      <a:pt x="201" y="157"/>
                    </a:lnTo>
                    <a:lnTo>
                      <a:pt x="205" y="157"/>
                    </a:lnTo>
                    <a:lnTo>
                      <a:pt x="207" y="157"/>
                    </a:lnTo>
                    <a:lnTo>
                      <a:pt x="211" y="146"/>
                    </a:lnTo>
                    <a:lnTo>
                      <a:pt x="215" y="135"/>
                    </a:lnTo>
                    <a:lnTo>
                      <a:pt x="217" y="121"/>
                    </a:lnTo>
                    <a:lnTo>
                      <a:pt x="218" y="108"/>
                    </a:lnTo>
                    <a:close/>
                    <a:moveTo>
                      <a:pt x="213" y="76"/>
                    </a:moveTo>
                    <a:lnTo>
                      <a:pt x="209" y="65"/>
                    </a:lnTo>
                    <a:lnTo>
                      <a:pt x="203" y="55"/>
                    </a:lnTo>
                    <a:lnTo>
                      <a:pt x="201" y="53"/>
                    </a:lnTo>
                    <a:lnTo>
                      <a:pt x="198" y="51"/>
                    </a:lnTo>
                    <a:lnTo>
                      <a:pt x="203" y="61"/>
                    </a:lnTo>
                    <a:lnTo>
                      <a:pt x="207" y="72"/>
                    </a:lnTo>
                    <a:lnTo>
                      <a:pt x="211" y="74"/>
                    </a:lnTo>
                    <a:lnTo>
                      <a:pt x="213" y="76"/>
                    </a:lnTo>
                    <a:close/>
                    <a:moveTo>
                      <a:pt x="97" y="0"/>
                    </a:moveTo>
                    <a:lnTo>
                      <a:pt x="86" y="0"/>
                    </a:lnTo>
                    <a:lnTo>
                      <a:pt x="76" y="4"/>
                    </a:lnTo>
                    <a:lnTo>
                      <a:pt x="78" y="6"/>
                    </a:lnTo>
                    <a:lnTo>
                      <a:pt x="80" y="6"/>
                    </a:lnTo>
                    <a:lnTo>
                      <a:pt x="93" y="4"/>
                    </a:lnTo>
                    <a:lnTo>
                      <a:pt x="107" y="2"/>
                    </a:lnTo>
                    <a:lnTo>
                      <a:pt x="101" y="0"/>
                    </a:lnTo>
                    <a:lnTo>
                      <a:pt x="97" y="0"/>
                    </a:lnTo>
                    <a:close/>
                    <a:moveTo>
                      <a:pt x="0" y="133"/>
                    </a:moveTo>
                    <a:lnTo>
                      <a:pt x="4" y="144"/>
                    </a:lnTo>
                    <a:lnTo>
                      <a:pt x="8" y="154"/>
                    </a:lnTo>
                    <a:lnTo>
                      <a:pt x="12" y="161"/>
                    </a:lnTo>
                    <a:lnTo>
                      <a:pt x="17" y="171"/>
                    </a:lnTo>
                    <a:lnTo>
                      <a:pt x="31" y="186"/>
                    </a:lnTo>
                    <a:lnTo>
                      <a:pt x="46" y="199"/>
                    </a:lnTo>
                    <a:lnTo>
                      <a:pt x="48" y="199"/>
                    </a:lnTo>
                    <a:lnTo>
                      <a:pt x="50" y="197"/>
                    </a:lnTo>
                    <a:lnTo>
                      <a:pt x="42" y="192"/>
                    </a:lnTo>
                    <a:lnTo>
                      <a:pt x="34" y="186"/>
                    </a:lnTo>
                    <a:lnTo>
                      <a:pt x="27" y="178"/>
                    </a:lnTo>
                    <a:lnTo>
                      <a:pt x="21" y="169"/>
                    </a:lnTo>
                    <a:lnTo>
                      <a:pt x="15" y="161"/>
                    </a:lnTo>
                    <a:lnTo>
                      <a:pt x="12" y="152"/>
                    </a:lnTo>
                    <a:lnTo>
                      <a:pt x="8" y="142"/>
                    </a:lnTo>
                    <a:lnTo>
                      <a:pt x="4" y="133"/>
                    </a:lnTo>
                    <a:lnTo>
                      <a:pt x="2" y="133"/>
                    </a:lnTo>
                    <a:lnTo>
                      <a:pt x="0" y="133"/>
                    </a:lnTo>
                    <a:close/>
                  </a:path>
                </a:pathLst>
              </a:custGeom>
              <a:solidFill>
                <a:srgbClr val="EAAF2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09" name="Freeform 309"/>
              <p:cNvSpPr>
                <a:spLocks noEditPoints="1"/>
              </p:cNvSpPr>
              <p:nvPr/>
            </p:nvSpPr>
            <p:spPr bwMode="auto">
              <a:xfrm>
                <a:off x="1758" y="1529"/>
                <a:ext cx="216" cy="199"/>
              </a:xfrm>
              <a:custGeom>
                <a:avLst/>
                <a:gdLst/>
                <a:ahLst/>
                <a:cxnLst>
                  <a:cxn ang="0">
                    <a:pos x="215" y="108"/>
                  </a:cxn>
                  <a:cxn ang="0">
                    <a:pos x="215" y="108"/>
                  </a:cxn>
                  <a:cxn ang="0">
                    <a:pos x="215" y="106"/>
                  </a:cxn>
                  <a:cxn ang="0">
                    <a:pos x="213" y="106"/>
                  </a:cxn>
                  <a:cxn ang="0">
                    <a:pos x="213" y="106"/>
                  </a:cxn>
                  <a:cxn ang="0">
                    <a:pos x="211" y="106"/>
                  </a:cxn>
                  <a:cxn ang="0">
                    <a:pos x="211" y="106"/>
                  </a:cxn>
                  <a:cxn ang="0">
                    <a:pos x="211" y="106"/>
                  </a:cxn>
                  <a:cxn ang="0">
                    <a:pos x="211" y="108"/>
                  </a:cxn>
                  <a:cxn ang="0">
                    <a:pos x="209" y="121"/>
                  </a:cxn>
                  <a:cxn ang="0">
                    <a:pos x="207" y="135"/>
                  </a:cxn>
                  <a:cxn ang="0">
                    <a:pos x="203" y="146"/>
                  </a:cxn>
                  <a:cxn ang="0">
                    <a:pos x="198" y="157"/>
                  </a:cxn>
                  <a:cxn ang="0">
                    <a:pos x="199" y="157"/>
                  </a:cxn>
                  <a:cxn ang="0">
                    <a:pos x="203" y="157"/>
                  </a:cxn>
                  <a:cxn ang="0">
                    <a:pos x="207" y="146"/>
                  </a:cxn>
                  <a:cxn ang="0">
                    <a:pos x="211" y="135"/>
                  </a:cxn>
                  <a:cxn ang="0">
                    <a:pos x="213" y="121"/>
                  </a:cxn>
                  <a:cxn ang="0">
                    <a:pos x="215" y="108"/>
                  </a:cxn>
                  <a:cxn ang="0">
                    <a:pos x="209" y="74"/>
                  </a:cxn>
                  <a:cxn ang="0">
                    <a:pos x="203" y="63"/>
                  </a:cxn>
                  <a:cxn ang="0">
                    <a:pos x="199" y="53"/>
                  </a:cxn>
                  <a:cxn ang="0">
                    <a:pos x="196" y="51"/>
                  </a:cxn>
                  <a:cxn ang="0">
                    <a:pos x="190" y="48"/>
                  </a:cxn>
                  <a:cxn ang="0">
                    <a:pos x="198" y="59"/>
                  </a:cxn>
                  <a:cxn ang="0">
                    <a:pos x="203" y="70"/>
                  </a:cxn>
                  <a:cxn ang="0">
                    <a:pos x="205" y="72"/>
                  </a:cxn>
                  <a:cxn ang="0">
                    <a:pos x="209" y="74"/>
                  </a:cxn>
                  <a:cxn ang="0">
                    <a:pos x="99" y="0"/>
                  </a:cxn>
                  <a:cxn ang="0">
                    <a:pos x="87" y="2"/>
                  </a:cxn>
                  <a:cxn ang="0">
                    <a:pos x="76" y="6"/>
                  </a:cxn>
                  <a:cxn ang="0">
                    <a:pos x="78" y="6"/>
                  </a:cxn>
                  <a:cxn ang="0">
                    <a:pos x="80" y="8"/>
                  </a:cxn>
                  <a:cxn ang="0">
                    <a:pos x="93" y="6"/>
                  </a:cxn>
                  <a:cxn ang="0">
                    <a:pos x="106" y="4"/>
                  </a:cxn>
                  <a:cxn ang="0">
                    <a:pos x="106" y="4"/>
                  </a:cxn>
                  <a:cxn ang="0">
                    <a:pos x="108" y="4"/>
                  </a:cxn>
                  <a:cxn ang="0">
                    <a:pos x="105" y="2"/>
                  </a:cxn>
                  <a:cxn ang="0">
                    <a:pos x="99" y="0"/>
                  </a:cxn>
                  <a:cxn ang="0">
                    <a:pos x="0" y="133"/>
                  </a:cxn>
                  <a:cxn ang="0">
                    <a:pos x="4" y="142"/>
                  </a:cxn>
                  <a:cxn ang="0">
                    <a:pos x="8" y="152"/>
                  </a:cxn>
                  <a:cxn ang="0">
                    <a:pos x="12" y="161"/>
                  </a:cxn>
                  <a:cxn ang="0">
                    <a:pos x="17" y="171"/>
                  </a:cxn>
                  <a:cxn ang="0">
                    <a:pos x="23" y="178"/>
                  </a:cxn>
                  <a:cxn ang="0">
                    <a:pos x="31" y="186"/>
                  </a:cxn>
                  <a:cxn ang="0">
                    <a:pos x="38" y="194"/>
                  </a:cxn>
                  <a:cxn ang="0">
                    <a:pos x="46" y="199"/>
                  </a:cxn>
                  <a:cxn ang="0">
                    <a:pos x="48" y="197"/>
                  </a:cxn>
                  <a:cxn ang="0">
                    <a:pos x="51" y="197"/>
                  </a:cxn>
                  <a:cxn ang="0">
                    <a:pos x="42" y="192"/>
                  </a:cxn>
                  <a:cxn ang="0">
                    <a:pos x="34" y="184"/>
                  </a:cxn>
                  <a:cxn ang="0">
                    <a:pos x="27" y="176"/>
                  </a:cxn>
                  <a:cxn ang="0">
                    <a:pos x="21" y="169"/>
                  </a:cxn>
                  <a:cxn ang="0">
                    <a:pos x="15" y="161"/>
                  </a:cxn>
                  <a:cxn ang="0">
                    <a:pos x="12" y="152"/>
                  </a:cxn>
                  <a:cxn ang="0">
                    <a:pos x="8" y="142"/>
                  </a:cxn>
                  <a:cxn ang="0">
                    <a:pos x="4" y="133"/>
                  </a:cxn>
                  <a:cxn ang="0">
                    <a:pos x="2" y="133"/>
                  </a:cxn>
                  <a:cxn ang="0">
                    <a:pos x="0" y="133"/>
                  </a:cxn>
                </a:cxnLst>
                <a:rect l="0" t="0" r="r" b="b"/>
                <a:pathLst>
                  <a:path w="215" h="199">
                    <a:moveTo>
                      <a:pt x="215" y="108"/>
                    </a:moveTo>
                    <a:lnTo>
                      <a:pt x="215" y="108"/>
                    </a:lnTo>
                    <a:lnTo>
                      <a:pt x="215" y="106"/>
                    </a:lnTo>
                    <a:lnTo>
                      <a:pt x="213" y="106"/>
                    </a:lnTo>
                    <a:lnTo>
                      <a:pt x="213" y="106"/>
                    </a:lnTo>
                    <a:lnTo>
                      <a:pt x="211" y="106"/>
                    </a:lnTo>
                    <a:lnTo>
                      <a:pt x="211" y="106"/>
                    </a:lnTo>
                    <a:lnTo>
                      <a:pt x="211" y="106"/>
                    </a:lnTo>
                    <a:lnTo>
                      <a:pt x="211" y="108"/>
                    </a:lnTo>
                    <a:lnTo>
                      <a:pt x="209" y="121"/>
                    </a:lnTo>
                    <a:lnTo>
                      <a:pt x="207" y="135"/>
                    </a:lnTo>
                    <a:lnTo>
                      <a:pt x="203" y="146"/>
                    </a:lnTo>
                    <a:lnTo>
                      <a:pt x="198" y="157"/>
                    </a:lnTo>
                    <a:lnTo>
                      <a:pt x="199" y="157"/>
                    </a:lnTo>
                    <a:lnTo>
                      <a:pt x="203" y="157"/>
                    </a:lnTo>
                    <a:lnTo>
                      <a:pt x="207" y="146"/>
                    </a:lnTo>
                    <a:lnTo>
                      <a:pt x="211" y="135"/>
                    </a:lnTo>
                    <a:lnTo>
                      <a:pt x="213" y="121"/>
                    </a:lnTo>
                    <a:lnTo>
                      <a:pt x="215" y="108"/>
                    </a:lnTo>
                    <a:close/>
                    <a:moveTo>
                      <a:pt x="209" y="74"/>
                    </a:moveTo>
                    <a:lnTo>
                      <a:pt x="203" y="63"/>
                    </a:lnTo>
                    <a:lnTo>
                      <a:pt x="199" y="53"/>
                    </a:lnTo>
                    <a:lnTo>
                      <a:pt x="196" y="51"/>
                    </a:lnTo>
                    <a:lnTo>
                      <a:pt x="190" y="48"/>
                    </a:lnTo>
                    <a:lnTo>
                      <a:pt x="198" y="59"/>
                    </a:lnTo>
                    <a:lnTo>
                      <a:pt x="203" y="70"/>
                    </a:lnTo>
                    <a:lnTo>
                      <a:pt x="205" y="72"/>
                    </a:lnTo>
                    <a:lnTo>
                      <a:pt x="209" y="74"/>
                    </a:lnTo>
                    <a:close/>
                    <a:moveTo>
                      <a:pt x="99" y="0"/>
                    </a:moveTo>
                    <a:lnTo>
                      <a:pt x="87" y="2"/>
                    </a:lnTo>
                    <a:lnTo>
                      <a:pt x="76" y="6"/>
                    </a:lnTo>
                    <a:lnTo>
                      <a:pt x="78" y="6"/>
                    </a:lnTo>
                    <a:lnTo>
                      <a:pt x="80" y="8"/>
                    </a:lnTo>
                    <a:lnTo>
                      <a:pt x="93" y="6"/>
                    </a:lnTo>
                    <a:lnTo>
                      <a:pt x="106" y="4"/>
                    </a:lnTo>
                    <a:lnTo>
                      <a:pt x="106" y="4"/>
                    </a:lnTo>
                    <a:lnTo>
                      <a:pt x="108" y="4"/>
                    </a:lnTo>
                    <a:lnTo>
                      <a:pt x="105" y="2"/>
                    </a:lnTo>
                    <a:lnTo>
                      <a:pt x="99" y="0"/>
                    </a:lnTo>
                    <a:close/>
                    <a:moveTo>
                      <a:pt x="0" y="133"/>
                    </a:moveTo>
                    <a:lnTo>
                      <a:pt x="4" y="142"/>
                    </a:lnTo>
                    <a:lnTo>
                      <a:pt x="8" y="152"/>
                    </a:lnTo>
                    <a:lnTo>
                      <a:pt x="12" y="161"/>
                    </a:lnTo>
                    <a:lnTo>
                      <a:pt x="17" y="171"/>
                    </a:lnTo>
                    <a:lnTo>
                      <a:pt x="23" y="178"/>
                    </a:lnTo>
                    <a:lnTo>
                      <a:pt x="31" y="186"/>
                    </a:lnTo>
                    <a:lnTo>
                      <a:pt x="38" y="194"/>
                    </a:lnTo>
                    <a:lnTo>
                      <a:pt x="46" y="199"/>
                    </a:lnTo>
                    <a:lnTo>
                      <a:pt x="48" y="197"/>
                    </a:lnTo>
                    <a:lnTo>
                      <a:pt x="51" y="197"/>
                    </a:lnTo>
                    <a:lnTo>
                      <a:pt x="42" y="192"/>
                    </a:lnTo>
                    <a:lnTo>
                      <a:pt x="34" y="184"/>
                    </a:lnTo>
                    <a:lnTo>
                      <a:pt x="27" y="176"/>
                    </a:lnTo>
                    <a:lnTo>
                      <a:pt x="21" y="169"/>
                    </a:lnTo>
                    <a:lnTo>
                      <a:pt x="15" y="161"/>
                    </a:lnTo>
                    <a:lnTo>
                      <a:pt x="12" y="152"/>
                    </a:lnTo>
                    <a:lnTo>
                      <a:pt x="8" y="142"/>
                    </a:lnTo>
                    <a:lnTo>
                      <a:pt x="4" y="133"/>
                    </a:lnTo>
                    <a:lnTo>
                      <a:pt x="2" y="133"/>
                    </a:lnTo>
                    <a:lnTo>
                      <a:pt x="0" y="133"/>
                    </a:lnTo>
                    <a:close/>
                  </a:path>
                </a:pathLst>
              </a:custGeom>
              <a:solidFill>
                <a:srgbClr val="EAB02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10" name="Freeform 310"/>
              <p:cNvSpPr>
                <a:spLocks noEditPoints="1"/>
              </p:cNvSpPr>
              <p:nvPr/>
            </p:nvSpPr>
            <p:spPr bwMode="auto">
              <a:xfrm>
                <a:off x="1760" y="1531"/>
                <a:ext cx="211" cy="195"/>
              </a:xfrm>
              <a:custGeom>
                <a:avLst/>
                <a:gdLst/>
                <a:ahLst/>
                <a:cxnLst>
                  <a:cxn ang="0">
                    <a:pos x="211" y="106"/>
                  </a:cxn>
                  <a:cxn ang="0">
                    <a:pos x="211" y="104"/>
                  </a:cxn>
                  <a:cxn ang="0">
                    <a:pos x="211" y="104"/>
                  </a:cxn>
                  <a:cxn ang="0">
                    <a:pos x="209" y="104"/>
                  </a:cxn>
                  <a:cxn ang="0">
                    <a:pos x="207" y="104"/>
                  </a:cxn>
                  <a:cxn ang="0">
                    <a:pos x="207" y="104"/>
                  </a:cxn>
                  <a:cxn ang="0">
                    <a:pos x="207" y="106"/>
                  </a:cxn>
                  <a:cxn ang="0">
                    <a:pos x="205" y="119"/>
                  </a:cxn>
                  <a:cxn ang="0">
                    <a:pos x="203" y="133"/>
                  </a:cxn>
                  <a:cxn ang="0">
                    <a:pos x="199" y="144"/>
                  </a:cxn>
                  <a:cxn ang="0">
                    <a:pos x="194" y="155"/>
                  </a:cxn>
                  <a:cxn ang="0">
                    <a:pos x="196" y="155"/>
                  </a:cxn>
                  <a:cxn ang="0">
                    <a:pos x="197" y="155"/>
                  </a:cxn>
                  <a:cxn ang="0">
                    <a:pos x="203" y="144"/>
                  </a:cxn>
                  <a:cxn ang="0">
                    <a:pos x="207" y="133"/>
                  </a:cxn>
                  <a:cxn ang="0">
                    <a:pos x="209" y="119"/>
                  </a:cxn>
                  <a:cxn ang="0">
                    <a:pos x="211" y="106"/>
                  </a:cxn>
                  <a:cxn ang="0">
                    <a:pos x="203" y="70"/>
                  </a:cxn>
                  <a:cxn ang="0">
                    <a:pos x="199" y="59"/>
                  </a:cxn>
                  <a:cxn ang="0">
                    <a:pos x="194" y="49"/>
                  </a:cxn>
                  <a:cxn ang="0">
                    <a:pos x="188" y="46"/>
                  </a:cxn>
                  <a:cxn ang="0">
                    <a:pos x="184" y="44"/>
                  </a:cxn>
                  <a:cxn ang="0">
                    <a:pos x="192" y="55"/>
                  </a:cxn>
                  <a:cxn ang="0">
                    <a:pos x="199" y="68"/>
                  </a:cxn>
                  <a:cxn ang="0">
                    <a:pos x="201" y="68"/>
                  </a:cxn>
                  <a:cxn ang="0">
                    <a:pos x="203" y="70"/>
                  </a:cxn>
                  <a:cxn ang="0">
                    <a:pos x="103" y="0"/>
                  </a:cxn>
                  <a:cxn ang="0">
                    <a:pos x="89" y="2"/>
                  </a:cxn>
                  <a:cxn ang="0">
                    <a:pos x="76" y="4"/>
                  </a:cxn>
                  <a:cxn ang="0">
                    <a:pos x="78" y="6"/>
                  </a:cxn>
                  <a:cxn ang="0">
                    <a:pos x="80" y="8"/>
                  </a:cxn>
                  <a:cxn ang="0">
                    <a:pos x="91" y="6"/>
                  </a:cxn>
                  <a:cxn ang="0">
                    <a:pos x="104" y="4"/>
                  </a:cxn>
                  <a:cxn ang="0">
                    <a:pos x="108" y="4"/>
                  </a:cxn>
                  <a:cxn ang="0">
                    <a:pos x="112" y="4"/>
                  </a:cxn>
                  <a:cxn ang="0">
                    <a:pos x="106" y="2"/>
                  </a:cxn>
                  <a:cxn ang="0">
                    <a:pos x="103" y="0"/>
                  </a:cxn>
                  <a:cxn ang="0">
                    <a:pos x="0" y="131"/>
                  </a:cxn>
                  <a:cxn ang="0">
                    <a:pos x="4" y="140"/>
                  </a:cxn>
                  <a:cxn ang="0">
                    <a:pos x="8" y="150"/>
                  </a:cxn>
                  <a:cxn ang="0">
                    <a:pos x="11" y="159"/>
                  </a:cxn>
                  <a:cxn ang="0">
                    <a:pos x="17" y="167"/>
                  </a:cxn>
                  <a:cxn ang="0">
                    <a:pos x="23" y="176"/>
                  </a:cxn>
                  <a:cxn ang="0">
                    <a:pos x="30" y="184"/>
                  </a:cxn>
                  <a:cxn ang="0">
                    <a:pos x="38" y="190"/>
                  </a:cxn>
                  <a:cxn ang="0">
                    <a:pos x="46" y="195"/>
                  </a:cxn>
                  <a:cxn ang="0">
                    <a:pos x="49" y="195"/>
                  </a:cxn>
                  <a:cxn ang="0">
                    <a:pos x="51" y="193"/>
                  </a:cxn>
                  <a:cxn ang="0">
                    <a:pos x="42" y="188"/>
                  </a:cxn>
                  <a:cxn ang="0">
                    <a:pos x="34" y="182"/>
                  </a:cxn>
                  <a:cxn ang="0">
                    <a:pos x="27" y="174"/>
                  </a:cxn>
                  <a:cxn ang="0">
                    <a:pos x="21" y="167"/>
                  </a:cxn>
                  <a:cxn ang="0">
                    <a:pos x="15" y="157"/>
                  </a:cxn>
                  <a:cxn ang="0">
                    <a:pos x="11" y="150"/>
                  </a:cxn>
                  <a:cxn ang="0">
                    <a:pos x="8" y="140"/>
                  </a:cxn>
                  <a:cxn ang="0">
                    <a:pos x="4" y="129"/>
                  </a:cxn>
                  <a:cxn ang="0">
                    <a:pos x="2" y="131"/>
                  </a:cxn>
                  <a:cxn ang="0">
                    <a:pos x="0" y="131"/>
                  </a:cxn>
                </a:cxnLst>
                <a:rect l="0" t="0" r="r" b="b"/>
                <a:pathLst>
                  <a:path w="211" h="195">
                    <a:moveTo>
                      <a:pt x="211" y="106"/>
                    </a:moveTo>
                    <a:lnTo>
                      <a:pt x="211" y="104"/>
                    </a:lnTo>
                    <a:lnTo>
                      <a:pt x="211" y="104"/>
                    </a:lnTo>
                    <a:lnTo>
                      <a:pt x="209" y="104"/>
                    </a:lnTo>
                    <a:lnTo>
                      <a:pt x="207" y="104"/>
                    </a:lnTo>
                    <a:lnTo>
                      <a:pt x="207" y="104"/>
                    </a:lnTo>
                    <a:lnTo>
                      <a:pt x="207" y="106"/>
                    </a:lnTo>
                    <a:lnTo>
                      <a:pt x="205" y="119"/>
                    </a:lnTo>
                    <a:lnTo>
                      <a:pt x="203" y="133"/>
                    </a:lnTo>
                    <a:lnTo>
                      <a:pt x="199" y="144"/>
                    </a:lnTo>
                    <a:lnTo>
                      <a:pt x="194" y="155"/>
                    </a:lnTo>
                    <a:lnTo>
                      <a:pt x="196" y="155"/>
                    </a:lnTo>
                    <a:lnTo>
                      <a:pt x="197" y="155"/>
                    </a:lnTo>
                    <a:lnTo>
                      <a:pt x="203" y="144"/>
                    </a:lnTo>
                    <a:lnTo>
                      <a:pt x="207" y="133"/>
                    </a:lnTo>
                    <a:lnTo>
                      <a:pt x="209" y="119"/>
                    </a:lnTo>
                    <a:lnTo>
                      <a:pt x="211" y="106"/>
                    </a:lnTo>
                    <a:close/>
                    <a:moveTo>
                      <a:pt x="203" y="70"/>
                    </a:moveTo>
                    <a:lnTo>
                      <a:pt x="199" y="59"/>
                    </a:lnTo>
                    <a:lnTo>
                      <a:pt x="194" y="49"/>
                    </a:lnTo>
                    <a:lnTo>
                      <a:pt x="188" y="46"/>
                    </a:lnTo>
                    <a:lnTo>
                      <a:pt x="184" y="44"/>
                    </a:lnTo>
                    <a:lnTo>
                      <a:pt x="192" y="55"/>
                    </a:lnTo>
                    <a:lnTo>
                      <a:pt x="199" y="68"/>
                    </a:lnTo>
                    <a:lnTo>
                      <a:pt x="201" y="68"/>
                    </a:lnTo>
                    <a:lnTo>
                      <a:pt x="203" y="70"/>
                    </a:lnTo>
                    <a:close/>
                    <a:moveTo>
                      <a:pt x="103" y="0"/>
                    </a:moveTo>
                    <a:lnTo>
                      <a:pt x="89" y="2"/>
                    </a:lnTo>
                    <a:lnTo>
                      <a:pt x="76" y="4"/>
                    </a:lnTo>
                    <a:lnTo>
                      <a:pt x="78" y="6"/>
                    </a:lnTo>
                    <a:lnTo>
                      <a:pt x="80" y="8"/>
                    </a:lnTo>
                    <a:lnTo>
                      <a:pt x="91" y="6"/>
                    </a:lnTo>
                    <a:lnTo>
                      <a:pt x="104" y="4"/>
                    </a:lnTo>
                    <a:lnTo>
                      <a:pt x="108" y="4"/>
                    </a:lnTo>
                    <a:lnTo>
                      <a:pt x="112" y="4"/>
                    </a:lnTo>
                    <a:lnTo>
                      <a:pt x="106" y="2"/>
                    </a:lnTo>
                    <a:lnTo>
                      <a:pt x="103" y="0"/>
                    </a:lnTo>
                    <a:close/>
                    <a:moveTo>
                      <a:pt x="0" y="131"/>
                    </a:moveTo>
                    <a:lnTo>
                      <a:pt x="4" y="140"/>
                    </a:lnTo>
                    <a:lnTo>
                      <a:pt x="8" y="150"/>
                    </a:lnTo>
                    <a:lnTo>
                      <a:pt x="11" y="159"/>
                    </a:lnTo>
                    <a:lnTo>
                      <a:pt x="17" y="167"/>
                    </a:lnTo>
                    <a:lnTo>
                      <a:pt x="23" y="176"/>
                    </a:lnTo>
                    <a:lnTo>
                      <a:pt x="30" y="184"/>
                    </a:lnTo>
                    <a:lnTo>
                      <a:pt x="38" y="190"/>
                    </a:lnTo>
                    <a:lnTo>
                      <a:pt x="46" y="195"/>
                    </a:lnTo>
                    <a:lnTo>
                      <a:pt x="49" y="195"/>
                    </a:lnTo>
                    <a:lnTo>
                      <a:pt x="51" y="193"/>
                    </a:lnTo>
                    <a:lnTo>
                      <a:pt x="42" y="188"/>
                    </a:lnTo>
                    <a:lnTo>
                      <a:pt x="34" y="182"/>
                    </a:lnTo>
                    <a:lnTo>
                      <a:pt x="27" y="174"/>
                    </a:lnTo>
                    <a:lnTo>
                      <a:pt x="21" y="167"/>
                    </a:lnTo>
                    <a:lnTo>
                      <a:pt x="15" y="157"/>
                    </a:lnTo>
                    <a:lnTo>
                      <a:pt x="11" y="150"/>
                    </a:lnTo>
                    <a:lnTo>
                      <a:pt x="8" y="140"/>
                    </a:lnTo>
                    <a:lnTo>
                      <a:pt x="4" y="129"/>
                    </a:lnTo>
                    <a:lnTo>
                      <a:pt x="2" y="131"/>
                    </a:lnTo>
                    <a:lnTo>
                      <a:pt x="0" y="131"/>
                    </a:lnTo>
                    <a:close/>
                  </a:path>
                </a:pathLst>
              </a:custGeom>
              <a:solidFill>
                <a:srgbClr val="EAB12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11" name="Freeform 311"/>
              <p:cNvSpPr>
                <a:spLocks noEditPoints="1"/>
              </p:cNvSpPr>
              <p:nvPr/>
            </p:nvSpPr>
            <p:spPr bwMode="auto">
              <a:xfrm>
                <a:off x="1762" y="1533"/>
                <a:ext cx="208" cy="193"/>
              </a:xfrm>
              <a:custGeom>
                <a:avLst/>
                <a:gdLst/>
                <a:ahLst/>
                <a:cxnLst>
                  <a:cxn ang="0">
                    <a:pos x="207" y="104"/>
                  </a:cxn>
                  <a:cxn ang="0">
                    <a:pos x="207" y="102"/>
                  </a:cxn>
                  <a:cxn ang="0">
                    <a:pos x="207" y="102"/>
                  </a:cxn>
                  <a:cxn ang="0">
                    <a:pos x="205" y="102"/>
                  </a:cxn>
                  <a:cxn ang="0">
                    <a:pos x="203" y="102"/>
                  </a:cxn>
                  <a:cxn ang="0">
                    <a:pos x="203" y="102"/>
                  </a:cxn>
                  <a:cxn ang="0">
                    <a:pos x="203" y="104"/>
                  </a:cxn>
                  <a:cxn ang="0">
                    <a:pos x="201" y="117"/>
                  </a:cxn>
                  <a:cxn ang="0">
                    <a:pos x="199" y="131"/>
                  </a:cxn>
                  <a:cxn ang="0">
                    <a:pos x="195" y="144"/>
                  </a:cxn>
                  <a:cxn ang="0">
                    <a:pos x="190" y="155"/>
                  </a:cxn>
                  <a:cxn ang="0">
                    <a:pos x="192" y="153"/>
                  </a:cxn>
                  <a:cxn ang="0">
                    <a:pos x="194" y="153"/>
                  </a:cxn>
                  <a:cxn ang="0">
                    <a:pos x="199" y="142"/>
                  </a:cxn>
                  <a:cxn ang="0">
                    <a:pos x="203" y="131"/>
                  </a:cxn>
                  <a:cxn ang="0">
                    <a:pos x="205" y="117"/>
                  </a:cxn>
                  <a:cxn ang="0">
                    <a:pos x="207" y="104"/>
                  </a:cxn>
                  <a:cxn ang="0">
                    <a:pos x="199" y="66"/>
                  </a:cxn>
                  <a:cxn ang="0">
                    <a:pos x="194" y="55"/>
                  </a:cxn>
                  <a:cxn ang="0">
                    <a:pos x="186" y="44"/>
                  </a:cxn>
                  <a:cxn ang="0">
                    <a:pos x="182" y="42"/>
                  </a:cxn>
                  <a:cxn ang="0">
                    <a:pos x="176" y="38"/>
                  </a:cxn>
                  <a:cxn ang="0">
                    <a:pos x="186" y="51"/>
                  </a:cxn>
                  <a:cxn ang="0">
                    <a:pos x="194" y="64"/>
                  </a:cxn>
                  <a:cxn ang="0">
                    <a:pos x="194" y="64"/>
                  </a:cxn>
                  <a:cxn ang="0">
                    <a:pos x="195" y="64"/>
                  </a:cxn>
                  <a:cxn ang="0">
                    <a:pos x="197" y="66"/>
                  </a:cxn>
                  <a:cxn ang="0">
                    <a:pos x="199" y="66"/>
                  </a:cxn>
                  <a:cxn ang="0">
                    <a:pos x="104" y="0"/>
                  </a:cxn>
                  <a:cxn ang="0">
                    <a:pos x="102" y="0"/>
                  </a:cxn>
                  <a:cxn ang="0">
                    <a:pos x="102" y="0"/>
                  </a:cxn>
                  <a:cxn ang="0">
                    <a:pos x="89" y="2"/>
                  </a:cxn>
                  <a:cxn ang="0">
                    <a:pos x="76" y="4"/>
                  </a:cxn>
                  <a:cxn ang="0">
                    <a:pos x="78" y="6"/>
                  </a:cxn>
                  <a:cxn ang="0">
                    <a:pos x="80" y="7"/>
                  </a:cxn>
                  <a:cxn ang="0">
                    <a:pos x="91" y="6"/>
                  </a:cxn>
                  <a:cxn ang="0">
                    <a:pos x="102" y="4"/>
                  </a:cxn>
                  <a:cxn ang="0">
                    <a:pos x="108" y="4"/>
                  </a:cxn>
                  <a:cxn ang="0">
                    <a:pos x="116" y="6"/>
                  </a:cxn>
                  <a:cxn ang="0">
                    <a:pos x="110" y="2"/>
                  </a:cxn>
                  <a:cxn ang="0">
                    <a:pos x="104" y="0"/>
                  </a:cxn>
                  <a:cxn ang="0">
                    <a:pos x="0" y="129"/>
                  </a:cxn>
                  <a:cxn ang="0">
                    <a:pos x="4" y="138"/>
                  </a:cxn>
                  <a:cxn ang="0">
                    <a:pos x="8" y="148"/>
                  </a:cxn>
                  <a:cxn ang="0">
                    <a:pos x="11" y="157"/>
                  </a:cxn>
                  <a:cxn ang="0">
                    <a:pos x="17" y="165"/>
                  </a:cxn>
                  <a:cxn ang="0">
                    <a:pos x="23" y="172"/>
                  </a:cxn>
                  <a:cxn ang="0">
                    <a:pos x="30" y="180"/>
                  </a:cxn>
                  <a:cxn ang="0">
                    <a:pos x="38" y="188"/>
                  </a:cxn>
                  <a:cxn ang="0">
                    <a:pos x="47" y="193"/>
                  </a:cxn>
                  <a:cxn ang="0">
                    <a:pos x="49" y="191"/>
                  </a:cxn>
                  <a:cxn ang="0">
                    <a:pos x="51" y="191"/>
                  </a:cxn>
                  <a:cxn ang="0">
                    <a:pos x="42" y="186"/>
                  </a:cxn>
                  <a:cxn ang="0">
                    <a:pos x="34" y="180"/>
                  </a:cxn>
                  <a:cxn ang="0">
                    <a:pos x="28" y="172"/>
                  </a:cxn>
                  <a:cxn ang="0">
                    <a:pos x="21" y="165"/>
                  </a:cxn>
                  <a:cxn ang="0">
                    <a:pos x="15" y="155"/>
                  </a:cxn>
                  <a:cxn ang="0">
                    <a:pos x="11" y="146"/>
                  </a:cxn>
                  <a:cxn ang="0">
                    <a:pos x="8" y="136"/>
                  </a:cxn>
                  <a:cxn ang="0">
                    <a:pos x="4" y="127"/>
                  </a:cxn>
                  <a:cxn ang="0">
                    <a:pos x="2" y="127"/>
                  </a:cxn>
                  <a:cxn ang="0">
                    <a:pos x="0" y="129"/>
                  </a:cxn>
                </a:cxnLst>
                <a:rect l="0" t="0" r="r" b="b"/>
                <a:pathLst>
                  <a:path w="207" h="193">
                    <a:moveTo>
                      <a:pt x="207" y="104"/>
                    </a:moveTo>
                    <a:lnTo>
                      <a:pt x="207" y="102"/>
                    </a:lnTo>
                    <a:lnTo>
                      <a:pt x="207" y="102"/>
                    </a:lnTo>
                    <a:lnTo>
                      <a:pt x="205" y="102"/>
                    </a:lnTo>
                    <a:lnTo>
                      <a:pt x="203" y="102"/>
                    </a:lnTo>
                    <a:lnTo>
                      <a:pt x="203" y="102"/>
                    </a:lnTo>
                    <a:lnTo>
                      <a:pt x="203" y="104"/>
                    </a:lnTo>
                    <a:lnTo>
                      <a:pt x="201" y="117"/>
                    </a:lnTo>
                    <a:lnTo>
                      <a:pt x="199" y="131"/>
                    </a:lnTo>
                    <a:lnTo>
                      <a:pt x="195" y="144"/>
                    </a:lnTo>
                    <a:lnTo>
                      <a:pt x="190" y="155"/>
                    </a:lnTo>
                    <a:lnTo>
                      <a:pt x="192" y="153"/>
                    </a:lnTo>
                    <a:lnTo>
                      <a:pt x="194" y="153"/>
                    </a:lnTo>
                    <a:lnTo>
                      <a:pt x="199" y="142"/>
                    </a:lnTo>
                    <a:lnTo>
                      <a:pt x="203" y="131"/>
                    </a:lnTo>
                    <a:lnTo>
                      <a:pt x="205" y="117"/>
                    </a:lnTo>
                    <a:lnTo>
                      <a:pt x="207" y="104"/>
                    </a:lnTo>
                    <a:close/>
                    <a:moveTo>
                      <a:pt x="199" y="66"/>
                    </a:moveTo>
                    <a:lnTo>
                      <a:pt x="194" y="55"/>
                    </a:lnTo>
                    <a:lnTo>
                      <a:pt x="186" y="44"/>
                    </a:lnTo>
                    <a:lnTo>
                      <a:pt x="182" y="42"/>
                    </a:lnTo>
                    <a:lnTo>
                      <a:pt x="176" y="38"/>
                    </a:lnTo>
                    <a:lnTo>
                      <a:pt x="186" y="51"/>
                    </a:lnTo>
                    <a:lnTo>
                      <a:pt x="194" y="64"/>
                    </a:lnTo>
                    <a:lnTo>
                      <a:pt x="194" y="64"/>
                    </a:lnTo>
                    <a:lnTo>
                      <a:pt x="195" y="64"/>
                    </a:lnTo>
                    <a:lnTo>
                      <a:pt x="197" y="66"/>
                    </a:lnTo>
                    <a:lnTo>
                      <a:pt x="199" y="66"/>
                    </a:lnTo>
                    <a:close/>
                    <a:moveTo>
                      <a:pt x="104" y="0"/>
                    </a:moveTo>
                    <a:lnTo>
                      <a:pt x="102" y="0"/>
                    </a:lnTo>
                    <a:lnTo>
                      <a:pt x="102" y="0"/>
                    </a:lnTo>
                    <a:lnTo>
                      <a:pt x="89" y="2"/>
                    </a:lnTo>
                    <a:lnTo>
                      <a:pt x="76" y="4"/>
                    </a:lnTo>
                    <a:lnTo>
                      <a:pt x="78" y="6"/>
                    </a:lnTo>
                    <a:lnTo>
                      <a:pt x="80" y="7"/>
                    </a:lnTo>
                    <a:lnTo>
                      <a:pt x="91" y="6"/>
                    </a:lnTo>
                    <a:lnTo>
                      <a:pt x="102" y="4"/>
                    </a:lnTo>
                    <a:lnTo>
                      <a:pt x="108" y="4"/>
                    </a:lnTo>
                    <a:lnTo>
                      <a:pt x="116" y="6"/>
                    </a:lnTo>
                    <a:lnTo>
                      <a:pt x="110" y="2"/>
                    </a:lnTo>
                    <a:lnTo>
                      <a:pt x="104" y="0"/>
                    </a:lnTo>
                    <a:close/>
                    <a:moveTo>
                      <a:pt x="0" y="129"/>
                    </a:moveTo>
                    <a:lnTo>
                      <a:pt x="4" y="138"/>
                    </a:lnTo>
                    <a:lnTo>
                      <a:pt x="8" y="148"/>
                    </a:lnTo>
                    <a:lnTo>
                      <a:pt x="11" y="157"/>
                    </a:lnTo>
                    <a:lnTo>
                      <a:pt x="17" y="165"/>
                    </a:lnTo>
                    <a:lnTo>
                      <a:pt x="23" y="172"/>
                    </a:lnTo>
                    <a:lnTo>
                      <a:pt x="30" y="180"/>
                    </a:lnTo>
                    <a:lnTo>
                      <a:pt x="38" y="188"/>
                    </a:lnTo>
                    <a:lnTo>
                      <a:pt x="47" y="193"/>
                    </a:lnTo>
                    <a:lnTo>
                      <a:pt x="49" y="191"/>
                    </a:lnTo>
                    <a:lnTo>
                      <a:pt x="51" y="191"/>
                    </a:lnTo>
                    <a:lnTo>
                      <a:pt x="42" y="186"/>
                    </a:lnTo>
                    <a:lnTo>
                      <a:pt x="34" y="180"/>
                    </a:lnTo>
                    <a:lnTo>
                      <a:pt x="28" y="172"/>
                    </a:lnTo>
                    <a:lnTo>
                      <a:pt x="21" y="165"/>
                    </a:lnTo>
                    <a:lnTo>
                      <a:pt x="15" y="155"/>
                    </a:lnTo>
                    <a:lnTo>
                      <a:pt x="11" y="146"/>
                    </a:lnTo>
                    <a:lnTo>
                      <a:pt x="8" y="136"/>
                    </a:lnTo>
                    <a:lnTo>
                      <a:pt x="4" y="127"/>
                    </a:lnTo>
                    <a:lnTo>
                      <a:pt x="2" y="127"/>
                    </a:lnTo>
                    <a:lnTo>
                      <a:pt x="0" y="129"/>
                    </a:lnTo>
                    <a:close/>
                  </a:path>
                </a:pathLst>
              </a:custGeom>
              <a:solidFill>
                <a:srgbClr val="EAB12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12" name="Freeform 312"/>
              <p:cNvSpPr>
                <a:spLocks noEditPoints="1"/>
              </p:cNvSpPr>
              <p:nvPr/>
            </p:nvSpPr>
            <p:spPr bwMode="auto">
              <a:xfrm>
                <a:off x="1764" y="1535"/>
                <a:ext cx="203" cy="189"/>
              </a:xfrm>
              <a:custGeom>
                <a:avLst/>
                <a:gdLst/>
                <a:ahLst/>
                <a:cxnLst>
                  <a:cxn ang="0">
                    <a:pos x="203" y="102"/>
                  </a:cxn>
                  <a:cxn ang="0">
                    <a:pos x="203" y="100"/>
                  </a:cxn>
                  <a:cxn ang="0">
                    <a:pos x="203" y="100"/>
                  </a:cxn>
                  <a:cxn ang="0">
                    <a:pos x="201" y="100"/>
                  </a:cxn>
                  <a:cxn ang="0">
                    <a:pos x="199" y="98"/>
                  </a:cxn>
                  <a:cxn ang="0">
                    <a:pos x="199" y="100"/>
                  </a:cxn>
                  <a:cxn ang="0">
                    <a:pos x="199" y="102"/>
                  </a:cxn>
                  <a:cxn ang="0">
                    <a:pos x="197" y="115"/>
                  </a:cxn>
                  <a:cxn ang="0">
                    <a:pos x="195" y="129"/>
                  </a:cxn>
                  <a:cxn ang="0">
                    <a:pos x="192" y="142"/>
                  </a:cxn>
                  <a:cxn ang="0">
                    <a:pos x="184" y="153"/>
                  </a:cxn>
                  <a:cxn ang="0">
                    <a:pos x="188" y="153"/>
                  </a:cxn>
                  <a:cxn ang="0">
                    <a:pos x="190" y="151"/>
                  </a:cxn>
                  <a:cxn ang="0">
                    <a:pos x="195" y="140"/>
                  </a:cxn>
                  <a:cxn ang="0">
                    <a:pos x="199" y="129"/>
                  </a:cxn>
                  <a:cxn ang="0">
                    <a:pos x="201" y="115"/>
                  </a:cxn>
                  <a:cxn ang="0">
                    <a:pos x="203" y="102"/>
                  </a:cxn>
                  <a:cxn ang="0">
                    <a:pos x="195" y="64"/>
                  </a:cxn>
                  <a:cxn ang="0">
                    <a:pos x="188" y="51"/>
                  </a:cxn>
                  <a:cxn ang="0">
                    <a:pos x="180" y="40"/>
                  </a:cxn>
                  <a:cxn ang="0">
                    <a:pos x="174" y="36"/>
                  </a:cxn>
                  <a:cxn ang="0">
                    <a:pos x="169" y="32"/>
                  </a:cxn>
                  <a:cxn ang="0">
                    <a:pos x="180" y="45"/>
                  </a:cxn>
                  <a:cxn ang="0">
                    <a:pos x="190" y="60"/>
                  </a:cxn>
                  <a:cxn ang="0">
                    <a:pos x="192" y="62"/>
                  </a:cxn>
                  <a:cxn ang="0">
                    <a:pos x="193" y="62"/>
                  </a:cxn>
                  <a:cxn ang="0">
                    <a:pos x="193" y="62"/>
                  </a:cxn>
                  <a:cxn ang="0">
                    <a:pos x="195" y="64"/>
                  </a:cxn>
                  <a:cxn ang="0">
                    <a:pos x="108" y="0"/>
                  </a:cxn>
                  <a:cxn ang="0">
                    <a:pos x="104" y="0"/>
                  </a:cxn>
                  <a:cxn ang="0">
                    <a:pos x="100" y="0"/>
                  </a:cxn>
                  <a:cxn ang="0">
                    <a:pos x="87" y="2"/>
                  </a:cxn>
                  <a:cxn ang="0">
                    <a:pos x="76" y="4"/>
                  </a:cxn>
                  <a:cxn ang="0">
                    <a:pos x="78" y="5"/>
                  </a:cxn>
                  <a:cxn ang="0">
                    <a:pos x="80" y="5"/>
                  </a:cxn>
                  <a:cxn ang="0">
                    <a:pos x="89" y="5"/>
                  </a:cxn>
                  <a:cxn ang="0">
                    <a:pos x="100" y="4"/>
                  </a:cxn>
                  <a:cxn ang="0">
                    <a:pos x="110" y="5"/>
                  </a:cxn>
                  <a:cxn ang="0">
                    <a:pos x="119" y="5"/>
                  </a:cxn>
                  <a:cxn ang="0">
                    <a:pos x="114" y="4"/>
                  </a:cxn>
                  <a:cxn ang="0">
                    <a:pos x="108" y="0"/>
                  </a:cxn>
                  <a:cxn ang="0">
                    <a:pos x="0" y="125"/>
                  </a:cxn>
                  <a:cxn ang="0">
                    <a:pos x="4" y="136"/>
                  </a:cxn>
                  <a:cxn ang="0">
                    <a:pos x="7" y="146"/>
                  </a:cxn>
                  <a:cxn ang="0">
                    <a:pos x="11" y="153"/>
                  </a:cxn>
                  <a:cxn ang="0">
                    <a:pos x="17" y="163"/>
                  </a:cxn>
                  <a:cxn ang="0">
                    <a:pos x="23" y="170"/>
                  </a:cxn>
                  <a:cxn ang="0">
                    <a:pos x="30" y="178"/>
                  </a:cxn>
                  <a:cxn ang="0">
                    <a:pos x="38" y="184"/>
                  </a:cxn>
                  <a:cxn ang="0">
                    <a:pos x="47" y="189"/>
                  </a:cxn>
                  <a:cxn ang="0">
                    <a:pos x="49" y="189"/>
                  </a:cxn>
                  <a:cxn ang="0">
                    <a:pos x="51" y="188"/>
                  </a:cxn>
                  <a:cxn ang="0">
                    <a:pos x="44" y="184"/>
                  </a:cxn>
                  <a:cxn ang="0">
                    <a:pos x="34" y="176"/>
                  </a:cxn>
                  <a:cxn ang="0">
                    <a:pos x="28" y="169"/>
                  </a:cxn>
                  <a:cxn ang="0">
                    <a:pos x="21" y="161"/>
                  </a:cxn>
                  <a:cxn ang="0">
                    <a:pos x="15" y="153"/>
                  </a:cxn>
                  <a:cxn ang="0">
                    <a:pos x="11" y="144"/>
                  </a:cxn>
                  <a:cxn ang="0">
                    <a:pos x="7" y="134"/>
                  </a:cxn>
                  <a:cxn ang="0">
                    <a:pos x="4" y="125"/>
                  </a:cxn>
                  <a:cxn ang="0">
                    <a:pos x="2" y="125"/>
                  </a:cxn>
                  <a:cxn ang="0">
                    <a:pos x="0" y="125"/>
                  </a:cxn>
                </a:cxnLst>
                <a:rect l="0" t="0" r="r" b="b"/>
                <a:pathLst>
                  <a:path w="203" h="189">
                    <a:moveTo>
                      <a:pt x="203" y="102"/>
                    </a:moveTo>
                    <a:lnTo>
                      <a:pt x="203" y="100"/>
                    </a:lnTo>
                    <a:lnTo>
                      <a:pt x="203" y="100"/>
                    </a:lnTo>
                    <a:lnTo>
                      <a:pt x="201" y="100"/>
                    </a:lnTo>
                    <a:lnTo>
                      <a:pt x="199" y="98"/>
                    </a:lnTo>
                    <a:lnTo>
                      <a:pt x="199" y="100"/>
                    </a:lnTo>
                    <a:lnTo>
                      <a:pt x="199" y="102"/>
                    </a:lnTo>
                    <a:lnTo>
                      <a:pt x="197" y="115"/>
                    </a:lnTo>
                    <a:lnTo>
                      <a:pt x="195" y="129"/>
                    </a:lnTo>
                    <a:lnTo>
                      <a:pt x="192" y="142"/>
                    </a:lnTo>
                    <a:lnTo>
                      <a:pt x="184" y="153"/>
                    </a:lnTo>
                    <a:lnTo>
                      <a:pt x="188" y="153"/>
                    </a:lnTo>
                    <a:lnTo>
                      <a:pt x="190" y="151"/>
                    </a:lnTo>
                    <a:lnTo>
                      <a:pt x="195" y="140"/>
                    </a:lnTo>
                    <a:lnTo>
                      <a:pt x="199" y="129"/>
                    </a:lnTo>
                    <a:lnTo>
                      <a:pt x="201" y="115"/>
                    </a:lnTo>
                    <a:lnTo>
                      <a:pt x="203" y="102"/>
                    </a:lnTo>
                    <a:close/>
                    <a:moveTo>
                      <a:pt x="195" y="64"/>
                    </a:moveTo>
                    <a:lnTo>
                      <a:pt x="188" y="51"/>
                    </a:lnTo>
                    <a:lnTo>
                      <a:pt x="180" y="40"/>
                    </a:lnTo>
                    <a:lnTo>
                      <a:pt x="174" y="36"/>
                    </a:lnTo>
                    <a:lnTo>
                      <a:pt x="169" y="32"/>
                    </a:lnTo>
                    <a:lnTo>
                      <a:pt x="180" y="45"/>
                    </a:lnTo>
                    <a:lnTo>
                      <a:pt x="190" y="60"/>
                    </a:lnTo>
                    <a:lnTo>
                      <a:pt x="192" y="62"/>
                    </a:lnTo>
                    <a:lnTo>
                      <a:pt x="193" y="62"/>
                    </a:lnTo>
                    <a:lnTo>
                      <a:pt x="193" y="62"/>
                    </a:lnTo>
                    <a:lnTo>
                      <a:pt x="195" y="64"/>
                    </a:lnTo>
                    <a:close/>
                    <a:moveTo>
                      <a:pt x="108" y="0"/>
                    </a:moveTo>
                    <a:lnTo>
                      <a:pt x="104" y="0"/>
                    </a:lnTo>
                    <a:lnTo>
                      <a:pt x="100" y="0"/>
                    </a:lnTo>
                    <a:lnTo>
                      <a:pt x="87" y="2"/>
                    </a:lnTo>
                    <a:lnTo>
                      <a:pt x="76" y="4"/>
                    </a:lnTo>
                    <a:lnTo>
                      <a:pt x="78" y="5"/>
                    </a:lnTo>
                    <a:lnTo>
                      <a:pt x="80" y="5"/>
                    </a:lnTo>
                    <a:lnTo>
                      <a:pt x="89" y="5"/>
                    </a:lnTo>
                    <a:lnTo>
                      <a:pt x="100" y="4"/>
                    </a:lnTo>
                    <a:lnTo>
                      <a:pt x="110" y="5"/>
                    </a:lnTo>
                    <a:lnTo>
                      <a:pt x="119" y="5"/>
                    </a:lnTo>
                    <a:lnTo>
                      <a:pt x="114" y="4"/>
                    </a:lnTo>
                    <a:lnTo>
                      <a:pt x="108" y="0"/>
                    </a:lnTo>
                    <a:close/>
                    <a:moveTo>
                      <a:pt x="0" y="125"/>
                    </a:moveTo>
                    <a:lnTo>
                      <a:pt x="4" y="136"/>
                    </a:lnTo>
                    <a:lnTo>
                      <a:pt x="7" y="146"/>
                    </a:lnTo>
                    <a:lnTo>
                      <a:pt x="11" y="153"/>
                    </a:lnTo>
                    <a:lnTo>
                      <a:pt x="17" y="163"/>
                    </a:lnTo>
                    <a:lnTo>
                      <a:pt x="23" y="170"/>
                    </a:lnTo>
                    <a:lnTo>
                      <a:pt x="30" y="178"/>
                    </a:lnTo>
                    <a:lnTo>
                      <a:pt x="38" y="184"/>
                    </a:lnTo>
                    <a:lnTo>
                      <a:pt x="47" y="189"/>
                    </a:lnTo>
                    <a:lnTo>
                      <a:pt x="49" y="189"/>
                    </a:lnTo>
                    <a:lnTo>
                      <a:pt x="51" y="188"/>
                    </a:lnTo>
                    <a:lnTo>
                      <a:pt x="44" y="184"/>
                    </a:lnTo>
                    <a:lnTo>
                      <a:pt x="34" y="176"/>
                    </a:lnTo>
                    <a:lnTo>
                      <a:pt x="28" y="169"/>
                    </a:lnTo>
                    <a:lnTo>
                      <a:pt x="21" y="161"/>
                    </a:lnTo>
                    <a:lnTo>
                      <a:pt x="15" y="153"/>
                    </a:lnTo>
                    <a:lnTo>
                      <a:pt x="11" y="144"/>
                    </a:lnTo>
                    <a:lnTo>
                      <a:pt x="7" y="134"/>
                    </a:lnTo>
                    <a:lnTo>
                      <a:pt x="4" y="125"/>
                    </a:lnTo>
                    <a:lnTo>
                      <a:pt x="2" y="125"/>
                    </a:lnTo>
                    <a:lnTo>
                      <a:pt x="0" y="125"/>
                    </a:lnTo>
                    <a:close/>
                  </a:path>
                </a:pathLst>
              </a:custGeom>
              <a:solidFill>
                <a:srgbClr val="EAB22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13" name="Freeform 313"/>
              <p:cNvSpPr>
                <a:spLocks noEditPoints="1"/>
              </p:cNvSpPr>
              <p:nvPr/>
            </p:nvSpPr>
            <p:spPr bwMode="auto">
              <a:xfrm>
                <a:off x="1766" y="1537"/>
                <a:ext cx="200" cy="187"/>
              </a:xfrm>
              <a:custGeom>
                <a:avLst/>
                <a:gdLst/>
                <a:ahLst/>
                <a:cxnLst>
                  <a:cxn ang="0">
                    <a:pos x="199" y="100"/>
                  </a:cxn>
                  <a:cxn ang="0">
                    <a:pos x="199" y="98"/>
                  </a:cxn>
                  <a:cxn ang="0">
                    <a:pos x="199" y="98"/>
                  </a:cxn>
                  <a:cxn ang="0">
                    <a:pos x="197" y="96"/>
                  </a:cxn>
                  <a:cxn ang="0">
                    <a:pos x="195" y="96"/>
                  </a:cxn>
                  <a:cxn ang="0">
                    <a:pos x="195" y="98"/>
                  </a:cxn>
                  <a:cxn ang="0">
                    <a:pos x="195" y="100"/>
                  </a:cxn>
                  <a:cxn ang="0">
                    <a:pos x="193" y="113"/>
                  </a:cxn>
                  <a:cxn ang="0">
                    <a:pos x="191" y="127"/>
                  </a:cxn>
                  <a:cxn ang="0">
                    <a:pos x="186" y="140"/>
                  </a:cxn>
                  <a:cxn ang="0">
                    <a:pos x="180" y="151"/>
                  </a:cxn>
                  <a:cxn ang="0">
                    <a:pos x="182" y="151"/>
                  </a:cxn>
                  <a:cxn ang="0">
                    <a:pos x="186" y="151"/>
                  </a:cxn>
                  <a:cxn ang="0">
                    <a:pos x="191" y="140"/>
                  </a:cxn>
                  <a:cxn ang="0">
                    <a:pos x="195" y="127"/>
                  </a:cxn>
                  <a:cxn ang="0">
                    <a:pos x="197" y="113"/>
                  </a:cxn>
                  <a:cxn ang="0">
                    <a:pos x="199" y="100"/>
                  </a:cxn>
                  <a:cxn ang="0">
                    <a:pos x="190" y="60"/>
                  </a:cxn>
                  <a:cxn ang="0">
                    <a:pos x="182" y="47"/>
                  </a:cxn>
                  <a:cxn ang="0">
                    <a:pos x="172" y="34"/>
                  </a:cxn>
                  <a:cxn ang="0">
                    <a:pos x="167" y="30"/>
                  </a:cxn>
                  <a:cxn ang="0">
                    <a:pos x="159" y="26"/>
                  </a:cxn>
                  <a:cxn ang="0">
                    <a:pos x="167" y="32"/>
                  </a:cxn>
                  <a:cxn ang="0">
                    <a:pos x="172" y="40"/>
                  </a:cxn>
                  <a:cxn ang="0">
                    <a:pos x="180" y="49"/>
                  </a:cxn>
                  <a:cxn ang="0">
                    <a:pos x="184" y="58"/>
                  </a:cxn>
                  <a:cxn ang="0">
                    <a:pos x="188" y="58"/>
                  </a:cxn>
                  <a:cxn ang="0">
                    <a:pos x="190" y="60"/>
                  </a:cxn>
                  <a:cxn ang="0">
                    <a:pos x="112" y="2"/>
                  </a:cxn>
                  <a:cxn ang="0">
                    <a:pos x="104" y="0"/>
                  </a:cxn>
                  <a:cxn ang="0">
                    <a:pos x="98" y="0"/>
                  </a:cxn>
                  <a:cxn ang="0">
                    <a:pos x="87" y="2"/>
                  </a:cxn>
                  <a:cxn ang="0">
                    <a:pos x="76" y="3"/>
                  </a:cxn>
                  <a:cxn ang="0">
                    <a:pos x="78" y="3"/>
                  </a:cxn>
                  <a:cxn ang="0">
                    <a:pos x="81" y="5"/>
                  </a:cxn>
                  <a:cxn ang="0">
                    <a:pos x="89" y="3"/>
                  </a:cxn>
                  <a:cxn ang="0">
                    <a:pos x="98" y="3"/>
                  </a:cxn>
                  <a:cxn ang="0">
                    <a:pos x="112" y="5"/>
                  </a:cxn>
                  <a:cxn ang="0">
                    <a:pos x="125" y="7"/>
                  </a:cxn>
                  <a:cxn ang="0">
                    <a:pos x="117" y="5"/>
                  </a:cxn>
                  <a:cxn ang="0">
                    <a:pos x="112" y="2"/>
                  </a:cxn>
                  <a:cxn ang="0">
                    <a:pos x="0" y="123"/>
                  </a:cxn>
                  <a:cxn ang="0">
                    <a:pos x="4" y="132"/>
                  </a:cxn>
                  <a:cxn ang="0">
                    <a:pos x="7" y="142"/>
                  </a:cxn>
                  <a:cxn ang="0">
                    <a:pos x="11" y="151"/>
                  </a:cxn>
                  <a:cxn ang="0">
                    <a:pos x="17" y="161"/>
                  </a:cxn>
                  <a:cxn ang="0">
                    <a:pos x="24" y="168"/>
                  </a:cxn>
                  <a:cxn ang="0">
                    <a:pos x="30" y="176"/>
                  </a:cxn>
                  <a:cxn ang="0">
                    <a:pos x="38" y="182"/>
                  </a:cxn>
                  <a:cxn ang="0">
                    <a:pos x="47" y="187"/>
                  </a:cxn>
                  <a:cxn ang="0">
                    <a:pos x="49" y="186"/>
                  </a:cxn>
                  <a:cxn ang="0">
                    <a:pos x="51" y="186"/>
                  </a:cxn>
                  <a:cxn ang="0">
                    <a:pos x="43" y="180"/>
                  </a:cxn>
                  <a:cxn ang="0">
                    <a:pos x="36" y="174"/>
                  </a:cxn>
                  <a:cxn ang="0">
                    <a:pos x="28" y="167"/>
                  </a:cxn>
                  <a:cxn ang="0">
                    <a:pos x="21" y="159"/>
                  </a:cxn>
                  <a:cxn ang="0">
                    <a:pos x="15" y="151"/>
                  </a:cxn>
                  <a:cxn ang="0">
                    <a:pos x="11" y="142"/>
                  </a:cxn>
                  <a:cxn ang="0">
                    <a:pos x="7" y="132"/>
                  </a:cxn>
                  <a:cxn ang="0">
                    <a:pos x="4" y="123"/>
                  </a:cxn>
                  <a:cxn ang="0">
                    <a:pos x="2" y="123"/>
                  </a:cxn>
                  <a:cxn ang="0">
                    <a:pos x="0" y="123"/>
                  </a:cxn>
                </a:cxnLst>
                <a:rect l="0" t="0" r="r" b="b"/>
                <a:pathLst>
                  <a:path w="199" h="187">
                    <a:moveTo>
                      <a:pt x="199" y="100"/>
                    </a:moveTo>
                    <a:lnTo>
                      <a:pt x="199" y="98"/>
                    </a:lnTo>
                    <a:lnTo>
                      <a:pt x="199" y="98"/>
                    </a:lnTo>
                    <a:lnTo>
                      <a:pt x="197" y="96"/>
                    </a:lnTo>
                    <a:lnTo>
                      <a:pt x="195" y="96"/>
                    </a:lnTo>
                    <a:lnTo>
                      <a:pt x="195" y="98"/>
                    </a:lnTo>
                    <a:lnTo>
                      <a:pt x="195" y="100"/>
                    </a:lnTo>
                    <a:lnTo>
                      <a:pt x="193" y="113"/>
                    </a:lnTo>
                    <a:lnTo>
                      <a:pt x="191" y="127"/>
                    </a:lnTo>
                    <a:lnTo>
                      <a:pt x="186" y="140"/>
                    </a:lnTo>
                    <a:lnTo>
                      <a:pt x="180" y="151"/>
                    </a:lnTo>
                    <a:lnTo>
                      <a:pt x="182" y="151"/>
                    </a:lnTo>
                    <a:lnTo>
                      <a:pt x="186" y="151"/>
                    </a:lnTo>
                    <a:lnTo>
                      <a:pt x="191" y="140"/>
                    </a:lnTo>
                    <a:lnTo>
                      <a:pt x="195" y="127"/>
                    </a:lnTo>
                    <a:lnTo>
                      <a:pt x="197" y="113"/>
                    </a:lnTo>
                    <a:lnTo>
                      <a:pt x="199" y="100"/>
                    </a:lnTo>
                    <a:close/>
                    <a:moveTo>
                      <a:pt x="190" y="60"/>
                    </a:moveTo>
                    <a:lnTo>
                      <a:pt x="182" y="47"/>
                    </a:lnTo>
                    <a:lnTo>
                      <a:pt x="172" y="34"/>
                    </a:lnTo>
                    <a:lnTo>
                      <a:pt x="167" y="30"/>
                    </a:lnTo>
                    <a:lnTo>
                      <a:pt x="159" y="26"/>
                    </a:lnTo>
                    <a:lnTo>
                      <a:pt x="167" y="32"/>
                    </a:lnTo>
                    <a:lnTo>
                      <a:pt x="172" y="40"/>
                    </a:lnTo>
                    <a:lnTo>
                      <a:pt x="180" y="49"/>
                    </a:lnTo>
                    <a:lnTo>
                      <a:pt x="184" y="58"/>
                    </a:lnTo>
                    <a:lnTo>
                      <a:pt x="188" y="58"/>
                    </a:lnTo>
                    <a:lnTo>
                      <a:pt x="190" y="60"/>
                    </a:lnTo>
                    <a:close/>
                    <a:moveTo>
                      <a:pt x="112" y="2"/>
                    </a:moveTo>
                    <a:lnTo>
                      <a:pt x="104" y="0"/>
                    </a:lnTo>
                    <a:lnTo>
                      <a:pt x="98" y="0"/>
                    </a:lnTo>
                    <a:lnTo>
                      <a:pt x="87" y="2"/>
                    </a:lnTo>
                    <a:lnTo>
                      <a:pt x="76" y="3"/>
                    </a:lnTo>
                    <a:lnTo>
                      <a:pt x="78" y="3"/>
                    </a:lnTo>
                    <a:lnTo>
                      <a:pt x="81" y="5"/>
                    </a:lnTo>
                    <a:lnTo>
                      <a:pt x="89" y="3"/>
                    </a:lnTo>
                    <a:lnTo>
                      <a:pt x="98" y="3"/>
                    </a:lnTo>
                    <a:lnTo>
                      <a:pt x="112" y="5"/>
                    </a:lnTo>
                    <a:lnTo>
                      <a:pt x="125" y="7"/>
                    </a:lnTo>
                    <a:lnTo>
                      <a:pt x="117" y="5"/>
                    </a:lnTo>
                    <a:lnTo>
                      <a:pt x="112" y="2"/>
                    </a:lnTo>
                    <a:close/>
                    <a:moveTo>
                      <a:pt x="0" y="123"/>
                    </a:moveTo>
                    <a:lnTo>
                      <a:pt x="4" y="132"/>
                    </a:lnTo>
                    <a:lnTo>
                      <a:pt x="7" y="142"/>
                    </a:lnTo>
                    <a:lnTo>
                      <a:pt x="11" y="151"/>
                    </a:lnTo>
                    <a:lnTo>
                      <a:pt x="17" y="161"/>
                    </a:lnTo>
                    <a:lnTo>
                      <a:pt x="24" y="168"/>
                    </a:lnTo>
                    <a:lnTo>
                      <a:pt x="30" y="176"/>
                    </a:lnTo>
                    <a:lnTo>
                      <a:pt x="38" y="182"/>
                    </a:lnTo>
                    <a:lnTo>
                      <a:pt x="47" y="187"/>
                    </a:lnTo>
                    <a:lnTo>
                      <a:pt x="49" y="186"/>
                    </a:lnTo>
                    <a:lnTo>
                      <a:pt x="51" y="186"/>
                    </a:lnTo>
                    <a:lnTo>
                      <a:pt x="43" y="180"/>
                    </a:lnTo>
                    <a:lnTo>
                      <a:pt x="36" y="174"/>
                    </a:lnTo>
                    <a:lnTo>
                      <a:pt x="28" y="167"/>
                    </a:lnTo>
                    <a:lnTo>
                      <a:pt x="21" y="159"/>
                    </a:lnTo>
                    <a:lnTo>
                      <a:pt x="15" y="151"/>
                    </a:lnTo>
                    <a:lnTo>
                      <a:pt x="11" y="142"/>
                    </a:lnTo>
                    <a:lnTo>
                      <a:pt x="7" y="132"/>
                    </a:lnTo>
                    <a:lnTo>
                      <a:pt x="4" y="123"/>
                    </a:lnTo>
                    <a:lnTo>
                      <a:pt x="2" y="123"/>
                    </a:lnTo>
                    <a:lnTo>
                      <a:pt x="0" y="123"/>
                    </a:lnTo>
                    <a:close/>
                  </a:path>
                </a:pathLst>
              </a:custGeom>
              <a:solidFill>
                <a:srgbClr val="EAB32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14" name="Freeform 314"/>
              <p:cNvSpPr>
                <a:spLocks noEditPoints="1"/>
              </p:cNvSpPr>
              <p:nvPr/>
            </p:nvSpPr>
            <p:spPr bwMode="auto">
              <a:xfrm>
                <a:off x="1768" y="1539"/>
                <a:ext cx="195" cy="184"/>
              </a:xfrm>
              <a:custGeom>
                <a:avLst/>
                <a:gdLst/>
                <a:ahLst/>
                <a:cxnLst>
                  <a:cxn ang="0">
                    <a:pos x="195" y="98"/>
                  </a:cxn>
                  <a:cxn ang="0">
                    <a:pos x="195" y="96"/>
                  </a:cxn>
                  <a:cxn ang="0">
                    <a:pos x="195" y="94"/>
                  </a:cxn>
                  <a:cxn ang="0">
                    <a:pos x="193" y="94"/>
                  </a:cxn>
                  <a:cxn ang="0">
                    <a:pos x="191" y="94"/>
                  </a:cxn>
                  <a:cxn ang="0">
                    <a:pos x="191" y="96"/>
                  </a:cxn>
                  <a:cxn ang="0">
                    <a:pos x="191" y="98"/>
                  </a:cxn>
                  <a:cxn ang="0">
                    <a:pos x="189" y="113"/>
                  </a:cxn>
                  <a:cxn ang="0">
                    <a:pos x="188" y="127"/>
                  </a:cxn>
                  <a:cxn ang="0">
                    <a:pos x="182" y="138"/>
                  </a:cxn>
                  <a:cxn ang="0">
                    <a:pos x="176" y="149"/>
                  </a:cxn>
                  <a:cxn ang="0">
                    <a:pos x="178" y="149"/>
                  </a:cxn>
                  <a:cxn ang="0">
                    <a:pos x="180" y="149"/>
                  </a:cxn>
                  <a:cxn ang="0">
                    <a:pos x="188" y="138"/>
                  </a:cxn>
                  <a:cxn ang="0">
                    <a:pos x="191" y="125"/>
                  </a:cxn>
                  <a:cxn ang="0">
                    <a:pos x="193" y="111"/>
                  </a:cxn>
                  <a:cxn ang="0">
                    <a:pos x="195" y="98"/>
                  </a:cxn>
                  <a:cxn ang="0">
                    <a:pos x="186" y="56"/>
                  </a:cxn>
                  <a:cxn ang="0">
                    <a:pos x="176" y="41"/>
                  </a:cxn>
                  <a:cxn ang="0">
                    <a:pos x="165" y="28"/>
                  </a:cxn>
                  <a:cxn ang="0">
                    <a:pos x="140" y="15"/>
                  </a:cxn>
                  <a:cxn ang="0">
                    <a:pos x="115" y="1"/>
                  </a:cxn>
                  <a:cxn ang="0">
                    <a:pos x="106" y="1"/>
                  </a:cxn>
                  <a:cxn ang="0">
                    <a:pos x="96" y="0"/>
                  </a:cxn>
                  <a:cxn ang="0">
                    <a:pos x="85" y="1"/>
                  </a:cxn>
                  <a:cxn ang="0">
                    <a:pos x="76" y="1"/>
                  </a:cxn>
                  <a:cxn ang="0">
                    <a:pos x="79" y="3"/>
                  </a:cxn>
                  <a:cxn ang="0">
                    <a:pos x="81" y="5"/>
                  </a:cxn>
                  <a:cxn ang="0">
                    <a:pos x="89" y="3"/>
                  </a:cxn>
                  <a:cxn ang="0">
                    <a:pos x="96" y="3"/>
                  </a:cxn>
                  <a:cxn ang="0">
                    <a:pos x="110" y="5"/>
                  </a:cxn>
                  <a:cxn ang="0">
                    <a:pos x="123" y="7"/>
                  </a:cxn>
                  <a:cxn ang="0">
                    <a:pos x="134" y="11"/>
                  </a:cxn>
                  <a:cxn ang="0">
                    <a:pos x="146" y="19"/>
                  </a:cxn>
                  <a:cxn ang="0">
                    <a:pos x="155" y="24"/>
                  </a:cxn>
                  <a:cxn ang="0">
                    <a:pos x="165" y="34"/>
                  </a:cxn>
                  <a:cxn ang="0">
                    <a:pos x="172" y="43"/>
                  </a:cxn>
                  <a:cxn ang="0">
                    <a:pos x="180" y="55"/>
                  </a:cxn>
                  <a:cxn ang="0">
                    <a:pos x="182" y="56"/>
                  </a:cxn>
                  <a:cxn ang="0">
                    <a:pos x="186" y="56"/>
                  </a:cxn>
                  <a:cxn ang="0">
                    <a:pos x="0" y="121"/>
                  </a:cxn>
                  <a:cxn ang="0">
                    <a:pos x="3" y="130"/>
                  </a:cxn>
                  <a:cxn ang="0">
                    <a:pos x="7" y="140"/>
                  </a:cxn>
                  <a:cxn ang="0">
                    <a:pos x="11" y="149"/>
                  </a:cxn>
                  <a:cxn ang="0">
                    <a:pos x="17" y="157"/>
                  </a:cxn>
                  <a:cxn ang="0">
                    <a:pos x="24" y="165"/>
                  </a:cxn>
                  <a:cxn ang="0">
                    <a:pos x="30" y="172"/>
                  </a:cxn>
                  <a:cxn ang="0">
                    <a:pos x="40" y="180"/>
                  </a:cxn>
                  <a:cxn ang="0">
                    <a:pos x="47" y="184"/>
                  </a:cxn>
                  <a:cxn ang="0">
                    <a:pos x="49" y="184"/>
                  </a:cxn>
                  <a:cxn ang="0">
                    <a:pos x="53" y="184"/>
                  </a:cxn>
                  <a:cxn ang="0">
                    <a:pos x="43" y="178"/>
                  </a:cxn>
                  <a:cxn ang="0">
                    <a:pos x="36" y="172"/>
                  </a:cxn>
                  <a:cxn ang="0">
                    <a:pos x="28" y="165"/>
                  </a:cxn>
                  <a:cxn ang="0">
                    <a:pos x="21" y="157"/>
                  </a:cxn>
                  <a:cxn ang="0">
                    <a:pos x="15" y="147"/>
                  </a:cxn>
                  <a:cxn ang="0">
                    <a:pos x="11" y="140"/>
                  </a:cxn>
                  <a:cxn ang="0">
                    <a:pos x="7" y="130"/>
                  </a:cxn>
                  <a:cxn ang="0">
                    <a:pos x="3" y="119"/>
                  </a:cxn>
                  <a:cxn ang="0">
                    <a:pos x="2" y="121"/>
                  </a:cxn>
                  <a:cxn ang="0">
                    <a:pos x="0" y="121"/>
                  </a:cxn>
                </a:cxnLst>
                <a:rect l="0" t="0" r="r" b="b"/>
                <a:pathLst>
                  <a:path w="195" h="184">
                    <a:moveTo>
                      <a:pt x="195" y="98"/>
                    </a:moveTo>
                    <a:lnTo>
                      <a:pt x="195" y="96"/>
                    </a:lnTo>
                    <a:lnTo>
                      <a:pt x="195" y="94"/>
                    </a:lnTo>
                    <a:lnTo>
                      <a:pt x="193" y="94"/>
                    </a:lnTo>
                    <a:lnTo>
                      <a:pt x="191" y="94"/>
                    </a:lnTo>
                    <a:lnTo>
                      <a:pt x="191" y="96"/>
                    </a:lnTo>
                    <a:lnTo>
                      <a:pt x="191" y="98"/>
                    </a:lnTo>
                    <a:lnTo>
                      <a:pt x="189" y="113"/>
                    </a:lnTo>
                    <a:lnTo>
                      <a:pt x="188" y="127"/>
                    </a:lnTo>
                    <a:lnTo>
                      <a:pt x="182" y="138"/>
                    </a:lnTo>
                    <a:lnTo>
                      <a:pt x="176" y="149"/>
                    </a:lnTo>
                    <a:lnTo>
                      <a:pt x="178" y="149"/>
                    </a:lnTo>
                    <a:lnTo>
                      <a:pt x="180" y="149"/>
                    </a:lnTo>
                    <a:lnTo>
                      <a:pt x="188" y="138"/>
                    </a:lnTo>
                    <a:lnTo>
                      <a:pt x="191" y="125"/>
                    </a:lnTo>
                    <a:lnTo>
                      <a:pt x="193" y="111"/>
                    </a:lnTo>
                    <a:lnTo>
                      <a:pt x="195" y="98"/>
                    </a:lnTo>
                    <a:close/>
                    <a:moveTo>
                      <a:pt x="186" y="56"/>
                    </a:moveTo>
                    <a:lnTo>
                      <a:pt x="176" y="41"/>
                    </a:lnTo>
                    <a:lnTo>
                      <a:pt x="165" y="28"/>
                    </a:lnTo>
                    <a:lnTo>
                      <a:pt x="140" y="15"/>
                    </a:lnTo>
                    <a:lnTo>
                      <a:pt x="115" y="1"/>
                    </a:lnTo>
                    <a:lnTo>
                      <a:pt x="106" y="1"/>
                    </a:lnTo>
                    <a:lnTo>
                      <a:pt x="96" y="0"/>
                    </a:lnTo>
                    <a:lnTo>
                      <a:pt x="85" y="1"/>
                    </a:lnTo>
                    <a:lnTo>
                      <a:pt x="76" y="1"/>
                    </a:lnTo>
                    <a:lnTo>
                      <a:pt x="79" y="3"/>
                    </a:lnTo>
                    <a:lnTo>
                      <a:pt x="81" y="5"/>
                    </a:lnTo>
                    <a:lnTo>
                      <a:pt x="89" y="3"/>
                    </a:lnTo>
                    <a:lnTo>
                      <a:pt x="96" y="3"/>
                    </a:lnTo>
                    <a:lnTo>
                      <a:pt x="110" y="5"/>
                    </a:lnTo>
                    <a:lnTo>
                      <a:pt x="123" y="7"/>
                    </a:lnTo>
                    <a:lnTo>
                      <a:pt x="134" y="11"/>
                    </a:lnTo>
                    <a:lnTo>
                      <a:pt x="146" y="19"/>
                    </a:lnTo>
                    <a:lnTo>
                      <a:pt x="155" y="24"/>
                    </a:lnTo>
                    <a:lnTo>
                      <a:pt x="165" y="34"/>
                    </a:lnTo>
                    <a:lnTo>
                      <a:pt x="172" y="43"/>
                    </a:lnTo>
                    <a:lnTo>
                      <a:pt x="180" y="55"/>
                    </a:lnTo>
                    <a:lnTo>
                      <a:pt x="182" y="56"/>
                    </a:lnTo>
                    <a:lnTo>
                      <a:pt x="186" y="56"/>
                    </a:lnTo>
                    <a:close/>
                    <a:moveTo>
                      <a:pt x="0" y="121"/>
                    </a:moveTo>
                    <a:lnTo>
                      <a:pt x="3" y="130"/>
                    </a:lnTo>
                    <a:lnTo>
                      <a:pt x="7" y="140"/>
                    </a:lnTo>
                    <a:lnTo>
                      <a:pt x="11" y="149"/>
                    </a:lnTo>
                    <a:lnTo>
                      <a:pt x="17" y="157"/>
                    </a:lnTo>
                    <a:lnTo>
                      <a:pt x="24" y="165"/>
                    </a:lnTo>
                    <a:lnTo>
                      <a:pt x="30" y="172"/>
                    </a:lnTo>
                    <a:lnTo>
                      <a:pt x="40" y="180"/>
                    </a:lnTo>
                    <a:lnTo>
                      <a:pt x="47" y="184"/>
                    </a:lnTo>
                    <a:lnTo>
                      <a:pt x="49" y="184"/>
                    </a:lnTo>
                    <a:lnTo>
                      <a:pt x="53" y="184"/>
                    </a:lnTo>
                    <a:lnTo>
                      <a:pt x="43" y="178"/>
                    </a:lnTo>
                    <a:lnTo>
                      <a:pt x="36" y="172"/>
                    </a:lnTo>
                    <a:lnTo>
                      <a:pt x="28" y="165"/>
                    </a:lnTo>
                    <a:lnTo>
                      <a:pt x="21" y="157"/>
                    </a:lnTo>
                    <a:lnTo>
                      <a:pt x="15" y="147"/>
                    </a:lnTo>
                    <a:lnTo>
                      <a:pt x="11" y="140"/>
                    </a:lnTo>
                    <a:lnTo>
                      <a:pt x="7" y="130"/>
                    </a:lnTo>
                    <a:lnTo>
                      <a:pt x="3" y="119"/>
                    </a:lnTo>
                    <a:lnTo>
                      <a:pt x="2" y="121"/>
                    </a:lnTo>
                    <a:lnTo>
                      <a:pt x="0" y="121"/>
                    </a:lnTo>
                    <a:close/>
                  </a:path>
                </a:pathLst>
              </a:custGeom>
              <a:solidFill>
                <a:srgbClr val="EBB4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15" name="Freeform 315"/>
              <p:cNvSpPr>
                <a:spLocks noEditPoints="1"/>
              </p:cNvSpPr>
              <p:nvPr/>
            </p:nvSpPr>
            <p:spPr bwMode="auto">
              <a:xfrm>
                <a:off x="1770" y="1540"/>
                <a:ext cx="192" cy="183"/>
              </a:xfrm>
              <a:custGeom>
                <a:avLst/>
                <a:gdLst/>
                <a:ahLst/>
                <a:cxnLst>
                  <a:cxn ang="0">
                    <a:pos x="191" y="95"/>
                  </a:cxn>
                  <a:cxn ang="0">
                    <a:pos x="189" y="93"/>
                  </a:cxn>
                  <a:cxn ang="0">
                    <a:pos x="187" y="95"/>
                  </a:cxn>
                  <a:cxn ang="0">
                    <a:pos x="186" y="112"/>
                  </a:cxn>
                  <a:cxn ang="0">
                    <a:pos x="178" y="137"/>
                  </a:cxn>
                  <a:cxn ang="0">
                    <a:pos x="174" y="148"/>
                  </a:cxn>
                  <a:cxn ang="0">
                    <a:pos x="182" y="137"/>
                  </a:cxn>
                  <a:cxn ang="0">
                    <a:pos x="189" y="110"/>
                  </a:cxn>
                  <a:cxn ang="0">
                    <a:pos x="180" y="55"/>
                  </a:cxn>
                  <a:cxn ang="0">
                    <a:pos x="170" y="37"/>
                  </a:cxn>
                  <a:cxn ang="0">
                    <a:pos x="155" y="23"/>
                  </a:cxn>
                  <a:cxn ang="0">
                    <a:pos x="121" y="4"/>
                  </a:cxn>
                  <a:cxn ang="0">
                    <a:pos x="94" y="0"/>
                  </a:cxn>
                  <a:cxn ang="0">
                    <a:pos x="77" y="2"/>
                  </a:cxn>
                  <a:cxn ang="0">
                    <a:pos x="81" y="6"/>
                  </a:cxn>
                  <a:cxn ang="0">
                    <a:pos x="81" y="6"/>
                  </a:cxn>
                  <a:cxn ang="0">
                    <a:pos x="94" y="4"/>
                  </a:cxn>
                  <a:cxn ang="0">
                    <a:pos x="119" y="8"/>
                  </a:cxn>
                  <a:cxn ang="0">
                    <a:pos x="142" y="18"/>
                  </a:cxn>
                  <a:cxn ang="0">
                    <a:pos x="161" y="33"/>
                  </a:cxn>
                  <a:cxn ang="0">
                    <a:pos x="174" y="52"/>
                  </a:cxn>
                  <a:cxn ang="0">
                    <a:pos x="180" y="55"/>
                  </a:cxn>
                  <a:cxn ang="0">
                    <a:pos x="3" y="129"/>
                  </a:cxn>
                  <a:cxn ang="0">
                    <a:pos x="11" y="148"/>
                  </a:cxn>
                  <a:cxn ang="0">
                    <a:pos x="24" y="164"/>
                  </a:cxn>
                  <a:cxn ang="0">
                    <a:pos x="39" y="177"/>
                  </a:cxn>
                  <a:cxn ang="0">
                    <a:pos x="51" y="183"/>
                  </a:cxn>
                  <a:cxn ang="0">
                    <a:pos x="43" y="175"/>
                  </a:cxn>
                  <a:cxn ang="0">
                    <a:pos x="28" y="164"/>
                  </a:cxn>
                  <a:cxn ang="0">
                    <a:pos x="15" y="146"/>
                  </a:cxn>
                  <a:cxn ang="0">
                    <a:pos x="7" y="128"/>
                  </a:cxn>
                  <a:cxn ang="0">
                    <a:pos x="1" y="118"/>
                  </a:cxn>
                </a:cxnLst>
                <a:rect l="0" t="0" r="r" b="b"/>
                <a:pathLst>
                  <a:path w="191" h="183">
                    <a:moveTo>
                      <a:pt x="191" y="97"/>
                    </a:moveTo>
                    <a:lnTo>
                      <a:pt x="191" y="95"/>
                    </a:lnTo>
                    <a:lnTo>
                      <a:pt x="191" y="93"/>
                    </a:lnTo>
                    <a:lnTo>
                      <a:pt x="189" y="93"/>
                    </a:lnTo>
                    <a:lnTo>
                      <a:pt x="187" y="93"/>
                    </a:lnTo>
                    <a:lnTo>
                      <a:pt x="187" y="95"/>
                    </a:lnTo>
                    <a:lnTo>
                      <a:pt x="187" y="97"/>
                    </a:lnTo>
                    <a:lnTo>
                      <a:pt x="186" y="112"/>
                    </a:lnTo>
                    <a:lnTo>
                      <a:pt x="184" y="126"/>
                    </a:lnTo>
                    <a:lnTo>
                      <a:pt x="178" y="137"/>
                    </a:lnTo>
                    <a:lnTo>
                      <a:pt x="170" y="148"/>
                    </a:lnTo>
                    <a:lnTo>
                      <a:pt x="174" y="148"/>
                    </a:lnTo>
                    <a:lnTo>
                      <a:pt x="176" y="148"/>
                    </a:lnTo>
                    <a:lnTo>
                      <a:pt x="182" y="137"/>
                    </a:lnTo>
                    <a:lnTo>
                      <a:pt x="187" y="124"/>
                    </a:lnTo>
                    <a:lnTo>
                      <a:pt x="189" y="110"/>
                    </a:lnTo>
                    <a:lnTo>
                      <a:pt x="191" y="97"/>
                    </a:lnTo>
                    <a:close/>
                    <a:moveTo>
                      <a:pt x="180" y="55"/>
                    </a:moveTo>
                    <a:lnTo>
                      <a:pt x="176" y="46"/>
                    </a:lnTo>
                    <a:lnTo>
                      <a:pt x="170" y="37"/>
                    </a:lnTo>
                    <a:lnTo>
                      <a:pt x="163" y="29"/>
                    </a:lnTo>
                    <a:lnTo>
                      <a:pt x="155" y="23"/>
                    </a:lnTo>
                    <a:lnTo>
                      <a:pt x="138" y="14"/>
                    </a:lnTo>
                    <a:lnTo>
                      <a:pt x="121" y="4"/>
                    </a:lnTo>
                    <a:lnTo>
                      <a:pt x="108" y="2"/>
                    </a:lnTo>
                    <a:lnTo>
                      <a:pt x="94" y="0"/>
                    </a:lnTo>
                    <a:lnTo>
                      <a:pt x="85" y="0"/>
                    </a:lnTo>
                    <a:lnTo>
                      <a:pt x="77" y="2"/>
                    </a:lnTo>
                    <a:lnTo>
                      <a:pt x="79" y="4"/>
                    </a:lnTo>
                    <a:lnTo>
                      <a:pt x="81" y="6"/>
                    </a:lnTo>
                    <a:lnTo>
                      <a:pt x="81" y="6"/>
                    </a:lnTo>
                    <a:lnTo>
                      <a:pt x="81" y="6"/>
                    </a:lnTo>
                    <a:lnTo>
                      <a:pt x="87" y="4"/>
                    </a:lnTo>
                    <a:lnTo>
                      <a:pt x="94" y="4"/>
                    </a:lnTo>
                    <a:lnTo>
                      <a:pt x="106" y="6"/>
                    </a:lnTo>
                    <a:lnTo>
                      <a:pt x="119" y="8"/>
                    </a:lnTo>
                    <a:lnTo>
                      <a:pt x="130" y="12"/>
                    </a:lnTo>
                    <a:lnTo>
                      <a:pt x="142" y="18"/>
                    </a:lnTo>
                    <a:lnTo>
                      <a:pt x="151" y="25"/>
                    </a:lnTo>
                    <a:lnTo>
                      <a:pt x="161" y="33"/>
                    </a:lnTo>
                    <a:lnTo>
                      <a:pt x="168" y="42"/>
                    </a:lnTo>
                    <a:lnTo>
                      <a:pt x="174" y="52"/>
                    </a:lnTo>
                    <a:lnTo>
                      <a:pt x="178" y="54"/>
                    </a:lnTo>
                    <a:lnTo>
                      <a:pt x="180" y="55"/>
                    </a:lnTo>
                    <a:close/>
                    <a:moveTo>
                      <a:pt x="0" y="120"/>
                    </a:moveTo>
                    <a:lnTo>
                      <a:pt x="3" y="129"/>
                    </a:lnTo>
                    <a:lnTo>
                      <a:pt x="7" y="139"/>
                    </a:lnTo>
                    <a:lnTo>
                      <a:pt x="11" y="148"/>
                    </a:lnTo>
                    <a:lnTo>
                      <a:pt x="17" y="156"/>
                    </a:lnTo>
                    <a:lnTo>
                      <a:pt x="24" y="164"/>
                    </a:lnTo>
                    <a:lnTo>
                      <a:pt x="32" y="171"/>
                    </a:lnTo>
                    <a:lnTo>
                      <a:pt x="39" y="177"/>
                    </a:lnTo>
                    <a:lnTo>
                      <a:pt x="47" y="183"/>
                    </a:lnTo>
                    <a:lnTo>
                      <a:pt x="51" y="183"/>
                    </a:lnTo>
                    <a:lnTo>
                      <a:pt x="53" y="181"/>
                    </a:lnTo>
                    <a:lnTo>
                      <a:pt x="43" y="175"/>
                    </a:lnTo>
                    <a:lnTo>
                      <a:pt x="36" y="169"/>
                    </a:lnTo>
                    <a:lnTo>
                      <a:pt x="28" y="164"/>
                    </a:lnTo>
                    <a:lnTo>
                      <a:pt x="20" y="156"/>
                    </a:lnTo>
                    <a:lnTo>
                      <a:pt x="15" y="146"/>
                    </a:lnTo>
                    <a:lnTo>
                      <a:pt x="11" y="137"/>
                    </a:lnTo>
                    <a:lnTo>
                      <a:pt x="7" y="128"/>
                    </a:lnTo>
                    <a:lnTo>
                      <a:pt x="3" y="118"/>
                    </a:lnTo>
                    <a:lnTo>
                      <a:pt x="1" y="118"/>
                    </a:lnTo>
                    <a:lnTo>
                      <a:pt x="0" y="120"/>
                    </a:lnTo>
                    <a:close/>
                  </a:path>
                </a:pathLst>
              </a:custGeom>
              <a:solidFill>
                <a:srgbClr val="EBB5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16" name="Freeform 316"/>
              <p:cNvSpPr>
                <a:spLocks noEditPoints="1"/>
              </p:cNvSpPr>
              <p:nvPr/>
            </p:nvSpPr>
            <p:spPr bwMode="auto">
              <a:xfrm>
                <a:off x="1771" y="1542"/>
                <a:ext cx="188" cy="181"/>
              </a:xfrm>
              <a:custGeom>
                <a:avLst/>
                <a:gdLst/>
                <a:ahLst/>
                <a:cxnLst>
                  <a:cxn ang="0">
                    <a:pos x="188" y="93"/>
                  </a:cxn>
                  <a:cxn ang="0">
                    <a:pos x="186" y="91"/>
                  </a:cxn>
                  <a:cxn ang="0">
                    <a:pos x="185" y="93"/>
                  </a:cxn>
                  <a:cxn ang="0">
                    <a:pos x="183" y="110"/>
                  </a:cxn>
                  <a:cxn ang="0">
                    <a:pos x="175" y="135"/>
                  </a:cxn>
                  <a:cxn ang="0">
                    <a:pos x="169" y="146"/>
                  </a:cxn>
                  <a:cxn ang="0">
                    <a:pos x="179" y="135"/>
                  </a:cxn>
                  <a:cxn ang="0">
                    <a:pos x="186" y="110"/>
                  </a:cxn>
                  <a:cxn ang="0">
                    <a:pos x="177" y="52"/>
                  </a:cxn>
                  <a:cxn ang="0">
                    <a:pos x="162" y="31"/>
                  </a:cxn>
                  <a:cxn ang="0">
                    <a:pos x="143" y="16"/>
                  </a:cxn>
                  <a:cxn ang="0">
                    <a:pos x="120" y="4"/>
                  </a:cxn>
                  <a:cxn ang="0">
                    <a:pos x="93" y="0"/>
                  </a:cxn>
                  <a:cxn ang="0">
                    <a:pos x="78" y="2"/>
                  </a:cxn>
                  <a:cxn ang="0">
                    <a:pos x="80" y="4"/>
                  </a:cxn>
                  <a:cxn ang="0">
                    <a:pos x="82" y="6"/>
                  </a:cxn>
                  <a:cxn ang="0">
                    <a:pos x="93" y="4"/>
                  </a:cxn>
                  <a:cxn ang="0">
                    <a:pos x="116" y="8"/>
                  </a:cxn>
                  <a:cxn ang="0">
                    <a:pos x="137" y="16"/>
                  </a:cxn>
                  <a:cxn ang="0">
                    <a:pos x="156" y="31"/>
                  </a:cxn>
                  <a:cxn ang="0">
                    <a:pos x="169" y="48"/>
                  </a:cxn>
                  <a:cxn ang="0">
                    <a:pos x="177" y="52"/>
                  </a:cxn>
                  <a:cxn ang="0">
                    <a:pos x="4" y="127"/>
                  </a:cxn>
                  <a:cxn ang="0">
                    <a:pos x="12" y="144"/>
                  </a:cxn>
                  <a:cxn ang="0">
                    <a:pos x="25" y="162"/>
                  </a:cxn>
                  <a:cxn ang="0">
                    <a:pos x="40" y="175"/>
                  </a:cxn>
                  <a:cxn ang="0">
                    <a:pos x="52" y="179"/>
                  </a:cxn>
                  <a:cxn ang="0">
                    <a:pos x="44" y="173"/>
                  </a:cxn>
                  <a:cxn ang="0">
                    <a:pos x="29" y="160"/>
                  </a:cxn>
                  <a:cxn ang="0">
                    <a:pos x="16" y="144"/>
                  </a:cxn>
                  <a:cxn ang="0">
                    <a:pos x="8" y="126"/>
                  </a:cxn>
                  <a:cxn ang="0">
                    <a:pos x="2" y="116"/>
                  </a:cxn>
                </a:cxnLst>
                <a:rect l="0" t="0" r="r" b="b"/>
                <a:pathLst>
                  <a:path w="188" h="181">
                    <a:moveTo>
                      <a:pt x="188" y="95"/>
                    </a:moveTo>
                    <a:lnTo>
                      <a:pt x="188" y="93"/>
                    </a:lnTo>
                    <a:lnTo>
                      <a:pt x="188" y="91"/>
                    </a:lnTo>
                    <a:lnTo>
                      <a:pt x="186" y="91"/>
                    </a:lnTo>
                    <a:lnTo>
                      <a:pt x="185" y="91"/>
                    </a:lnTo>
                    <a:lnTo>
                      <a:pt x="185" y="93"/>
                    </a:lnTo>
                    <a:lnTo>
                      <a:pt x="185" y="95"/>
                    </a:lnTo>
                    <a:lnTo>
                      <a:pt x="183" y="110"/>
                    </a:lnTo>
                    <a:lnTo>
                      <a:pt x="179" y="124"/>
                    </a:lnTo>
                    <a:lnTo>
                      <a:pt x="175" y="135"/>
                    </a:lnTo>
                    <a:lnTo>
                      <a:pt x="167" y="148"/>
                    </a:lnTo>
                    <a:lnTo>
                      <a:pt x="169" y="146"/>
                    </a:lnTo>
                    <a:lnTo>
                      <a:pt x="173" y="146"/>
                    </a:lnTo>
                    <a:lnTo>
                      <a:pt x="179" y="135"/>
                    </a:lnTo>
                    <a:lnTo>
                      <a:pt x="185" y="124"/>
                    </a:lnTo>
                    <a:lnTo>
                      <a:pt x="186" y="110"/>
                    </a:lnTo>
                    <a:lnTo>
                      <a:pt x="188" y="95"/>
                    </a:lnTo>
                    <a:close/>
                    <a:moveTo>
                      <a:pt x="177" y="52"/>
                    </a:moveTo>
                    <a:lnTo>
                      <a:pt x="169" y="40"/>
                    </a:lnTo>
                    <a:lnTo>
                      <a:pt x="162" y="31"/>
                    </a:lnTo>
                    <a:lnTo>
                      <a:pt x="152" y="21"/>
                    </a:lnTo>
                    <a:lnTo>
                      <a:pt x="143" y="16"/>
                    </a:lnTo>
                    <a:lnTo>
                      <a:pt x="131" y="8"/>
                    </a:lnTo>
                    <a:lnTo>
                      <a:pt x="120" y="4"/>
                    </a:lnTo>
                    <a:lnTo>
                      <a:pt x="107" y="2"/>
                    </a:lnTo>
                    <a:lnTo>
                      <a:pt x="93" y="0"/>
                    </a:lnTo>
                    <a:lnTo>
                      <a:pt x="86" y="0"/>
                    </a:lnTo>
                    <a:lnTo>
                      <a:pt x="78" y="2"/>
                    </a:lnTo>
                    <a:lnTo>
                      <a:pt x="78" y="2"/>
                    </a:lnTo>
                    <a:lnTo>
                      <a:pt x="80" y="4"/>
                    </a:lnTo>
                    <a:lnTo>
                      <a:pt x="82" y="4"/>
                    </a:lnTo>
                    <a:lnTo>
                      <a:pt x="82" y="6"/>
                    </a:lnTo>
                    <a:lnTo>
                      <a:pt x="88" y="4"/>
                    </a:lnTo>
                    <a:lnTo>
                      <a:pt x="93" y="4"/>
                    </a:lnTo>
                    <a:lnTo>
                      <a:pt x="105" y="6"/>
                    </a:lnTo>
                    <a:lnTo>
                      <a:pt x="116" y="8"/>
                    </a:lnTo>
                    <a:lnTo>
                      <a:pt x="128" y="12"/>
                    </a:lnTo>
                    <a:lnTo>
                      <a:pt x="137" y="16"/>
                    </a:lnTo>
                    <a:lnTo>
                      <a:pt x="147" y="23"/>
                    </a:lnTo>
                    <a:lnTo>
                      <a:pt x="156" y="31"/>
                    </a:lnTo>
                    <a:lnTo>
                      <a:pt x="164" y="38"/>
                    </a:lnTo>
                    <a:lnTo>
                      <a:pt x="169" y="48"/>
                    </a:lnTo>
                    <a:lnTo>
                      <a:pt x="173" y="50"/>
                    </a:lnTo>
                    <a:lnTo>
                      <a:pt x="177" y="52"/>
                    </a:lnTo>
                    <a:close/>
                    <a:moveTo>
                      <a:pt x="0" y="116"/>
                    </a:moveTo>
                    <a:lnTo>
                      <a:pt x="4" y="127"/>
                    </a:lnTo>
                    <a:lnTo>
                      <a:pt x="8" y="137"/>
                    </a:lnTo>
                    <a:lnTo>
                      <a:pt x="12" y="144"/>
                    </a:lnTo>
                    <a:lnTo>
                      <a:pt x="18" y="154"/>
                    </a:lnTo>
                    <a:lnTo>
                      <a:pt x="25" y="162"/>
                    </a:lnTo>
                    <a:lnTo>
                      <a:pt x="33" y="169"/>
                    </a:lnTo>
                    <a:lnTo>
                      <a:pt x="40" y="175"/>
                    </a:lnTo>
                    <a:lnTo>
                      <a:pt x="50" y="181"/>
                    </a:lnTo>
                    <a:lnTo>
                      <a:pt x="52" y="179"/>
                    </a:lnTo>
                    <a:lnTo>
                      <a:pt x="54" y="179"/>
                    </a:lnTo>
                    <a:lnTo>
                      <a:pt x="44" y="173"/>
                    </a:lnTo>
                    <a:lnTo>
                      <a:pt x="37" y="167"/>
                    </a:lnTo>
                    <a:lnTo>
                      <a:pt x="29" y="160"/>
                    </a:lnTo>
                    <a:lnTo>
                      <a:pt x="21" y="152"/>
                    </a:lnTo>
                    <a:lnTo>
                      <a:pt x="16" y="144"/>
                    </a:lnTo>
                    <a:lnTo>
                      <a:pt x="12" y="135"/>
                    </a:lnTo>
                    <a:lnTo>
                      <a:pt x="8" y="126"/>
                    </a:lnTo>
                    <a:lnTo>
                      <a:pt x="4" y="116"/>
                    </a:lnTo>
                    <a:lnTo>
                      <a:pt x="2" y="116"/>
                    </a:lnTo>
                    <a:lnTo>
                      <a:pt x="0" y="116"/>
                    </a:lnTo>
                    <a:close/>
                  </a:path>
                </a:pathLst>
              </a:custGeom>
              <a:solidFill>
                <a:srgbClr val="EBB62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17" name="Freeform 317"/>
              <p:cNvSpPr>
                <a:spLocks noEditPoints="1"/>
              </p:cNvSpPr>
              <p:nvPr/>
            </p:nvSpPr>
            <p:spPr bwMode="auto">
              <a:xfrm>
                <a:off x="1773" y="1544"/>
                <a:ext cx="185" cy="175"/>
              </a:xfrm>
              <a:custGeom>
                <a:avLst/>
                <a:gdLst/>
                <a:ahLst/>
                <a:cxnLst>
                  <a:cxn ang="0">
                    <a:pos x="184" y="93"/>
                  </a:cxn>
                  <a:cxn ang="0">
                    <a:pos x="184" y="91"/>
                  </a:cxn>
                  <a:cxn ang="0">
                    <a:pos x="184" y="89"/>
                  </a:cxn>
                  <a:cxn ang="0">
                    <a:pos x="183" y="89"/>
                  </a:cxn>
                  <a:cxn ang="0">
                    <a:pos x="181" y="89"/>
                  </a:cxn>
                  <a:cxn ang="0">
                    <a:pos x="181" y="91"/>
                  </a:cxn>
                  <a:cxn ang="0">
                    <a:pos x="181" y="93"/>
                  </a:cxn>
                  <a:cxn ang="0">
                    <a:pos x="179" y="108"/>
                  </a:cxn>
                  <a:cxn ang="0">
                    <a:pos x="175" y="122"/>
                  </a:cxn>
                  <a:cxn ang="0">
                    <a:pos x="171" y="135"/>
                  </a:cxn>
                  <a:cxn ang="0">
                    <a:pos x="164" y="146"/>
                  </a:cxn>
                  <a:cxn ang="0">
                    <a:pos x="165" y="146"/>
                  </a:cxn>
                  <a:cxn ang="0">
                    <a:pos x="167" y="144"/>
                  </a:cxn>
                  <a:cxn ang="0">
                    <a:pos x="175" y="133"/>
                  </a:cxn>
                  <a:cxn ang="0">
                    <a:pos x="181" y="122"/>
                  </a:cxn>
                  <a:cxn ang="0">
                    <a:pos x="183" y="108"/>
                  </a:cxn>
                  <a:cxn ang="0">
                    <a:pos x="184" y="93"/>
                  </a:cxn>
                  <a:cxn ang="0">
                    <a:pos x="171" y="48"/>
                  </a:cxn>
                  <a:cxn ang="0">
                    <a:pos x="165" y="38"/>
                  </a:cxn>
                  <a:cxn ang="0">
                    <a:pos x="158" y="29"/>
                  </a:cxn>
                  <a:cxn ang="0">
                    <a:pos x="148" y="21"/>
                  </a:cxn>
                  <a:cxn ang="0">
                    <a:pos x="139" y="14"/>
                  </a:cxn>
                  <a:cxn ang="0">
                    <a:pos x="127" y="8"/>
                  </a:cxn>
                  <a:cxn ang="0">
                    <a:pos x="116" y="4"/>
                  </a:cxn>
                  <a:cxn ang="0">
                    <a:pos x="103" y="2"/>
                  </a:cxn>
                  <a:cxn ang="0">
                    <a:pos x="91" y="0"/>
                  </a:cxn>
                  <a:cxn ang="0">
                    <a:pos x="84" y="0"/>
                  </a:cxn>
                  <a:cxn ang="0">
                    <a:pos x="78" y="2"/>
                  </a:cxn>
                  <a:cxn ang="0">
                    <a:pos x="80" y="4"/>
                  </a:cxn>
                  <a:cxn ang="0">
                    <a:pos x="84" y="4"/>
                  </a:cxn>
                  <a:cxn ang="0">
                    <a:pos x="88" y="4"/>
                  </a:cxn>
                  <a:cxn ang="0">
                    <a:pos x="91" y="4"/>
                  </a:cxn>
                  <a:cxn ang="0">
                    <a:pos x="103" y="6"/>
                  </a:cxn>
                  <a:cxn ang="0">
                    <a:pos x="112" y="8"/>
                  </a:cxn>
                  <a:cxn ang="0">
                    <a:pos x="124" y="12"/>
                  </a:cxn>
                  <a:cxn ang="0">
                    <a:pos x="133" y="15"/>
                  </a:cxn>
                  <a:cxn ang="0">
                    <a:pos x="143" y="21"/>
                  </a:cxn>
                  <a:cxn ang="0">
                    <a:pos x="150" y="27"/>
                  </a:cxn>
                  <a:cxn ang="0">
                    <a:pos x="158" y="34"/>
                  </a:cxn>
                  <a:cxn ang="0">
                    <a:pos x="165" y="44"/>
                  </a:cxn>
                  <a:cxn ang="0">
                    <a:pos x="167" y="46"/>
                  </a:cxn>
                  <a:cxn ang="0">
                    <a:pos x="171" y="48"/>
                  </a:cxn>
                  <a:cxn ang="0">
                    <a:pos x="0" y="114"/>
                  </a:cxn>
                  <a:cxn ang="0">
                    <a:pos x="4" y="124"/>
                  </a:cxn>
                  <a:cxn ang="0">
                    <a:pos x="8" y="133"/>
                  </a:cxn>
                  <a:cxn ang="0">
                    <a:pos x="12" y="142"/>
                  </a:cxn>
                  <a:cxn ang="0">
                    <a:pos x="17" y="152"/>
                  </a:cxn>
                  <a:cxn ang="0">
                    <a:pos x="25" y="160"/>
                  </a:cxn>
                  <a:cxn ang="0">
                    <a:pos x="33" y="165"/>
                  </a:cxn>
                  <a:cxn ang="0">
                    <a:pos x="40" y="171"/>
                  </a:cxn>
                  <a:cxn ang="0">
                    <a:pos x="50" y="177"/>
                  </a:cxn>
                  <a:cxn ang="0">
                    <a:pos x="52" y="177"/>
                  </a:cxn>
                  <a:cxn ang="0">
                    <a:pos x="54" y="175"/>
                  </a:cxn>
                  <a:cxn ang="0">
                    <a:pos x="46" y="171"/>
                  </a:cxn>
                  <a:cxn ang="0">
                    <a:pos x="36" y="165"/>
                  </a:cxn>
                  <a:cxn ang="0">
                    <a:pos x="29" y="158"/>
                  </a:cxn>
                  <a:cxn ang="0">
                    <a:pos x="23" y="150"/>
                  </a:cxn>
                  <a:cxn ang="0">
                    <a:pos x="16" y="142"/>
                  </a:cxn>
                  <a:cxn ang="0">
                    <a:pos x="12" y="133"/>
                  </a:cxn>
                  <a:cxn ang="0">
                    <a:pos x="8" y="124"/>
                  </a:cxn>
                  <a:cxn ang="0">
                    <a:pos x="4" y="114"/>
                  </a:cxn>
                  <a:cxn ang="0">
                    <a:pos x="2" y="114"/>
                  </a:cxn>
                  <a:cxn ang="0">
                    <a:pos x="0" y="114"/>
                  </a:cxn>
                </a:cxnLst>
                <a:rect l="0" t="0" r="r" b="b"/>
                <a:pathLst>
                  <a:path w="184" h="177">
                    <a:moveTo>
                      <a:pt x="184" y="93"/>
                    </a:moveTo>
                    <a:lnTo>
                      <a:pt x="184" y="91"/>
                    </a:lnTo>
                    <a:lnTo>
                      <a:pt x="184" y="89"/>
                    </a:lnTo>
                    <a:lnTo>
                      <a:pt x="183" y="89"/>
                    </a:lnTo>
                    <a:lnTo>
                      <a:pt x="181" y="89"/>
                    </a:lnTo>
                    <a:lnTo>
                      <a:pt x="181" y="91"/>
                    </a:lnTo>
                    <a:lnTo>
                      <a:pt x="181" y="93"/>
                    </a:lnTo>
                    <a:lnTo>
                      <a:pt x="179" y="108"/>
                    </a:lnTo>
                    <a:lnTo>
                      <a:pt x="175" y="122"/>
                    </a:lnTo>
                    <a:lnTo>
                      <a:pt x="171" y="135"/>
                    </a:lnTo>
                    <a:lnTo>
                      <a:pt x="164" y="146"/>
                    </a:lnTo>
                    <a:lnTo>
                      <a:pt x="165" y="146"/>
                    </a:lnTo>
                    <a:lnTo>
                      <a:pt x="167" y="144"/>
                    </a:lnTo>
                    <a:lnTo>
                      <a:pt x="175" y="133"/>
                    </a:lnTo>
                    <a:lnTo>
                      <a:pt x="181" y="122"/>
                    </a:lnTo>
                    <a:lnTo>
                      <a:pt x="183" y="108"/>
                    </a:lnTo>
                    <a:lnTo>
                      <a:pt x="184" y="93"/>
                    </a:lnTo>
                    <a:close/>
                    <a:moveTo>
                      <a:pt x="171" y="48"/>
                    </a:moveTo>
                    <a:lnTo>
                      <a:pt x="165" y="38"/>
                    </a:lnTo>
                    <a:lnTo>
                      <a:pt x="158" y="29"/>
                    </a:lnTo>
                    <a:lnTo>
                      <a:pt x="148" y="21"/>
                    </a:lnTo>
                    <a:lnTo>
                      <a:pt x="139" y="14"/>
                    </a:lnTo>
                    <a:lnTo>
                      <a:pt x="127" y="8"/>
                    </a:lnTo>
                    <a:lnTo>
                      <a:pt x="116" y="4"/>
                    </a:lnTo>
                    <a:lnTo>
                      <a:pt x="103" y="2"/>
                    </a:lnTo>
                    <a:lnTo>
                      <a:pt x="91" y="0"/>
                    </a:lnTo>
                    <a:lnTo>
                      <a:pt x="84" y="0"/>
                    </a:lnTo>
                    <a:lnTo>
                      <a:pt x="78" y="2"/>
                    </a:lnTo>
                    <a:lnTo>
                      <a:pt x="80" y="4"/>
                    </a:lnTo>
                    <a:lnTo>
                      <a:pt x="84" y="4"/>
                    </a:lnTo>
                    <a:lnTo>
                      <a:pt x="88" y="4"/>
                    </a:lnTo>
                    <a:lnTo>
                      <a:pt x="91" y="4"/>
                    </a:lnTo>
                    <a:lnTo>
                      <a:pt x="103" y="6"/>
                    </a:lnTo>
                    <a:lnTo>
                      <a:pt x="112" y="8"/>
                    </a:lnTo>
                    <a:lnTo>
                      <a:pt x="124" y="12"/>
                    </a:lnTo>
                    <a:lnTo>
                      <a:pt x="133" y="15"/>
                    </a:lnTo>
                    <a:lnTo>
                      <a:pt x="143" y="21"/>
                    </a:lnTo>
                    <a:lnTo>
                      <a:pt x="150" y="27"/>
                    </a:lnTo>
                    <a:lnTo>
                      <a:pt x="158" y="34"/>
                    </a:lnTo>
                    <a:lnTo>
                      <a:pt x="165" y="44"/>
                    </a:lnTo>
                    <a:lnTo>
                      <a:pt x="167" y="46"/>
                    </a:lnTo>
                    <a:lnTo>
                      <a:pt x="171" y="48"/>
                    </a:lnTo>
                    <a:close/>
                    <a:moveTo>
                      <a:pt x="0" y="114"/>
                    </a:moveTo>
                    <a:lnTo>
                      <a:pt x="4" y="124"/>
                    </a:lnTo>
                    <a:lnTo>
                      <a:pt x="8" y="133"/>
                    </a:lnTo>
                    <a:lnTo>
                      <a:pt x="12" y="142"/>
                    </a:lnTo>
                    <a:lnTo>
                      <a:pt x="17" y="152"/>
                    </a:lnTo>
                    <a:lnTo>
                      <a:pt x="25" y="160"/>
                    </a:lnTo>
                    <a:lnTo>
                      <a:pt x="33" y="165"/>
                    </a:lnTo>
                    <a:lnTo>
                      <a:pt x="40" y="171"/>
                    </a:lnTo>
                    <a:lnTo>
                      <a:pt x="50" y="177"/>
                    </a:lnTo>
                    <a:lnTo>
                      <a:pt x="52" y="177"/>
                    </a:lnTo>
                    <a:lnTo>
                      <a:pt x="54" y="175"/>
                    </a:lnTo>
                    <a:lnTo>
                      <a:pt x="46" y="171"/>
                    </a:lnTo>
                    <a:lnTo>
                      <a:pt x="36" y="165"/>
                    </a:lnTo>
                    <a:lnTo>
                      <a:pt x="29" y="158"/>
                    </a:lnTo>
                    <a:lnTo>
                      <a:pt x="23" y="150"/>
                    </a:lnTo>
                    <a:lnTo>
                      <a:pt x="16" y="142"/>
                    </a:lnTo>
                    <a:lnTo>
                      <a:pt x="12" y="133"/>
                    </a:lnTo>
                    <a:lnTo>
                      <a:pt x="8" y="124"/>
                    </a:lnTo>
                    <a:lnTo>
                      <a:pt x="4" y="114"/>
                    </a:lnTo>
                    <a:lnTo>
                      <a:pt x="2" y="114"/>
                    </a:lnTo>
                    <a:lnTo>
                      <a:pt x="0" y="114"/>
                    </a:lnTo>
                    <a:close/>
                  </a:path>
                </a:pathLst>
              </a:custGeom>
              <a:solidFill>
                <a:srgbClr val="EBB7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18" name="Freeform 318"/>
              <p:cNvSpPr>
                <a:spLocks noEditPoints="1"/>
              </p:cNvSpPr>
              <p:nvPr/>
            </p:nvSpPr>
            <p:spPr bwMode="auto">
              <a:xfrm>
                <a:off x="1775" y="1546"/>
                <a:ext cx="181" cy="173"/>
              </a:xfrm>
              <a:custGeom>
                <a:avLst/>
                <a:gdLst/>
                <a:ahLst/>
                <a:cxnLst>
                  <a:cxn ang="0">
                    <a:pos x="181" y="91"/>
                  </a:cxn>
                  <a:cxn ang="0">
                    <a:pos x="181" y="89"/>
                  </a:cxn>
                  <a:cxn ang="0">
                    <a:pos x="181" y="87"/>
                  </a:cxn>
                  <a:cxn ang="0">
                    <a:pos x="179" y="87"/>
                  </a:cxn>
                  <a:cxn ang="0">
                    <a:pos x="177" y="87"/>
                  </a:cxn>
                  <a:cxn ang="0">
                    <a:pos x="177" y="89"/>
                  </a:cxn>
                  <a:cxn ang="0">
                    <a:pos x="177" y="91"/>
                  </a:cxn>
                  <a:cxn ang="0">
                    <a:pos x="175" y="106"/>
                  </a:cxn>
                  <a:cxn ang="0">
                    <a:pos x="171" y="120"/>
                  </a:cxn>
                  <a:cxn ang="0">
                    <a:pos x="165" y="133"/>
                  </a:cxn>
                  <a:cxn ang="0">
                    <a:pos x="158" y="144"/>
                  </a:cxn>
                  <a:cxn ang="0">
                    <a:pos x="162" y="144"/>
                  </a:cxn>
                  <a:cxn ang="0">
                    <a:pos x="163" y="144"/>
                  </a:cxn>
                  <a:cxn ang="0">
                    <a:pos x="171" y="131"/>
                  </a:cxn>
                  <a:cxn ang="0">
                    <a:pos x="175" y="120"/>
                  </a:cxn>
                  <a:cxn ang="0">
                    <a:pos x="179" y="106"/>
                  </a:cxn>
                  <a:cxn ang="0">
                    <a:pos x="181" y="91"/>
                  </a:cxn>
                  <a:cxn ang="0">
                    <a:pos x="165" y="44"/>
                  </a:cxn>
                  <a:cxn ang="0">
                    <a:pos x="160" y="34"/>
                  </a:cxn>
                  <a:cxn ang="0">
                    <a:pos x="152" y="27"/>
                  </a:cxn>
                  <a:cxn ang="0">
                    <a:pos x="143" y="19"/>
                  </a:cxn>
                  <a:cxn ang="0">
                    <a:pos x="133" y="12"/>
                  </a:cxn>
                  <a:cxn ang="0">
                    <a:pos x="124" y="8"/>
                  </a:cxn>
                  <a:cxn ang="0">
                    <a:pos x="112" y="4"/>
                  </a:cxn>
                  <a:cxn ang="0">
                    <a:pos x="101" y="2"/>
                  </a:cxn>
                  <a:cxn ang="0">
                    <a:pos x="89" y="0"/>
                  </a:cxn>
                  <a:cxn ang="0">
                    <a:pos x="84" y="0"/>
                  </a:cxn>
                  <a:cxn ang="0">
                    <a:pos x="78" y="2"/>
                  </a:cxn>
                  <a:cxn ang="0">
                    <a:pos x="82" y="2"/>
                  </a:cxn>
                  <a:cxn ang="0">
                    <a:pos x="84" y="4"/>
                  </a:cxn>
                  <a:cxn ang="0">
                    <a:pos x="88" y="4"/>
                  </a:cxn>
                  <a:cxn ang="0">
                    <a:pos x="89" y="4"/>
                  </a:cxn>
                  <a:cxn ang="0">
                    <a:pos x="99" y="6"/>
                  </a:cxn>
                  <a:cxn ang="0">
                    <a:pos x="110" y="8"/>
                  </a:cxn>
                  <a:cxn ang="0">
                    <a:pos x="120" y="10"/>
                  </a:cxn>
                  <a:cxn ang="0">
                    <a:pos x="129" y="13"/>
                  </a:cxn>
                  <a:cxn ang="0">
                    <a:pos x="137" y="19"/>
                  </a:cxn>
                  <a:cxn ang="0">
                    <a:pos x="144" y="25"/>
                  </a:cxn>
                  <a:cxn ang="0">
                    <a:pos x="152" y="32"/>
                  </a:cxn>
                  <a:cxn ang="0">
                    <a:pos x="160" y="40"/>
                  </a:cxn>
                  <a:cxn ang="0">
                    <a:pos x="162" y="42"/>
                  </a:cxn>
                  <a:cxn ang="0">
                    <a:pos x="165" y="44"/>
                  </a:cxn>
                  <a:cxn ang="0">
                    <a:pos x="0" y="112"/>
                  </a:cxn>
                  <a:cxn ang="0">
                    <a:pos x="4" y="122"/>
                  </a:cxn>
                  <a:cxn ang="0">
                    <a:pos x="8" y="131"/>
                  </a:cxn>
                  <a:cxn ang="0">
                    <a:pos x="12" y="140"/>
                  </a:cxn>
                  <a:cxn ang="0">
                    <a:pos x="17" y="148"/>
                  </a:cxn>
                  <a:cxn ang="0">
                    <a:pos x="25" y="156"/>
                  </a:cxn>
                  <a:cxn ang="0">
                    <a:pos x="33" y="163"/>
                  </a:cxn>
                  <a:cxn ang="0">
                    <a:pos x="40" y="169"/>
                  </a:cxn>
                  <a:cxn ang="0">
                    <a:pos x="50" y="175"/>
                  </a:cxn>
                  <a:cxn ang="0">
                    <a:pos x="52" y="173"/>
                  </a:cxn>
                  <a:cxn ang="0">
                    <a:pos x="55" y="173"/>
                  </a:cxn>
                  <a:cxn ang="0">
                    <a:pos x="46" y="167"/>
                  </a:cxn>
                  <a:cxn ang="0">
                    <a:pos x="36" y="161"/>
                  </a:cxn>
                  <a:cxn ang="0">
                    <a:pos x="29" y="156"/>
                  </a:cxn>
                  <a:cxn ang="0">
                    <a:pos x="23" y="148"/>
                  </a:cxn>
                  <a:cxn ang="0">
                    <a:pos x="15" y="140"/>
                  </a:cxn>
                  <a:cxn ang="0">
                    <a:pos x="12" y="131"/>
                  </a:cxn>
                  <a:cxn ang="0">
                    <a:pos x="8" y="122"/>
                  </a:cxn>
                  <a:cxn ang="0">
                    <a:pos x="4" y="112"/>
                  </a:cxn>
                  <a:cxn ang="0">
                    <a:pos x="2" y="112"/>
                  </a:cxn>
                  <a:cxn ang="0">
                    <a:pos x="0" y="112"/>
                  </a:cxn>
                </a:cxnLst>
                <a:rect l="0" t="0" r="r" b="b"/>
                <a:pathLst>
                  <a:path w="181" h="175">
                    <a:moveTo>
                      <a:pt x="181" y="91"/>
                    </a:moveTo>
                    <a:lnTo>
                      <a:pt x="181" y="89"/>
                    </a:lnTo>
                    <a:lnTo>
                      <a:pt x="181" y="87"/>
                    </a:lnTo>
                    <a:lnTo>
                      <a:pt x="179" y="87"/>
                    </a:lnTo>
                    <a:lnTo>
                      <a:pt x="177" y="87"/>
                    </a:lnTo>
                    <a:lnTo>
                      <a:pt x="177" y="89"/>
                    </a:lnTo>
                    <a:lnTo>
                      <a:pt x="177" y="91"/>
                    </a:lnTo>
                    <a:lnTo>
                      <a:pt x="175" y="106"/>
                    </a:lnTo>
                    <a:lnTo>
                      <a:pt x="171" y="120"/>
                    </a:lnTo>
                    <a:lnTo>
                      <a:pt x="165" y="133"/>
                    </a:lnTo>
                    <a:lnTo>
                      <a:pt x="158" y="144"/>
                    </a:lnTo>
                    <a:lnTo>
                      <a:pt x="162" y="144"/>
                    </a:lnTo>
                    <a:lnTo>
                      <a:pt x="163" y="144"/>
                    </a:lnTo>
                    <a:lnTo>
                      <a:pt x="171" y="131"/>
                    </a:lnTo>
                    <a:lnTo>
                      <a:pt x="175" y="120"/>
                    </a:lnTo>
                    <a:lnTo>
                      <a:pt x="179" y="106"/>
                    </a:lnTo>
                    <a:lnTo>
                      <a:pt x="181" y="91"/>
                    </a:lnTo>
                    <a:close/>
                    <a:moveTo>
                      <a:pt x="165" y="44"/>
                    </a:moveTo>
                    <a:lnTo>
                      <a:pt x="160" y="34"/>
                    </a:lnTo>
                    <a:lnTo>
                      <a:pt x="152" y="27"/>
                    </a:lnTo>
                    <a:lnTo>
                      <a:pt x="143" y="19"/>
                    </a:lnTo>
                    <a:lnTo>
                      <a:pt x="133" y="12"/>
                    </a:lnTo>
                    <a:lnTo>
                      <a:pt x="124" y="8"/>
                    </a:lnTo>
                    <a:lnTo>
                      <a:pt x="112" y="4"/>
                    </a:lnTo>
                    <a:lnTo>
                      <a:pt x="101" y="2"/>
                    </a:lnTo>
                    <a:lnTo>
                      <a:pt x="89" y="0"/>
                    </a:lnTo>
                    <a:lnTo>
                      <a:pt x="84" y="0"/>
                    </a:lnTo>
                    <a:lnTo>
                      <a:pt x="78" y="2"/>
                    </a:lnTo>
                    <a:lnTo>
                      <a:pt x="82" y="2"/>
                    </a:lnTo>
                    <a:lnTo>
                      <a:pt x="84" y="4"/>
                    </a:lnTo>
                    <a:lnTo>
                      <a:pt x="88" y="4"/>
                    </a:lnTo>
                    <a:lnTo>
                      <a:pt x="89" y="4"/>
                    </a:lnTo>
                    <a:lnTo>
                      <a:pt x="99" y="6"/>
                    </a:lnTo>
                    <a:lnTo>
                      <a:pt x="110" y="8"/>
                    </a:lnTo>
                    <a:lnTo>
                      <a:pt x="120" y="10"/>
                    </a:lnTo>
                    <a:lnTo>
                      <a:pt x="129" y="13"/>
                    </a:lnTo>
                    <a:lnTo>
                      <a:pt x="137" y="19"/>
                    </a:lnTo>
                    <a:lnTo>
                      <a:pt x="144" y="25"/>
                    </a:lnTo>
                    <a:lnTo>
                      <a:pt x="152" y="32"/>
                    </a:lnTo>
                    <a:lnTo>
                      <a:pt x="160" y="40"/>
                    </a:lnTo>
                    <a:lnTo>
                      <a:pt x="162" y="42"/>
                    </a:lnTo>
                    <a:lnTo>
                      <a:pt x="165" y="44"/>
                    </a:lnTo>
                    <a:close/>
                    <a:moveTo>
                      <a:pt x="0" y="112"/>
                    </a:moveTo>
                    <a:lnTo>
                      <a:pt x="4" y="122"/>
                    </a:lnTo>
                    <a:lnTo>
                      <a:pt x="8" y="131"/>
                    </a:lnTo>
                    <a:lnTo>
                      <a:pt x="12" y="140"/>
                    </a:lnTo>
                    <a:lnTo>
                      <a:pt x="17" y="148"/>
                    </a:lnTo>
                    <a:lnTo>
                      <a:pt x="25" y="156"/>
                    </a:lnTo>
                    <a:lnTo>
                      <a:pt x="33" y="163"/>
                    </a:lnTo>
                    <a:lnTo>
                      <a:pt x="40" y="169"/>
                    </a:lnTo>
                    <a:lnTo>
                      <a:pt x="50" y="175"/>
                    </a:lnTo>
                    <a:lnTo>
                      <a:pt x="52" y="173"/>
                    </a:lnTo>
                    <a:lnTo>
                      <a:pt x="55" y="173"/>
                    </a:lnTo>
                    <a:lnTo>
                      <a:pt x="46" y="167"/>
                    </a:lnTo>
                    <a:lnTo>
                      <a:pt x="36" y="161"/>
                    </a:lnTo>
                    <a:lnTo>
                      <a:pt x="29" y="156"/>
                    </a:lnTo>
                    <a:lnTo>
                      <a:pt x="23" y="148"/>
                    </a:lnTo>
                    <a:lnTo>
                      <a:pt x="15" y="140"/>
                    </a:lnTo>
                    <a:lnTo>
                      <a:pt x="12" y="131"/>
                    </a:lnTo>
                    <a:lnTo>
                      <a:pt x="8" y="122"/>
                    </a:lnTo>
                    <a:lnTo>
                      <a:pt x="4" y="112"/>
                    </a:lnTo>
                    <a:lnTo>
                      <a:pt x="2" y="112"/>
                    </a:lnTo>
                    <a:lnTo>
                      <a:pt x="0" y="112"/>
                    </a:lnTo>
                    <a:close/>
                  </a:path>
                </a:pathLst>
              </a:custGeom>
              <a:solidFill>
                <a:srgbClr val="EBB8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19" name="Freeform 319"/>
              <p:cNvSpPr>
                <a:spLocks noEditPoints="1"/>
              </p:cNvSpPr>
              <p:nvPr/>
            </p:nvSpPr>
            <p:spPr bwMode="auto">
              <a:xfrm>
                <a:off x="1777" y="1548"/>
                <a:ext cx="177" cy="169"/>
              </a:xfrm>
              <a:custGeom>
                <a:avLst/>
                <a:gdLst/>
                <a:ahLst/>
                <a:cxnLst>
                  <a:cxn ang="0">
                    <a:pos x="177" y="89"/>
                  </a:cxn>
                  <a:cxn ang="0">
                    <a:pos x="177" y="87"/>
                  </a:cxn>
                  <a:cxn ang="0">
                    <a:pos x="177" y="85"/>
                  </a:cxn>
                  <a:cxn ang="0">
                    <a:pos x="175" y="85"/>
                  </a:cxn>
                  <a:cxn ang="0">
                    <a:pos x="173" y="85"/>
                  </a:cxn>
                  <a:cxn ang="0">
                    <a:pos x="173" y="87"/>
                  </a:cxn>
                  <a:cxn ang="0">
                    <a:pos x="173" y="89"/>
                  </a:cxn>
                  <a:cxn ang="0">
                    <a:pos x="171" y="104"/>
                  </a:cxn>
                  <a:cxn ang="0">
                    <a:pos x="167" y="118"/>
                  </a:cxn>
                  <a:cxn ang="0">
                    <a:pos x="161" y="131"/>
                  </a:cxn>
                  <a:cxn ang="0">
                    <a:pos x="154" y="142"/>
                  </a:cxn>
                  <a:cxn ang="0">
                    <a:pos x="156" y="142"/>
                  </a:cxn>
                  <a:cxn ang="0">
                    <a:pos x="160" y="142"/>
                  </a:cxn>
                  <a:cxn ang="0">
                    <a:pos x="167" y="131"/>
                  </a:cxn>
                  <a:cxn ang="0">
                    <a:pos x="171" y="118"/>
                  </a:cxn>
                  <a:cxn ang="0">
                    <a:pos x="175" y="104"/>
                  </a:cxn>
                  <a:cxn ang="0">
                    <a:pos x="177" y="89"/>
                  </a:cxn>
                  <a:cxn ang="0">
                    <a:pos x="161" y="40"/>
                  </a:cxn>
                  <a:cxn ang="0">
                    <a:pos x="154" y="30"/>
                  </a:cxn>
                  <a:cxn ang="0">
                    <a:pos x="146" y="23"/>
                  </a:cxn>
                  <a:cxn ang="0">
                    <a:pos x="139" y="17"/>
                  </a:cxn>
                  <a:cxn ang="0">
                    <a:pos x="129" y="11"/>
                  </a:cxn>
                  <a:cxn ang="0">
                    <a:pos x="120" y="8"/>
                  </a:cxn>
                  <a:cxn ang="0">
                    <a:pos x="108" y="4"/>
                  </a:cxn>
                  <a:cxn ang="0">
                    <a:pos x="99" y="2"/>
                  </a:cxn>
                  <a:cxn ang="0">
                    <a:pos x="87" y="0"/>
                  </a:cxn>
                  <a:cxn ang="0">
                    <a:pos x="84" y="0"/>
                  </a:cxn>
                  <a:cxn ang="0">
                    <a:pos x="80" y="0"/>
                  </a:cxn>
                  <a:cxn ang="0">
                    <a:pos x="82" y="2"/>
                  </a:cxn>
                  <a:cxn ang="0">
                    <a:pos x="86" y="4"/>
                  </a:cxn>
                  <a:cxn ang="0">
                    <a:pos x="86" y="4"/>
                  </a:cxn>
                  <a:cxn ang="0">
                    <a:pos x="87" y="4"/>
                  </a:cxn>
                  <a:cxn ang="0">
                    <a:pos x="97" y="6"/>
                  </a:cxn>
                  <a:cxn ang="0">
                    <a:pos x="106" y="6"/>
                  </a:cxn>
                  <a:cxn ang="0">
                    <a:pos x="116" y="10"/>
                  </a:cxn>
                  <a:cxn ang="0">
                    <a:pos x="123" y="13"/>
                  </a:cxn>
                  <a:cxn ang="0">
                    <a:pos x="131" y="17"/>
                  </a:cxn>
                  <a:cxn ang="0">
                    <a:pos x="139" y="23"/>
                  </a:cxn>
                  <a:cxn ang="0">
                    <a:pos x="146" y="29"/>
                  </a:cxn>
                  <a:cxn ang="0">
                    <a:pos x="152" y="34"/>
                  </a:cxn>
                  <a:cxn ang="0">
                    <a:pos x="156" y="38"/>
                  </a:cxn>
                  <a:cxn ang="0">
                    <a:pos x="161" y="40"/>
                  </a:cxn>
                  <a:cxn ang="0">
                    <a:pos x="0" y="110"/>
                  </a:cxn>
                  <a:cxn ang="0">
                    <a:pos x="4" y="120"/>
                  </a:cxn>
                  <a:cxn ang="0">
                    <a:pos x="8" y="129"/>
                  </a:cxn>
                  <a:cxn ang="0">
                    <a:pos x="12" y="138"/>
                  </a:cxn>
                  <a:cxn ang="0">
                    <a:pos x="19" y="146"/>
                  </a:cxn>
                  <a:cxn ang="0">
                    <a:pos x="25" y="154"/>
                  </a:cxn>
                  <a:cxn ang="0">
                    <a:pos x="32" y="161"/>
                  </a:cxn>
                  <a:cxn ang="0">
                    <a:pos x="42" y="167"/>
                  </a:cxn>
                  <a:cxn ang="0">
                    <a:pos x="50" y="171"/>
                  </a:cxn>
                  <a:cxn ang="0">
                    <a:pos x="53" y="171"/>
                  </a:cxn>
                  <a:cxn ang="0">
                    <a:pos x="55" y="169"/>
                  </a:cxn>
                  <a:cxn ang="0">
                    <a:pos x="46" y="165"/>
                  </a:cxn>
                  <a:cxn ang="0">
                    <a:pos x="38" y="159"/>
                  </a:cxn>
                  <a:cxn ang="0">
                    <a:pos x="29" y="152"/>
                  </a:cxn>
                  <a:cxn ang="0">
                    <a:pos x="23" y="146"/>
                  </a:cxn>
                  <a:cxn ang="0">
                    <a:pos x="15" y="137"/>
                  </a:cxn>
                  <a:cxn ang="0">
                    <a:pos x="12" y="129"/>
                  </a:cxn>
                  <a:cxn ang="0">
                    <a:pos x="8" y="120"/>
                  </a:cxn>
                  <a:cxn ang="0">
                    <a:pos x="4" y="108"/>
                  </a:cxn>
                  <a:cxn ang="0">
                    <a:pos x="2" y="110"/>
                  </a:cxn>
                  <a:cxn ang="0">
                    <a:pos x="0" y="110"/>
                  </a:cxn>
                </a:cxnLst>
                <a:rect l="0" t="0" r="r" b="b"/>
                <a:pathLst>
                  <a:path w="177" h="171">
                    <a:moveTo>
                      <a:pt x="177" y="89"/>
                    </a:moveTo>
                    <a:lnTo>
                      <a:pt x="177" y="87"/>
                    </a:lnTo>
                    <a:lnTo>
                      <a:pt x="177" y="85"/>
                    </a:lnTo>
                    <a:lnTo>
                      <a:pt x="175" y="85"/>
                    </a:lnTo>
                    <a:lnTo>
                      <a:pt x="173" y="85"/>
                    </a:lnTo>
                    <a:lnTo>
                      <a:pt x="173" y="87"/>
                    </a:lnTo>
                    <a:lnTo>
                      <a:pt x="173" y="89"/>
                    </a:lnTo>
                    <a:lnTo>
                      <a:pt x="171" y="104"/>
                    </a:lnTo>
                    <a:lnTo>
                      <a:pt x="167" y="118"/>
                    </a:lnTo>
                    <a:lnTo>
                      <a:pt x="161" y="131"/>
                    </a:lnTo>
                    <a:lnTo>
                      <a:pt x="154" y="142"/>
                    </a:lnTo>
                    <a:lnTo>
                      <a:pt x="156" y="142"/>
                    </a:lnTo>
                    <a:lnTo>
                      <a:pt x="160" y="142"/>
                    </a:lnTo>
                    <a:lnTo>
                      <a:pt x="167" y="131"/>
                    </a:lnTo>
                    <a:lnTo>
                      <a:pt x="171" y="118"/>
                    </a:lnTo>
                    <a:lnTo>
                      <a:pt x="175" y="104"/>
                    </a:lnTo>
                    <a:lnTo>
                      <a:pt x="177" y="89"/>
                    </a:lnTo>
                    <a:close/>
                    <a:moveTo>
                      <a:pt x="161" y="40"/>
                    </a:moveTo>
                    <a:lnTo>
                      <a:pt x="154" y="30"/>
                    </a:lnTo>
                    <a:lnTo>
                      <a:pt x="146" y="23"/>
                    </a:lnTo>
                    <a:lnTo>
                      <a:pt x="139" y="17"/>
                    </a:lnTo>
                    <a:lnTo>
                      <a:pt x="129" y="11"/>
                    </a:lnTo>
                    <a:lnTo>
                      <a:pt x="120" y="8"/>
                    </a:lnTo>
                    <a:lnTo>
                      <a:pt x="108" y="4"/>
                    </a:lnTo>
                    <a:lnTo>
                      <a:pt x="99" y="2"/>
                    </a:lnTo>
                    <a:lnTo>
                      <a:pt x="87" y="0"/>
                    </a:lnTo>
                    <a:lnTo>
                      <a:pt x="84" y="0"/>
                    </a:lnTo>
                    <a:lnTo>
                      <a:pt x="80" y="0"/>
                    </a:lnTo>
                    <a:lnTo>
                      <a:pt x="82" y="2"/>
                    </a:lnTo>
                    <a:lnTo>
                      <a:pt x="86" y="4"/>
                    </a:lnTo>
                    <a:lnTo>
                      <a:pt x="86" y="4"/>
                    </a:lnTo>
                    <a:lnTo>
                      <a:pt x="87" y="4"/>
                    </a:lnTo>
                    <a:lnTo>
                      <a:pt x="97" y="6"/>
                    </a:lnTo>
                    <a:lnTo>
                      <a:pt x="106" y="6"/>
                    </a:lnTo>
                    <a:lnTo>
                      <a:pt x="116" y="10"/>
                    </a:lnTo>
                    <a:lnTo>
                      <a:pt x="123" y="13"/>
                    </a:lnTo>
                    <a:lnTo>
                      <a:pt x="131" y="17"/>
                    </a:lnTo>
                    <a:lnTo>
                      <a:pt x="139" y="23"/>
                    </a:lnTo>
                    <a:lnTo>
                      <a:pt x="146" y="29"/>
                    </a:lnTo>
                    <a:lnTo>
                      <a:pt x="152" y="34"/>
                    </a:lnTo>
                    <a:lnTo>
                      <a:pt x="156" y="38"/>
                    </a:lnTo>
                    <a:lnTo>
                      <a:pt x="161" y="40"/>
                    </a:lnTo>
                    <a:close/>
                    <a:moveTo>
                      <a:pt x="0" y="110"/>
                    </a:moveTo>
                    <a:lnTo>
                      <a:pt x="4" y="120"/>
                    </a:lnTo>
                    <a:lnTo>
                      <a:pt x="8" y="129"/>
                    </a:lnTo>
                    <a:lnTo>
                      <a:pt x="12" y="138"/>
                    </a:lnTo>
                    <a:lnTo>
                      <a:pt x="19" y="146"/>
                    </a:lnTo>
                    <a:lnTo>
                      <a:pt x="25" y="154"/>
                    </a:lnTo>
                    <a:lnTo>
                      <a:pt x="32" y="161"/>
                    </a:lnTo>
                    <a:lnTo>
                      <a:pt x="42" y="167"/>
                    </a:lnTo>
                    <a:lnTo>
                      <a:pt x="50" y="171"/>
                    </a:lnTo>
                    <a:lnTo>
                      <a:pt x="53" y="171"/>
                    </a:lnTo>
                    <a:lnTo>
                      <a:pt x="55" y="169"/>
                    </a:lnTo>
                    <a:lnTo>
                      <a:pt x="46" y="165"/>
                    </a:lnTo>
                    <a:lnTo>
                      <a:pt x="38" y="159"/>
                    </a:lnTo>
                    <a:lnTo>
                      <a:pt x="29" y="152"/>
                    </a:lnTo>
                    <a:lnTo>
                      <a:pt x="23" y="146"/>
                    </a:lnTo>
                    <a:lnTo>
                      <a:pt x="15" y="137"/>
                    </a:lnTo>
                    <a:lnTo>
                      <a:pt x="12" y="129"/>
                    </a:lnTo>
                    <a:lnTo>
                      <a:pt x="8" y="120"/>
                    </a:lnTo>
                    <a:lnTo>
                      <a:pt x="4" y="108"/>
                    </a:lnTo>
                    <a:lnTo>
                      <a:pt x="2" y="110"/>
                    </a:lnTo>
                    <a:lnTo>
                      <a:pt x="0" y="110"/>
                    </a:lnTo>
                    <a:close/>
                  </a:path>
                </a:pathLst>
              </a:custGeom>
              <a:solidFill>
                <a:srgbClr val="ECB92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20" name="Freeform 320"/>
              <p:cNvSpPr>
                <a:spLocks noEditPoints="1"/>
              </p:cNvSpPr>
              <p:nvPr/>
            </p:nvSpPr>
            <p:spPr bwMode="auto">
              <a:xfrm>
                <a:off x="1779" y="1550"/>
                <a:ext cx="173" cy="167"/>
              </a:xfrm>
              <a:custGeom>
                <a:avLst/>
                <a:gdLst/>
                <a:ahLst/>
                <a:cxnLst>
                  <a:cxn ang="0">
                    <a:pos x="173" y="87"/>
                  </a:cxn>
                  <a:cxn ang="0">
                    <a:pos x="173" y="85"/>
                  </a:cxn>
                  <a:cxn ang="0">
                    <a:pos x="173" y="83"/>
                  </a:cxn>
                  <a:cxn ang="0">
                    <a:pos x="171" y="83"/>
                  </a:cxn>
                  <a:cxn ang="0">
                    <a:pos x="169" y="83"/>
                  </a:cxn>
                  <a:cxn ang="0">
                    <a:pos x="169" y="85"/>
                  </a:cxn>
                  <a:cxn ang="0">
                    <a:pos x="169" y="87"/>
                  </a:cxn>
                  <a:cxn ang="0">
                    <a:pos x="167" y="102"/>
                  </a:cxn>
                  <a:cxn ang="0">
                    <a:pos x="163" y="116"/>
                  </a:cxn>
                  <a:cxn ang="0">
                    <a:pos x="158" y="129"/>
                  </a:cxn>
                  <a:cxn ang="0">
                    <a:pos x="150" y="140"/>
                  </a:cxn>
                  <a:cxn ang="0">
                    <a:pos x="152" y="140"/>
                  </a:cxn>
                  <a:cxn ang="0">
                    <a:pos x="154" y="140"/>
                  </a:cxn>
                  <a:cxn ang="0">
                    <a:pos x="161" y="129"/>
                  </a:cxn>
                  <a:cxn ang="0">
                    <a:pos x="167" y="116"/>
                  </a:cxn>
                  <a:cxn ang="0">
                    <a:pos x="171" y="102"/>
                  </a:cxn>
                  <a:cxn ang="0">
                    <a:pos x="173" y="87"/>
                  </a:cxn>
                  <a:cxn ang="0">
                    <a:pos x="156" y="36"/>
                  </a:cxn>
                  <a:cxn ang="0">
                    <a:pos x="148" y="28"/>
                  </a:cxn>
                  <a:cxn ang="0">
                    <a:pos x="140" y="21"/>
                  </a:cxn>
                  <a:cxn ang="0">
                    <a:pos x="133" y="15"/>
                  </a:cxn>
                  <a:cxn ang="0">
                    <a:pos x="125" y="9"/>
                  </a:cxn>
                  <a:cxn ang="0">
                    <a:pos x="116" y="6"/>
                  </a:cxn>
                  <a:cxn ang="0">
                    <a:pos x="106" y="4"/>
                  </a:cxn>
                  <a:cxn ang="0">
                    <a:pos x="95" y="2"/>
                  </a:cxn>
                  <a:cxn ang="0">
                    <a:pos x="85" y="0"/>
                  </a:cxn>
                  <a:cxn ang="0">
                    <a:pos x="84" y="0"/>
                  </a:cxn>
                  <a:cxn ang="0">
                    <a:pos x="80" y="0"/>
                  </a:cxn>
                  <a:cxn ang="0">
                    <a:pos x="84" y="2"/>
                  </a:cxn>
                  <a:cxn ang="0">
                    <a:pos x="87" y="4"/>
                  </a:cxn>
                  <a:cxn ang="0">
                    <a:pos x="104" y="6"/>
                  </a:cxn>
                  <a:cxn ang="0">
                    <a:pos x="120" y="11"/>
                  </a:cxn>
                  <a:cxn ang="0">
                    <a:pos x="133" y="19"/>
                  </a:cxn>
                  <a:cxn ang="0">
                    <a:pos x="146" y="30"/>
                  </a:cxn>
                  <a:cxn ang="0">
                    <a:pos x="150" y="32"/>
                  </a:cxn>
                  <a:cxn ang="0">
                    <a:pos x="156" y="36"/>
                  </a:cxn>
                  <a:cxn ang="0">
                    <a:pos x="0" y="108"/>
                  </a:cxn>
                  <a:cxn ang="0">
                    <a:pos x="4" y="118"/>
                  </a:cxn>
                  <a:cxn ang="0">
                    <a:pos x="8" y="127"/>
                  </a:cxn>
                  <a:cxn ang="0">
                    <a:pos x="11" y="136"/>
                  </a:cxn>
                  <a:cxn ang="0">
                    <a:pos x="19" y="144"/>
                  </a:cxn>
                  <a:cxn ang="0">
                    <a:pos x="25" y="152"/>
                  </a:cxn>
                  <a:cxn ang="0">
                    <a:pos x="32" y="157"/>
                  </a:cxn>
                  <a:cxn ang="0">
                    <a:pos x="42" y="163"/>
                  </a:cxn>
                  <a:cxn ang="0">
                    <a:pos x="51" y="169"/>
                  </a:cxn>
                  <a:cxn ang="0">
                    <a:pos x="53" y="167"/>
                  </a:cxn>
                  <a:cxn ang="0">
                    <a:pos x="57" y="167"/>
                  </a:cxn>
                  <a:cxn ang="0">
                    <a:pos x="48" y="161"/>
                  </a:cxn>
                  <a:cxn ang="0">
                    <a:pos x="38" y="157"/>
                  </a:cxn>
                  <a:cxn ang="0">
                    <a:pos x="30" y="150"/>
                  </a:cxn>
                  <a:cxn ang="0">
                    <a:pos x="23" y="142"/>
                  </a:cxn>
                  <a:cxn ang="0">
                    <a:pos x="17" y="135"/>
                  </a:cxn>
                  <a:cxn ang="0">
                    <a:pos x="11" y="125"/>
                  </a:cxn>
                  <a:cxn ang="0">
                    <a:pos x="8" y="116"/>
                  </a:cxn>
                  <a:cxn ang="0">
                    <a:pos x="4" y="106"/>
                  </a:cxn>
                  <a:cxn ang="0">
                    <a:pos x="2" y="106"/>
                  </a:cxn>
                  <a:cxn ang="0">
                    <a:pos x="0" y="108"/>
                  </a:cxn>
                </a:cxnLst>
                <a:rect l="0" t="0" r="r" b="b"/>
                <a:pathLst>
                  <a:path w="173" h="169">
                    <a:moveTo>
                      <a:pt x="173" y="87"/>
                    </a:moveTo>
                    <a:lnTo>
                      <a:pt x="173" y="85"/>
                    </a:lnTo>
                    <a:lnTo>
                      <a:pt x="173" y="83"/>
                    </a:lnTo>
                    <a:lnTo>
                      <a:pt x="171" y="83"/>
                    </a:lnTo>
                    <a:lnTo>
                      <a:pt x="169" y="83"/>
                    </a:lnTo>
                    <a:lnTo>
                      <a:pt x="169" y="85"/>
                    </a:lnTo>
                    <a:lnTo>
                      <a:pt x="169" y="87"/>
                    </a:lnTo>
                    <a:lnTo>
                      <a:pt x="167" y="102"/>
                    </a:lnTo>
                    <a:lnTo>
                      <a:pt x="163" y="116"/>
                    </a:lnTo>
                    <a:lnTo>
                      <a:pt x="158" y="129"/>
                    </a:lnTo>
                    <a:lnTo>
                      <a:pt x="150" y="140"/>
                    </a:lnTo>
                    <a:lnTo>
                      <a:pt x="152" y="140"/>
                    </a:lnTo>
                    <a:lnTo>
                      <a:pt x="154" y="140"/>
                    </a:lnTo>
                    <a:lnTo>
                      <a:pt x="161" y="129"/>
                    </a:lnTo>
                    <a:lnTo>
                      <a:pt x="167" y="116"/>
                    </a:lnTo>
                    <a:lnTo>
                      <a:pt x="171" y="102"/>
                    </a:lnTo>
                    <a:lnTo>
                      <a:pt x="173" y="87"/>
                    </a:lnTo>
                    <a:close/>
                    <a:moveTo>
                      <a:pt x="156" y="36"/>
                    </a:moveTo>
                    <a:lnTo>
                      <a:pt x="148" y="28"/>
                    </a:lnTo>
                    <a:lnTo>
                      <a:pt x="140" y="21"/>
                    </a:lnTo>
                    <a:lnTo>
                      <a:pt x="133" y="15"/>
                    </a:lnTo>
                    <a:lnTo>
                      <a:pt x="125" y="9"/>
                    </a:lnTo>
                    <a:lnTo>
                      <a:pt x="116" y="6"/>
                    </a:lnTo>
                    <a:lnTo>
                      <a:pt x="106" y="4"/>
                    </a:lnTo>
                    <a:lnTo>
                      <a:pt x="95" y="2"/>
                    </a:lnTo>
                    <a:lnTo>
                      <a:pt x="85" y="0"/>
                    </a:lnTo>
                    <a:lnTo>
                      <a:pt x="84" y="0"/>
                    </a:lnTo>
                    <a:lnTo>
                      <a:pt x="80" y="0"/>
                    </a:lnTo>
                    <a:lnTo>
                      <a:pt x="84" y="2"/>
                    </a:lnTo>
                    <a:lnTo>
                      <a:pt x="87" y="4"/>
                    </a:lnTo>
                    <a:lnTo>
                      <a:pt x="104" y="6"/>
                    </a:lnTo>
                    <a:lnTo>
                      <a:pt x="120" y="11"/>
                    </a:lnTo>
                    <a:lnTo>
                      <a:pt x="133" y="19"/>
                    </a:lnTo>
                    <a:lnTo>
                      <a:pt x="146" y="30"/>
                    </a:lnTo>
                    <a:lnTo>
                      <a:pt x="150" y="32"/>
                    </a:lnTo>
                    <a:lnTo>
                      <a:pt x="156" y="36"/>
                    </a:lnTo>
                    <a:close/>
                    <a:moveTo>
                      <a:pt x="0" y="108"/>
                    </a:moveTo>
                    <a:lnTo>
                      <a:pt x="4" y="118"/>
                    </a:lnTo>
                    <a:lnTo>
                      <a:pt x="8" y="127"/>
                    </a:lnTo>
                    <a:lnTo>
                      <a:pt x="11" y="136"/>
                    </a:lnTo>
                    <a:lnTo>
                      <a:pt x="19" y="144"/>
                    </a:lnTo>
                    <a:lnTo>
                      <a:pt x="25" y="152"/>
                    </a:lnTo>
                    <a:lnTo>
                      <a:pt x="32" y="157"/>
                    </a:lnTo>
                    <a:lnTo>
                      <a:pt x="42" y="163"/>
                    </a:lnTo>
                    <a:lnTo>
                      <a:pt x="51" y="169"/>
                    </a:lnTo>
                    <a:lnTo>
                      <a:pt x="53" y="167"/>
                    </a:lnTo>
                    <a:lnTo>
                      <a:pt x="57" y="167"/>
                    </a:lnTo>
                    <a:lnTo>
                      <a:pt x="48" y="161"/>
                    </a:lnTo>
                    <a:lnTo>
                      <a:pt x="38" y="157"/>
                    </a:lnTo>
                    <a:lnTo>
                      <a:pt x="30" y="150"/>
                    </a:lnTo>
                    <a:lnTo>
                      <a:pt x="23" y="142"/>
                    </a:lnTo>
                    <a:lnTo>
                      <a:pt x="17" y="135"/>
                    </a:lnTo>
                    <a:lnTo>
                      <a:pt x="11" y="125"/>
                    </a:lnTo>
                    <a:lnTo>
                      <a:pt x="8" y="116"/>
                    </a:lnTo>
                    <a:lnTo>
                      <a:pt x="4" y="106"/>
                    </a:lnTo>
                    <a:lnTo>
                      <a:pt x="2" y="106"/>
                    </a:lnTo>
                    <a:lnTo>
                      <a:pt x="0" y="108"/>
                    </a:lnTo>
                    <a:close/>
                  </a:path>
                </a:pathLst>
              </a:custGeom>
              <a:solidFill>
                <a:srgbClr val="ECB92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21" name="Freeform 321"/>
              <p:cNvSpPr>
                <a:spLocks noEditPoints="1"/>
              </p:cNvSpPr>
              <p:nvPr/>
            </p:nvSpPr>
            <p:spPr bwMode="auto">
              <a:xfrm>
                <a:off x="1781" y="1552"/>
                <a:ext cx="169" cy="163"/>
              </a:xfrm>
              <a:custGeom>
                <a:avLst/>
                <a:gdLst/>
                <a:ahLst/>
                <a:cxnLst>
                  <a:cxn ang="0">
                    <a:pos x="169" y="85"/>
                  </a:cxn>
                  <a:cxn ang="0">
                    <a:pos x="169" y="83"/>
                  </a:cxn>
                  <a:cxn ang="0">
                    <a:pos x="169" y="81"/>
                  </a:cxn>
                  <a:cxn ang="0">
                    <a:pos x="167" y="81"/>
                  </a:cxn>
                  <a:cxn ang="0">
                    <a:pos x="165" y="81"/>
                  </a:cxn>
                  <a:cxn ang="0">
                    <a:pos x="165" y="83"/>
                  </a:cxn>
                  <a:cxn ang="0">
                    <a:pos x="165" y="85"/>
                  </a:cxn>
                  <a:cxn ang="0">
                    <a:pos x="163" y="100"/>
                  </a:cxn>
                  <a:cxn ang="0">
                    <a:pos x="159" y="116"/>
                  </a:cxn>
                  <a:cxn ang="0">
                    <a:pos x="154" y="127"/>
                  </a:cxn>
                  <a:cxn ang="0">
                    <a:pos x="144" y="140"/>
                  </a:cxn>
                  <a:cxn ang="0">
                    <a:pos x="146" y="138"/>
                  </a:cxn>
                  <a:cxn ang="0">
                    <a:pos x="146" y="138"/>
                  </a:cxn>
                  <a:cxn ang="0">
                    <a:pos x="148" y="138"/>
                  </a:cxn>
                  <a:cxn ang="0">
                    <a:pos x="150" y="138"/>
                  </a:cxn>
                  <a:cxn ang="0">
                    <a:pos x="157" y="127"/>
                  </a:cxn>
                  <a:cxn ang="0">
                    <a:pos x="163" y="114"/>
                  </a:cxn>
                  <a:cxn ang="0">
                    <a:pos x="167" y="100"/>
                  </a:cxn>
                  <a:cxn ang="0">
                    <a:pos x="169" y="85"/>
                  </a:cxn>
                  <a:cxn ang="0">
                    <a:pos x="148" y="30"/>
                  </a:cxn>
                  <a:cxn ang="0">
                    <a:pos x="142" y="25"/>
                  </a:cxn>
                  <a:cxn ang="0">
                    <a:pos x="135" y="19"/>
                  </a:cxn>
                  <a:cxn ang="0">
                    <a:pos x="127" y="13"/>
                  </a:cxn>
                  <a:cxn ang="0">
                    <a:pos x="119" y="9"/>
                  </a:cxn>
                  <a:cxn ang="0">
                    <a:pos x="112" y="6"/>
                  </a:cxn>
                  <a:cxn ang="0">
                    <a:pos x="102" y="2"/>
                  </a:cxn>
                  <a:cxn ang="0">
                    <a:pos x="93" y="2"/>
                  </a:cxn>
                  <a:cxn ang="0">
                    <a:pos x="83" y="0"/>
                  </a:cxn>
                  <a:cxn ang="0">
                    <a:pos x="82" y="0"/>
                  </a:cxn>
                  <a:cxn ang="0">
                    <a:pos x="82" y="0"/>
                  </a:cxn>
                  <a:cxn ang="0">
                    <a:pos x="85" y="2"/>
                  </a:cxn>
                  <a:cxn ang="0">
                    <a:pos x="89" y="4"/>
                  </a:cxn>
                  <a:cxn ang="0">
                    <a:pos x="102" y="7"/>
                  </a:cxn>
                  <a:cxn ang="0">
                    <a:pos x="116" y="11"/>
                  </a:cxn>
                  <a:cxn ang="0">
                    <a:pos x="127" y="17"/>
                  </a:cxn>
                  <a:cxn ang="0">
                    <a:pos x="137" y="25"/>
                  </a:cxn>
                  <a:cxn ang="0">
                    <a:pos x="142" y="28"/>
                  </a:cxn>
                  <a:cxn ang="0">
                    <a:pos x="148" y="30"/>
                  </a:cxn>
                  <a:cxn ang="0">
                    <a:pos x="0" y="104"/>
                  </a:cxn>
                  <a:cxn ang="0">
                    <a:pos x="4" y="116"/>
                  </a:cxn>
                  <a:cxn ang="0">
                    <a:pos x="8" y="125"/>
                  </a:cxn>
                  <a:cxn ang="0">
                    <a:pos x="11" y="133"/>
                  </a:cxn>
                  <a:cxn ang="0">
                    <a:pos x="19" y="142"/>
                  </a:cxn>
                  <a:cxn ang="0">
                    <a:pos x="25" y="148"/>
                  </a:cxn>
                  <a:cxn ang="0">
                    <a:pos x="34" y="155"/>
                  </a:cxn>
                  <a:cxn ang="0">
                    <a:pos x="42" y="161"/>
                  </a:cxn>
                  <a:cxn ang="0">
                    <a:pos x="51" y="165"/>
                  </a:cxn>
                  <a:cxn ang="0">
                    <a:pos x="55" y="165"/>
                  </a:cxn>
                  <a:cxn ang="0">
                    <a:pos x="57" y="163"/>
                  </a:cxn>
                  <a:cxn ang="0">
                    <a:pos x="47" y="159"/>
                  </a:cxn>
                  <a:cxn ang="0">
                    <a:pos x="38" y="153"/>
                  </a:cxn>
                  <a:cxn ang="0">
                    <a:pos x="30" y="148"/>
                  </a:cxn>
                  <a:cxn ang="0">
                    <a:pos x="23" y="140"/>
                  </a:cxn>
                  <a:cxn ang="0">
                    <a:pos x="17" y="133"/>
                  </a:cxn>
                  <a:cxn ang="0">
                    <a:pos x="11" y="123"/>
                  </a:cxn>
                  <a:cxn ang="0">
                    <a:pos x="8" y="114"/>
                  </a:cxn>
                  <a:cxn ang="0">
                    <a:pos x="4" y="104"/>
                  </a:cxn>
                  <a:cxn ang="0">
                    <a:pos x="2" y="104"/>
                  </a:cxn>
                  <a:cxn ang="0">
                    <a:pos x="0" y="104"/>
                  </a:cxn>
                </a:cxnLst>
                <a:rect l="0" t="0" r="r" b="b"/>
                <a:pathLst>
                  <a:path w="169" h="165">
                    <a:moveTo>
                      <a:pt x="169" y="85"/>
                    </a:moveTo>
                    <a:lnTo>
                      <a:pt x="169" y="83"/>
                    </a:lnTo>
                    <a:lnTo>
                      <a:pt x="169" y="81"/>
                    </a:lnTo>
                    <a:lnTo>
                      <a:pt x="167" y="81"/>
                    </a:lnTo>
                    <a:lnTo>
                      <a:pt x="165" y="81"/>
                    </a:lnTo>
                    <a:lnTo>
                      <a:pt x="165" y="83"/>
                    </a:lnTo>
                    <a:lnTo>
                      <a:pt x="165" y="85"/>
                    </a:lnTo>
                    <a:lnTo>
                      <a:pt x="163" y="100"/>
                    </a:lnTo>
                    <a:lnTo>
                      <a:pt x="159" y="116"/>
                    </a:lnTo>
                    <a:lnTo>
                      <a:pt x="154" y="127"/>
                    </a:lnTo>
                    <a:lnTo>
                      <a:pt x="144" y="140"/>
                    </a:lnTo>
                    <a:lnTo>
                      <a:pt x="146" y="138"/>
                    </a:lnTo>
                    <a:lnTo>
                      <a:pt x="146" y="138"/>
                    </a:lnTo>
                    <a:lnTo>
                      <a:pt x="148" y="138"/>
                    </a:lnTo>
                    <a:lnTo>
                      <a:pt x="150" y="138"/>
                    </a:lnTo>
                    <a:lnTo>
                      <a:pt x="157" y="127"/>
                    </a:lnTo>
                    <a:lnTo>
                      <a:pt x="163" y="114"/>
                    </a:lnTo>
                    <a:lnTo>
                      <a:pt x="167" y="100"/>
                    </a:lnTo>
                    <a:lnTo>
                      <a:pt x="169" y="85"/>
                    </a:lnTo>
                    <a:close/>
                    <a:moveTo>
                      <a:pt x="148" y="30"/>
                    </a:moveTo>
                    <a:lnTo>
                      <a:pt x="142" y="25"/>
                    </a:lnTo>
                    <a:lnTo>
                      <a:pt x="135" y="19"/>
                    </a:lnTo>
                    <a:lnTo>
                      <a:pt x="127" y="13"/>
                    </a:lnTo>
                    <a:lnTo>
                      <a:pt x="119" y="9"/>
                    </a:lnTo>
                    <a:lnTo>
                      <a:pt x="112" y="6"/>
                    </a:lnTo>
                    <a:lnTo>
                      <a:pt x="102" y="2"/>
                    </a:lnTo>
                    <a:lnTo>
                      <a:pt x="93" y="2"/>
                    </a:lnTo>
                    <a:lnTo>
                      <a:pt x="83" y="0"/>
                    </a:lnTo>
                    <a:lnTo>
                      <a:pt x="82" y="0"/>
                    </a:lnTo>
                    <a:lnTo>
                      <a:pt x="82" y="0"/>
                    </a:lnTo>
                    <a:lnTo>
                      <a:pt x="85" y="2"/>
                    </a:lnTo>
                    <a:lnTo>
                      <a:pt x="89" y="4"/>
                    </a:lnTo>
                    <a:lnTo>
                      <a:pt x="102" y="7"/>
                    </a:lnTo>
                    <a:lnTo>
                      <a:pt x="116" y="11"/>
                    </a:lnTo>
                    <a:lnTo>
                      <a:pt x="127" y="17"/>
                    </a:lnTo>
                    <a:lnTo>
                      <a:pt x="137" y="25"/>
                    </a:lnTo>
                    <a:lnTo>
                      <a:pt x="142" y="28"/>
                    </a:lnTo>
                    <a:lnTo>
                      <a:pt x="148" y="30"/>
                    </a:lnTo>
                    <a:close/>
                    <a:moveTo>
                      <a:pt x="0" y="104"/>
                    </a:moveTo>
                    <a:lnTo>
                      <a:pt x="4" y="116"/>
                    </a:lnTo>
                    <a:lnTo>
                      <a:pt x="8" y="125"/>
                    </a:lnTo>
                    <a:lnTo>
                      <a:pt x="11" y="133"/>
                    </a:lnTo>
                    <a:lnTo>
                      <a:pt x="19" y="142"/>
                    </a:lnTo>
                    <a:lnTo>
                      <a:pt x="25" y="148"/>
                    </a:lnTo>
                    <a:lnTo>
                      <a:pt x="34" y="155"/>
                    </a:lnTo>
                    <a:lnTo>
                      <a:pt x="42" y="161"/>
                    </a:lnTo>
                    <a:lnTo>
                      <a:pt x="51" y="165"/>
                    </a:lnTo>
                    <a:lnTo>
                      <a:pt x="55" y="165"/>
                    </a:lnTo>
                    <a:lnTo>
                      <a:pt x="57" y="163"/>
                    </a:lnTo>
                    <a:lnTo>
                      <a:pt x="47" y="159"/>
                    </a:lnTo>
                    <a:lnTo>
                      <a:pt x="38" y="153"/>
                    </a:lnTo>
                    <a:lnTo>
                      <a:pt x="30" y="148"/>
                    </a:lnTo>
                    <a:lnTo>
                      <a:pt x="23" y="140"/>
                    </a:lnTo>
                    <a:lnTo>
                      <a:pt x="17" y="133"/>
                    </a:lnTo>
                    <a:lnTo>
                      <a:pt x="11" y="123"/>
                    </a:lnTo>
                    <a:lnTo>
                      <a:pt x="8" y="114"/>
                    </a:lnTo>
                    <a:lnTo>
                      <a:pt x="4" y="104"/>
                    </a:lnTo>
                    <a:lnTo>
                      <a:pt x="2" y="104"/>
                    </a:lnTo>
                    <a:lnTo>
                      <a:pt x="0" y="104"/>
                    </a:lnTo>
                    <a:close/>
                  </a:path>
                </a:pathLst>
              </a:custGeom>
              <a:solidFill>
                <a:srgbClr val="ECBA2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22" name="Freeform 322"/>
              <p:cNvSpPr>
                <a:spLocks noEditPoints="1"/>
              </p:cNvSpPr>
              <p:nvPr/>
            </p:nvSpPr>
            <p:spPr bwMode="auto">
              <a:xfrm>
                <a:off x="1783" y="1553"/>
                <a:ext cx="165" cy="162"/>
              </a:xfrm>
              <a:custGeom>
                <a:avLst/>
                <a:gdLst/>
                <a:ahLst/>
                <a:cxnLst>
                  <a:cxn ang="0">
                    <a:pos x="165" y="83"/>
                  </a:cxn>
                  <a:cxn ang="0">
                    <a:pos x="165" y="81"/>
                  </a:cxn>
                  <a:cxn ang="0">
                    <a:pos x="165" y="79"/>
                  </a:cxn>
                  <a:cxn ang="0">
                    <a:pos x="163" y="79"/>
                  </a:cxn>
                  <a:cxn ang="0">
                    <a:pos x="161" y="79"/>
                  </a:cxn>
                  <a:cxn ang="0">
                    <a:pos x="161" y="81"/>
                  </a:cxn>
                  <a:cxn ang="0">
                    <a:pos x="161" y="83"/>
                  </a:cxn>
                  <a:cxn ang="0">
                    <a:pos x="159" y="98"/>
                  </a:cxn>
                  <a:cxn ang="0">
                    <a:pos x="155" y="114"/>
                  </a:cxn>
                  <a:cxn ang="0">
                    <a:pos x="148" y="127"/>
                  </a:cxn>
                  <a:cxn ang="0">
                    <a:pos x="140" y="138"/>
                  </a:cxn>
                  <a:cxn ang="0">
                    <a:pos x="142" y="138"/>
                  </a:cxn>
                  <a:cxn ang="0">
                    <a:pos x="144" y="136"/>
                  </a:cxn>
                  <a:cxn ang="0">
                    <a:pos x="144" y="136"/>
                  </a:cxn>
                  <a:cxn ang="0">
                    <a:pos x="146" y="136"/>
                  </a:cxn>
                  <a:cxn ang="0">
                    <a:pos x="154" y="125"/>
                  </a:cxn>
                  <a:cxn ang="0">
                    <a:pos x="159" y="112"/>
                  </a:cxn>
                  <a:cxn ang="0">
                    <a:pos x="163" y="98"/>
                  </a:cxn>
                  <a:cxn ang="0">
                    <a:pos x="165" y="83"/>
                  </a:cxn>
                  <a:cxn ang="0">
                    <a:pos x="142" y="26"/>
                  </a:cxn>
                  <a:cxn ang="0">
                    <a:pos x="129" y="15"/>
                  </a:cxn>
                  <a:cxn ang="0">
                    <a:pos x="116" y="7"/>
                  </a:cxn>
                  <a:cxn ang="0">
                    <a:pos x="100" y="2"/>
                  </a:cxn>
                  <a:cxn ang="0">
                    <a:pos x="83" y="0"/>
                  </a:cxn>
                  <a:cxn ang="0">
                    <a:pos x="87" y="4"/>
                  </a:cxn>
                  <a:cxn ang="0">
                    <a:pos x="93" y="5"/>
                  </a:cxn>
                  <a:cxn ang="0">
                    <a:pos x="100" y="7"/>
                  </a:cxn>
                  <a:cxn ang="0">
                    <a:pos x="110" y="9"/>
                  </a:cxn>
                  <a:cxn ang="0">
                    <a:pos x="117" y="13"/>
                  </a:cxn>
                  <a:cxn ang="0">
                    <a:pos x="125" y="19"/>
                  </a:cxn>
                  <a:cxn ang="0">
                    <a:pos x="129" y="19"/>
                  </a:cxn>
                  <a:cxn ang="0">
                    <a:pos x="131" y="21"/>
                  </a:cxn>
                  <a:cxn ang="0">
                    <a:pos x="136" y="23"/>
                  </a:cxn>
                  <a:cxn ang="0">
                    <a:pos x="142" y="26"/>
                  </a:cxn>
                  <a:cxn ang="0">
                    <a:pos x="0" y="102"/>
                  </a:cxn>
                  <a:cxn ang="0">
                    <a:pos x="4" y="112"/>
                  </a:cxn>
                  <a:cxn ang="0">
                    <a:pos x="7" y="121"/>
                  </a:cxn>
                  <a:cxn ang="0">
                    <a:pos x="13" y="131"/>
                  </a:cxn>
                  <a:cxn ang="0">
                    <a:pos x="19" y="138"/>
                  </a:cxn>
                  <a:cxn ang="0">
                    <a:pos x="26" y="146"/>
                  </a:cxn>
                  <a:cxn ang="0">
                    <a:pos x="34" y="153"/>
                  </a:cxn>
                  <a:cxn ang="0">
                    <a:pos x="44" y="157"/>
                  </a:cxn>
                  <a:cxn ang="0">
                    <a:pos x="53" y="163"/>
                  </a:cxn>
                  <a:cxn ang="0">
                    <a:pos x="55" y="161"/>
                  </a:cxn>
                  <a:cxn ang="0">
                    <a:pos x="59" y="159"/>
                  </a:cxn>
                  <a:cxn ang="0">
                    <a:pos x="47" y="155"/>
                  </a:cxn>
                  <a:cxn ang="0">
                    <a:pos x="40" y="151"/>
                  </a:cxn>
                  <a:cxn ang="0">
                    <a:pos x="30" y="146"/>
                  </a:cxn>
                  <a:cxn ang="0">
                    <a:pos x="23" y="138"/>
                  </a:cxn>
                  <a:cxn ang="0">
                    <a:pos x="17" y="131"/>
                  </a:cxn>
                  <a:cxn ang="0">
                    <a:pos x="11" y="121"/>
                  </a:cxn>
                  <a:cxn ang="0">
                    <a:pos x="7" y="112"/>
                  </a:cxn>
                  <a:cxn ang="0">
                    <a:pos x="4" y="102"/>
                  </a:cxn>
                  <a:cxn ang="0">
                    <a:pos x="2" y="102"/>
                  </a:cxn>
                  <a:cxn ang="0">
                    <a:pos x="0" y="102"/>
                  </a:cxn>
                </a:cxnLst>
                <a:rect l="0" t="0" r="r" b="b"/>
                <a:pathLst>
                  <a:path w="165" h="163">
                    <a:moveTo>
                      <a:pt x="165" y="83"/>
                    </a:moveTo>
                    <a:lnTo>
                      <a:pt x="165" y="81"/>
                    </a:lnTo>
                    <a:lnTo>
                      <a:pt x="165" y="79"/>
                    </a:lnTo>
                    <a:lnTo>
                      <a:pt x="163" y="79"/>
                    </a:lnTo>
                    <a:lnTo>
                      <a:pt x="161" y="79"/>
                    </a:lnTo>
                    <a:lnTo>
                      <a:pt x="161" y="81"/>
                    </a:lnTo>
                    <a:lnTo>
                      <a:pt x="161" y="83"/>
                    </a:lnTo>
                    <a:lnTo>
                      <a:pt x="159" y="98"/>
                    </a:lnTo>
                    <a:lnTo>
                      <a:pt x="155" y="114"/>
                    </a:lnTo>
                    <a:lnTo>
                      <a:pt x="148" y="127"/>
                    </a:lnTo>
                    <a:lnTo>
                      <a:pt x="140" y="138"/>
                    </a:lnTo>
                    <a:lnTo>
                      <a:pt x="142" y="138"/>
                    </a:lnTo>
                    <a:lnTo>
                      <a:pt x="144" y="136"/>
                    </a:lnTo>
                    <a:lnTo>
                      <a:pt x="144" y="136"/>
                    </a:lnTo>
                    <a:lnTo>
                      <a:pt x="146" y="136"/>
                    </a:lnTo>
                    <a:lnTo>
                      <a:pt x="154" y="125"/>
                    </a:lnTo>
                    <a:lnTo>
                      <a:pt x="159" y="112"/>
                    </a:lnTo>
                    <a:lnTo>
                      <a:pt x="163" y="98"/>
                    </a:lnTo>
                    <a:lnTo>
                      <a:pt x="165" y="83"/>
                    </a:lnTo>
                    <a:close/>
                    <a:moveTo>
                      <a:pt x="142" y="26"/>
                    </a:moveTo>
                    <a:lnTo>
                      <a:pt x="129" y="15"/>
                    </a:lnTo>
                    <a:lnTo>
                      <a:pt x="116" y="7"/>
                    </a:lnTo>
                    <a:lnTo>
                      <a:pt x="100" y="2"/>
                    </a:lnTo>
                    <a:lnTo>
                      <a:pt x="83" y="0"/>
                    </a:lnTo>
                    <a:lnTo>
                      <a:pt x="87" y="4"/>
                    </a:lnTo>
                    <a:lnTo>
                      <a:pt x="93" y="5"/>
                    </a:lnTo>
                    <a:lnTo>
                      <a:pt x="100" y="7"/>
                    </a:lnTo>
                    <a:lnTo>
                      <a:pt x="110" y="9"/>
                    </a:lnTo>
                    <a:lnTo>
                      <a:pt x="117" y="13"/>
                    </a:lnTo>
                    <a:lnTo>
                      <a:pt x="125" y="19"/>
                    </a:lnTo>
                    <a:lnTo>
                      <a:pt x="129" y="19"/>
                    </a:lnTo>
                    <a:lnTo>
                      <a:pt x="131" y="21"/>
                    </a:lnTo>
                    <a:lnTo>
                      <a:pt x="136" y="23"/>
                    </a:lnTo>
                    <a:lnTo>
                      <a:pt x="142" y="26"/>
                    </a:lnTo>
                    <a:close/>
                    <a:moveTo>
                      <a:pt x="0" y="102"/>
                    </a:moveTo>
                    <a:lnTo>
                      <a:pt x="4" y="112"/>
                    </a:lnTo>
                    <a:lnTo>
                      <a:pt x="7" y="121"/>
                    </a:lnTo>
                    <a:lnTo>
                      <a:pt x="13" y="131"/>
                    </a:lnTo>
                    <a:lnTo>
                      <a:pt x="19" y="138"/>
                    </a:lnTo>
                    <a:lnTo>
                      <a:pt x="26" y="146"/>
                    </a:lnTo>
                    <a:lnTo>
                      <a:pt x="34" y="153"/>
                    </a:lnTo>
                    <a:lnTo>
                      <a:pt x="44" y="157"/>
                    </a:lnTo>
                    <a:lnTo>
                      <a:pt x="53" y="163"/>
                    </a:lnTo>
                    <a:lnTo>
                      <a:pt x="55" y="161"/>
                    </a:lnTo>
                    <a:lnTo>
                      <a:pt x="59" y="159"/>
                    </a:lnTo>
                    <a:lnTo>
                      <a:pt x="47" y="155"/>
                    </a:lnTo>
                    <a:lnTo>
                      <a:pt x="40" y="151"/>
                    </a:lnTo>
                    <a:lnTo>
                      <a:pt x="30" y="146"/>
                    </a:lnTo>
                    <a:lnTo>
                      <a:pt x="23" y="138"/>
                    </a:lnTo>
                    <a:lnTo>
                      <a:pt x="17" y="131"/>
                    </a:lnTo>
                    <a:lnTo>
                      <a:pt x="11" y="121"/>
                    </a:lnTo>
                    <a:lnTo>
                      <a:pt x="7" y="112"/>
                    </a:lnTo>
                    <a:lnTo>
                      <a:pt x="4" y="102"/>
                    </a:lnTo>
                    <a:lnTo>
                      <a:pt x="2" y="102"/>
                    </a:lnTo>
                    <a:lnTo>
                      <a:pt x="0" y="102"/>
                    </a:lnTo>
                    <a:close/>
                  </a:path>
                </a:pathLst>
              </a:custGeom>
              <a:solidFill>
                <a:srgbClr val="ECBB2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23" name="Freeform 323"/>
              <p:cNvSpPr>
                <a:spLocks noEditPoints="1"/>
              </p:cNvSpPr>
              <p:nvPr/>
            </p:nvSpPr>
            <p:spPr bwMode="auto">
              <a:xfrm>
                <a:off x="1785" y="1554"/>
                <a:ext cx="161" cy="159"/>
              </a:xfrm>
              <a:custGeom>
                <a:avLst/>
                <a:gdLst/>
                <a:ahLst/>
                <a:cxnLst>
                  <a:cxn ang="0">
                    <a:pos x="161" y="81"/>
                  </a:cxn>
                  <a:cxn ang="0">
                    <a:pos x="161" y="79"/>
                  </a:cxn>
                  <a:cxn ang="0">
                    <a:pos x="161" y="77"/>
                  </a:cxn>
                  <a:cxn ang="0">
                    <a:pos x="159" y="77"/>
                  </a:cxn>
                  <a:cxn ang="0">
                    <a:pos x="157" y="77"/>
                  </a:cxn>
                  <a:cxn ang="0">
                    <a:pos x="157" y="79"/>
                  </a:cxn>
                  <a:cxn ang="0">
                    <a:pos x="157" y="81"/>
                  </a:cxn>
                  <a:cxn ang="0">
                    <a:pos x="155" y="96"/>
                  </a:cxn>
                  <a:cxn ang="0">
                    <a:pos x="152" y="112"/>
                  </a:cxn>
                  <a:cxn ang="0">
                    <a:pos x="144" y="125"/>
                  </a:cxn>
                  <a:cxn ang="0">
                    <a:pos x="134" y="136"/>
                  </a:cxn>
                  <a:cxn ang="0">
                    <a:pos x="138" y="136"/>
                  </a:cxn>
                  <a:cxn ang="0">
                    <a:pos x="140" y="136"/>
                  </a:cxn>
                  <a:cxn ang="0">
                    <a:pos x="150" y="123"/>
                  </a:cxn>
                  <a:cxn ang="0">
                    <a:pos x="155" y="112"/>
                  </a:cxn>
                  <a:cxn ang="0">
                    <a:pos x="159" y="96"/>
                  </a:cxn>
                  <a:cxn ang="0">
                    <a:pos x="161" y="81"/>
                  </a:cxn>
                  <a:cxn ang="0">
                    <a:pos x="133" y="21"/>
                  </a:cxn>
                  <a:cxn ang="0">
                    <a:pos x="123" y="13"/>
                  </a:cxn>
                  <a:cxn ang="0">
                    <a:pos x="112" y="7"/>
                  </a:cxn>
                  <a:cxn ang="0">
                    <a:pos x="98" y="3"/>
                  </a:cxn>
                  <a:cxn ang="0">
                    <a:pos x="85" y="0"/>
                  </a:cxn>
                  <a:cxn ang="0">
                    <a:pos x="97" y="5"/>
                  </a:cxn>
                  <a:cxn ang="0">
                    <a:pos x="104" y="7"/>
                  </a:cxn>
                  <a:cxn ang="0">
                    <a:pos x="115" y="13"/>
                  </a:cxn>
                  <a:cxn ang="0">
                    <a:pos x="129" y="19"/>
                  </a:cxn>
                  <a:cxn ang="0">
                    <a:pos x="131" y="21"/>
                  </a:cxn>
                  <a:cxn ang="0">
                    <a:pos x="133" y="21"/>
                  </a:cxn>
                  <a:cxn ang="0">
                    <a:pos x="0" y="100"/>
                  </a:cxn>
                  <a:cxn ang="0">
                    <a:pos x="4" y="110"/>
                  </a:cxn>
                  <a:cxn ang="0">
                    <a:pos x="7" y="119"/>
                  </a:cxn>
                  <a:cxn ang="0">
                    <a:pos x="13" y="129"/>
                  </a:cxn>
                  <a:cxn ang="0">
                    <a:pos x="19" y="136"/>
                  </a:cxn>
                  <a:cxn ang="0">
                    <a:pos x="26" y="144"/>
                  </a:cxn>
                  <a:cxn ang="0">
                    <a:pos x="34" y="149"/>
                  </a:cxn>
                  <a:cxn ang="0">
                    <a:pos x="43" y="155"/>
                  </a:cxn>
                  <a:cxn ang="0">
                    <a:pos x="53" y="159"/>
                  </a:cxn>
                  <a:cxn ang="0">
                    <a:pos x="57" y="157"/>
                  </a:cxn>
                  <a:cxn ang="0">
                    <a:pos x="59" y="157"/>
                  </a:cxn>
                  <a:cxn ang="0">
                    <a:pos x="49" y="153"/>
                  </a:cxn>
                  <a:cxn ang="0">
                    <a:pos x="40" y="149"/>
                  </a:cxn>
                  <a:cxn ang="0">
                    <a:pos x="30" y="142"/>
                  </a:cxn>
                  <a:cxn ang="0">
                    <a:pos x="23" y="136"/>
                  </a:cxn>
                  <a:cxn ang="0">
                    <a:pos x="17" y="129"/>
                  </a:cxn>
                  <a:cxn ang="0">
                    <a:pos x="11" y="119"/>
                  </a:cxn>
                  <a:cxn ang="0">
                    <a:pos x="7" y="110"/>
                  </a:cxn>
                  <a:cxn ang="0">
                    <a:pos x="4" y="98"/>
                  </a:cxn>
                  <a:cxn ang="0">
                    <a:pos x="2" y="100"/>
                  </a:cxn>
                  <a:cxn ang="0">
                    <a:pos x="0" y="100"/>
                  </a:cxn>
                </a:cxnLst>
                <a:rect l="0" t="0" r="r" b="b"/>
                <a:pathLst>
                  <a:path w="161" h="159">
                    <a:moveTo>
                      <a:pt x="161" y="81"/>
                    </a:moveTo>
                    <a:lnTo>
                      <a:pt x="161" y="79"/>
                    </a:lnTo>
                    <a:lnTo>
                      <a:pt x="161" y="77"/>
                    </a:lnTo>
                    <a:lnTo>
                      <a:pt x="159" y="77"/>
                    </a:lnTo>
                    <a:lnTo>
                      <a:pt x="157" y="77"/>
                    </a:lnTo>
                    <a:lnTo>
                      <a:pt x="157" y="79"/>
                    </a:lnTo>
                    <a:lnTo>
                      <a:pt x="157" y="81"/>
                    </a:lnTo>
                    <a:lnTo>
                      <a:pt x="155" y="96"/>
                    </a:lnTo>
                    <a:lnTo>
                      <a:pt x="152" y="112"/>
                    </a:lnTo>
                    <a:lnTo>
                      <a:pt x="144" y="125"/>
                    </a:lnTo>
                    <a:lnTo>
                      <a:pt x="134" y="136"/>
                    </a:lnTo>
                    <a:lnTo>
                      <a:pt x="138" y="136"/>
                    </a:lnTo>
                    <a:lnTo>
                      <a:pt x="140" y="136"/>
                    </a:lnTo>
                    <a:lnTo>
                      <a:pt x="150" y="123"/>
                    </a:lnTo>
                    <a:lnTo>
                      <a:pt x="155" y="112"/>
                    </a:lnTo>
                    <a:lnTo>
                      <a:pt x="159" y="96"/>
                    </a:lnTo>
                    <a:lnTo>
                      <a:pt x="161" y="81"/>
                    </a:lnTo>
                    <a:close/>
                    <a:moveTo>
                      <a:pt x="133" y="21"/>
                    </a:moveTo>
                    <a:lnTo>
                      <a:pt x="123" y="13"/>
                    </a:lnTo>
                    <a:lnTo>
                      <a:pt x="112" y="7"/>
                    </a:lnTo>
                    <a:lnTo>
                      <a:pt x="98" y="3"/>
                    </a:lnTo>
                    <a:lnTo>
                      <a:pt x="85" y="0"/>
                    </a:lnTo>
                    <a:lnTo>
                      <a:pt x="97" y="5"/>
                    </a:lnTo>
                    <a:lnTo>
                      <a:pt x="104" y="7"/>
                    </a:lnTo>
                    <a:lnTo>
                      <a:pt x="115" y="13"/>
                    </a:lnTo>
                    <a:lnTo>
                      <a:pt x="129" y="19"/>
                    </a:lnTo>
                    <a:lnTo>
                      <a:pt x="131" y="21"/>
                    </a:lnTo>
                    <a:lnTo>
                      <a:pt x="133" y="21"/>
                    </a:lnTo>
                    <a:close/>
                    <a:moveTo>
                      <a:pt x="0" y="100"/>
                    </a:moveTo>
                    <a:lnTo>
                      <a:pt x="4" y="110"/>
                    </a:lnTo>
                    <a:lnTo>
                      <a:pt x="7" y="119"/>
                    </a:lnTo>
                    <a:lnTo>
                      <a:pt x="13" y="129"/>
                    </a:lnTo>
                    <a:lnTo>
                      <a:pt x="19" y="136"/>
                    </a:lnTo>
                    <a:lnTo>
                      <a:pt x="26" y="144"/>
                    </a:lnTo>
                    <a:lnTo>
                      <a:pt x="34" y="149"/>
                    </a:lnTo>
                    <a:lnTo>
                      <a:pt x="43" y="155"/>
                    </a:lnTo>
                    <a:lnTo>
                      <a:pt x="53" y="159"/>
                    </a:lnTo>
                    <a:lnTo>
                      <a:pt x="57" y="157"/>
                    </a:lnTo>
                    <a:lnTo>
                      <a:pt x="59" y="157"/>
                    </a:lnTo>
                    <a:lnTo>
                      <a:pt x="49" y="153"/>
                    </a:lnTo>
                    <a:lnTo>
                      <a:pt x="40" y="149"/>
                    </a:lnTo>
                    <a:lnTo>
                      <a:pt x="30" y="142"/>
                    </a:lnTo>
                    <a:lnTo>
                      <a:pt x="23" y="136"/>
                    </a:lnTo>
                    <a:lnTo>
                      <a:pt x="17" y="129"/>
                    </a:lnTo>
                    <a:lnTo>
                      <a:pt x="11" y="119"/>
                    </a:lnTo>
                    <a:lnTo>
                      <a:pt x="7" y="110"/>
                    </a:lnTo>
                    <a:lnTo>
                      <a:pt x="4" y="98"/>
                    </a:lnTo>
                    <a:lnTo>
                      <a:pt x="2" y="100"/>
                    </a:lnTo>
                    <a:lnTo>
                      <a:pt x="0" y="100"/>
                    </a:lnTo>
                    <a:close/>
                  </a:path>
                </a:pathLst>
              </a:custGeom>
              <a:solidFill>
                <a:srgbClr val="ECBC2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24" name="Freeform 324"/>
              <p:cNvSpPr>
                <a:spLocks noEditPoints="1"/>
              </p:cNvSpPr>
              <p:nvPr/>
            </p:nvSpPr>
            <p:spPr bwMode="auto">
              <a:xfrm>
                <a:off x="1787" y="1559"/>
                <a:ext cx="157" cy="154"/>
              </a:xfrm>
              <a:custGeom>
                <a:avLst/>
                <a:gdLst/>
                <a:ahLst/>
                <a:cxnLst>
                  <a:cxn ang="0">
                    <a:pos x="157" y="78"/>
                  </a:cxn>
                  <a:cxn ang="0">
                    <a:pos x="157" y="76"/>
                  </a:cxn>
                  <a:cxn ang="0">
                    <a:pos x="157" y="74"/>
                  </a:cxn>
                  <a:cxn ang="0">
                    <a:pos x="155" y="74"/>
                  </a:cxn>
                  <a:cxn ang="0">
                    <a:pos x="153" y="74"/>
                  </a:cxn>
                  <a:cxn ang="0">
                    <a:pos x="153" y="76"/>
                  </a:cxn>
                  <a:cxn ang="0">
                    <a:pos x="153" y="78"/>
                  </a:cxn>
                  <a:cxn ang="0">
                    <a:pos x="151" y="95"/>
                  </a:cxn>
                  <a:cxn ang="0">
                    <a:pos x="146" y="109"/>
                  </a:cxn>
                  <a:cxn ang="0">
                    <a:pos x="138" y="122"/>
                  </a:cxn>
                  <a:cxn ang="0">
                    <a:pos x="129" y="133"/>
                  </a:cxn>
                  <a:cxn ang="0">
                    <a:pos x="132" y="133"/>
                  </a:cxn>
                  <a:cxn ang="0">
                    <a:pos x="136" y="133"/>
                  </a:cxn>
                  <a:cxn ang="0">
                    <a:pos x="144" y="122"/>
                  </a:cxn>
                  <a:cxn ang="0">
                    <a:pos x="151" y="109"/>
                  </a:cxn>
                  <a:cxn ang="0">
                    <a:pos x="155" y="93"/>
                  </a:cxn>
                  <a:cxn ang="0">
                    <a:pos x="157" y="78"/>
                  </a:cxn>
                  <a:cxn ang="0">
                    <a:pos x="121" y="14"/>
                  </a:cxn>
                  <a:cxn ang="0">
                    <a:pos x="113" y="8"/>
                  </a:cxn>
                  <a:cxn ang="0">
                    <a:pos x="106" y="4"/>
                  </a:cxn>
                  <a:cxn ang="0">
                    <a:pos x="96" y="2"/>
                  </a:cxn>
                  <a:cxn ang="0">
                    <a:pos x="89" y="0"/>
                  </a:cxn>
                  <a:cxn ang="0">
                    <a:pos x="96" y="2"/>
                  </a:cxn>
                  <a:cxn ang="0">
                    <a:pos x="102" y="4"/>
                  </a:cxn>
                  <a:cxn ang="0">
                    <a:pos x="112" y="8"/>
                  </a:cxn>
                  <a:cxn ang="0">
                    <a:pos x="121" y="14"/>
                  </a:cxn>
                  <a:cxn ang="0">
                    <a:pos x="0" y="97"/>
                  </a:cxn>
                  <a:cxn ang="0">
                    <a:pos x="3" y="107"/>
                  </a:cxn>
                  <a:cxn ang="0">
                    <a:pos x="7" y="116"/>
                  </a:cxn>
                  <a:cxn ang="0">
                    <a:pos x="13" y="126"/>
                  </a:cxn>
                  <a:cxn ang="0">
                    <a:pos x="19" y="133"/>
                  </a:cxn>
                  <a:cxn ang="0">
                    <a:pos x="26" y="141"/>
                  </a:cxn>
                  <a:cxn ang="0">
                    <a:pos x="36" y="146"/>
                  </a:cxn>
                  <a:cxn ang="0">
                    <a:pos x="43" y="150"/>
                  </a:cxn>
                  <a:cxn ang="0">
                    <a:pos x="55" y="154"/>
                  </a:cxn>
                  <a:cxn ang="0">
                    <a:pos x="57" y="154"/>
                  </a:cxn>
                  <a:cxn ang="0">
                    <a:pos x="60" y="152"/>
                  </a:cxn>
                  <a:cxn ang="0">
                    <a:pos x="51" y="150"/>
                  </a:cxn>
                  <a:cxn ang="0">
                    <a:pos x="40" y="145"/>
                  </a:cxn>
                  <a:cxn ang="0">
                    <a:pos x="32" y="139"/>
                  </a:cxn>
                  <a:cxn ang="0">
                    <a:pos x="24" y="133"/>
                  </a:cxn>
                  <a:cxn ang="0">
                    <a:pos x="17" y="124"/>
                  </a:cxn>
                  <a:cxn ang="0">
                    <a:pos x="11" y="116"/>
                  </a:cxn>
                  <a:cxn ang="0">
                    <a:pos x="7" y="107"/>
                  </a:cxn>
                  <a:cxn ang="0">
                    <a:pos x="3" y="95"/>
                  </a:cxn>
                  <a:cxn ang="0">
                    <a:pos x="3" y="95"/>
                  </a:cxn>
                  <a:cxn ang="0">
                    <a:pos x="3" y="95"/>
                  </a:cxn>
                  <a:cxn ang="0">
                    <a:pos x="2" y="97"/>
                  </a:cxn>
                  <a:cxn ang="0">
                    <a:pos x="0" y="97"/>
                  </a:cxn>
                </a:cxnLst>
                <a:rect l="0" t="0" r="r" b="b"/>
                <a:pathLst>
                  <a:path w="157" h="154">
                    <a:moveTo>
                      <a:pt x="157" y="78"/>
                    </a:moveTo>
                    <a:lnTo>
                      <a:pt x="157" y="76"/>
                    </a:lnTo>
                    <a:lnTo>
                      <a:pt x="157" y="74"/>
                    </a:lnTo>
                    <a:lnTo>
                      <a:pt x="155" y="74"/>
                    </a:lnTo>
                    <a:lnTo>
                      <a:pt x="153" y="74"/>
                    </a:lnTo>
                    <a:lnTo>
                      <a:pt x="153" y="76"/>
                    </a:lnTo>
                    <a:lnTo>
                      <a:pt x="153" y="78"/>
                    </a:lnTo>
                    <a:lnTo>
                      <a:pt x="151" y="95"/>
                    </a:lnTo>
                    <a:lnTo>
                      <a:pt x="146" y="109"/>
                    </a:lnTo>
                    <a:lnTo>
                      <a:pt x="138" y="122"/>
                    </a:lnTo>
                    <a:lnTo>
                      <a:pt x="129" y="133"/>
                    </a:lnTo>
                    <a:lnTo>
                      <a:pt x="132" y="133"/>
                    </a:lnTo>
                    <a:lnTo>
                      <a:pt x="136" y="133"/>
                    </a:lnTo>
                    <a:lnTo>
                      <a:pt x="144" y="122"/>
                    </a:lnTo>
                    <a:lnTo>
                      <a:pt x="151" y="109"/>
                    </a:lnTo>
                    <a:lnTo>
                      <a:pt x="155" y="93"/>
                    </a:lnTo>
                    <a:lnTo>
                      <a:pt x="157" y="78"/>
                    </a:lnTo>
                    <a:close/>
                    <a:moveTo>
                      <a:pt x="121" y="14"/>
                    </a:moveTo>
                    <a:lnTo>
                      <a:pt x="113" y="8"/>
                    </a:lnTo>
                    <a:lnTo>
                      <a:pt x="106" y="4"/>
                    </a:lnTo>
                    <a:lnTo>
                      <a:pt x="96" y="2"/>
                    </a:lnTo>
                    <a:lnTo>
                      <a:pt x="89" y="0"/>
                    </a:lnTo>
                    <a:lnTo>
                      <a:pt x="96" y="2"/>
                    </a:lnTo>
                    <a:lnTo>
                      <a:pt x="102" y="4"/>
                    </a:lnTo>
                    <a:lnTo>
                      <a:pt x="112" y="8"/>
                    </a:lnTo>
                    <a:lnTo>
                      <a:pt x="121" y="14"/>
                    </a:lnTo>
                    <a:close/>
                    <a:moveTo>
                      <a:pt x="0" y="97"/>
                    </a:moveTo>
                    <a:lnTo>
                      <a:pt x="3" y="107"/>
                    </a:lnTo>
                    <a:lnTo>
                      <a:pt x="7" y="116"/>
                    </a:lnTo>
                    <a:lnTo>
                      <a:pt x="13" y="126"/>
                    </a:lnTo>
                    <a:lnTo>
                      <a:pt x="19" y="133"/>
                    </a:lnTo>
                    <a:lnTo>
                      <a:pt x="26" y="141"/>
                    </a:lnTo>
                    <a:lnTo>
                      <a:pt x="36" y="146"/>
                    </a:lnTo>
                    <a:lnTo>
                      <a:pt x="43" y="150"/>
                    </a:lnTo>
                    <a:lnTo>
                      <a:pt x="55" y="154"/>
                    </a:lnTo>
                    <a:lnTo>
                      <a:pt x="57" y="154"/>
                    </a:lnTo>
                    <a:lnTo>
                      <a:pt x="60" y="152"/>
                    </a:lnTo>
                    <a:lnTo>
                      <a:pt x="51" y="150"/>
                    </a:lnTo>
                    <a:lnTo>
                      <a:pt x="40" y="145"/>
                    </a:lnTo>
                    <a:lnTo>
                      <a:pt x="32" y="139"/>
                    </a:lnTo>
                    <a:lnTo>
                      <a:pt x="24" y="133"/>
                    </a:lnTo>
                    <a:lnTo>
                      <a:pt x="17" y="124"/>
                    </a:lnTo>
                    <a:lnTo>
                      <a:pt x="11" y="116"/>
                    </a:lnTo>
                    <a:lnTo>
                      <a:pt x="7" y="107"/>
                    </a:lnTo>
                    <a:lnTo>
                      <a:pt x="3" y="95"/>
                    </a:lnTo>
                    <a:lnTo>
                      <a:pt x="3" y="95"/>
                    </a:lnTo>
                    <a:lnTo>
                      <a:pt x="3" y="95"/>
                    </a:lnTo>
                    <a:lnTo>
                      <a:pt x="2" y="97"/>
                    </a:lnTo>
                    <a:lnTo>
                      <a:pt x="0" y="97"/>
                    </a:lnTo>
                    <a:close/>
                  </a:path>
                </a:pathLst>
              </a:custGeom>
              <a:solidFill>
                <a:srgbClr val="ECBD2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25" name="Freeform 325"/>
              <p:cNvSpPr>
                <a:spLocks noEditPoints="1"/>
              </p:cNvSpPr>
              <p:nvPr/>
            </p:nvSpPr>
            <p:spPr bwMode="auto">
              <a:xfrm>
                <a:off x="1789" y="1633"/>
                <a:ext cx="154" cy="78"/>
              </a:xfrm>
              <a:custGeom>
                <a:avLst/>
                <a:gdLst/>
                <a:ahLst/>
                <a:cxnLst>
                  <a:cxn ang="0">
                    <a:pos x="153" y="4"/>
                  </a:cxn>
                  <a:cxn ang="0">
                    <a:pos x="153" y="2"/>
                  </a:cxn>
                  <a:cxn ang="0">
                    <a:pos x="153" y="0"/>
                  </a:cxn>
                  <a:cxn ang="0">
                    <a:pos x="151" y="0"/>
                  </a:cxn>
                  <a:cxn ang="0">
                    <a:pos x="149" y="0"/>
                  </a:cxn>
                  <a:cxn ang="0">
                    <a:pos x="149" y="2"/>
                  </a:cxn>
                  <a:cxn ang="0">
                    <a:pos x="149" y="4"/>
                  </a:cxn>
                  <a:cxn ang="0">
                    <a:pos x="148" y="21"/>
                  </a:cxn>
                  <a:cxn ang="0">
                    <a:pos x="142" y="36"/>
                  </a:cxn>
                  <a:cxn ang="0">
                    <a:pos x="134" y="50"/>
                  </a:cxn>
                  <a:cxn ang="0">
                    <a:pos x="123" y="61"/>
                  </a:cxn>
                  <a:cxn ang="0">
                    <a:pos x="127" y="59"/>
                  </a:cxn>
                  <a:cxn ang="0">
                    <a:pos x="130" y="59"/>
                  </a:cxn>
                  <a:cxn ang="0">
                    <a:pos x="140" y="48"/>
                  </a:cxn>
                  <a:cxn ang="0">
                    <a:pos x="148" y="35"/>
                  </a:cxn>
                  <a:cxn ang="0">
                    <a:pos x="151" y="19"/>
                  </a:cxn>
                  <a:cxn ang="0">
                    <a:pos x="153" y="4"/>
                  </a:cxn>
                  <a:cxn ang="0">
                    <a:pos x="0" y="21"/>
                  </a:cxn>
                  <a:cxn ang="0">
                    <a:pos x="3" y="33"/>
                  </a:cxn>
                  <a:cxn ang="0">
                    <a:pos x="7" y="42"/>
                  </a:cxn>
                  <a:cxn ang="0">
                    <a:pos x="13" y="52"/>
                  </a:cxn>
                  <a:cxn ang="0">
                    <a:pos x="19" y="59"/>
                  </a:cxn>
                  <a:cxn ang="0">
                    <a:pos x="26" y="65"/>
                  </a:cxn>
                  <a:cxn ang="0">
                    <a:pos x="36" y="72"/>
                  </a:cxn>
                  <a:cxn ang="0">
                    <a:pos x="45" y="76"/>
                  </a:cxn>
                  <a:cxn ang="0">
                    <a:pos x="55" y="80"/>
                  </a:cxn>
                  <a:cxn ang="0">
                    <a:pos x="58" y="78"/>
                  </a:cxn>
                  <a:cxn ang="0">
                    <a:pos x="62" y="78"/>
                  </a:cxn>
                  <a:cxn ang="0">
                    <a:pos x="51" y="74"/>
                  </a:cxn>
                  <a:cxn ang="0">
                    <a:pos x="41" y="71"/>
                  </a:cxn>
                  <a:cxn ang="0">
                    <a:pos x="32" y="65"/>
                  </a:cxn>
                  <a:cxn ang="0">
                    <a:pos x="24" y="57"/>
                  </a:cxn>
                  <a:cxn ang="0">
                    <a:pos x="17" y="50"/>
                  </a:cxn>
                  <a:cxn ang="0">
                    <a:pos x="11" y="42"/>
                  </a:cxn>
                  <a:cxn ang="0">
                    <a:pos x="7" y="33"/>
                  </a:cxn>
                  <a:cxn ang="0">
                    <a:pos x="3" y="21"/>
                  </a:cxn>
                  <a:cxn ang="0">
                    <a:pos x="1" y="21"/>
                  </a:cxn>
                  <a:cxn ang="0">
                    <a:pos x="1" y="21"/>
                  </a:cxn>
                  <a:cxn ang="0">
                    <a:pos x="0" y="21"/>
                  </a:cxn>
                  <a:cxn ang="0">
                    <a:pos x="0" y="21"/>
                  </a:cxn>
                </a:cxnLst>
                <a:rect l="0" t="0" r="r" b="b"/>
                <a:pathLst>
                  <a:path w="153" h="80">
                    <a:moveTo>
                      <a:pt x="153" y="4"/>
                    </a:moveTo>
                    <a:lnTo>
                      <a:pt x="153" y="2"/>
                    </a:lnTo>
                    <a:lnTo>
                      <a:pt x="153" y="0"/>
                    </a:lnTo>
                    <a:lnTo>
                      <a:pt x="151" y="0"/>
                    </a:lnTo>
                    <a:lnTo>
                      <a:pt x="149" y="0"/>
                    </a:lnTo>
                    <a:lnTo>
                      <a:pt x="149" y="2"/>
                    </a:lnTo>
                    <a:lnTo>
                      <a:pt x="149" y="4"/>
                    </a:lnTo>
                    <a:lnTo>
                      <a:pt x="148" y="21"/>
                    </a:lnTo>
                    <a:lnTo>
                      <a:pt x="142" y="36"/>
                    </a:lnTo>
                    <a:lnTo>
                      <a:pt x="134" y="50"/>
                    </a:lnTo>
                    <a:lnTo>
                      <a:pt x="123" y="61"/>
                    </a:lnTo>
                    <a:lnTo>
                      <a:pt x="127" y="59"/>
                    </a:lnTo>
                    <a:lnTo>
                      <a:pt x="130" y="59"/>
                    </a:lnTo>
                    <a:lnTo>
                      <a:pt x="140" y="48"/>
                    </a:lnTo>
                    <a:lnTo>
                      <a:pt x="148" y="35"/>
                    </a:lnTo>
                    <a:lnTo>
                      <a:pt x="151" y="19"/>
                    </a:lnTo>
                    <a:lnTo>
                      <a:pt x="153" y="4"/>
                    </a:lnTo>
                    <a:close/>
                    <a:moveTo>
                      <a:pt x="0" y="21"/>
                    </a:moveTo>
                    <a:lnTo>
                      <a:pt x="3" y="33"/>
                    </a:lnTo>
                    <a:lnTo>
                      <a:pt x="7" y="42"/>
                    </a:lnTo>
                    <a:lnTo>
                      <a:pt x="13" y="52"/>
                    </a:lnTo>
                    <a:lnTo>
                      <a:pt x="19" y="59"/>
                    </a:lnTo>
                    <a:lnTo>
                      <a:pt x="26" y="65"/>
                    </a:lnTo>
                    <a:lnTo>
                      <a:pt x="36" y="72"/>
                    </a:lnTo>
                    <a:lnTo>
                      <a:pt x="45" y="76"/>
                    </a:lnTo>
                    <a:lnTo>
                      <a:pt x="55" y="80"/>
                    </a:lnTo>
                    <a:lnTo>
                      <a:pt x="58" y="78"/>
                    </a:lnTo>
                    <a:lnTo>
                      <a:pt x="62" y="78"/>
                    </a:lnTo>
                    <a:lnTo>
                      <a:pt x="51" y="74"/>
                    </a:lnTo>
                    <a:lnTo>
                      <a:pt x="41" y="71"/>
                    </a:lnTo>
                    <a:lnTo>
                      <a:pt x="32" y="65"/>
                    </a:lnTo>
                    <a:lnTo>
                      <a:pt x="24" y="57"/>
                    </a:lnTo>
                    <a:lnTo>
                      <a:pt x="17" y="50"/>
                    </a:lnTo>
                    <a:lnTo>
                      <a:pt x="11" y="42"/>
                    </a:lnTo>
                    <a:lnTo>
                      <a:pt x="7" y="33"/>
                    </a:lnTo>
                    <a:lnTo>
                      <a:pt x="3" y="21"/>
                    </a:lnTo>
                    <a:lnTo>
                      <a:pt x="1" y="21"/>
                    </a:lnTo>
                    <a:lnTo>
                      <a:pt x="1" y="21"/>
                    </a:lnTo>
                    <a:lnTo>
                      <a:pt x="0" y="21"/>
                    </a:lnTo>
                    <a:lnTo>
                      <a:pt x="0" y="21"/>
                    </a:lnTo>
                    <a:close/>
                  </a:path>
                </a:pathLst>
              </a:custGeom>
              <a:solidFill>
                <a:srgbClr val="EDBE2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26" name="Freeform 326"/>
              <p:cNvSpPr>
                <a:spLocks noEditPoints="1"/>
              </p:cNvSpPr>
              <p:nvPr/>
            </p:nvSpPr>
            <p:spPr bwMode="auto">
              <a:xfrm>
                <a:off x="1790" y="1633"/>
                <a:ext cx="150" cy="78"/>
              </a:xfrm>
              <a:custGeom>
                <a:avLst/>
                <a:gdLst/>
                <a:ahLst/>
                <a:cxnLst>
                  <a:cxn ang="0">
                    <a:pos x="150" y="4"/>
                  </a:cxn>
                  <a:cxn ang="0">
                    <a:pos x="150" y="2"/>
                  </a:cxn>
                  <a:cxn ang="0">
                    <a:pos x="150" y="0"/>
                  </a:cxn>
                  <a:cxn ang="0">
                    <a:pos x="148" y="0"/>
                  </a:cxn>
                  <a:cxn ang="0">
                    <a:pos x="147" y="0"/>
                  </a:cxn>
                  <a:cxn ang="0">
                    <a:pos x="147" y="2"/>
                  </a:cxn>
                  <a:cxn ang="0">
                    <a:pos x="147" y="4"/>
                  </a:cxn>
                  <a:cxn ang="0">
                    <a:pos x="145" y="21"/>
                  </a:cxn>
                  <a:cxn ang="0">
                    <a:pos x="139" y="36"/>
                  </a:cxn>
                  <a:cxn ang="0">
                    <a:pos x="129" y="50"/>
                  </a:cxn>
                  <a:cxn ang="0">
                    <a:pos x="118" y="61"/>
                  </a:cxn>
                  <a:cxn ang="0">
                    <a:pos x="122" y="61"/>
                  </a:cxn>
                  <a:cxn ang="0">
                    <a:pos x="126" y="59"/>
                  </a:cxn>
                  <a:cxn ang="0">
                    <a:pos x="135" y="48"/>
                  </a:cxn>
                  <a:cxn ang="0">
                    <a:pos x="143" y="35"/>
                  </a:cxn>
                  <a:cxn ang="0">
                    <a:pos x="148" y="21"/>
                  </a:cxn>
                  <a:cxn ang="0">
                    <a:pos x="150" y="4"/>
                  </a:cxn>
                  <a:cxn ang="0">
                    <a:pos x="0" y="21"/>
                  </a:cxn>
                  <a:cxn ang="0">
                    <a:pos x="4" y="33"/>
                  </a:cxn>
                  <a:cxn ang="0">
                    <a:pos x="8" y="42"/>
                  </a:cxn>
                  <a:cxn ang="0">
                    <a:pos x="14" y="50"/>
                  </a:cxn>
                  <a:cxn ang="0">
                    <a:pos x="21" y="59"/>
                  </a:cxn>
                  <a:cxn ang="0">
                    <a:pos x="29" y="65"/>
                  </a:cxn>
                  <a:cxn ang="0">
                    <a:pos x="37" y="71"/>
                  </a:cxn>
                  <a:cxn ang="0">
                    <a:pos x="48" y="76"/>
                  </a:cxn>
                  <a:cxn ang="0">
                    <a:pos x="57" y="78"/>
                  </a:cxn>
                  <a:cxn ang="0">
                    <a:pos x="61" y="78"/>
                  </a:cxn>
                  <a:cxn ang="0">
                    <a:pos x="65" y="76"/>
                  </a:cxn>
                  <a:cxn ang="0">
                    <a:pos x="54" y="74"/>
                  </a:cxn>
                  <a:cxn ang="0">
                    <a:pos x="44" y="71"/>
                  </a:cxn>
                  <a:cxn ang="0">
                    <a:pos x="35" y="65"/>
                  </a:cxn>
                  <a:cxn ang="0">
                    <a:pos x="25" y="57"/>
                  </a:cxn>
                  <a:cxn ang="0">
                    <a:pos x="18" y="50"/>
                  </a:cxn>
                  <a:cxn ang="0">
                    <a:pos x="12" y="42"/>
                  </a:cxn>
                  <a:cxn ang="0">
                    <a:pos x="8" y="31"/>
                  </a:cxn>
                  <a:cxn ang="0">
                    <a:pos x="4" y="21"/>
                  </a:cxn>
                  <a:cxn ang="0">
                    <a:pos x="2" y="21"/>
                  </a:cxn>
                  <a:cxn ang="0">
                    <a:pos x="0" y="21"/>
                  </a:cxn>
                </a:cxnLst>
                <a:rect l="0" t="0" r="r" b="b"/>
                <a:pathLst>
                  <a:path w="150" h="78">
                    <a:moveTo>
                      <a:pt x="150" y="4"/>
                    </a:moveTo>
                    <a:lnTo>
                      <a:pt x="150" y="2"/>
                    </a:lnTo>
                    <a:lnTo>
                      <a:pt x="150" y="0"/>
                    </a:lnTo>
                    <a:lnTo>
                      <a:pt x="148" y="0"/>
                    </a:lnTo>
                    <a:lnTo>
                      <a:pt x="147" y="0"/>
                    </a:lnTo>
                    <a:lnTo>
                      <a:pt x="147" y="2"/>
                    </a:lnTo>
                    <a:lnTo>
                      <a:pt x="147" y="4"/>
                    </a:lnTo>
                    <a:lnTo>
                      <a:pt x="145" y="21"/>
                    </a:lnTo>
                    <a:lnTo>
                      <a:pt x="139" y="36"/>
                    </a:lnTo>
                    <a:lnTo>
                      <a:pt x="129" y="50"/>
                    </a:lnTo>
                    <a:lnTo>
                      <a:pt x="118" y="61"/>
                    </a:lnTo>
                    <a:lnTo>
                      <a:pt x="122" y="61"/>
                    </a:lnTo>
                    <a:lnTo>
                      <a:pt x="126" y="59"/>
                    </a:lnTo>
                    <a:lnTo>
                      <a:pt x="135" y="48"/>
                    </a:lnTo>
                    <a:lnTo>
                      <a:pt x="143" y="35"/>
                    </a:lnTo>
                    <a:lnTo>
                      <a:pt x="148" y="21"/>
                    </a:lnTo>
                    <a:lnTo>
                      <a:pt x="150" y="4"/>
                    </a:lnTo>
                    <a:close/>
                    <a:moveTo>
                      <a:pt x="0" y="21"/>
                    </a:moveTo>
                    <a:lnTo>
                      <a:pt x="4" y="33"/>
                    </a:lnTo>
                    <a:lnTo>
                      <a:pt x="8" y="42"/>
                    </a:lnTo>
                    <a:lnTo>
                      <a:pt x="14" y="50"/>
                    </a:lnTo>
                    <a:lnTo>
                      <a:pt x="21" y="59"/>
                    </a:lnTo>
                    <a:lnTo>
                      <a:pt x="29" y="65"/>
                    </a:lnTo>
                    <a:lnTo>
                      <a:pt x="37" y="71"/>
                    </a:lnTo>
                    <a:lnTo>
                      <a:pt x="48" y="76"/>
                    </a:lnTo>
                    <a:lnTo>
                      <a:pt x="57" y="78"/>
                    </a:lnTo>
                    <a:lnTo>
                      <a:pt x="61" y="78"/>
                    </a:lnTo>
                    <a:lnTo>
                      <a:pt x="65" y="76"/>
                    </a:lnTo>
                    <a:lnTo>
                      <a:pt x="54" y="74"/>
                    </a:lnTo>
                    <a:lnTo>
                      <a:pt x="44" y="71"/>
                    </a:lnTo>
                    <a:lnTo>
                      <a:pt x="35" y="65"/>
                    </a:lnTo>
                    <a:lnTo>
                      <a:pt x="25" y="57"/>
                    </a:lnTo>
                    <a:lnTo>
                      <a:pt x="18" y="50"/>
                    </a:lnTo>
                    <a:lnTo>
                      <a:pt x="12" y="42"/>
                    </a:lnTo>
                    <a:lnTo>
                      <a:pt x="8" y="31"/>
                    </a:lnTo>
                    <a:lnTo>
                      <a:pt x="4" y="21"/>
                    </a:lnTo>
                    <a:lnTo>
                      <a:pt x="2" y="21"/>
                    </a:lnTo>
                    <a:lnTo>
                      <a:pt x="0" y="21"/>
                    </a:lnTo>
                    <a:close/>
                  </a:path>
                </a:pathLst>
              </a:custGeom>
              <a:solidFill>
                <a:srgbClr val="EDBE1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27" name="Freeform 327"/>
              <p:cNvSpPr>
                <a:spLocks noEditPoints="1"/>
              </p:cNvSpPr>
              <p:nvPr/>
            </p:nvSpPr>
            <p:spPr bwMode="auto">
              <a:xfrm>
                <a:off x="1792" y="1633"/>
                <a:ext cx="146" cy="78"/>
              </a:xfrm>
              <a:custGeom>
                <a:avLst/>
                <a:gdLst/>
                <a:ahLst/>
                <a:cxnLst>
                  <a:cxn ang="0">
                    <a:pos x="146" y="4"/>
                  </a:cxn>
                  <a:cxn ang="0">
                    <a:pos x="146" y="2"/>
                  </a:cxn>
                  <a:cxn ang="0">
                    <a:pos x="146" y="0"/>
                  </a:cxn>
                  <a:cxn ang="0">
                    <a:pos x="145" y="0"/>
                  </a:cxn>
                  <a:cxn ang="0">
                    <a:pos x="143" y="0"/>
                  </a:cxn>
                  <a:cxn ang="0">
                    <a:pos x="143" y="2"/>
                  </a:cxn>
                  <a:cxn ang="0">
                    <a:pos x="143" y="4"/>
                  </a:cxn>
                  <a:cxn ang="0">
                    <a:pos x="141" y="14"/>
                  </a:cxn>
                  <a:cxn ang="0">
                    <a:pos x="141" y="21"/>
                  </a:cxn>
                  <a:cxn ang="0">
                    <a:pos x="137" y="31"/>
                  </a:cxn>
                  <a:cxn ang="0">
                    <a:pos x="133" y="38"/>
                  </a:cxn>
                  <a:cxn ang="0">
                    <a:pos x="129" y="44"/>
                  </a:cxn>
                  <a:cxn ang="0">
                    <a:pos x="126" y="52"/>
                  </a:cxn>
                  <a:cxn ang="0">
                    <a:pos x="118" y="57"/>
                  </a:cxn>
                  <a:cxn ang="0">
                    <a:pos x="112" y="61"/>
                  </a:cxn>
                  <a:cxn ang="0">
                    <a:pos x="116" y="61"/>
                  </a:cxn>
                  <a:cxn ang="0">
                    <a:pos x="120" y="61"/>
                  </a:cxn>
                  <a:cxn ang="0">
                    <a:pos x="131" y="50"/>
                  </a:cxn>
                  <a:cxn ang="0">
                    <a:pos x="139" y="36"/>
                  </a:cxn>
                  <a:cxn ang="0">
                    <a:pos x="145" y="21"/>
                  </a:cxn>
                  <a:cxn ang="0">
                    <a:pos x="146" y="4"/>
                  </a:cxn>
                  <a:cxn ang="0">
                    <a:pos x="0" y="21"/>
                  </a:cxn>
                  <a:cxn ang="0">
                    <a:pos x="4" y="33"/>
                  </a:cxn>
                  <a:cxn ang="0">
                    <a:pos x="8" y="42"/>
                  </a:cxn>
                  <a:cxn ang="0">
                    <a:pos x="14" y="50"/>
                  </a:cxn>
                  <a:cxn ang="0">
                    <a:pos x="21" y="57"/>
                  </a:cxn>
                  <a:cxn ang="0">
                    <a:pos x="29" y="65"/>
                  </a:cxn>
                  <a:cxn ang="0">
                    <a:pos x="38" y="71"/>
                  </a:cxn>
                  <a:cxn ang="0">
                    <a:pos x="48" y="74"/>
                  </a:cxn>
                  <a:cxn ang="0">
                    <a:pos x="59" y="78"/>
                  </a:cxn>
                  <a:cxn ang="0">
                    <a:pos x="63" y="76"/>
                  </a:cxn>
                  <a:cxn ang="0">
                    <a:pos x="67" y="74"/>
                  </a:cxn>
                  <a:cxn ang="0">
                    <a:pos x="55" y="72"/>
                  </a:cxn>
                  <a:cxn ang="0">
                    <a:pos x="46" y="69"/>
                  </a:cxn>
                  <a:cxn ang="0">
                    <a:pos x="35" y="65"/>
                  </a:cxn>
                  <a:cxn ang="0">
                    <a:pos x="27" y="57"/>
                  </a:cxn>
                  <a:cxn ang="0">
                    <a:pos x="19" y="50"/>
                  </a:cxn>
                  <a:cxn ang="0">
                    <a:pos x="12" y="42"/>
                  </a:cxn>
                  <a:cxn ang="0">
                    <a:pos x="8" y="31"/>
                  </a:cxn>
                  <a:cxn ang="0">
                    <a:pos x="4" y="21"/>
                  </a:cxn>
                  <a:cxn ang="0">
                    <a:pos x="2" y="21"/>
                  </a:cxn>
                  <a:cxn ang="0">
                    <a:pos x="0" y="21"/>
                  </a:cxn>
                </a:cxnLst>
                <a:rect l="0" t="0" r="r" b="b"/>
                <a:pathLst>
                  <a:path w="146" h="78">
                    <a:moveTo>
                      <a:pt x="146" y="4"/>
                    </a:moveTo>
                    <a:lnTo>
                      <a:pt x="146" y="2"/>
                    </a:lnTo>
                    <a:lnTo>
                      <a:pt x="146" y="0"/>
                    </a:lnTo>
                    <a:lnTo>
                      <a:pt x="145" y="0"/>
                    </a:lnTo>
                    <a:lnTo>
                      <a:pt x="143" y="0"/>
                    </a:lnTo>
                    <a:lnTo>
                      <a:pt x="143" y="2"/>
                    </a:lnTo>
                    <a:lnTo>
                      <a:pt x="143" y="4"/>
                    </a:lnTo>
                    <a:lnTo>
                      <a:pt x="141" y="14"/>
                    </a:lnTo>
                    <a:lnTo>
                      <a:pt x="141" y="21"/>
                    </a:lnTo>
                    <a:lnTo>
                      <a:pt x="137" y="31"/>
                    </a:lnTo>
                    <a:lnTo>
                      <a:pt x="133" y="38"/>
                    </a:lnTo>
                    <a:lnTo>
                      <a:pt x="129" y="44"/>
                    </a:lnTo>
                    <a:lnTo>
                      <a:pt x="126" y="52"/>
                    </a:lnTo>
                    <a:lnTo>
                      <a:pt x="118" y="57"/>
                    </a:lnTo>
                    <a:lnTo>
                      <a:pt x="112" y="61"/>
                    </a:lnTo>
                    <a:lnTo>
                      <a:pt x="116" y="61"/>
                    </a:lnTo>
                    <a:lnTo>
                      <a:pt x="120" y="61"/>
                    </a:lnTo>
                    <a:lnTo>
                      <a:pt x="131" y="50"/>
                    </a:lnTo>
                    <a:lnTo>
                      <a:pt x="139" y="36"/>
                    </a:lnTo>
                    <a:lnTo>
                      <a:pt x="145" y="21"/>
                    </a:lnTo>
                    <a:lnTo>
                      <a:pt x="146" y="4"/>
                    </a:lnTo>
                    <a:close/>
                    <a:moveTo>
                      <a:pt x="0" y="21"/>
                    </a:moveTo>
                    <a:lnTo>
                      <a:pt x="4" y="33"/>
                    </a:lnTo>
                    <a:lnTo>
                      <a:pt x="8" y="42"/>
                    </a:lnTo>
                    <a:lnTo>
                      <a:pt x="14" y="50"/>
                    </a:lnTo>
                    <a:lnTo>
                      <a:pt x="21" y="57"/>
                    </a:lnTo>
                    <a:lnTo>
                      <a:pt x="29" y="65"/>
                    </a:lnTo>
                    <a:lnTo>
                      <a:pt x="38" y="71"/>
                    </a:lnTo>
                    <a:lnTo>
                      <a:pt x="48" y="74"/>
                    </a:lnTo>
                    <a:lnTo>
                      <a:pt x="59" y="78"/>
                    </a:lnTo>
                    <a:lnTo>
                      <a:pt x="63" y="76"/>
                    </a:lnTo>
                    <a:lnTo>
                      <a:pt x="67" y="74"/>
                    </a:lnTo>
                    <a:lnTo>
                      <a:pt x="55" y="72"/>
                    </a:lnTo>
                    <a:lnTo>
                      <a:pt x="46" y="69"/>
                    </a:lnTo>
                    <a:lnTo>
                      <a:pt x="35" y="65"/>
                    </a:lnTo>
                    <a:lnTo>
                      <a:pt x="27" y="57"/>
                    </a:lnTo>
                    <a:lnTo>
                      <a:pt x="19" y="50"/>
                    </a:lnTo>
                    <a:lnTo>
                      <a:pt x="12" y="42"/>
                    </a:lnTo>
                    <a:lnTo>
                      <a:pt x="8" y="31"/>
                    </a:lnTo>
                    <a:lnTo>
                      <a:pt x="4" y="21"/>
                    </a:lnTo>
                    <a:lnTo>
                      <a:pt x="2" y="21"/>
                    </a:lnTo>
                    <a:lnTo>
                      <a:pt x="0" y="21"/>
                    </a:lnTo>
                    <a:close/>
                  </a:path>
                </a:pathLst>
              </a:custGeom>
              <a:solidFill>
                <a:srgbClr val="EDBF1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28" name="Freeform 328"/>
              <p:cNvSpPr>
                <a:spLocks noEditPoints="1"/>
              </p:cNvSpPr>
              <p:nvPr/>
            </p:nvSpPr>
            <p:spPr bwMode="auto">
              <a:xfrm>
                <a:off x="1794" y="1633"/>
                <a:ext cx="142" cy="76"/>
              </a:xfrm>
              <a:custGeom>
                <a:avLst/>
                <a:gdLst/>
                <a:ahLst/>
                <a:cxnLst>
                  <a:cxn ang="0">
                    <a:pos x="143" y="4"/>
                  </a:cxn>
                  <a:cxn ang="0">
                    <a:pos x="143" y="2"/>
                  </a:cxn>
                  <a:cxn ang="0">
                    <a:pos x="143" y="0"/>
                  </a:cxn>
                  <a:cxn ang="0">
                    <a:pos x="141" y="0"/>
                  </a:cxn>
                  <a:cxn ang="0">
                    <a:pos x="139" y="0"/>
                  </a:cxn>
                  <a:cxn ang="0">
                    <a:pos x="139" y="2"/>
                  </a:cxn>
                  <a:cxn ang="0">
                    <a:pos x="139" y="4"/>
                  </a:cxn>
                  <a:cxn ang="0">
                    <a:pos x="137" y="14"/>
                  </a:cxn>
                  <a:cxn ang="0">
                    <a:pos x="135" y="23"/>
                  </a:cxn>
                  <a:cxn ang="0">
                    <a:pos x="133" y="31"/>
                  </a:cxn>
                  <a:cxn ang="0">
                    <a:pos x="129" y="38"/>
                  </a:cxn>
                  <a:cxn ang="0">
                    <a:pos x="124" y="46"/>
                  </a:cxn>
                  <a:cxn ang="0">
                    <a:pos x="118" y="52"/>
                  </a:cxn>
                  <a:cxn ang="0">
                    <a:pos x="112" y="57"/>
                  </a:cxn>
                  <a:cxn ang="0">
                    <a:pos x="105" y="63"/>
                  </a:cxn>
                  <a:cxn ang="0">
                    <a:pos x="110" y="61"/>
                  </a:cxn>
                  <a:cxn ang="0">
                    <a:pos x="114" y="61"/>
                  </a:cxn>
                  <a:cxn ang="0">
                    <a:pos x="125" y="50"/>
                  </a:cxn>
                  <a:cxn ang="0">
                    <a:pos x="135" y="36"/>
                  </a:cxn>
                  <a:cxn ang="0">
                    <a:pos x="141" y="21"/>
                  </a:cxn>
                  <a:cxn ang="0">
                    <a:pos x="143" y="4"/>
                  </a:cxn>
                  <a:cxn ang="0">
                    <a:pos x="0" y="21"/>
                  </a:cxn>
                  <a:cxn ang="0">
                    <a:pos x="4" y="31"/>
                  </a:cxn>
                  <a:cxn ang="0">
                    <a:pos x="8" y="42"/>
                  </a:cxn>
                  <a:cxn ang="0">
                    <a:pos x="14" y="50"/>
                  </a:cxn>
                  <a:cxn ang="0">
                    <a:pos x="21" y="57"/>
                  </a:cxn>
                  <a:cxn ang="0">
                    <a:pos x="31" y="65"/>
                  </a:cxn>
                  <a:cxn ang="0">
                    <a:pos x="40" y="71"/>
                  </a:cxn>
                  <a:cxn ang="0">
                    <a:pos x="50" y="74"/>
                  </a:cxn>
                  <a:cxn ang="0">
                    <a:pos x="61" y="76"/>
                  </a:cxn>
                  <a:cxn ang="0">
                    <a:pos x="65" y="74"/>
                  </a:cxn>
                  <a:cxn ang="0">
                    <a:pos x="70" y="72"/>
                  </a:cxn>
                  <a:cxn ang="0">
                    <a:pos x="70" y="72"/>
                  </a:cxn>
                  <a:cxn ang="0">
                    <a:pos x="70" y="72"/>
                  </a:cxn>
                  <a:cxn ang="0">
                    <a:pos x="59" y="72"/>
                  </a:cxn>
                  <a:cxn ang="0">
                    <a:pos x="48" y="69"/>
                  </a:cxn>
                  <a:cxn ang="0">
                    <a:pos x="36" y="65"/>
                  </a:cxn>
                  <a:cxn ang="0">
                    <a:pos x="27" y="57"/>
                  </a:cxn>
                  <a:cxn ang="0">
                    <a:pos x="19" y="50"/>
                  </a:cxn>
                  <a:cxn ang="0">
                    <a:pos x="12" y="42"/>
                  </a:cxn>
                  <a:cxn ang="0">
                    <a:pos x="8" y="31"/>
                  </a:cxn>
                  <a:cxn ang="0">
                    <a:pos x="4" y="19"/>
                  </a:cxn>
                  <a:cxn ang="0">
                    <a:pos x="2" y="21"/>
                  </a:cxn>
                  <a:cxn ang="0">
                    <a:pos x="0" y="21"/>
                  </a:cxn>
                </a:cxnLst>
                <a:rect l="0" t="0" r="r" b="b"/>
                <a:pathLst>
                  <a:path w="143" h="76">
                    <a:moveTo>
                      <a:pt x="143" y="4"/>
                    </a:moveTo>
                    <a:lnTo>
                      <a:pt x="143" y="2"/>
                    </a:lnTo>
                    <a:lnTo>
                      <a:pt x="143" y="0"/>
                    </a:lnTo>
                    <a:lnTo>
                      <a:pt x="141" y="0"/>
                    </a:lnTo>
                    <a:lnTo>
                      <a:pt x="139" y="0"/>
                    </a:lnTo>
                    <a:lnTo>
                      <a:pt x="139" y="2"/>
                    </a:lnTo>
                    <a:lnTo>
                      <a:pt x="139" y="4"/>
                    </a:lnTo>
                    <a:lnTo>
                      <a:pt x="137" y="14"/>
                    </a:lnTo>
                    <a:lnTo>
                      <a:pt x="135" y="23"/>
                    </a:lnTo>
                    <a:lnTo>
                      <a:pt x="133" y="31"/>
                    </a:lnTo>
                    <a:lnTo>
                      <a:pt x="129" y="38"/>
                    </a:lnTo>
                    <a:lnTo>
                      <a:pt x="124" y="46"/>
                    </a:lnTo>
                    <a:lnTo>
                      <a:pt x="118" y="52"/>
                    </a:lnTo>
                    <a:lnTo>
                      <a:pt x="112" y="57"/>
                    </a:lnTo>
                    <a:lnTo>
                      <a:pt x="105" y="63"/>
                    </a:lnTo>
                    <a:lnTo>
                      <a:pt x="110" y="61"/>
                    </a:lnTo>
                    <a:lnTo>
                      <a:pt x="114" y="61"/>
                    </a:lnTo>
                    <a:lnTo>
                      <a:pt x="125" y="50"/>
                    </a:lnTo>
                    <a:lnTo>
                      <a:pt x="135" y="36"/>
                    </a:lnTo>
                    <a:lnTo>
                      <a:pt x="141" y="21"/>
                    </a:lnTo>
                    <a:lnTo>
                      <a:pt x="143" y="4"/>
                    </a:lnTo>
                    <a:close/>
                    <a:moveTo>
                      <a:pt x="0" y="21"/>
                    </a:moveTo>
                    <a:lnTo>
                      <a:pt x="4" y="31"/>
                    </a:lnTo>
                    <a:lnTo>
                      <a:pt x="8" y="42"/>
                    </a:lnTo>
                    <a:lnTo>
                      <a:pt x="14" y="50"/>
                    </a:lnTo>
                    <a:lnTo>
                      <a:pt x="21" y="57"/>
                    </a:lnTo>
                    <a:lnTo>
                      <a:pt x="31" y="65"/>
                    </a:lnTo>
                    <a:lnTo>
                      <a:pt x="40" y="71"/>
                    </a:lnTo>
                    <a:lnTo>
                      <a:pt x="50" y="74"/>
                    </a:lnTo>
                    <a:lnTo>
                      <a:pt x="61" y="76"/>
                    </a:lnTo>
                    <a:lnTo>
                      <a:pt x="65" y="74"/>
                    </a:lnTo>
                    <a:lnTo>
                      <a:pt x="70" y="72"/>
                    </a:lnTo>
                    <a:lnTo>
                      <a:pt x="70" y="72"/>
                    </a:lnTo>
                    <a:lnTo>
                      <a:pt x="70" y="72"/>
                    </a:lnTo>
                    <a:lnTo>
                      <a:pt x="59" y="72"/>
                    </a:lnTo>
                    <a:lnTo>
                      <a:pt x="48" y="69"/>
                    </a:lnTo>
                    <a:lnTo>
                      <a:pt x="36" y="65"/>
                    </a:lnTo>
                    <a:lnTo>
                      <a:pt x="27" y="57"/>
                    </a:lnTo>
                    <a:lnTo>
                      <a:pt x="19" y="50"/>
                    </a:lnTo>
                    <a:lnTo>
                      <a:pt x="12" y="42"/>
                    </a:lnTo>
                    <a:lnTo>
                      <a:pt x="8" y="31"/>
                    </a:lnTo>
                    <a:lnTo>
                      <a:pt x="4" y="19"/>
                    </a:lnTo>
                    <a:lnTo>
                      <a:pt x="2" y="21"/>
                    </a:lnTo>
                    <a:lnTo>
                      <a:pt x="0" y="21"/>
                    </a:lnTo>
                    <a:close/>
                  </a:path>
                </a:pathLst>
              </a:custGeom>
              <a:solidFill>
                <a:srgbClr val="EDC01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29" name="Freeform 329"/>
              <p:cNvSpPr>
                <a:spLocks noEditPoints="1"/>
              </p:cNvSpPr>
              <p:nvPr/>
            </p:nvSpPr>
            <p:spPr bwMode="auto">
              <a:xfrm>
                <a:off x="1796" y="1633"/>
                <a:ext cx="139" cy="74"/>
              </a:xfrm>
              <a:custGeom>
                <a:avLst/>
                <a:gdLst/>
                <a:ahLst/>
                <a:cxnLst>
                  <a:cxn ang="0">
                    <a:pos x="139" y="4"/>
                  </a:cxn>
                  <a:cxn ang="0">
                    <a:pos x="139" y="2"/>
                  </a:cxn>
                  <a:cxn ang="0">
                    <a:pos x="139" y="0"/>
                  </a:cxn>
                  <a:cxn ang="0">
                    <a:pos x="137" y="0"/>
                  </a:cxn>
                  <a:cxn ang="0">
                    <a:pos x="135" y="2"/>
                  </a:cxn>
                  <a:cxn ang="0">
                    <a:pos x="135" y="2"/>
                  </a:cxn>
                  <a:cxn ang="0">
                    <a:pos x="135" y="4"/>
                  </a:cxn>
                  <a:cxn ang="0">
                    <a:pos x="133" y="14"/>
                  </a:cxn>
                  <a:cxn ang="0">
                    <a:pos x="131" y="23"/>
                  </a:cxn>
                  <a:cxn ang="0">
                    <a:pos x="127" y="33"/>
                  </a:cxn>
                  <a:cxn ang="0">
                    <a:pos x="123" y="40"/>
                  </a:cxn>
                  <a:cxn ang="0">
                    <a:pos x="118" y="48"/>
                  </a:cxn>
                  <a:cxn ang="0">
                    <a:pos x="112" y="55"/>
                  </a:cxn>
                  <a:cxn ang="0">
                    <a:pos x="104" y="61"/>
                  </a:cxn>
                  <a:cxn ang="0">
                    <a:pos x="95" y="65"/>
                  </a:cxn>
                  <a:cxn ang="0">
                    <a:pos x="103" y="63"/>
                  </a:cxn>
                  <a:cxn ang="0">
                    <a:pos x="108" y="61"/>
                  </a:cxn>
                  <a:cxn ang="0">
                    <a:pos x="114" y="57"/>
                  </a:cxn>
                  <a:cxn ang="0">
                    <a:pos x="122" y="52"/>
                  </a:cxn>
                  <a:cxn ang="0">
                    <a:pos x="125" y="44"/>
                  </a:cxn>
                  <a:cxn ang="0">
                    <a:pos x="129" y="38"/>
                  </a:cxn>
                  <a:cxn ang="0">
                    <a:pos x="133" y="31"/>
                  </a:cxn>
                  <a:cxn ang="0">
                    <a:pos x="137" y="21"/>
                  </a:cxn>
                  <a:cxn ang="0">
                    <a:pos x="137" y="14"/>
                  </a:cxn>
                  <a:cxn ang="0">
                    <a:pos x="139" y="4"/>
                  </a:cxn>
                  <a:cxn ang="0">
                    <a:pos x="0" y="21"/>
                  </a:cxn>
                  <a:cxn ang="0">
                    <a:pos x="4" y="31"/>
                  </a:cxn>
                  <a:cxn ang="0">
                    <a:pos x="8" y="42"/>
                  </a:cxn>
                  <a:cxn ang="0">
                    <a:pos x="15" y="50"/>
                  </a:cxn>
                  <a:cxn ang="0">
                    <a:pos x="23" y="57"/>
                  </a:cxn>
                  <a:cxn ang="0">
                    <a:pos x="31" y="65"/>
                  </a:cxn>
                  <a:cxn ang="0">
                    <a:pos x="42" y="69"/>
                  </a:cxn>
                  <a:cxn ang="0">
                    <a:pos x="51" y="72"/>
                  </a:cxn>
                  <a:cxn ang="0">
                    <a:pos x="63" y="74"/>
                  </a:cxn>
                  <a:cxn ang="0">
                    <a:pos x="70" y="72"/>
                  </a:cxn>
                  <a:cxn ang="0">
                    <a:pos x="76" y="71"/>
                  </a:cxn>
                  <a:cxn ang="0">
                    <a:pos x="72" y="71"/>
                  </a:cxn>
                  <a:cxn ang="0">
                    <a:pos x="68" y="71"/>
                  </a:cxn>
                  <a:cxn ang="0">
                    <a:pos x="57" y="71"/>
                  </a:cxn>
                  <a:cxn ang="0">
                    <a:pos x="46" y="67"/>
                  </a:cxn>
                  <a:cxn ang="0">
                    <a:pos x="36" y="63"/>
                  </a:cxn>
                  <a:cxn ang="0">
                    <a:pos x="27" y="57"/>
                  </a:cxn>
                  <a:cxn ang="0">
                    <a:pos x="19" y="50"/>
                  </a:cxn>
                  <a:cxn ang="0">
                    <a:pos x="12" y="40"/>
                  </a:cxn>
                  <a:cxn ang="0">
                    <a:pos x="8" y="31"/>
                  </a:cxn>
                  <a:cxn ang="0">
                    <a:pos x="4" y="19"/>
                  </a:cxn>
                  <a:cxn ang="0">
                    <a:pos x="2" y="19"/>
                  </a:cxn>
                  <a:cxn ang="0">
                    <a:pos x="0" y="21"/>
                  </a:cxn>
                </a:cxnLst>
                <a:rect l="0" t="0" r="r" b="b"/>
                <a:pathLst>
                  <a:path w="139" h="74">
                    <a:moveTo>
                      <a:pt x="139" y="4"/>
                    </a:moveTo>
                    <a:lnTo>
                      <a:pt x="139" y="2"/>
                    </a:lnTo>
                    <a:lnTo>
                      <a:pt x="139" y="0"/>
                    </a:lnTo>
                    <a:lnTo>
                      <a:pt x="137" y="0"/>
                    </a:lnTo>
                    <a:lnTo>
                      <a:pt x="135" y="2"/>
                    </a:lnTo>
                    <a:lnTo>
                      <a:pt x="135" y="2"/>
                    </a:lnTo>
                    <a:lnTo>
                      <a:pt x="135" y="4"/>
                    </a:lnTo>
                    <a:lnTo>
                      <a:pt x="133" y="14"/>
                    </a:lnTo>
                    <a:lnTo>
                      <a:pt x="131" y="23"/>
                    </a:lnTo>
                    <a:lnTo>
                      <a:pt x="127" y="33"/>
                    </a:lnTo>
                    <a:lnTo>
                      <a:pt x="123" y="40"/>
                    </a:lnTo>
                    <a:lnTo>
                      <a:pt x="118" y="48"/>
                    </a:lnTo>
                    <a:lnTo>
                      <a:pt x="112" y="55"/>
                    </a:lnTo>
                    <a:lnTo>
                      <a:pt x="104" y="61"/>
                    </a:lnTo>
                    <a:lnTo>
                      <a:pt x="95" y="65"/>
                    </a:lnTo>
                    <a:lnTo>
                      <a:pt x="103" y="63"/>
                    </a:lnTo>
                    <a:lnTo>
                      <a:pt x="108" y="61"/>
                    </a:lnTo>
                    <a:lnTo>
                      <a:pt x="114" y="57"/>
                    </a:lnTo>
                    <a:lnTo>
                      <a:pt x="122" y="52"/>
                    </a:lnTo>
                    <a:lnTo>
                      <a:pt x="125" y="44"/>
                    </a:lnTo>
                    <a:lnTo>
                      <a:pt x="129" y="38"/>
                    </a:lnTo>
                    <a:lnTo>
                      <a:pt x="133" y="31"/>
                    </a:lnTo>
                    <a:lnTo>
                      <a:pt x="137" y="21"/>
                    </a:lnTo>
                    <a:lnTo>
                      <a:pt x="137" y="14"/>
                    </a:lnTo>
                    <a:lnTo>
                      <a:pt x="139" y="4"/>
                    </a:lnTo>
                    <a:close/>
                    <a:moveTo>
                      <a:pt x="0" y="21"/>
                    </a:moveTo>
                    <a:lnTo>
                      <a:pt x="4" y="31"/>
                    </a:lnTo>
                    <a:lnTo>
                      <a:pt x="8" y="42"/>
                    </a:lnTo>
                    <a:lnTo>
                      <a:pt x="15" y="50"/>
                    </a:lnTo>
                    <a:lnTo>
                      <a:pt x="23" y="57"/>
                    </a:lnTo>
                    <a:lnTo>
                      <a:pt x="31" y="65"/>
                    </a:lnTo>
                    <a:lnTo>
                      <a:pt x="42" y="69"/>
                    </a:lnTo>
                    <a:lnTo>
                      <a:pt x="51" y="72"/>
                    </a:lnTo>
                    <a:lnTo>
                      <a:pt x="63" y="74"/>
                    </a:lnTo>
                    <a:lnTo>
                      <a:pt x="70" y="72"/>
                    </a:lnTo>
                    <a:lnTo>
                      <a:pt x="76" y="71"/>
                    </a:lnTo>
                    <a:lnTo>
                      <a:pt x="72" y="71"/>
                    </a:lnTo>
                    <a:lnTo>
                      <a:pt x="68" y="71"/>
                    </a:lnTo>
                    <a:lnTo>
                      <a:pt x="57" y="71"/>
                    </a:lnTo>
                    <a:lnTo>
                      <a:pt x="46" y="67"/>
                    </a:lnTo>
                    <a:lnTo>
                      <a:pt x="36" y="63"/>
                    </a:lnTo>
                    <a:lnTo>
                      <a:pt x="27" y="57"/>
                    </a:lnTo>
                    <a:lnTo>
                      <a:pt x="19" y="50"/>
                    </a:lnTo>
                    <a:lnTo>
                      <a:pt x="12" y="40"/>
                    </a:lnTo>
                    <a:lnTo>
                      <a:pt x="8" y="31"/>
                    </a:lnTo>
                    <a:lnTo>
                      <a:pt x="4" y="19"/>
                    </a:lnTo>
                    <a:lnTo>
                      <a:pt x="2" y="19"/>
                    </a:lnTo>
                    <a:lnTo>
                      <a:pt x="0" y="21"/>
                    </a:lnTo>
                    <a:close/>
                  </a:path>
                </a:pathLst>
              </a:custGeom>
              <a:solidFill>
                <a:srgbClr val="EDC11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30" name="Freeform 330"/>
              <p:cNvSpPr/>
              <p:nvPr/>
            </p:nvSpPr>
            <p:spPr bwMode="auto">
              <a:xfrm>
                <a:off x="1798" y="1633"/>
                <a:ext cx="134" cy="72"/>
              </a:xfrm>
              <a:custGeom>
                <a:avLst/>
                <a:gdLst/>
                <a:ahLst/>
                <a:cxnLst>
                  <a:cxn ang="0">
                    <a:pos x="135" y="4"/>
                  </a:cxn>
                  <a:cxn ang="0">
                    <a:pos x="135" y="2"/>
                  </a:cxn>
                  <a:cxn ang="0">
                    <a:pos x="135" y="0"/>
                  </a:cxn>
                  <a:cxn ang="0">
                    <a:pos x="133" y="2"/>
                  </a:cxn>
                  <a:cxn ang="0">
                    <a:pos x="131" y="2"/>
                  </a:cxn>
                  <a:cxn ang="0">
                    <a:pos x="131" y="2"/>
                  </a:cxn>
                  <a:cxn ang="0">
                    <a:pos x="131" y="4"/>
                  </a:cxn>
                  <a:cxn ang="0">
                    <a:pos x="129" y="17"/>
                  </a:cxn>
                  <a:cxn ang="0">
                    <a:pos x="125" y="29"/>
                  </a:cxn>
                  <a:cxn ang="0">
                    <a:pos x="120" y="40"/>
                  </a:cxn>
                  <a:cxn ang="0">
                    <a:pos x="112" y="50"/>
                  </a:cxn>
                  <a:cxn ang="0">
                    <a:pos x="102" y="57"/>
                  </a:cxn>
                  <a:cxn ang="0">
                    <a:pos x="91" y="65"/>
                  </a:cxn>
                  <a:cxn ang="0">
                    <a:pos x="80" y="69"/>
                  </a:cxn>
                  <a:cxn ang="0">
                    <a:pos x="66" y="69"/>
                  </a:cxn>
                  <a:cxn ang="0">
                    <a:pos x="55" y="69"/>
                  </a:cxn>
                  <a:cxn ang="0">
                    <a:pos x="44" y="65"/>
                  </a:cxn>
                  <a:cxn ang="0">
                    <a:pos x="34" y="61"/>
                  </a:cxn>
                  <a:cxn ang="0">
                    <a:pos x="27" y="55"/>
                  </a:cxn>
                  <a:cxn ang="0">
                    <a:pos x="19" y="48"/>
                  </a:cxn>
                  <a:cxn ang="0">
                    <a:pos x="11" y="40"/>
                  </a:cxn>
                  <a:cxn ang="0">
                    <a:pos x="8" y="31"/>
                  </a:cxn>
                  <a:cxn ang="0">
                    <a:pos x="4" y="19"/>
                  </a:cxn>
                  <a:cxn ang="0">
                    <a:pos x="2" y="19"/>
                  </a:cxn>
                  <a:cxn ang="0">
                    <a:pos x="0" y="19"/>
                  </a:cxn>
                  <a:cxn ang="0">
                    <a:pos x="4" y="31"/>
                  </a:cxn>
                  <a:cxn ang="0">
                    <a:pos x="8" y="42"/>
                  </a:cxn>
                  <a:cxn ang="0">
                    <a:pos x="15" y="50"/>
                  </a:cxn>
                  <a:cxn ang="0">
                    <a:pos x="23" y="57"/>
                  </a:cxn>
                  <a:cxn ang="0">
                    <a:pos x="32" y="65"/>
                  </a:cxn>
                  <a:cxn ang="0">
                    <a:pos x="44" y="69"/>
                  </a:cxn>
                  <a:cxn ang="0">
                    <a:pos x="55" y="72"/>
                  </a:cxn>
                  <a:cxn ang="0">
                    <a:pos x="66" y="72"/>
                  </a:cxn>
                  <a:cxn ang="0">
                    <a:pos x="66" y="72"/>
                  </a:cxn>
                  <a:cxn ang="0">
                    <a:pos x="66" y="72"/>
                  </a:cxn>
                  <a:cxn ang="0">
                    <a:pos x="84" y="67"/>
                  </a:cxn>
                  <a:cxn ang="0">
                    <a:pos x="101" y="63"/>
                  </a:cxn>
                  <a:cxn ang="0">
                    <a:pos x="108" y="57"/>
                  </a:cxn>
                  <a:cxn ang="0">
                    <a:pos x="114" y="52"/>
                  </a:cxn>
                  <a:cxn ang="0">
                    <a:pos x="120" y="46"/>
                  </a:cxn>
                  <a:cxn ang="0">
                    <a:pos x="125" y="38"/>
                  </a:cxn>
                  <a:cxn ang="0">
                    <a:pos x="129" y="31"/>
                  </a:cxn>
                  <a:cxn ang="0">
                    <a:pos x="131" y="23"/>
                  </a:cxn>
                  <a:cxn ang="0">
                    <a:pos x="133" y="14"/>
                  </a:cxn>
                  <a:cxn ang="0">
                    <a:pos x="135" y="4"/>
                  </a:cxn>
                </a:cxnLst>
                <a:rect l="0" t="0" r="r" b="b"/>
                <a:pathLst>
                  <a:path w="135" h="72">
                    <a:moveTo>
                      <a:pt x="135" y="4"/>
                    </a:moveTo>
                    <a:lnTo>
                      <a:pt x="135" y="2"/>
                    </a:lnTo>
                    <a:lnTo>
                      <a:pt x="135" y="0"/>
                    </a:lnTo>
                    <a:lnTo>
                      <a:pt x="133" y="2"/>
                    </a:lnTo>
                    <a:lnTo>
                      <a:pt x="131" y="2"/>
                    </a:lnTo>
                    <a:lnTo>
                      <a:pt x="131" y="2"/>
                    </a:lnTo>
                    <a:lnTo>
                      <a:pt x="131" y="4"/>
                    </a:lnTo>
                    <a:lnTo>
                      <a:pt x="129" y="17"/>
                    </a:lnTo>
                    <a:lnTo>
                      <a:pt x="125" y="29"/>
                    </a:lnTo>
                    <a:lnTo>
                      <a:pt x="120" y="40"/>
                    </a:lnTo>
                    <a:lnTo>
                      <a:pt x="112" y="50"/>
                    </a:lnTo>
                    <a:lnTo>
                      <a:pt x="102" y="57"/>
                    </a:lnTo>
                    <a:lnTo>
                      <a:pt x="91" y="65"/>
                    </a:lnTo>
                    <a:lnTo>
                      <a:pt x="80" y="69"/>
                    </a:lnTo>
                    <a:lnTo>
                      <a:pt x="66" y="69"/>
                    </a:lnTo>
                    <a:lnTo>
                      <a:pt x="55" y="69"/>
                    </a:lnTo>
                    <a:lnTo>
                      <a:pt x="44" y="65"/>
                    </a:lnTo>
                    <a:lnTo>
                      <a:pt x="34" y="61"/>
                    </a:lnTo>
                    <a:lnTo>
                      <a:pt x="27" y="55"/>
                    </a:lnTo>
                    <a:lnTo>
                      <a:pt x="19" y="48"/>
                    </a:lnTo>
                    <a:lnTo>
                      <a:pt x="11" y="40"/>
                    </a:lnTo>
                    <a:lnTo>
                      <a:pt x="8" y="31"/>
                    </a:lnTo>
                    <a:lnTo>
                      <a:pt x="4" y="19"/>
                    </a:lnTo>
                    <a:lnTo>
                      <a:pt x="2" y="19"/>
                    </a:lnTo>
                    <a:lnTo>
                      <a:pt x="0" y="19"/>
                    </a:lnTo>
                    <a:lnTo>
                      <a:pt x="4" y="31"/>
                    </a:lnTo>
                    <a:lnTo>
                      <a:pt x="8" y="42"/>
                    </a:lnTo>
                    <a:lnTo>
                      <a:pt x="15" y="50"/>
                    </a:lnTo>
                    <a:lnTo>
                      <a:pt x="23" y="57"/>
                    </a:lnTo>
                    <a:lnTo>
                      <a:pt x="32" y="65"/>
                    </a:lnTo>
                    <a:lnTo>
                      <a:pt x="44" y="69"/>
                    </a:lnTo>
                    <a:lnTo>
                      <a:pt x="55" y="72"/>
                    </a:lnTo>
                    <a:lnTo>
                      <a:pt x="66" y="72"/>
                    </a:lnTo>
                    <a:lnTo>
                      <a:pt x="66" y="72"/>
                    </a:lnTo>
                    <a:lnTo>
                      <a:pt x="66" y="72"/>
                    </a:lnTo>
                    <a:lnTo>
                      <a:pt x="84" y="67"/>
                    </a:lnTo>
                    <a:lnTo>
                      <a:pt x="101" y="63"/>
                    </a:lnTo>
                    <a:lnTo>
                      <a:pt x="108" y="57"/>
                    </a:lnTo>
                    <a:lnTo>
                      <a:pt x="114" y="52"/>
                    </a:lnTo>
                    <a:lnTo>
                      <a:pt x="120" y="46"/>
                    </a:lnTo>
                    <a:lnTo>
                      <a:pt x="125" y="38"/>
                    </a:lnTo>
                    <a:lnTo>
                      <a:pt x="129" y="31"/>
                    </a:lnTo>
                    <a:lnTo>
                      <a:pt x="131" y="23"/>
                    </a:lnTo>
                    <a:lnTo>
                      <a:pt x="133" y="14"/>
                    </a:lnTo>
                    <a:lnTo>
                      <a:pt x="135" y="4"/>
                    </a:lnTo>
                    <a:close/>
                  </a:path>
                </a:pathLst>
              </a:custGeom>
              <a:solidFill>
                <a:srgbClr val="EDC21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31" name="Freeform 331"/>
              <p:cNvSpPr/>
              <p:nvPr/>
            </p:nvSpPr>
            <p:spPr bwMode="auto">
              <a:xfrm>
                <a:off x="1800" y="1635"/>
                <a:ext cx="131" cy="69"/>
              </a:xfrm>
              <a:custGeom>
                <a:avLst/>
                <a:gdLst/>
                <a:ahLst/>
                <a:cxnLst>
                  <a:cxn ang="0">
                    <a:pos x="131" y="2"/>
                  </a:cxn>
                  <a:cxn ang="0">
                    <a:pos x="131" y="0"/>
                  </a:cxn>
                  <a:cxn ang="0">
                    <a:pos x="131" y="0"/>
                  </a:cxn>
                  <a:cxn ang="0">
                    <a:pos x="129" y="0"/>
                  </a:cxn>
                  <a:cxn ang="0">
                    <a:pos x="127" y="0"/>
                  </a:cxn>
                  <a:cxn ang="0">
                    <a:pos x="127" y="0"/>
                  </a:cxn>
                  <a:cxn ang="0">
                    <a:pos x="127" y="2"/>
                  </a:cxn>
                  <a:cxn ang="0">
                    <a:pos x="125" y="15"/>
                  </a:cxn>
                  <a:cxn ang="0">
                    <a:pos x="121" y="27"/>
                  </a:cxn>
                  <a:cxn ang="0">
                    <a:pos x="116" y="38"/>
                  </a:cxn>
                  <a:cxn ang="0">
                    <a:pos x="108" y="48"/>
                  </a:cxn>
                  <a:cxn ang="0">
                    <a:pos x="99" y="55"/>
                  </a:cxn>
                  <a:cxn ang="0">
                    <a:pos x="89" y="61"/>
                  </a:cxn>
                  <a:cxn ang="0">
                    <a:pos x="76" y="65"/>
                  </a:cxn>
                  <a:cxn ang="0">
                    <a:pos x="64" y="65"/>
                  </a:cxn>
                  <a:cxn ang="0">
                    <a:pos x="53" y="65"/>
                  </a:cxn>
                  <a:cxn ang="0">
                    <a:pos x="44" y="61"/>
                  </a:cxn>
                  <a:cxn ang="0">
                    <a:pos x="34" y="57"/>
                  </a:cxn>
                  <a:cxn ang="0">
                    <a:pos x="25" y="51"/>
                  </a:cxn>
                  <a:cxn ang="0">
                    <a:pos x="17" y="44"/>
                  </a:cxn>
                  <a:cxn ang="0">
                    <a:pos x="11" y="36"/>
                  </a:cxn>
                  <a:cxn ang="0">
                    <a:pos x="6" y="27"/>
                  </a:cxn>
                  <a:cxn ang="0">
                    <a:pos x="4" y="17"/>
                  </a:cxn>
                  <a:cxn ang="0">
                    <a:pos x="2" y="17"/>
                  </a:cxn>
                  <a:cxn ang="0">
                    <a:pos x="0" y="17"/>
                  </a:cxn>
                  <a:cxn ang="0">
                    <a:pos x="4" y="29"/>
                  </a:cxn>
                  <a:cxn ang="0">
                    <a:pos x="8" y="38"/>
                  </a:cxn>
                  <a:cxn ang="0">
                    <a:pos x="15" y="48"/>
                  </a:cxn>
                  <a:cxn ang="0">
                    <a:pos x="23" y="55"/>
                  </a:cxn>
                  <a:cxn ang="0">
                    <a:pos x="32" y="61"/>
                  </a:cxn>
                  <a:cxn ang="0">
                    <a:pos x="42" y="65"/>
                  </a:cxn>
                  <a:cxn ang="0">
                    <a:pos x="53" y="69"/>
                  </a:cxn>
                  <a:cxn ang="0">
                    <a:pos x="64" y="69"/>
                  </a:cxn>
                  <a:cxn ang="0">
                    <a:pos x="68" y="69"/>
                  </a:cxn>
                  <a:cxn ang="0">
                    <a:pos x="72" y="69"/>
                  </a:cxn>
                  <a:cxn ang="0">
                    <a:pos x="82" y="65"/>
                  </a:cxn>
                  <a:cxn ang="0">
                    <a:pos x="91" y="63"/>
                  </a:cxn>
                  <a:cxn ang="0">
                    <a:pos x="100" y="59"/>
                  </a:cxn>
                  <a:cxn ang="0">
                    <a:pos x="108" y="53"/>
                  </a:cxn>
                  <a:cxn ang="0">
                    <a:pos x="114" y="46"/>
                  </a:cxn>
                  <a:cxn ang="0">
                    <a:pos x="119" y="38"/>
                  </a:cxn>
                  <a:cxn ang="0">
                    <a:pos x="123" y="31"/>
                  </a:cxn>
                  <a:cxn ang="0">
                    <a:pos x="127" y="21"/>
                  </a:cxn>
                  <a:cxn ang="0">
                    <a:pos x="129" y="12"/>
                  </a:cxn>
                  <a:cxn ang="0">
                    <a:pos x="131" y="2"/>
                  </a:cxn>
                </a:cxnLst>
                <a:rect l="0" t="0" r="r" b="b"/>
                <a:pathLst>
                  <a:path w="131" h="69">
                    <a:moveTo>
                      <a:pt x="131" y="2"/>
                    </a:moveTo>
                    <a:lnTo>
                      <a:pt x="131" y="0"/>
                    </a:lnTo>
                    <a:lnTo>
                      <a:pt x="131" y="0"/>
                    </a:lnTo>
                    <a:lnTo>
                      <a:pt x="129" y="0"/>
                    </a:lnTo>
                    <a:lnTo>
                      <a:pt x="127" y="0"/>
                    </a:lnTo>
                    <a:lnTo>
                      <a:pt x="127" y="0"/>
                    </a:lnTo>
                    <a:lnTo>
                      <a:pt x="127" y="2"/>
                    </a:lnTo>
                    <a:lnTo>
                      <a:pt x="125" y="15"/>
                    </a:lnTo>
                    <a:lnTo>
                      <a:pt x="121" y="27"/>
                    </a:lnTo>
                    <a:lnTo>
                      <a:pt x="116" y="38"/>
                    </a:lnTo>
                    <a:lnTo>
                      <a:pt x="108" y="48"/>
                    </a:lnTo>
                    <a:lnTo>
                      <a:pt x="99" y="55"/>
                    </a:lnTo>
                    <a:lnTo>
                      <a:pt x="89" y="61"/>
                    </a:lnTo>
                    <a:lnTo>
                      <a:pt x="76" y="65"/>
                    </a:lnTo>
                    <a:lnTo>
                      <a:pt x="64" y="65"/>
                    </a:lnTo>
                    <a:lnTo>
                      <a:pt x="53" y="65"/>
                    </a:lnTo>
                    <a:lnTo>
                      <a:pt x="44" y="61"/>
                    </a:lnTo>
                    <a:lnTo>
                      <a:pt x="34" y="57"/>
                    </a:lnTo>
                    <a:lnTo>
                      <a:pt x="25" y="51"/>
                    </a:lnTo>
                    <a:lnTo>
                      <a:pt x="17" y="44"/>
                    </a:lnTo>
                    <a:lnTo>
                      <a:pt x="11" y="36"/>
                    </a:lnTo>
                    <a:lnTo>
                      <a:pt x="6" y="27"/>
                    </a:lnTo>
                    <a:lnTo>
                      <a:pt x="4" y="17"/>
                    </a:lnTo>
                    <a:lnTo>
                      <a:pt x="2" y="17"/>
                    </a:lnTo>
                    <a:lnTo>
                      <a:pt x="0" y="17"/>
                    </a:lnTo>
                    <a:lnTo>
                      <a:pt x="4" y="29"/>
                    </a:lnTo>
                    <a:lnTo>
                      <a:pt x="8" y="38"/>
                    </a:lnTo>
                    <a:lnTo>
                      <a:pt x="15" y="48"/>
                    </a:lnTo>
                    <a:lnTo>
                      <a:pt x="23" y="55"/>
                    </a:lnTo>
                    <a:lnTo>
                      <a:pt x="32" y="61"/>
                    </a:lnTo>
                    <a:lnTo>
                      <a:pt x="42" y="65"/>
                    </a:lnTo>
                    <a:lnTo>
                      <a:pt x="53" y="69"/>
                    </a:lnTo>
                    <a:lnTo>
                      <a:pt x="64" y="69"/>
                    </a:lnTo>
                    <a:lnTo>
                      <a:pt x="68" y="69"/>
                    </a:lnTo>
                    <a:lnTo>
                      <a:pt x="72" y="69"/>
                    </a:lnTo>
                    <a:lnTo>
                      <a:pt x="82" y="65"/>
                    </a:lnTo>
                    <a:lnTo>
                      <a:pt x="91" y="63"/>
                    </a:lnTo>
                    <a:lnTo>
                      <a:pt x="100" y="59"/>
                    </a:lnTo>
                    <a:lnTo>
                      <a:pt x="108" y="53"/>
                    </a:lnTo>
                    <a:lnTo>
                      <a:pt x="114" y="46"/>
                    </a:lnTo>
                    <a:lnTo>
                      <a:pt x="119" y="38"/>
                    </a:lnTo>
                    <a:lnTo>
                      <a:pt x="123" y="31"/>
                    </a:lnTo>
                    <a:lnTo>
                      <a:pt x="127" y="21"/>
                    </a:lnTo>
                    <a:lnTo>
                      <a:pt x="129" y="12"/>
                    </a:lnTo>
                    <a:lnTo>
                      <a:pt x="131" y="2"/>
                    </a:lnTo>
                    <a:close/>
                  </a:path>
                </a:pathLst>
              </a:custGeom>
              <a:solidFill>
                <a:srgbClr val="EEC31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32" name="Freeform 332"/>
              <p:cNvSpPr/>
              <p:nvPr/>
            </p:nvSpPr>
            <p:spPr bwMode="auto">
              <a:xfrm>
                <a:off x="1802" y="1635"/>
                <a:ext cx="126" cy="67"/>
              </a:xfrm>
              <a:custGeom>
                <a:avLst/>
                <a:gdLst/>
                <a:ahLst/>
                <a:cxnLst>
                  <a:cxn ang="0">
                    <a:pos x="127" y="2"/>
                  </a:cxn>
                  <a:cxn ang="0">
                    <a:pos x="127" y="0"/>
                  </a:cxn>
                  <a:cxn ang="0">
                    <a:pos x="127" y="0"/>
                  </a:cxn>
                  <a:cxn ang="0">
                    <a:pos x="125" y="0"/>
                  </a:cxn>
                  <a:cxn ang="0">
                    <a:pos x="123" y="0"/>
                  </a:cxn>
                  <a:cxn ang="0">
                    <a:pos x="123" y="0"/>
                  </a:cxn>
                  <a:cxn ang="0">
                    <a:pos x="123" y="2"/>
                  </a:cxn>
                  <a:cxn ang="0">
                    <a:pos x="121" y="15"/>
                  </a:cxn>
                  <a:cxn ang="0">
                    <a:pos x="117" y="27"/>
                  </a:cxn>
                  <a:cxn ang="0">
                    <a:pos x="112" y="36"/>
                  </a:cxn>
                  <a:cxn ang="0">
                    <a:pos x="104" y="46"/>
                  </a:cxn>
                  <a:cxn ang="0">
                    <a:pos x="97" y="53"/>
                  </a:cxn>
                  <a:cxn ang="0">
                    <a:pos x="85" y="59"/>
                  </a:cxn>
                  <a:cxn ang="0">
                    <a:pos x="74" y="63"/>
                  </a:cxn>
                  <a:cxn ang="0">
                    <a:pos x="62" y="63"/>
                  </a:cxn>
                  <a:cxn ang="0">
                    <a:pos x="51" y="63"/>
                  </a:cxn>
                  <a:cxn ang="0">
                    <a:pos x="42" y="59"/>
                  </a:cxn>
                  <a:cxn ang="0">
                    <a:pos x="32" y="55"/>
                  </a:cxn>
                  <a:cxn ang="0">
                    <a:pos x="25" y="50"/>
                  </a:cxn>
                  <a:cxn ang="0">
                    <a:pos x="17" y="44"/>
                  </a:cxn>
                  <a:cxn ang="0">
                    <a:pos x="11" y="36"/>
                  </a:cxn>
                  <a:cxn ang="0">
                    <a:pos x="6" y="27"/>
                  </a:cxn>
                  <a:cxn ang="0">
                    <a:pos x="4" y="17"/>
                  </a:cxn>
                  <a:cxn ang="0">
                    <a:pos x="2" y="17"/>
                  </a:cxn>
                  <a:cxn ang="0">
                    <a:pos x="0" y="17"/>
                  </a:cxn>
                  <a:cxn ang="0">
                    <a:pos x="4" y="29"/>
                  </a:cxn>
                  <a:cxn ang="0">
                    <a:pos x="7" y="38"/>
                  </a:cxn>
                  <a:cxn ang="0">
                    <a:pos x="15" y="46"/>
                  </a:cxn>
                  <a:cxn ang="0">
                    <a:pos x="23" y="53"/>
                  </a:cxn>
                  <a:cxn ang="0">
                    <a:pos x="30" y="59"/>
                  </a:cxn>
                  <a:cxn ang="0">
                    <a:pos x="40" y="63"/>
                  </a:cxn>
                  <a:cxn ang="0">
                    <a:pos x="51" y="67"/>
                  </a:cxn>
                  <a:cxn ang="0">
                    <a:pos x="62" y="67"/>
                  </a:cxn>
                  <a:cxn ang="0">
                    <a:pos x="76" y="67"/>
                  </a:cxn>
                  <a:cxn ang="0">
                    <a:pos x="87" y="63"/>
                  </a:cxn>
                  <a:cxn ang="0">
                    <a:pos x="98" y="55"/>
                  </a:cxn>
                  <a:cxn ang="0">
                    <a:pos x="108" y="48"/>
                  </a:cxn>
                  <a:cxn ang="0">
                    <a:pos x="116" y="38"/>
                  </a:cxn>
                  <a:cxn ang="0">
                    <a:pos x="121" y="27"/>
                  </a:cxn>
                  <a:cxn ang="0">
                    <a:pos x="125" y="15"/>
                  </a:cxn>
                  <a:cxn ang="0">
                    <a:pos x="127" y="2"/>
                  </a:cxn>
                </a:cxnLst>
                <a:rect l="0" t="0" r="r" b="b"/>
                <a:pathLst>
                  <a:path w="127" h="67">
                    <a:moveTo>
                      <a:pt x="127" y="2"/>
                    </a:moveTo>
                    <a:lnTo>
                      <a:pt x="127" y="0"/>
                    </a:lnTo>
                    <a:lnTo>
                      <a:pt x="127" y="0"/>
                    </a:lnTo>
                    <a:lnTo>
                      <a:pt x="125" y="0"/>
                    </a:lnTo>
                    <a:lnTo>
                      <a:pt x="123" y="0"/>
                    </a:lnTo>
                    <a:lnTo>
                      <a:pt x="123" y="0"/>
                    </a:lnTo>
                    <a:lnTo>
                      <a:pt x="123" y="2"/>
                    </a:lnTo>
                    <a:lnTo>
                      <a:pt x="121" y="15"/>
                    </a:lnTo>
                    <a:lnTo>
                      <a:pt x="117" y="27"/>
                    </a:lnTo>
                    <a:lnTo>
                      <a:pt x="112" y="36"/>
                    </a:lnTo>
                    <a:lnTo>
                      <a:pt x="104" y="46"/>
                    </a:lnTo>
                    <a:lnTo>
                      <a:pt x="97" y="53"/>
                    </a:lnTo>
                    <a:lnTo>
                      <a:pt x="85" y="59"/>
                    </a:lnTo>
                    <a:lnTo>
                      <a:pt x="74" y="63"/>
                    </a:lnTo>
                    <a:lnTo>
                      <a:pt x="62" y="63"/>
                    </a:lnTo>
                    <a:lnTo>
                      <a:pt x="51" y="63"/>
                    </a:lnTo>
                    <a:lnTo>
                      <a:pt x="42" y="59"/>
                    </a:lnTo>
                    <a:lnTo>
                      <a:pt x="32" y="55"/>
                    </a:lnTo>
                    <a:lnTo>
                      <a:pt x="25" y="50"/>
                    </a:lnTo>
                    <a:lnTo>
                      <a:pt x="17" y="44"/>
                    </a:lnTo>
                    <a:lnTo>
                      <a:pt x="11" y="36"/>
                    </a:lnTo>
                    <a:lnTo>
                      <a:pt x="6" y="27"/>
                    </a:lnTo>
                    <a:lnTo>
                      <a:pt x="4" y="17"/>
                    </a:lnTo>
                    <a:lnTo>
                      <a:pt x="2" y="17"/>
                    </a:lnTo>
                    <a:lnTo>
                      <a:pt x="0" y="17"/>
                    </a:lnTo>
                    <a:lnTo>
                      <a:pt x="4" y="29"/>
                    </a:lnTo>
                    <a:lnTo>
                      <a:pt x="7" y="38"/>
                    </a:lnTo>
                    <a:lnTo>
                      <a:pt x="15" y="46"/>
                    </a:lnTo>
                    <a:lnTo>
                      <a:pt x="23" y="53"/>
                    </a:lnTo>
                    <a:lnTo>
                      <a:pt x="30" y="59"/>
                    </a:lnTo>
                    <a:lnTo>
                      <a:pt x="40" y="63"/>
                    </a:lnTo>
                    <a:lnTo>
                      <a:pt x="51" y="67"/>
                    </a:lnTo>
                    <a:lnTo>
                      <a:pt x="62" y="67"/>
                    </a:lnTo>
                    <a:lnTo>
                      <a:pt x="76" y="67"/>
                    </a:lnTo>
                    <a:lnTo>
                      <a:pt x="87" y="63"/>
                    </a:lnTo>
                    <a:lnTo>
                      <a:pt x="98" y="55"/>
                    </a:lnTo>
                    <a:lnTo>
                      <a:pt x="108" y="48"/>
                    </a:lnTo>
                    <a:lnTo>
                      <a:pt x="116" y="38"/>
                    </a:lnTo>
                    <a:lnTo>
                      <a:pt x="121" y="27"/>
                    </a:lnTo>
                    <a:lnTo>
                      <a:pt x="125" y="15"/>
                    </a:lnTo>
                    <a:lnTo>
                      <a:pt x="127" y="2"/>
                    </a:lnTo>
                    <a:close/>
                  </a:path>
                </a:pathLst>
              </a:custGeom>
              <a:solidFill>
                <a:srgbClr val="EEC41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33" name="Freeform 333"/>
              <p:cNvSpPr/>
              <p:nvPr/>
            </p:nvSpPr>
            <p:spPr bwMode="auto">
              <a:xfrm>
                <a:off x="1804" y="1635"/>
                <a:ext cx="123" cy="65"/>
              </a:xfrm>
              <a:custGeom>
                <a:avLst/>
                <a:gdLst/>
                <a:ahLst/>
                <a:cxnLst>
                  <a:cxn ang="0">
                    <a:pos x="123" y="2"/>
                  </a:cxn>
                  <a:cxn ang="0">
                    <a:pos x="123" y="0"/>
                  </a:cxn>
                  <a:cxn ang="0">
                    <a:pos x="123" y="0"/>
                  </a:cxn>
                  <a:cxn ang="0">
                    <a:pos x="121" y="0"/>
                  </a:cxn>
                  <a:cxn ang="0">
                    <a:pos x="119" y="0"/>
                  </a:cxn>
                  <a:cxn ang="0">
                    <a:pos x="119" y="2"/>
                  </a:cxn>
                  <a:cxn ang="0">
                    <a:pos x="119" y="2"/>
                  </a:cxn>
                  <a:cxn ang="0">
                    <a:pos x="117" y="14"/>
                  </a:cxn>
                  <a:cxn ang="0">
                    <a:pos x="114" y="25"/>
                  </a:cxn>
                  <a:cxn ang="0">
                    <a:pos x="108" y="36"/>
                  </a:cxn>
                  <a:cxn ang="0">
                    <a:pos x="102" y="44"/>
                  </a:cxn>
                  <a:cxn ang="0">
                    <a:pos x="93" y="51"/>
                  </a:cxn>
                  <a:cxn ang="0">
                    <a:pos x="83" y="57"/>
                  </a:cxn>
                  <a:cxn ang="0">
                    <a:pos x="72" y="61"/>
                  </a:cxn>
                  <a:cxn ang="0">
                    <a:pos x="60" y="61"/>
                  </a:cxn>
                  <a:cxn ang="0">
                    <a:pos x="49" y="61"/>
                  </a:cxn>
                  <a:cxn ang="0">
                    <a:pos x="40" y="57"/>
                  </a:cxn>
                  <a:cxn ang="0">
                    <a:pos x="32" y="53"/>
                  </a:cxn>
                  <a:cxn ang="0">
                    <a:pos x="24" y="48"/>
                  </a:cxn>
                  <a:cxn ang="0">
                    <a:pos x="17" y="42"/>
                  </a:cxn>
                  <a:cxn ang="0">
                    <a:pos x="11" y="34"/>
                  </a:cxn>
                  <a:cxn ang="0">
                    <a:pos x="5" y="27"/>
                  </a:cxn>
                  <a:cxn ang="0">
                    <a:pos x="4" y="17"/>
                  </a:cxn>
                  <a:cxn ang="0">
                    <a:pos x="2" y="17"/>
                  </a:cxn>
                  <a:cxn ang="0">
                    <a:pos x="0" y="17"/>
                  </a:cxn>
                  <a:cxn ang="0">
                    <a:pos x="2" y="27"/>
                  </a:cxn>
                  <a:cxn ang="0">
                    <a:pos x="7" y="36"/>
                  </a:cxn>
                  <a:cxn ang="0">
                    <a:pos x="13" y="44"/>
                  </a:cxn>
                  <a:cxn ang="0">
                    <a:pos x="21" y="51"/>
                  </a:cxn>
                  <a:cxn ang="0">
                    <a:pos x="30" y="57"/>
                  </a:cxn>
                  <a:cxn ang="0">
                    <a:pos x="40" y="61"/>
                  </a:cxn>
                  <a:cxn ang="0">
                    <a:pos x="49" y="65"/>
                  </a:cxn>
                  <a:cxn ang="0">
                    <a:pos x="60" y="65"/>
                  </a:cxn>
                  <a:cxn ang="0">
                    <a:pos x="72" y="65"/>
                  </a:cxn>
                  <a:cxn ang="0">
                    <a:pos x="85" y="61"/>
                  </a:cxn>
                  <a:cxn ang="0">
                    <a:pos x="95" y="55"/>
                  </a:cxn>
                  <a:cxn ang="0">
                    <a:pos x="104" y="48"/>
                  </a:cxn>
                  <a:cxn ang="0">
                    <a:pos x="112" y="38"/>
                  </a:cxn>
                  <a:cxn ang="0">
                    <a:pos x="117" y="27"/>
                  </a:cxn>
                  <a:cxn ang="0">
                    <a:pos x="121" y="15"/>
                  </a:cxn>
                  <a:cxn ang="0">
                    <a:pos x="123" y="2"/>
                  </a:cxn>
                </a:cxnLst>
                <a:rect l="0" t="0" r="r" b="b"/>
                <a:pathLst>
                  <a:path w="123" h="65">
                    <a:moveTo>
                      <a:pt x="123" y="2"/>
                    </a:moveTo>
                    <a:lnTo>
                      <a:pt x="123" y="0"/>
                    </a:lnTo>
                    <a:lnTo>
                      <a:pt x="123" y="0"/>
                    </a:lnTo>
                    <a:lnTo>
                      <a:pt x="121" y="0"/>
                    </a:lnTo>
                    <a:lnTo>
                      <a:pt x="119" y="0"/>
                    </a:lnTo>
                    <a:lnTo>
                      <a:pt x="119" y="2"/>
                    </a:lnTo>
                    <a:lnTo>
                      <a:pt x="119" y="2"/>
                    </a:lnTo>
                    <a:lnTo>
                      <a:pt x="117" y="14"/>
                    </a:lnTo>
                    <a:lnTo>
                      <a:pt x="114" y="25"/>
                    </a:lnTo>
                    <a:lnTo>
                      <a:pt x="108" y="36"/>
                    </a:lnTo>
                    <a:lnTo>
                      <a:pt x="102" y="44"/>
                    </a:lnTo>
                    <a:lnTo>
                      <a:pt x="93" y="51"/>
                    </a:lnTo>
                    <a:lnTo>
                      <a:pt x="83" y="57"/>
                    </a:lnTo>
                    <a:lnTo>
                      <a:pt x="72" y="61"/>
                    </a:lnTo>
                    <a:lnTo>
                      <a:pt x="60" y="61"/>
                    </a:lnTo>
                    <a:lnTo>
                      <a:pt x="49" y="61"/>
                    </a:lnTo>
                    <a:lnTo>
                      <a:pt x="40" y="57"/>
                    </a:lnTo>
                    <a:lnTo>
                      <a:pt x="32" y="53"/>
                    </a:lnTo>
                    <a:lnTo>
                      <a:pt x="24" y="48"/>
                    </a:lnTo>
                    <a:lnTo>
                      <a:pt x="17" y="42"/>
                    </a:lnTo>
                    <a:lnTo>
                      <a:pt x="11" y="34"/>
                    </a:lnTo>
                    <a:lnTo>
                      <a:pt x="5" y="27"/>
                    </a:lnTo>
                    <a:lnTo>
                      <a:pt x="4" y="17"/>
                    </a:lnTo>
                    <a:lnTo>
                      <a:pt x="2" y="17"/>
                    </a:lnTo>
                    <a:lnTo>
                      <a:pt x="0" y="17"/>
                    </a:lnTo>
                    <a:lnTo>
                      <a:pt x="2" y="27"/>
                    </a:lnTo>
                    <a:lnTo>
                      <a:pt x="7" y="36"/>
                    </a:lnTo>
                    <a:lnTo>
                      <a:pt x="13" y="44"/>
                    </a:lnTo>
                    <a:lnTo>
                      <a:pt x="21" y="51"/>
                    </a:lnTo>
                    <a:lnTo>
                      <a:pt x="30" y="57"/>
                    </a:lnTo>
                    <a:lnTo>
                      <a:pt x="40" y="61"/>
                    </a:lnTo>
                    <a:lnTo>
                      <a:pt x="49" y="65"/>
                    </a:lnTo>
                    <a:lnTo>
                      <a:pt x="60" y="65"/>
                    </a:lnTo>
                    <a:lnTo>
                      <a:pt x="72" y="65"/>
                    </a:lnTo>
                    <a:lnTo>
                      <a:pt x="85" y="61"/>
                    </a:lnTo>
                    <a:lnTo>
                      <a:pt x="95" y="55"/>
                    </a:lnTo>
                    <a:lnTo>
                      <a:pt x="104" y="48"/>
                    </a:lnTo>
                    <a:lnTo>
                      <a:pt x="112" y="38"/>
                    </a:lnTo>
                    <a:lnTo>
                      <a:pt x="117" y="27"/>
                    </a:lnTo>
                    <a:lnTo>
                      <a:pt x="121" y="15"/>
                    </a:lnTo>
                    <a:lnTo>
                      <a:pt x="123" y="2"/>
                    </a:lnTo>
                    <a:close/>
                  </a:path>
                </a:pathLst>
              </a:custGeom>
              <a:solidFill>
                <a:srgbClr val="EEC41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34" name="Freeform 334"/>
              <p:cNvSpPr/>
              <p:nvPr/>
            </p:nvSpPr>
            <p:spPr bwMode="auto">
              <a:xfrm>
                <a:off x="1806" y="1635"/>
                <a:ext cx="119" cy="63"/>
              </a:xfrm>
              <a:custGeom>
                <a:avLst/>
                <a:gdLst/>
                <a:ahLst/>
                <a:cxnLst>
                  <a:cxn ang="0">
                    <a:pos x="119" y="2"/>
                  </a:cxn>
                  <a:cxn ang="0">
                    <a:pos x="119" y="0"/>
                  </a:cxn>
                  <a:cxn ang="0">
                    <a:pos x="119" y="0"/>
                  </a:cxn>
                  <a:cxn ang="0">
                    <a:pos x="117" y="0"/>
                  </a:cxn>
                  <a:cxn ang="0">
                    <a:pos x="115" y="0"/>
                  </a:cxn>
                  <a:cxn ang="0">
                    <a:pos x="115" y="2"/>
                  </a:cxn>
                  <a:cxn ang="0">
                    <a:pos x="115" y="2"/>
                  </a:cxn>
                  <a:cxn ang="0">
                    <a:pos x="113" y="14"/>
                  </a:cxn>
                  <a:cxn ang="0">
                    <a:pos x="110" y="25"/>
                  </a:cxn>
                  <a:cxn ang="0">
                    <a:pos x="106" y="34"/>
                  </a:cxn>
                  <a:cxn ang="0">
                    <a:pos x="98" y="42"/>
                  </a:cxn>
                  <a:cxn ang="0">
                    <a:pos x="91" y="50"/>
                  </a:cxn>
                  <a:cxn ang="0">
                    <a:pos x="79" y="55"/>
                  </a:cxn>
                  <a:cxn ang="0">
                    <a:pos x="70" y="59"/>
                  </a:cxn>
                  <a:cxn ang="0">
                    <a:pos x="58" y="59"/>
                  </a:cxn>
                  <a:cxn ang="0">
                    <a:pos x="49" y="59"/>
                  </a:cxn>
                  <a:cxn ang="0">
                    <a:pos x="39" y="55"/>
                  </a:cxn>
                  <a:cxn ang="0">
                    <a:pos x="30" y="51"/>
                  </a:cxn>
                  <a:cxn ang="0">
                    <a:pos x="22" y="48"/>
                  </a:cxn>
                  <a:cxn ang="0">
                    <a:pos x="17" y="40"/>
                  </a:cxn>
                  <a:cxn ang="0">
                    <a:pos x="11" y="34"/>
                  </a:cxn>
                  <a:cxn ang="0">
                    <a:pos x="5" y="25"/>
                  </a:cxn>
                  <a:cxn ang="0">
                    <a:pos x="3" y="15"/>
                  </a:cxn>
                  <a:cxn ang="0">
                    <a:pos x="2" y="17"/>
                  </a:cxn>
                  <a:cxn ang="0">
                    <a:pos x="0" y="17"/>
                  </a:cxn>
                  <a:cxn ang="0">
                    <a:pos x="2" y="27"/>
                  </a:cxn>
                  <a:cxn ang="0">
                    <a:pos x="7" y="36"/>
                  </a:cxn>
                  <a:cxn ang="0">
                    <a:pos x="13" y="44"/>
                  </a:cxn>
                  <a:cxn ang="0">
                    <a:pos x="21" y="50"/>
                  </a:cxn>
                  <a:cxn ang="0">
                    <a:pos x="28" y="55"/>
                  </a:cxn>
                  <a:cxn ang="0">
                    <a:pos x="38" y="59"/>
                  </a:cxn>
                  <a:cxn ang="0">
                    <a:pos x="47" y="63"/>
                  </a:cxn>
                  <a:cxn ang="0">
                    <a:pos x="58" y="63"/>
                  </a:cxn>
                  <a:cxn ang="0">
                    <a:pos x="70" y="63"/>
                  </a:cxn>
                  <a:cxn ang="0">
                    <a:pos x="81" y="59"/>
                  </a:cxn>
                  <a:cxn ang="0">
                    <a:pos x="93" y="53"/>
                  </a:cxn>
                  <a:cxn ang="0">
                    <a:pos x="100" y="46"/>
                  </a:cxn>
                  <a:cxn ang="0">
                    <a:pos x="108" y="36"/>
                  </a:cxn>
                  <a:cxn ang="0">
                    <a:pos x="113" y="27"/>
                  </a:cxn>
                  <a:cxn ang="0">
                    <a:pos x="117" y="15"/>
                  </a:cxn>
                  <a:cxn ang="0">
                    <a:pos x="119" y="2"/>
                  </a:cxn>
                </a:cxnLst>
                <a:rect l="0" t="0" r="r" b="b"/>
                <a:pathLst>
                  <a:path w="119" h="63">
                    <a:moveTo>
                      <a:pt x="119" y="2"/>
                    </a:moveTo>
                    <a:lnTo>
                      <a:pt x="119" y="0"/>
                    </a:lnTo>
                    <a:lnTo>
                      <a:pt x="119" y="0"/>
                    </a:lnTo>
                    <a:lnTo>
                      <a:pt x="117" y="0"/>
                    </a:lnTo>
                    <a:lnTo>
                      <a:pt x="115" y="0"/>
                    </a:lnTo>
                    <a:lnTo>
                      <a:pt x="115" y="2"/>
                    </a:lnTo>
                    <a:lnTo>
                      <a:pt x="115" y="2"/>
                    </a:lnTo>
                    <a:lnTo>
                      <a:pt x="113" y="14"/>
                    </a:lnTo>
                    <a:lnTo>
                      <a:pt x="110" y="25"/>
                    </a:lnTo>
                    <a:lnTo>
                      <a:pt x="106" y="34"/>
                    </a:lnTo>
                    <a:lnTo>
                      <a:pt x="98" y="42"/>
                    </a:lnTo>
                    <a:lnTo>
                      <a:pt x="91" y="50"/>
                    </a:lnTo>
                    <a:lnTo>
                      <a:pt x="79" y="55"/>
                    </a:lnTo>
                    <a:lnTo>
                      <a:pt x="70" y="59"/>
                    </a:lnTo>
                    <a:lnTo>
                      <a:pt x="58" y="59"/>
                    </a:lnTo>
                    <a:lnTo>
                      <a:pt x="49" y="59"/>
                    </a:lnTo>
                    <a:lnTo>
                      <a:pt x="39" y="55"/>
                    </a:lnTo>
                    <a:lnTo>
                      <a:pt x="30" y="51"/>
                    </a:lnTo>
                    <a:lnTo>
                      <a:pt x="22" y="48"/>
                    </a:lnTo>
                    <a:lnTo>
                      <a:pt x="17" y="40"/>
                    </a:lnTo>
                    <a:lnTo>
                      <a:pt x="11" y="34"/>
                    </a:lnTo>
                    <a:lnTo>
                      <a:pt x="5" y="25"/>
                    </a:lnTo>
                    <a:lnTo>
                      <a:pt x="3" y="15"/>
                    </a:lnTo>
                    <a:lnTo>
                      <a:pt x="2" y="17"/>
                    </a:lnTo>
                    <a:lnTo>
                      <a:pt x="0" y="17"/>
                    </a:lnTo>
                    <a:lnTo>
                      <a:pt x="2" y="27"/>
                    </a:lnTo>
                    <a:lnTo>
                      <a:pt x="7" y="36"/>
                    </a:lnTo>
                    <a:lnTo>
                      <a:pt x="13" y="44"/>
                    </a:lnTo>
                    <a:lnTo>
                      <a:pt x="21" y="50"/>
                    </a:lnTo>
                    <a:lnTo>
                      <a:pt x="28" y="55"/>
                    </a:lnTo>
                    <a:lnTo>
                      <a:pt x="38" y="59"/>
                    </a:lnTo>
                    <a:lnTo>
                      <a:pt x="47" y="63"/>
                    </a:lnTo>
                    <a:lnTo>
                      <a:pt x="58" y="63"/>
                    </a:lnTo>
                    <a:lnTo>
                      <a:pt x="70" y="63"/>
                    </a:lnTo>
                    <a:lnTo>
                      <a:pt x="81" y="59"/>
                    </a:lnTo>
                    <a:lnTo>
                      <a:pt x="93" y="53"/>
                    </a:lnTo>
                    <a:lnTo>
                      <a:pt x="100" y="46"/>
                    </a:lnTo>
                    <a:lnTo>
                      <a:pt x="108" y="36"/>
                    </a:lnTo>
                    <a:lnTo>
                      <a:pt x="113" y="27"/>
                    </a:lnTo>
                    <a:lnTo>
                      <a:pt x="117" y="15"/>
                    </a:lnTo>
                    <a:lnTo>
                      <a:pt x="119" y="2"/>
                    </a:lnTo>
                    <a:close/>
                  </a:path>
                </a:pathLst>
              </a:custGeom>
              <a:solidFill>
                <a:srgbClr val="EEC51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35" name="Freeform 335"/>
              <p:cNvSpPr/>
              <p:nvPr/>
            </p:nvSpPr>
            <p:spPr bwMode="auto">
              <a:xfrm>
                <a:off x="1808" y="1635"/>
                <a:ext cx="115" cy="61"/>
              </a:xfrm>
              <a:custGeom>
                <a:avLst/>
                <a:gdLst/>
                <a:ahLst/>
                <a:cxnLst>
                  <a:cxn ang="0">
                    <a:pos x="115" y="2"/>
                  </a:cxn>
                  <a:cxn ang="0">
                    <a:pos x="115" y="2"/>
                  </a:cxn>
                  <a:cxn ang="0">
                    <a:pos x="115" y="0"/>
                  </a:cxn>
                  <a:cxn ang="0">
                    <a:pos x="113" y="0"/>
                  </a:cxn>
                  <a:cxn ang="0">
                    <a:pos x="111" y="0"/>
                  </a:cxn>
                  <a:cxn ang="0">
                    <a:pos x="111" y="0"/>
                  </a:cxn>
                  <a:cxn ang="0">
                    <a:pos x="111" y="0"/>
                  </a:cxn>
                  <a:cxn ang="0">
                    <a:pos x="111" y="2"/>
                  </a:cxn>
                  <a:cxn ang="0">
                    <a:pos x="111" y="2"/>
                  </a:cxn>
                  <a:cxn ang="0">
                    <a:pos x="110" y="14"/>
                  </a:cxn>
                  <a:cxn ang="0">
                    <a:pos x="106" y="25"/>
                  </a:cxn>
                  <a:cxn ang="0">
                    <a:pos x="102" y="33"/>
                  </a:cxn>
                  <a:cxn ang="0">
                    <a:pos x="94" y="42"/>
                  </a:cxn>
                  <a:cxn ang="0">
                    <a:pos x="87" y="48"/>
                  </a:cxn>
                  <a:cxn ang="0">
                    <a:pos x="77" y="53"/>
                  </a:cxn>
                  <a:cxn ang="0">
                    <a:pos x="68" y="57"/>
                  </a:cxn>
                  <a:cxn ang="0">
                    <a:pos x="56" y="57"/>
                  </a:cxn>
                  <a:cxn ang="0">
                    <a:pos x="47" y="57"/>
                  </a:cxn>
                  <a:cxn ang="0">
                    <a:pos x="37" y="55"/>
                  </a:cxn>
                  <a:cxn ang="0">
                    <a:pos x="30" y="51"/>
                  </a:cxn>
                  <a:cxn ang="0">
                    <a:pos x="22" y="46"/>
                  </a:cxn>
                  <a:cxn ang="0">
                    <a:pos x="15" y="40"/>
                  </a:cxn>
                  <a:cxn ang="0">
                    <a:pos x="9" y="33"/>
                  </a:cxn>
                  <a:cxn ang="0">
                    <a:pos x="5" y="25"/>
                  </a:cxn>
                  <a:cxn ang="0">
                    <a:pos x="3" y="15"/>
                  </a:cxn>
                  <a:cxn ang="0">
                    <a:pos x="1" y="15"/>
                  </a:cxn>
                  <a:cxn ang="0">
                    <a:pos x="0" y="17"/>
                  </a:cxn>
                  <a:cxn ang="0">
                    <a:pos x="1" y="27"/>
                  </a:cxn>
                  <a:cxn ang="0">
                    <a:pos x="7" y="34"/>
                  </a:cxn>
                  <a:cxn ang="0">
                    <a:pos x="13" y="42"/>
                  </a:cxn>
                  <a:cxn ang="0">
                    <a:pos x="20" y="48"/>
                  </a:cxn>
                  <a:cxn ang="0">
                    <a:pos x="28" y="53"/>
                  </a:cxn>
                  <a:cxn ang="0">
                    <a:pos x="36" y="57"/>
                  </a:cxn>
                  <a:cxn ang="0">
                    <a:pos x="45" y="61"/>
                  </a:cxn>
                  <a:cxn ang="0">
                    <a:pos x="56" y="61"/>
                  </a:cxn>
                  <a:cxn ang="0">
                    <a:pos x="68" y="61"/>
                  </a:cxn>
                  <a:cxn ang="0">
                    <a:pos x="79" y="57"/>
                  </a:cxn>
                  <a:cxn ang="0">
                    <a:pos x="89" y="51"/>
                  </a:cxn>
                  <a:cxn ang="0">
                    <a:pos x="98" y="44"/>
                  </a:cxn>
                  <a:cxn ang="0">
                    <a:pos x="104" y="36"/>
                  </a:cxn>
                  <a:cxn ang="0">
                    <a:pos x="110" y="25"/>
                  </a:cxn>
                  <a:cxn ang="0">
                    <a:pos x="113" y="14"/>
                  </a:cxn>
                  <a:cxn ang="0">
                    <a:pos x="115" y="2"/>
                  </a:cxn>
                </a:cxnLst>
                <a:rect l="0" t="0" r="r" b="b"/>
                <a:pathLst>
                  <a:path w="115" h="61">
                    <a:moveTo>
                      <a:pt x="115" y="2"/>
                    </a:moveTo>
                    <a:lnTo>
                      <a:pt x="115" y="2"/>
                    </a:lnTo>
                    <a:lnTo>
                      <a:pt x="115" y="0"/>
                    </a:lnTo>
                    <a:lnTo>
                      <a:pt x="113" y="0"/>
                    </a:lnTo>
                    <a:lnTo>
                      <a:pt x="111" y="0"/>
                    </a:lnTo>
                    <a:lnTo>
                      <a:pt x="111" y="0"/>
                    </a:lnTo>
                    <a:lnTo>
                      <a:pt x="111" y="0"/>
                    </a:lnTo>
                    <a:lnTo>
                      <a:pt x="111" y="2"/>
                    </a:lnTo>
                    <a:lnTo>
                      <a:pt x="111" y="2"/>
                    </a:lnTo>
                    <a:lnTo>
                      <a:pt x="110" y="14"/>
                    </a:lnTo>
                    <a:lnTo>
                      <a:pt x="106" y="25"/>
                    </a:lnTo>
                    <a:lnTo>
                      <a:pt x="102" y="33"/>
                    </a:lnTo>
                    <a:lnTo>
                      <a:pt x="94" y="42"/>
                    </a:lnTo>
                    <a:lnTo>
                      <a:pt x="87" y="48"/>
                    </a:lnTo>
                    <a:lnTo>
                      <a:pt x="77" y="53"/>
                    </a:lnTo>
                    <a:lnTo>
                      <a:pt x="68" y="57"/>
                    </a:lnTo>
                    <a:lnTo>
                      <a:pt x="56" y="57"/>
                    </a:lnTo>
                    <a:lnTo>
                      <a:pt x="47" y="57"/>
                    </a:lnTo>
                    <a:lnTo>
                      <a:pt x="37" y="55"/>
                    </a:lnTo>
                    <a:lnTo>
                      <a:pt x="30" y="51"/>
                    </a:lnTo>
                    <a:lnTo>
                      <a:pt x="22" y="46"/>
                    </a:lnTo>
                    <a:lnTo>
                      <a:pt x="15" y="40"/>
                    </a:lnTo>
                    <a:lnTo>
                      <a:pt x="9" y="33"/>
                    </a:lnTo>
                    <a:lnTo>
                      <a:pt x="5" y="25"/>
                    </a:lnTo>
                    <a:lnTo>
                      <a:pt x="3" y="15"/>
                    </a:lnTo>
                    <a:lnTo>
                      <a:pt x="1" y="15"/>
                    </a:lnTo>
                    <a:lnTo>
                      <a:pt x="0" y="17"/>
                    </a:lnTo>
                    <a:lnTo>
                      <a:pt x="1" y="27"/>
                    </a:lnTo>
                    <a:lnTo>
                      <a:pt x="7" y="34"/>
                    </a:lnTo>
                    <a:lnTo>
                      <a:pt x="13" y="42"/>
                    </a:lnTo>
                    <a:lnTo>
                      <a:pt x="20" y="48"/>
                    </a:lnTo>
                    <a:lnTo>
                      <a:pt x="28" y="53"/>
                    </a:lnTo>
                    <a:lnTo>
                      <a:pt x="36" y="57"/>
                    </a:lnTo>
                    <a:lnTo>
                      <a:pt x="45" y="61"/>
                    </a:lnTo>
                    <a:lnTo>
                      <a:pt x="56" y="61"/>
                    </a:lnTo>
                    <a:lnTo>
                      <a:pt x="68" y="61"/>
                    </a:lnTo>
                    <a:lnTo>
                      <a:pt x="79" y="57"/>
                    </a:lnTo>
                    <a:lnTo>
                      <a:pt x="89" y="51"/>
                    </a:lnTo>
                    <a:lnTo>
                      <a:pt x="98" y="44"/>
                    </a:lnTo>
                    <a:lnTo>
                      <a:pt x="104" y="36"/>
                    </a:lnTo>
                    <a:lnTo>
                      <a:pt x="110" y="25"/>
                    </a:lnTo>
                    <a:lnTo>
                      <a:pt x="113" y="14"/>
                    </a:lnTo>
                    <a:lnTo>
                      <a:pt x="115" y="2"/>
                    </a:lnTo>
                    <a:close/>
                  </a:path>
                </a:pathLst>
              </a:custGeom>
              <a:solidFill>
                <a:srgbClr val="EEC61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36" name="Freeform 336"/>
              <p:cNvSpPr/>
              <p:nvPr/>
            </p:nvSpPr>
            <p:spPr bwMode="auto">
              <a:xfrm>
                <a:off x="1809" y="1635"/>
                <a:ext cx="112" cy="59"/>
              </a:xfrm>
              <a:custGeom>
                <a:avLst/>
                <a:gdLst/>
                <a:ahLst/>
                <a:cxnLst>
                  <a:cxn ang="0">
                    <a:pos x="112" y="2"/>
                  </a:cxn>
                  <a:cxn ang="0">
                    <a:pos x="112" y="2"/>
                  </a:cxn>
                  <a:cxn ang="0">
                    <a:pos x="112" y="0"/>
                  </a:cxn>
                  <a:cxn ang="0">
                    <a:pos x="110" y="0"/>
                  </a:cxn>
                  <a:cxn ang="0">
                    <a:pos x="110" y="0"/>
                  </a:cxn>
                  <a:cxn ang="0">
                    <a:pos x="109" y="0"/>
                  </a:cxn>
                  <a:cxn ang="0">
                    <a:pos x="109" y="0"/>
                  </a:cxn>
                  <a:cxn ang="0">
                    <a:pos x="109" y="2"/>
                  </a:cxn>
                  <a:cxn ang="0">
                    <a:pos x="109" y="2"/>
                  </a:cxn>
                  <a:cxn ang="0">
                    <a:pos x="107" y="14"/>
                  </a:cxn>
                  <a:cxn ang="0">
                    <a:pos x="105" y="23"/>
                  </a:cxn>
                  <a:cxn ang="0">
                    <a:pos x="99" y="33"/>
                  </a:cxn>
                  <a:cxn ang="0">
                    <a:pos x="93" y="40"/>
                  </a:cxn>
                  <a:cxn ang="0">
                    <a:pos x="84" y="46"/>
                  </a:cxn>
                  <a:cxn ang="0">
                    <a:pos x="76" y="51"/>
                  </a:cxn>
                  <a:cxn ang="0">
                    <a:pos x="65" y="55"/>
                  </a:cxn>
                  <a:cxn ang="0">
                    <a:pos x="55" y="55"/>
                  </a:cxn>
                  <a:cxn ang="0">
                    <a:pos x="46" y="55"/>
                  </a:cxn>
                  <a:cxn ang="0">
                    <a:pos x="36" y="53"/>
                  </a:cxn>
                  <a:cxn ang="0">
                    <a:pos x="29" y="50"/>
                  </a:cxn>
                  <a:cxn ang="0">
                    <a:pos x="21" y="44"/>
                  </a:cxn>
                  <a:cxn ang="0">
                    <a:pos x="16" y="38"/>
                  </a:cxn>
                  <a:cxn ang="0">
                    <a:pos x="10" y="33"/>
                  </a:cxn>
                  <a:cxn ang="0">
                    <a:pos x="6" y="23"/>
                  </a:cxn>
                  <a:cxn ang="0">
                    <a:pos x="4" y="15"/>
                  </a:cxn>
                  <a:cxn ang="0">
                    <a:pos x="2" y="15"/>
                  </a:cxn>
                  <a:cxn ang="0">
                    <a:pos x="0" y="15"/>
                  </a:cxn>
                  <a:cxn ang="0">
                    <a:pos x="2" y="25"/>
                  </a:cxn>
                  <a:cxn ang="0">
                    <a:pos x="8" y="34"/>
                  </a:cxn>
                  <a:cxn ang="0">
                    <a:pos x="14" y="40"/>
                  </a:cxn>
                  <a:cxn ang="0">
                    <a:pos x="19" y="48"/>
                  </a:cxn>
                  <a:cxn ang="0">
                    <a:pos x="27" y="51"/>
                  </a:cxn>
                  <a:cxn ang="0">
                    <a:pos x="36" y="55"/>
                  </a:cxn>
                  <a:cxn ang="0">
                    <a:pos x="46" y="59"/>
                  </a:cxn>
                  <a:cxn ang="0">
                    <a:pos x="55" y="59"/>
                  </a:cxn>
                  <a:cxn ang="0">
                    <a:pos x="67" y="59"/>
                  </a:cxn>
                  <a:cxn ang="0">
                    <a:pos x="76" y="55"/>
                  </a:cxn>
                  <a:cxn ang="0">
                    <a:pos x="88" y="50"/>
                  </a:cxn>
                  <a:cxn ang="0">
                    <a:pos x="95" y="42"/>
                  </a:cxn>
                  <a:cxn ang="0">
                    <a:pos x="103" y="34"/>
                  </a:cxn>
                  <a:cxn ang="0">
                    <a:pos x="107" y="25"/>
                  </a:cxn>
                  <a:cxn ang="0">
                    <a:pos x="110" y="14"/>
                  </a:cxn>
                  <a:cxn ang="0">
                    <a:pos x="112" y="2"/>
                  </a:cxn>
                </a:cxnLst>
                <a:rect l="0" t="0" r="r" b="b"/>
                <a:pathLst>
                  <a:path w="112" h="59">
                    <a:moveTo>
                      <a:pt x="112" y="2"/>
                    </a:moveTo>
                    <a:lnTo>
                      <a:pt x="112" y="2"/>
                    </a:lnTo>
                    <a:lnTo>
                      <a:pt x="112" y="0"/>
                    </a:lnTo>
                    <a:lnTo>
                      <a:pt x="110" y="0"/>
                    </a:lnTo>
                    <a:lnTo>
                      <a:pt x="110" y="0"/>
                    </a:lnTo>
                    <a:lnTo>
                      <a:pt x="109" y="0"/>
                    </a:lnTo>
                    <a:lnTo>
                      <a:pt x="109" y="0"/>
                    </a:lnTo>
                    <a:lnTo>
                      <a:pt x="109" y="2"/>
                    </a:lnTo>
                    <a:lnTo>
                      <a:pt x="109" y="2"/>
                    </a:lnTo>
                    <a:lnTo>
                      <a:pt x="107" y="14"/>
                    </a:lnTo>
                    <a:lnTo>
                      <a:pt x="105" y="23"/>
                    </a:lnTo>
                    <a:lnTo>
                      <a:pt x="99" y="33"/>
                    </a:lnTo>
                    <a:lnTo>
                      <a:pt x="93" y="40"/>
                    </a:lnTo>
                    <a:lnTo>
                      <a:pt x="84" y="46"/>
                    </a:lnTo>
                    <a:lnTo>
                      <a:pt x="76" y="51"/>
                    </a:lnTo>
                    <a:lnTo>
                      <a:pt x="65" y="55"/>
                    </a:lnTo>
                    <a:lnTo>
                      <a:pt x="55" y="55"/>
                    </a:lnTo>
                    <a:lnTo>
                      <a:pt x="46" y="55"/>
                    </a:lnTo>
                    <a:lnTo>
                      <a:pt x="36" y="53"/>
                    </a:lnTo>
                    <a:lnTo>
                      <a:pt x="29" y="50"/>
                    </a:lnTo>
                    <a:lnTo>
                      <a:pt x="21" y="44"/>
                    </a:lnTo>
                    <a:lnTo>
                      <a:pt x="16" y="38"/>
                    </a:lnTo>
                    <a:lnTo>
                      <a:pt x="10" y="33"/>
                    </a:lnTo>
                    <a:lnTo>
                      <a:pt x="6" y="23"/>
                    </a:lnTo>
                    <a:lnTo>
                      <a:pt x="4" y="15"/>
                    </a:lnTo>
                    <a:lnTo>
                      <a:pt x="2" y="15"/>
                    </a:lnTo>
                    <a:lnTo>
                      <a:pt x="0" y="15"/>
                    </a:lnTo>
                    <a:lnTo>
                      <a:pt x="2" y="25"/>
                    </a:lnTo>
                    <a:lnTo>
                      <a:pt x="8" y="34"/>
                    </a:lnTo>
                    <a:lnTo>
                      <a:pt x="14" y="40"/>
                    </a:lnTo>
                    <a:lnTo>
                      <a:pt x="19" y="48"/>
                    </a:lnTo>
                    <a:lnTo>
                      <a:pt x="27" y="51"/>
                    </a:lnTo>
                    <a:lnTo>
                      <a:pt x="36" y="55"/>
                    </a:lnTo>
                    <a:lnTo>
                      <a:pt x="46" y="59"/>
                    </a:lnTo>
                    <a:lnTo>
                      <a:pt x="55" y="59"/>
                    </a:lnTo>
                    <a:lnTo>
                      <a:pt x="67" y="59"/>
                    </a:lnTo>
                    <a:lnTo>
                      <a:pt x="76" y="55"/>
                    </a:lnTo>
                    <a:lnTo>
                      <a:pt x="88" y="50"/>
                    </a:lnTo>
                    <a:lnTo>
                      <a:pt x="95" y="42"/>
                    </a:lnTo>
                    <a:lnTo>
                      <a:pt x="103" y="34"/>
                    </a:lnTo>
                    <a:lnTo>
                      <a:pt x="107" y="25"/>
                    </a:lnTo>
                    <a:lnTo>
                      <a:pt x="110" y="14"/>
                    </a:lnTo>
                    <a:lnTo>
                      <a:pt x="112" y="2"/>
                    </a:lnTo>
                    <a:close/>
                  </a:path>
                </a:pathLst>
              </a:custGeom>
              <a:solidFill>
                <a:srgbClr val="EFC71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37" name="Freeform 337"/>
              <p:cNvSpPr/>
              <p:nvPr/>
            </p:nvSpPr>
            <p:spPr bwMode="auto">
              <a:xfrm>
                <a:off x="1811" y="1635"/>
                <a:ext cx="108" cy="57"/>
              </a:xfrm>
              <a:custGeom>
                <a:avLst/>
                <a:gdLst/>
                <a:ahLst/>
                <a:cxnLst>
                  <a:cxn ang="0">
                    <a:pos x="108" y="2"/>
                  </a:cxn>
                  <a:cxn ang="0">
                    <a:pos x="108" y="2"/>
                  </a:cxn>
                  <a:cxn ang="0">
                    <a:pos x="108" y="0"/>
                  </a:cxn>
                  <a:cxn ang="0">
                    <a:pos x="107" y="0"/>
                  </a:cxn>
                  <a:cxn ang="0">
                    <a:pos x="105" y="0"/>
                  </a:cxn>
                  <a:cxn ang="0">
                    <a:pos x="105" y="2"/>
                  </a:cxn>
                  <a:cxn ang="0">
                    <a:pos x="105" y="2"/>
                  </a:cxn>
                  <a:cxn ang="0">
                    <a:pos x="103" y="14"/>
                  </a:cxn>
                  <a:cxn ang="0">
                    <a:pos x="101" y="23"/>
                  </a:cxn>
                  <a:cxn ang="0">
                    <a:pos x="95" y="31"/>
                  </a:cxn>
                  <a:cxn ang="0">
                    <a:pos x="89" y="38"/>
                  </a:cxn>
                  <a:cxn ang="0">
                    <a:pos x="82" y="46"/>
                  </a:cxn>
                  <a:cxn ang="0">
                    <a:pos x="72" y="50"/>
                  </a:cxn>
                  <a:cxn ang="0">
                    <a:pos x="63" y="53"/>
                  </a:cxn>
                  <a:cxn ang="0">
                    <a:pos x="53" y="53"/>
                  </a:cxn>
                  <a:cxn ang="0">
                    <a:pos x="44" y="53"/>
                  </a:cxn>
                  <a:cxn ang="0">
                    <a:pos x="36" y="51"/>
                  </a:cxn>
                  <a:cxn ang="0">
                    <a:pos x="29" y="48"/>
                  </a:cxn>
                  <a:cxn ang="0">
                    <a:pos x="21" y="42"/>
                  </a:cxn>
                  <a:cxn ang="0">
                    <a:pos x="16" y="36"/>
                  </a:cxn>
                  <a:cxn ang="0">
                    <a:pos x="10" y="31"/>
                  </a:cxn>
                  <a:cxn ang="0">
                    <a:pos x="6" y="23"/>
                  </a:cxn>
                  <a:cxn ang="0">
                    <a:pos x="4" y="15"/>
                  </a:cxn>
                  <a:cxn ang="0">
                    <a:pos x="2" y="15"/>
                  </a:cxn>
                  <a:cxn ang="0">
                    <a:pos x="0" y="15"/>
                  </a:cxn>
                  <a:cxn ang="0">
                    <a:pos x="2" y="25"/>
                  </a:cxn>
                  <a:cxn ang="0">
                    <a:pos x="6" y="33"/>
                  </a:cxn>
                  <a:cxn ang="0">
                    <a:pos x="12" y="40"/>
                  </a:cxn>
                  <a:cxn ang="0">
                    <a:pos x="19" y="46"/>
                  </a:cxn>
                  <a:cxn ang="0">
                    <a:pos x="27" y="51"/>
                  </a:cxn>
                  <a:cxn ang="0">
                    <a:pos x="34" y="55"/>
                  </a:cxn>
                  <a:cxn ang="0">
                    <a:pos x="44" y="57"/>
                  </a:cxn>
                  <a:cxn ang="0">
                    <a:pos x="53" y="57"/>
                  </a:cxn>
                  <a:cxn ang="0">
                    <a:pos x="65" y="57"/>
                  </a:cxn>
                  <a:cxn ang="0">
                    <a:pos x="74" y="53"/>
                  </a:cxn>
                  <a:cxn ang="0">
                    <a:pos x="84" y="48"/>
                  </a:cxn>
                  <a:cxn ang="0">
                    <a:pos x="91" y="42"/>
                  </a:cxn>
                  <a:cxn ang="0">
                    <a:pos x="99" y="33"/>
                  </a:cxn>
                  <a:cxn ang="0">
                    <a:pos x="103" y="25"/>
                  </a:cxn>
                  <a:cxn ang="0">
                    <a:pos x="107" y="14"/>
                  </a:cxn>
                  <a:cxn ang="0">
                    <a:pos x="108" y="2"/>
                  </a:cxn>
                </a:cxnLst>
                <a:rect l="0" t="0" r="r" b="b"/>
                <a:pathLst>
                  <a:path w="108" h="57">
                    <a:moveTo>
                      <a:pt x="108" y="2"/>
                    </a:moveTo>
                    <a:lnTo>
                      <a:pt x="108" y="2"/>
                    </a:lnTo>
                    <a:lnTo>
                      <a:pt x="108" y="0"/>
                    </a:lnTo>
                    <a:lnTo>
                      <a:pt x="107" y="0"/>
                    </a:lnTo>
                    <a:lnTo>
                      <a:pt x="105" y="0"/>
                    </a:lnTo>
                    <a:lnTo>
                      <a:pt x="105" y="2"/>
                    </a:lnTo>
                    <a:lnTo>
                      <a:pt x="105" y="2"/>
                    </a:lnTo>
                    <a:lnTo>
                      <a:pt x="103" y="14"/>
                    </a:lnTo>
                    <a:lnTo>
                      <a:pt x="101" y="23"/>
                    </a:lnTo>
                    <a:lnTo>
                      <a:pt x="95" y="31"/>
                    </a:lnTo>
                    <a:lnTo>
                      <a:pt x="89" y="38"/>
                    </a:lnTo>
                    <a:lnTo>
                      <a:pt x="82" y="46"/>
                    </a:lnTo>
                    <a:lnTo>
                      <a:pt x="72" y="50"/>
                    </a:lnTo>
                    <a:lnTo>
                      <a:pt x="63" y="53"/>
                    </a:lnTo>
                    <a:lnTo>
                      <a:pt x="53" y="53"/>
                    </a:lnTo>
                    <a:lnTo>
                      <a:pt x="44" y="53"/>
                    </a:lnTo>
                    <a:lnTo>
                      <a:pt x="36" y="51"/>
                    </a:lnTo>
                    <a:lnTo>
                      <a:pt x="29" y="48"/>
                    </a:lnTo>
                    <a:lnTo>
                      <a:pt x="21" y="42"/>
                    </a:lnTo>
                    <a:lnTo>
                      <a:pt x="16" y="36"/>
                    </a:lnTo>
                    <a:lnTo>
                      <a:pt x="10" y="31"/>
                    </a:lnTo>
                    <a:lnTo>
                      <a:pt x="6" y="23"/>
                    </a:lnTo>
                    <a:lnTo>
                      <a:pt x="4" y="15"/>
                    </a:lnTo>
                    <a:lnTo>
                      <a:pt x="2" y="15"/>
                    </a:lnTo>
                    <a:lnTo>
                      <a:pt x="0" y="15"/>
                    </a:lnTo>
                    <a:lnTo>
                      <a:pt x="2" y="25"/>
                    </a:lnTo>
                    <a:lnTo>
                      <a:pt x="6" y="33"/>
                    </a:lnTo>
                    <a:lnTo>
                      <a:pt x="12" y="40"/>
                    </a:lnTo>
                    <a:lnTo>
                      <a:pt x="19" y="46"/>
                    </a:lnTo>
                    <a:lnTo>
                      <a:pt x="27" y="51"/>
                    </a:lnTo>
                    <a:lnTo>
                      <a:pt x="34" y="55"/>
                    </a:lnTo>
                    <a:lnTo>
                      <a:pt x="44" y="57"/>
                    </a:lnTo>
                    <a:lnTo>
                      <a:pt x="53" y="57"/>
                    </a:lnTo>
                    <a:lnTo>
                      <a:pt x="65" y="57"/>
                    </a:lnTo>
                    <a:lnTo>
                      <a:pt x="74" y="53"/>
                    </a:lnTo>
                    <a:lnTo>
                      <a:pt x="84" y="48"/>
                    </a:lnTo>
                    <a:lnTo>
                      <a:pt x="91" y="42"/>
                    </a:lnTo>
                    <a:lnTo>
                      <a:pt x="99" y="33"/>
                    </a:lnTo>
                    <a:lnTo>
                      <a:pt x="103" y="25"/>
                    </a:lnTo>
                    <a:lnTo>
                      <a:pt x="107" y="14"/>
                    </a:lnTo>
                    <a:lnTo>
                      <a:pt x="108" y="2"/>
                    </a:lnTo>
                    <a:close/>
                  </a:path>
                </a:pathLst>
              </a:custGeom>
              <a:solidFill>
                <a:srgbClr val="EFC81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38" name="Freeform 338"/>
              <p:cNvSpPr/>
              <p:nvPr/>
            </p:nvSpPr>
            <p:spPr bwMode="auto">
              <a:xfrm>
                <a:off x="1813" y="1635"/>
                <a:ext cx="105" cy="55"/>
              </a:xfrm>
              <a:custGeom>
                <a:avLst/>
                <a:gdLst/>
                <a:ahLst/>
                <a:cxnLst>
                  <a:cxn ang="0">
                    <a:pos x="105" y="2"/>
                  </a:cxn>
                  <a:cxn ang="0">
                    <a:pos x="105" y="2"/>
                  </a:cxn>
                  <a:cxn ang="0">
                    <a:pos x="105" y="0"/>
                  </a:cxn>
                  <a:cxn ang="0">
                    <a:pos x="103" y="0"/>
                  </a:cxn>
                  <a:cxn ang="0">
                    <a:pos x="101" y="0"/>
                  </a:cxn>
                  <a:cxn ang="0">
                    <a:pos x="101" y="2"/>
                  </a:cxn>
                  <a:cxn ang="0">
                    <a:pos x="101" y="2"/>
                  </a:cxn>
                  <a:cxn ang="0">
                    <a:pos x="99" y="12"/>
                  </a:cxn>
                  <a:cxn ang="0">
                    <a:pos x="97" y="21"/>
                  </a:cxn>
                  <a:cxn ang="0">
                    <a:pos x="91" y="31"/>
                  </a:cxn>
                  <a:cxn ang="0">
                    <a:pos x="86" y="38"/>
                  </a:cxn>
                  <a:cxn ang="0">
                    <a:pos x="78" y="44"/>
                  </a:cxn>
                  <a:cxn ang="0">
                    <a:pos x="70" y="48"/>
                  </a:cxn>
                  <a:cxn ang="0">
                    <a:pos x="61" y="51"/>
                  </a:cxn>
                  <a:cxn ang="0">
                    <a:pos x="51" y="51"/>
                  </a:cxn>
                  <a:cxn ang="0">
                    <a:pos x="42" y="51"/>
                  </a:cxn>
                  <a:cxn ang="0">
                    <a:pos x="34" y="50"/>
                  </a:cxn>
                  <a:cxn ang="0">
                    <a:pos x="27" y="46"/>
                  </a:cxn>
                  <a:cxn ang="0">
                    <a:pos x="21" y="42"/>
                  </a:cxn>
                  <a:cxn ang="0">
                    <a:pos x="15" y="36"/>
                  </a:cxn>
                  <a:cxn ang="0">
                    <a:pos x="10" y="31"/>
                  </a:cxn>
                  <a:cxn ang="0">
                    <a:pos x="6" y="23"/>
                  </a:cxn>
                  <a:cxn ang="0">
                    <a:pos x="4" y="15"/>
                  </a:cxn>
                  <a:cxn ang="0">
                    <a:pos x="2" y="15"/>
                  </a:cxn>
                  <a:cxn ang="0">
                    <a:pos x="0" y="15"/>
                  </a:cxn>
                  <a:cxn ang="0">
                    <a:pos x="2" y="23"/>
                  </a:cxn>
                  <a:cxn ang="0">
                    <a:pos x="6" y="33"/>
                  </a:cxn>
                  <a:cxn ang="0">
                    <a:pos x="12" y="38"/>
                  </a:cxn>
                  <a:cxn ang="0">
                    <a:pos x="17" y="44"/>
                  </a:cxn>
                  <a:cxn ang="0">
                    <a:pos x="25" y="50"/>
                  </a:cxn>
                  <a:cxn ang="0">
                    <a:pos x="32" y="53"/>
                  </a:cxn>
                  <a:cxn ang="0">
                    <a:pos x="42" y="55"/>
                  </a:cxn>
                  <a:cxn ang="0">
                    <a:pos x="51" y="55"/>
                  </a:cxn>
                  <a:cxn ang="0">
                    <a:pos x="61" y="55"/>
                  </a:cxn>
                  <a:cxn ang="0">
                    <a:pos x="72" y="51"/>
                  </a:cxn>
                  <a:cxn ang="0">
                    <a:pos x="80" y="46"/>
                  </a:cxn>
                  <a:cxn ang="0">
                    <a:pos x="89" y="40"/>
                  </a:cxn>
                  <a:cxn ang="0">
                    <a:pos x="95" y="33"/>
                  </a:cxn>
                  <a:cxn ang="0">
                    <a:pos x="101" y="23"/>
                  </a:cxn>
                  <a:cxn ang="0">
                    <a:pos x="103" y="14"/>
                  </a:cxn>
                  <a:cxn ang="0">
                    <a:pos x="105" y="2"/>
                  </a:cxn>
                </a:cxnLst>
                <a:rect l="0" t="0" r="r" b="b"/>
                <a:pathLst>
                  <a:path w="105" h="55">
                    <a:moveTo>
                      <a:pt x="105" y="2"/>
                    </a:moveTo>
                    <a:lnTo>
                      <a:pt x="105" y="2"/>
                    </a:lnTo>
                    <a:lnTo>
                      <a:pt x="105" y="0"/>
                    </a:lnTo>
                    <a:lnTo>
                      <a:pt x="103" y="0"/>
                    </a:lnTo>
                    <a:lnTo>
                      <a:pt x="101" y="0"/>
                    </a:lnTo>
                    <a:lnTo>
                      <a:pt x="101" y="2"/>
                    </a:lnTo>
                    <a:lnTo>
                      <a:pt x="101" y="2"/>
                    </a:lnTo>
                    <a:lnTo>
                      <a:pt x="99" y="12"/>
                    </a:lnTo>
                    <a:lnTo>
                      <a:pt x="97" y="21"/>
                    </a:lnTo>
                    <a:lnTo>
                      <a:pt x="91" y="31"/>
                    </a:lnTo>
                    <a:lnTo>
                      <a:pt x="86" y="38"/>
                    </a:lnTo>
                    <a:lnTo>
                      <a:pt x="78" y="44"/>
                    </a:lnTo>
                    <a:lnTo>
                      <a:pt x="70" y="48"/>
                    </a:lnTo>
                    <a:lnTo>
                      <a:pt x="61" y="51"/>
                    </a:lnTo>
                    <a:lnTo>
                      <a:pt x="51" y="51"/>
                    </a:lnTo>
                    <a:lnTo>
                      <a:pt x="42" y="51"/>
                    </a:lnTo>
                    <a:lnTo>
                      <a:pt x="34" y="50"/>
                    </a:lnTo>
                    <a:lnTo>
                      <a:pt x="27" y="46"/>
                    </a:lnTo>
                    <a:lnTo>
                      <a:pt x="21" y="42"/>
                    </a:lnTo>
                    <a:lnTo>
                      <a:pt x="15" y="36"/>
                    </a:lnTo>
                    <a:lnTo>
                      <a:pt x="10" y="31"/>
                    </a:lnTo>
                    <a:lnTo>
                      <a:pt x="6" y="23"/>
                    </a:lnTo>
                    <a:lnTo>
                      <a:pt x="4" y="15"/>
                    </a:lnTo>
                    <a:lnTo>
                      <a:pt x="2" y="15"/>
                    </a:lnTo>
                    <a:lnTo>
                      <a:pt x="0" y="15"/>
                    </a:lnTo>
                    <a:lnTo>
                      <a:pt x="2" y="23"/>
                    </a:lnTo>
                    <a:lnTo>
                      <a:pt x="6" y="33"/>
                    </a:lnTo>
                    <a:lnTo>
                      <a:pt x="12" y="38"/>
                    </a:lnTo>
                    <a:lnTo>
                      <a:pt x="17" y="44"/>
                    </a:lnTo>
                    <a:lnTo>
                      <a:pt x="25" y="50"/>
                    </a:lnTo>
                    <a:lnTo>
                      <a:pt x="32" y="53"/>
                    </a:lnTo>
                    <a:lnTo>
                      <a:pt x="42" y="55"/>
                    </a:lnTo>
                    <a:lnTo>
                      <a:pt x="51" y="55"/>
                    </a:lnTo>
                    <a:lnTo>
                      <a:pt x="61" y="55"/>
                    </a:lnTo>
                    <a:lnTo>
                      <a:pt x="72" y="51"/>
                    </a:lnTo>
                    <a:lnTo>
                      <a:pt x="80" y="46"/>
                    </a:lnTo>
                    <a:lnTo>
                      <a:pt x="89" y="40"/>
                    </a:lnTo>
                    <a:lnTo>
                      <a:pt x="95" y="33"/>
                    </a:lnTo>
                    <a:lnTo>
                      <a:pt x="101" y="23"/>
                    </a:lnTo>
                    <a:lnTo>
                      <a:pt x="103" y="14"/>
                    </a:lnTo>
                    <a:lnTo>
                      <a:pt x="105" y="2"/>
                    </a:lnTo>
                    <a:close/>
                  </a:path>
                </a:pathLst>
              </a:custGeom>
              <a:solidFill>
                <a:srgbClr val="EFC90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39" name="Freeform 339"/>
              <p:cNvSpPr/>
              <p:nvPr/>
            </p:nvSpPr>
            <p:spPr bwMode="auto">
              <a:xfrm>
                <a:off x="1815" y="1635"/>
                <a:ext cx="101" cy="53"/>
              </a:xfrm>
              <a:custGeom>
                <a:avLst/>
                <a:gdLst/>
                <a:ahLst/>
                <a:cxnLst>
                  <a:cxn ang="0">
                    <a:pos x="101" y="2"/>
                  </a:cxn>
                  <a:cxn ang="0">
                    <a:pos x="101" y="2"/>
                  </a:cxn>
                  <a:cxn ang="0">
                    <a:pos x="101" y="0"/>
                  </a:cxn>
                  <a:cxn ang="0">
                    <a:pos x="99" y="0"/>
                  </a:cxn>
                  <a:cxn ang="0">
                    <a:pos x="97" y="0"/>
                  </a:cxn>
                  <a:cxn ang="0">
                    <a:pos x="97" y="2"/>
                  </a:cxn>
                  <a:cxn ang="0">
                    <a:pos x="97" y="2"/>
                  </a:cxn>
                  <a:cxn ang="0">
                    <a:pos x="95" y="12"/>
                  </a:cxn>
                  <a:cxn ang="0">
                    <a:pos x="93" y="21"/>
                  </a:cxn>
                  <a:cxn ang="0">
                    <a:pos x="87" y="29"/>
                  </a:cxn>
                  <a:cxn ang="0">
                    <a:pos x="82" y="36"/>
                  </a:cxn>
                  <a:cxn ang="0">
                    <a:pos x="76" y="42"/>
                  </a:cxn>
                  <a:cxn ang="0">
                    <a:pos x="67" y="46"/>
                  </a:cxn>
                  <a:cxn ang="0">
                    <a:pos x="59" y="50"/>
                  </a:cxn>
                  <a:cxn ang="0">
                    <a:pos x="49" y="50"/>
                  </a:cxn>
                  <a:cxn ang="0">
                    <a:pos x="42" y="50"/>
                  </a:cxn>
                  <a:cxn ang="0">
                    <a:pos x="34" y="48"/>
                  </a:cxn>
                  <a:cxn ang="0">
                    <a:pos x="27" y="44"/>
                  </a:cxn>
                  <a:cxn ang="0">
                    <a:pos x="19" y="40"/>
                  </a:cxn>
                  <a:cxn ang="0">
                    <a:pos x="13" y="34"/>
                  </a:cxn>
                  <a:cxn ang="0">
                    <a:pos x="10" y="29"/>
                  </a:cxn>
                  <a:cxn ang="0">
                    <a:pos x="6" y="21"/>
                  </a:cxn>
                  <a:cxn ang="0">
                    <a:pos x="4" y="15"/>
                  </a:cxn>
                  <a:cxn ang="0">
                    <a:pos x="2" y="15"/>
                  </a:cxn>
                  <a:cxn ang="0">
                    <a:pos x="0" y="15"/>
                  </a:cxn>
                  <a:cxn ang="0">
                    <a:pos x="2" y="23"/>
                  </a:cxn>
                  <a:cxn ang="0">
                    <a:pos x="6" y="31"/>
                  </a:cxn>
                  <a:cxn ang="0">
                    <a:pos x="12" y="36"/>
                  </a:cxn>
                  <a:cxn ang="0">
                    <a:pos x="17" y="42"/>
                  </a:cxn>
                  <a:cxn ang="0">
                    <a:pos x="25" y="48"/>
                  </a:cxn>
                  <a:cxn ang="0">
                    <a:pos x="32" y="51"/>
                  </a:cxn>
                  <a:cxn ang="0">
                    <a:pos x="40" y="53"/>
                  </a:cxn>
                  <a:cxn ang="0">
                    <a:pos x="49" y="53"/>
                  </a:cxn>
                  <a:cxn ang="0">
                    <a:pos x="59" y="53"/>
                  </a:cxn>
                  <a:cxn ang="0">
                    <a:pos x="68" y="50"/>
                  </a:cxn>
                  <a:cxn ang="0">
                    <a:pos x="78" y="46"/>
                  </a:cxn>
                  <a:cxn ang="0">
                    <a:pos x="85" y="38"/>
                  </a:cxn>
                  <a:cxn ang="0">
                    <a:pos x="91" y="31"/>
                  </a:cxn>
                  <a:cxn ang="0">
                    <a:pos x="97" y="23"/>
                  </a:cxn>
                  <a:cxn ang="0">
                    <a:pos x="99" y="14"/>
                  </a:cxn>
                  <a:cxn ang="0">
                    <a:pos x="101" y="2"/>
                  </a:cxn>
                </a:cxnLst>
                <a:rect l="0" t="0" r="r" b="b"/>
                <a:pathLst>
                  <a:path w="101" h="53">
                    <a:moveTo>
                      <a:pt x="101" y="2"/>
                    </a:moveTo>
                    <a:lnTo>
                      <a:pt x="101" y="2"/>
                    </a:lnTo>
                    <a:lnTo>
                      <a:pt x="101" y="0"/>
                    </a:lnTo>
                    <a:lnTo>
                      <a:pt x="99" y="0"/>
                    </a:lnTo>
                    <a:lnTo>
                      <a:pt x="97" y="0"/>
                    </a:lnTo>
                    <a:lnTo>
                      <a:pt x="97" y="2"/>
                    </a:lnTo>
                    <a:lnTo>
                      <a:pt x="97" y="2"/>
                    </a:lnTo>
                    <a:lnTo>
                      <a:pt x="95" y="12"/>
                    </a:lnTo>
                    <a:lnTo>
                      <a:pt x="93" y="21"/>
                    </a:lnTo>
                    <a:lnTo>
                      <a:pt x="87" y="29"/>
                    </a:lnTo>
                    <a:lnTo>
                      <a:pt x="82" y="36"/>
                    </a:lnTo>
                    <a:lnTo>
                      <a:pt x="76" y="42"/>
                    </a:lnTo>
                    <a:lnTo>
                      <a:pt x="67" y="46"/>
                    </a:lnTo>
                    <a:lnTo>
                      <a:pt x="59" y="50"/>
                    </a:lnTo>
                    <a:lnTo>
                      <a:pt x="49" y="50"/>
                    </a:lnTo>
                    <a:lnTo>
                      <a:pt x="42" y="50"/>
                    </a:lnTo>
                    <a:lnTo>
                      <a:pt x="34" y="48"/>
                    </a:lnTo>
                    <a:lnTo>
                      <a:pt x="27" y="44"/>
                    </a:lnTo>
                    <a:lnTo>
                      <a:pt x="19" y="40"/>
                    </a:lnTo>
                    <a:lnTo>
                      <a:pt x="13" y="34"/>
                    </a:lnTo>
                    <a:lnTo>
                      <a:pt x="10" y="29"/>
                    </a:lnTo>
                    <a:lnTo>
                      <a:pt x="6" y="21"/>
                    </a:lnTo>
                    <a:lnTo>
                      <a:pt x="4" y="15"/>
                    </a:lnTo>
                    <a:lnTo>
                      <a:pt x="2" y="15"/>
                    </a:lnTo>
                    <a:lnTo>
                      <a:pt x="0" y="15"/>
                    </a:lnTo>
                    <a:lnTo>
                      <a:pt x="2" y="23"/>
                    </a:lnTo>
                    <a:lnTo>
                      <a:pt x="6" y="31"/>
                    </a:lnTo>
                    <a:lnTo>
                      <a:pt x="12" y="36"/>
                    </a:lnTo>
                    <a:lnTo>
                      <a:pt x="17" y="42"/>
                    </a:lnTo>
                    <a:lnTo>
                      <a:pt x="25" y="48"/>
                    </a:lnTo>
                    <a:lnTo>
                      <a:pt x="32" y="51"/>
                    </a:lnTo>
                    <a:lnTo>
                      <a:pt x="40" y="53"/>
                    </a:lnTo>
                    <a:lnTo>
                      <a:pt x="49" y="53"/>
                    </a:lnTo>
                    <a:lnTo>
                      <a:pt x="59" y="53"/>
                    </a:lnTo>
                    <a:lnTo>
                      <a:pt x="68" y="50"/>
                    </a:lnTo>
                    <a:lnTo>
                      <a:pt x="78" y="46"/>
                    </a:lnTo>
                    <a:lnTo>
                      <a:pt x="85" y="38"/>
                    </a:lnTo>
                    <a:lnTo>
                      <a:pt x="91" y="31"/>
                    </a:lnTo>
                    <a:lnTo>
                      <a:pt x="97" y="23"/>
                    </a:lnTo>
                    <a:lnTo>
                      <a:pt x="99" y="14"/>
                    </a:lnTo>
                    <a:lnTo>
                      <a:pt x="101" y="2"/>
                    </a:lnTo>
                    <a:close/>
                  </a:path>
                </a:pathLst>
              </a:custGeom>
              <a:solidFill>
                <a:srgbClr val="EFCA0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40" name="Freeform 340"/>
              <p:cNvSpPr/>
              <p:nvPr/>
            </p:nvSpPr>
            <p:spPr bwMode="auto">
              <a:xfrm>
                <a:off x="1817" y="1635"/>
                <a:ext cx="97" cy="51"/>
              </a:xfrm>
              <a:custGeom>
                <a:avLst/>
                <a:gdLst/>
                <a:ahLst/>
                <a:cxnLst>
                  <a:cxn ang="0">
                    <a:pos x="97" y="2"/>
                  </a:cxn>
                  <a:cxn ang="0">
                    <a:pos x="97" y="2"/>
                  </a:cxn>
                  <a:cxn ang="0">
                    <a:pos x="97" y="0"/>
                  </a:cxn>
                  <a:cxn ang="0">
                    <a:pos x="95" y="0"/>
                  </a:cxn>
                  <a:cxn ang="0">
                    <a:pos x="93" y="0"/>
                  </a:cxn>
                  <a:cxn ang="0">
                    <a:pos x="93" y="2"/>
                  </a:cxn>
                  <a:cxn ang="0">
                    <a:pos x="93" y="2"/>
                  </a:cxn>
                  <a:cxn ang="0">
                    <a:pos x="91" y="12"/>
                  </a:cxn>
                  <a:cxn ang="0">
                    <a:pos x="89" y="21"/>
                  </a:cxn>
                  <a:cxn ang="0">
                    <a:pos x="85" y="29"/>
                  </a:cxn>
                  <a:cxn ang="0">
                    <a:pos x="80" y="34"/>
                  </a:cxn>
                  <a:cxn ang="0">
                    <a:pos x="72" y="40"/>
                  </a:cxn>
                  <a:cxn ang="0">
                    <a:pos x="65" y="44"/>
                  </a:cxn>
                  <a:cxn ang="0">
                    <a:pos x="57" y="48"/>
                  </a:cxn>
                  <a:cxn ang="0">
                    <a:pos x="47" y="48"/>
                  </a:cxn>
                  <a:cxn ang="0">
                    <a:pos x="40" y="48"/>
                  </a:cxn>
                  <a:cxn ang="0">
                    <a:pos x="32" y="46"/>
                  </a:cxn>
                  <a:cxn ang="0">
                    <a:pos x="25" y="42"/>
                  </a:cxn>
                  <a:cxn ang="0">
                    <a:pos x="19" y="38"/>
                  </a:cxn>
                  <a:cxn ang="0">
                    <a:pos x="13" y="34"/>
                  </a:cxn>
                  <a:cxn ang="0">
                    <a:pos x="10" y="29"/>
                  </a:cxn>
                  <a:cxn ang="0">
                    <a:pos x="6" y="21"/>
                  </a:cxn>
                  <a:cxn ang="0">
                    <a:pos x="4" y="14"/>
                  </a:cxn>
                  <a:cxn ang="0">
                    <a:pos x="2" y="15"/>
                  </a:cxn>
                  <a:cxn ang="0">
                    <a:pos x="0" y="15"/>
                  </a:cxn>
                  <a:cxn ang="0">
                    <a:pos x="2" y="23"/>
                  </a:cxn>
                  <a:cxn ang="0">
                    <a:pos x="6" y="31"/>
                  </a:cxn>
                  <a:cxn ang="0">
                    <a:pos x="11" y="36"/>
                  </a:cxn>
                  <a:cxn ang="0">
                    <a:pos x="17" y="42"/>
                  </a:cxn>
                  <a:cxn ang="0">
                    <a:pos x="23" y="46"/>
                  </a:cxn>
                  <a:cxn ang="0">
                    <a:pos x="30" y="50"/>
                  </a:cxn>
                  <a:cxn ang="0">
                    <a:pos x="38" y="51"/>
                  </a:cxn>
                  <a:cxn ang="0">
                    <a:pos x="47" y="51"/>
                  </a:cxn>
                  <a:cxn ang="0">
                    <a:pos x="57" y="51"/>
                  </a:cxn>
                  <a:cxn ang="0">
                    <a:pos x="66" y="48"/>
                  </a:cxn>
                  <a:cxn ang="0">
                    <a:pos x="74" y="44"/>
                  </a:cxn>
                  <a:cxn ang="0">
                    <a:pos x="82" y="38"/>
                  </a:cxn>
                  <a:cxn ang="0">
                    <a:pos x="87" y="31"/>
                  </a:cxn>
                  <a:cxn ang="0">
                    <a:pos x="93" y="21"/>
                  </a:cxn>
                  <a:cxn ang="0">
                    <a:pos x="95" y="12"/>
                  </a:cxn>
                  <a:cxn ang="0">
                    <a:pos x="97" y="2"/>
                  </a:cxn>
                </a:cxnLst>
                <a:rect l="0" t="0" r="r" b="b"/>
                <a:pathLst>
                  <a:path w="97" h="51">
                    <a:moveTo>
                      <a:pt x="97" y="2"/>
                    </a:moveTo>
                    <a:lnTo>
                      <a:pt x="97" y="2"/>
                    </a:lnTo>
                    <a:lnTo>
                      <a:pt x="97" y="0"/>
                    </a:lnTo>
                    <a:lnTo>
                      <a:pt x="95" y="0"/>
                    </a:lnTo>
                    <a:lnTo>
                      <a:pt x="93" y="0"/>
                    </a:lnTo>
                    <a:lnTo>
                      <a:pt x="93" y="2"/>
                    </a:lnTo>
                    <a:lnTo>
                      <a:pt x="93" y="2"/>
                    </a:lnTo>
                    <a:lnTo>
                      <a:pt x="91" y="12"/>
                    </a:lnTo>
                    <a:lnTo>
                      <a:pt x="89" y="21"/>
                    </a:lnTo>
                    <a:lnTo>
                      <a:pt x="85" y="29"/>
                    </a:lnTo>
                    <a:lnTo>
                      <a:pt x="80" y="34"/>
                    </a:lnTo>
                    <a:lnTo>
                      <a:pt x="72" y="40"/>
                    </a:lnTo>
                    <a:lnTo>
                      <a:pt x="65" y="44"/>
                    </a:lnTo>
                    <a:lnTo>
                      <a:pt x="57" y="48"/>
                    </a:lnTo>
                    <a:lnTo>
                      <a:pt x="47" y="48"/>
                    </a:lnTo>
                    <a:lnTo>
                      <a:pt x="40" y="48"/>
                    </a:lnTo>
                    <a:lnTo>
                      <a:pt x="32" y="46"/>
                    </a:lnTo>
                    <a:lnTo>
                      <a:pt x="25" y="42"/>
                    </a:lnTo>
                    <a:lnTo>
                      <a:pt x="19" y="38"/>
                    </a:lnTo>
                    <a:lnTo>
                      <a:pt x="13" y="34"/>
                    </a:lnTo>
                    <a:lnTo>
                      <a:pt x="10" y="29"/>
                    </a:lnTo>
                    <a:lnTo>
                      <a:pt x="6" y="21"/>
                    </a:lnTo>
                    <a:lnTo>
                      <a:pt x="4" y="14"/>
                    </a:lnTo>
                    <a:lnTo>
                      <a:pt x="2" y="15"/>
                    </a:lnTo>
                    <a:lnTo>
                      <a:pt x="0" y="15"/>
                    </a:lnTo>
                    <a:lnTo>
                      <a:pt x="2" y="23"/>
                    </a:lnTo>
                    <a:lnTo>
                      <a:pt x="6" y="31"/>
                    </a:lnTo>
                    <a:lnTo>
                      <a:pt x="11" y="36"/>
                    </a:lnTo>
                    <a:lnTo>
                      <a:pt x="17" y="42"/>
                    </a:lnTo>
                    <a:lnTo>
                      <a:pt x="23" y="46"/>
                    </a:lnTo>
                    <a:lnTo>
                      <a:pt x="30" y="50"/>
                    </a:lnTo>
                    <a:lnTo>
                      <a:pt x="38" y="51"/>
                    </a:lnTo>
                    <a:lnTo>
                      <a:pt x="47" y="51"/>
                    </a:lnTo>
                    <a:lnTo>
                      <a:pt x="57" y="51"/>
                    </a:lnTo>
                    <a:lnTo>
                      <a:pt x="66" y="48"/>
                    </a:lnTo>
                    <a:lnTo>
                      <a:pt x="74" y="44"/>
                    </a:lnTo>
                    <a:lnTo>
                      <a:pt x="82" y="38"/>
                    </a:lnTo>
                    <a:lnTo>
                      <a:pt x="87" y="31"/>
                    </a:lnTo>
                    <a:lnTo>
                      <a:pt x="93" y="21"/>
                    </a:lnTo>
                    <a:lnTo>
                      <a:pt x="95" y="12"/>
                    </a:lnTo>
                    <a:lnTo>
                      <a:pt x="97" y="2"/>
                    </a:lnTo>
                    <a:close/>
                  </a:path>
                </a:pathLst>
              </a:custGeom>
              <a:solidFill>
                <a:srgbClr val="EFCA0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41" name="Freeform 341"/>
              <p:cNvSpPr/>
              <p:nvPr/>
            </p:nvSpPr>
            <p:spPr bwMode="auto">
              <a:xfrm>
                <a:off x="1819" y="1635"/>
                <a:ext cx="93" cy="50"/>
              </a:xfrm>
              <a:custGeom>
                <a:avLst/>
                <a:gdLst/>
                <a:ahLst/>
                <a:cxnLst>
                  <a:cxn ang="0">
                    <a:pos x="93" y="2"/>
                  </a:cxn>
                  <a:cxn ang="0">
                    <a:pos x="93" y="2"/>
                  </a:cxn>
                  <a:cxn ang="0">
                    <a:pos x="93" y="0"/>
                  </a:cxn>
                  <a:cxn ang="0">
                    <a:pos x="91" y="0"/>
                  </a:cxn>
                  <a:cxn ang="0">
                    <a:pos x="89" y="0"/>
                  </a:cxn>
                  <a:cxn ang="0">
                    <a:pos x="89" y="2"/>
                  </a:cxn>
                  <a:cxn ang="0">
                    <a:pos x="89" y="2"/>
                  </a:cxn>
                  <a:cxn ang="0">
                    <a:pos x="87" y="12"/>
                  </a:cxn>
                  <a:cxn ang="0">
                    <a:pos x="85" y="19"/>
                  </a:cxn>
                  <a:cxn ang="0">
                    <a:pos x="81" y="27"/>
                  </a:cxn>
                  <a:cxn ang="0">
                    <a:pos x="76" y="33"/>
                  </a:cxn>
                  <a:cxn ang="0">
                    <a:pos x="70" y="38"/>
                  </a:cxn>
                  <a:cxn ang="0">
                    <a:pos x="63" y="42"/>
                  </a:cxn>
                  <a:cxn ang="0">
                    <a:pos x="53" y="46"/>
                  </a:cxn>
                  <a:cxn ang="0">
                    <a:pos x="45" y="46"/>
                  </a:cxn>
                  <a:cxn ang="0">
                    <a:pos x="38" y="46"/>
                  </a:cxn>
                  <a:cxn ang="0">
                    <a:pos x="30" y="44"/>
                  </a:cxn>
                  <a:cxn ang="0">
                    <a:pos x="25" y="40"/>
                  </a:cxn>
                  <a:cxn ang="0">
                    <a:pos x="19" y="36"/>
                  </a:cxn>
                  <a:cxn ang="0">
                    <a:pos x="13" y="33"/>
                  </a:cxn>
                  <a:cxn ang="0">
                    <a:pos x="9" y="27"/>
                  </a:cxn>
                  <a:cxn ang="0">
                    <a:pos x="6" y="21"/>
                  </a:cxn>
                  <a:cxn ang="0">
                    <a:pos x="4" y="14"/>
                  </a:cxn>
                  <a:cxn ang="0">
                    <a:pos x="2" y="14"/>
                  </a:cxn>
                  <a:cxn ang="0">
                    <a:pos x="0" y="15"/>
                  </a:cxn>
                  <a:cxn ang="0">
                    <a:pos x="2" y="21"/>
                  </a:cxn>
                  <a:cxn ang="0">
                    <a:pos x="6" y="29"/>
                  </a:cxn>
                  <a:cxn ang="0">
                    <a:pos x="9" y="34"/>
                  </a:cxn>
                  <a:cxn ang="0">
                    <a:pos x="15" y="40"/>
                  </a:cxn>
                  <a:cxn ang="0">
                    <a:pos x="23" y="44"/>
                  </a:cxn>
                  <a:cxn ang="0">
                    <a:pos x="30" y="48"/>
                  </a:cxn>
                  <a:cxn ang="0">
                    <a:pos x="38" y="50"/>
                  </a:cxn>
                  <a:cxn ang="0">
                    <a:pos x="45" y="50"/>
                  </a:cxn>
                  <a:cxn ang="0">
                    <a:pos x="55" y="50"/>
                  </a:cxn>
                  <a:cxn ang="0">
                    <a:pos x="63" y="46"/>
                  </a:cxn>
                  <a:cxn ang="0">
                    <a:pos x="72" y="42"/>
                  </a:cxn>
                  <a:cxn ang="0">
                    <a:pos x="78" y="36"/>
                  </a:cxn>
                  <a:cxn ang="0">
                    <a:pos x="83" y="29"/>
                  </a:cxn>
                  <a:cxn ang="0">
                    <a:pos x="89" y="21"/>
                  </a:cxn>
                  <a:cxn ang="0">
                    <a:pos x="91" y="12"/>
                  </a:cxn>
                  <a:cxn ang="0">
                    <a:pos x="93" y="2"/>
                  </a:cxn>
                </a:cxnLst>
                <a:rect l="0" t="0" r="r" b="b"/>
                <a:pathLst>
                  <a:path w="93" h="50">
                    <a:moveTo>
                      <a:pt x="93" y="2"/>
                    </a:moveTo>
                    <a:lnTo>
                      <a:pt x="93" y="2"/>
                    </a:lnTo>
                    <a:lnTo>
                      <a:pt x="93" y="0"/>
                    </a:lnTo>
                    <a:lnTo>
                      <a:pt x="91" y="0"/>
                    </a:lnTo>
                    <a:lnTo>
                      <a:pt x="89" y="0"/>
                    </a:lnTo>
                    <a:lnTo>
                      <a:pt x="89" y="2"/>
                    </a:lnTo>
                    <a:lnTo>
                      <a:pt x="89" y="2"/>
                    </a:lnTo>
                    <a:lnTo>
                      <a:pt x="87" y="12"/>
                    </a:lnTo>
                    <a:lnTo>
                      <a:pt x="85" y="19"/>
                    </a:lnTo>
                    <a:lnTo>
                      <a:pt x="81" y="27"/>
                    </a:lnTo>
                    <a:lnTo>
                      <a:pt x="76" y="33"/>
                    </a:lnTo>
                    <a:lnTo>
                      <a:pt x="70" y="38"/>
                    </a:lnTo>
                    <a:lnTo>
                      <a:pt x="63" y="42"/>
                    </a:lnTo>
                    <a:lnTo>
                      <a:pt x="53" y="46"/>
                    </a:lnTo>
                    <a:lnTo>
                      <a:pt x="45" y="46"/>
                    </a:lnTo>
                    <a:lnTo>
                      <a:pt x="38" y="46"/>
                    </a:lnTo>
                    <a:lnTo>
                      <a:pt x="30" y="44"/>
                    </a:lnTo>
                    <a:lnTo>
                      <a:pt x="25" y="40"/>
                    </a:lnTo>
                    <a:lnTo>
                      <a:pt x="19" y="36"/>
                    </a:lnTo>
                    <a:lnTo>
                      <a:pt x="13" y="33"/>
                    </a:lnTo>
                    <a:lnTo>
                      <a:pt x="9" y="27"/>
                    </a:lnTo>
                    <a:lnTo>
                      <a:pt x="6" y="21"/>
                    </a:lnTo>
                    <a:lnTo>
                      <a:pt x="4" y="14"/>
                    </a:lnTo>
                    <a:lnTo>
                      <a:pt x="2" y="14"/>
                    </a:lnTo>
                    <a:lnTo>
                      <a:pt x="0" y="15"/>
                    </a:lnTo>
                    <a:lnTo>
                      <a:pt x="2" y="21"/>
                    </a:lnTo>
                    <a:lnTo>
                      <a:pt x="6" y="29"/>
                    </a:lnTo>
                    <a:lnTo>
                      <a:pt x="9" y="34"/>
                    </a:lnTo>
                    <a:lnTo>
                      <a:pt x="15" y="40"/>
                    </a:lnTo>
                    <a:lnTo>
                      <a:pt x="23" y="44"/>
                    </a:lnTo>
                    <a:lnTo>
                      <a:pt x="30" y="48"/>
                    </a:lnTo>
                    <a:lnTo>
                      <a:pt x="38" y="50"/>
                    </a:lnTo>
                    <a:lnTo>
                      <a:pt x="45" y="50"/>
                    </a:lnTo>
                    <a:lnTo>
                      <a:pt x="55" y="50"/>
                    </a:lnTo>
                    <a:lnTo>
                      <a:pt x="63" y="46"/>
                    </a:lnTo>
                    <a:lnTo>
                      <a:pt x="72" y="42"/>
                    </a:lnTo>
                    <a:lnTo>
                      <a:pt x="78" y="36"/>
                    </a:lnTo>
                    <a:lnTo>
                      <a:pt x="83" y="29"/>
                    </a:lnTo>
                    <a:lnTo>
                      <a:pt x="89" y="21"/>
                    </a:lnTo>
                    <a:lnTo>
                      <a:pt x="91" y="12"/>
                    </a:lnTo>
                    <a:lnTo>
                      <a:pt x="93" y="2"/>
                    </a:lnTo>
                    <a:close/>
                  </a:path>
                </a:pathLst>
              </a:custGeom>
              <a:solidFill>
                <a:srgbClr val="EFCB0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42" name="Freeform 342"/>
              <p:cNvSpPr/>
              <p:nvPr/>
            </p:nvSpPr>
            <p:spPr bwMode="auto">
              <a:xfrm>
                <a:off x="1821" y="1635"/>
                <a:ext cx="89" cy="46"/>
              </a:xfrm>
              <a:custGeom>
                <a:avLst/>
                <a:gdLst/>
                <a:ahLst/>
                <a:cxnLst>
                  <a:cxn ang="0">
                    <a:pos x="89" y="2"/>
                  </a:cxn>
                  <a:cxn ang="0">
                    <a:pos x="89" y="2"/>
                  </a:cxn>
                  <a:cxn ang="0">
                    <a:pos x="89" y="0"/>
                  </a:cxn>
                  <a:cxn ang="0">
                    <a:pos x="87" y="0"/>
                  </a:cxn>
                  <a:cxn ang="0">
                    <a:pos x="85" y="2"/>
                  </a:cxn>
                  <a:cxn ang="0">
                    <a:pos x="85" y="2"/>
                  </a:cxn>
                  <a:cxn ang="0">
                    <a:pos x="85" y="2"/>
                  </a:cxn>
                  <a:cxn ang="0">
                    <a:pos x="83" y="12"/>
                  </a:cxn>
                  <a:cxn ang="0">
                    <a:pos x="81" y="19"/>
                  </a:cxn>
                  <a:cxn ang="0">
                    <a:pos x="78" y="27"/>
                  </a:cxn>
                  <a:cxn ang="0">
                    <a:pos x="72" y="33"/>
                  </a:cxn>
                  <a:cxn ang="0">
                    <a:pos x="66" y="36"/>
                  </a:cxn>
                  <a:cxn ang="0">
                    <a:pos x="59" y="40"/>
                  </a:cxn>
                  <a:cxn ang="0">
                    <a:pos x="51" y="44"/>
                  </a:cxn>
                  <a:cxn ang="0">
                    <a:pos x="43" y="44"/>
                  </a:cxn>
                  <a:cxn ang="0">
                    <a:pos x="36" y="44"/>
                  </a:cxn>
                  <a:cxn ang="0">
                    <a:pos x="30" y="42"/>
                  </a:cxn>
                  <a:cxn ang="0">
                    <a:pos x="23" y="40"/>
                  </a:cxn>
                  <a:cxn ang="0">
                    <a:pos x="17" y="36"/>
                  </a:cxn>
                  <a:cxn ang="0">
                    <a:pos x="13" y="31"/>
                  </a:cxn>
                  <a:cxn ang="0">
                    <a:pos x="9" y="27"/>
                  </a:cxn>
                  <a:cxn ang="0">
                    <a:pos x="6" y="19"/>
                  </a:cxn>
                  <a:cxn ang="0">
                    <a:pos x="4" y="14"/>
                  </a:cxn>
                  <a:cxn ang="0">
                    <a:pos x="2" y="14"/>
                  </a:cxn>
                  <a:cxn ang="0">
                    <a:pos x="0" y="14"/>
                  </a:cxn>
                  <a:cxn ang="0">
                    <a:pos x="2" y="21"/>
                  </a:cxn>
                  <a:cxn ang="0">
                    <a:pos x="6" y="29"/>
                  </a:cxn>
                  <a:cxn ang="0">
                    <a:pos x="9" y="34"/>
                  </a:cxn>
                  <a:cxn ang="0">
                    <a:pos x="15" y="38"/>
                  </a:cxn>
                  <a:cxn ang="0">
                    <a:pos x="21" y="42"/>
                  </a:cxn>
                  <a:cxn ang="0">
                    <a:pos x="28" y="46"/>
                  </a:cxn>
                  <a:cxn ang="0">
                    <a:pos x="36" y="48"/>
                  </a:cxn>
                  <a:cxn ang="0">
                    <a:pos x="43" y="48"/>
                  </a:cxn>
                  <a:cxn ang="0">
                    <a:pos x="53" y="48"/>
                  </a:cxn>
                  <a:cxn ang="0">
                    <a:pos x="61" y="44"/>
                  </a:cxn>
                  <a:cxn ang="0">
                    <a:pos x="68" y="40"/>
                  </a:cxn>
                  <a:cxn ang="0">
                    <a:pos x="76" y="34"/>
                  </a:cxn>
                  <a:cxn ang="0">
                    <a:pos x="81" y="29"/>
                  </a:cxn>
                  <a:cxn ang="0">
                    <a:pos x="85" y="21"/>
                  </a:cxn>
                  <a:cxn ang="0">
                    <a:pos x="87" y="12"/>
                  </a:cxn>
                  <a:cxn ang="0">
                    <a:pos x="89" y="2"/>
                  </a:cxn>
                </a:cxnLst>
                <a:rect l="0" t="0" r="r" b="b"/>
                <a:pathLst>
                  <a:path w="89" h="48">
                    <a:moveTo>
                      <a:pt x="89" y="2"/>
                    </a:moveTo>
                    <a:lnTo>
                      <a:pt x="89" y="2"/>
                    </a:lnTo>
                    <a:lnTo>
                      <a:pt x="89" y="0"/>
                    </a:lnTo>
                    <a:lnTo>
                      <a:pt x="87" y="0"/>
                    </a:lnTo>
                    <a:lnTo>
                      <a:pt x="85" y="2"/>
                    </a:lnTo>
                    <a:lnTo>
                      <a:pt x="85" y="2"/>
                    </a:lnTo>
                    <a:lnTo>
                      <a:pt x="85" y="2"/>
                    </a:lnTo>
                    <a:lnTo>
                      <a:pt x="83" y="12"/>
                    </a:lnTo>
                    <a:lnTo>
                      <a:pt x="81" y="19"/>
                    </a:lnTo>
                    <a:lnTo>
                      <a:pt x="78" y="27"/>
                    </a:lnTo>
                    <a:lnTo>
                      <a:pt x="72" y="33"/>
                    </a:lnTo>
                    <a:lnTo>
                      <a:pt x="66" y="36"/>
                    </a:lnTo>
                    <a:lnTo>
                      <a:pt x="59" y="40"/>
                    </a:lnTo>
                    <a:lnTo>
                      <a:pt x="51" y="44"/>
                    </a:lnTo>
                    <a:lnTo>
                      <a:pt x="43" y="44"/>
                    </a:lnTo>
                    <a:lnTo>
                      <a:pt x="36" y="44"/>
                    </a:lnTo>
                    <a:lnTo>
                      <a:pt x="30" y="42"/>
                    </a:lnTo>
                    <a:lnTo>
                      <a:pt x="23" y="40"/>
                    </a:lnTo>
                    <a:lnTo>
                      <a:pt x="17" y="36"/>
                    </a:lnTo>
                    <a:lnTo>
                      <a:pt x="13" y="31"/>
                    </a:lnTo>
                    <a:lnTo>
                      <a:pt x="9" y="27"/>
                    </a:lnTo>
                    <a:lnTo>
                      <a:pt x="6" y="19"/>
                    </a:lnTo>
                    <a:lnTo>
                      <a:pt x="4" y="14"/>
                    </a:lnTo>
                    <a:lnTo>
                      <a:pt x="2" y="14"/>
                    </a:lnTo>
                    <a:lnTo>
                      <a:pt x="0" y="14"/>
                    </a:lnTo>
                    <a:lnTo>
                      <a:pt x="2" y="21"/>
                    </a:lnTo>
                    <a:lnTo>
                      <a:pt x="6" y="29"/>
                    </a:lnTo>
                    <a:lnTo>
                      <a:pt x="9" y="34"/>
                    </a:lnTo>
                    <a:lnTo>
                      <a:pt x="15" y="38"/>
                    </a:lnTo>
                    <a:lnTo>
                      <a:pt x="21" y="42"/>
                    </a:lnTo>
                    <a:lnTo>
                      <a:pt x="28" y="46"/>
                    </a:lnTo>
                    <a:lnTo>
                      <a:pt x="36" y="48"/>
                    </a:lnTo>
                    <a:lnTo>
                      <a:pt x="43" y="48"/>
                    </a:lnTo>
                    <a:lnTo>
                      <a:pt x="53" y="48"/>
                    </a:lnTo>
                    <a:lnTo>
                      <a:pt x="61" y="44"/>
                    </a:lnTo>
                    <a:lnTo>
                      <a:pt x="68" y="40"/>
                    </a:lnTo>
                    <a:lnTo>
                      <a:pt x="76" y="34"/>
                    </a:lnTo>
                    <a:lnTo>
                      <a:pt x="81" y="29"/>
                    </a:lnTo>
                    <a:lnTo>
                      <a:pt x="85" y="21"/>
                    </a:lnTo>
                    <a:lnTo>
                      <a:pt x="87" y="12"/>
                    </a:lnTo>
                    <a:lnTo>
                      <a:pt x="89" y="2"/>
                    </a:lnTo>
                    <a:close/>
                  </a:path>
                </a:pathLst>
              </a:custGeom>
              <a:solidFill>
                <a:srgbClr val="EFCC0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43" name="Freeform 343"/>
              <p:cNvSpPr/>
              <p:nvPr/>
            </p:nvSpPr>
            <p:spPr bwMode="auto">
              <a:xfrm>
                <a:off x="1823" y="1635"/>
                <a:ext cx="85" cy="45"/>
              </a:xfrm>
              <a:custGeom>
                <a:avLst/>
                <a:gdLst/>
                <a:ahLst/>
                <a:cxnLst>
                  <a:cxn ang="0">
                    <a:pos x="85" y="2"/>
                  </a:cxn>
                  <a:cxn ang="0">
                    <a:pos x="85" y="2"/>
                  </a:cxn>
                  <a:cxn ang="0">
                    <a:pos x="85" y="0"/>
                  </a:cxn>
                  <a:cxn ang="0">
                    <a:pos x="83" y="2"/>
                  </a:cxn>
                  <a:cxn ang="0">
                    <a:pos x="81" y="2"/>
                  </a:cxn>
                  <a:cxn ang="0">
                    <a:pos x="81" y="2"/>
                  </a:cxn>
                  <a:cxn ang="0">
                    <a:pos x="81" y="2"/>
                  </a:cxn>
                  <a:cxn ang="0">
                    <a:pos x="79" y="10"/>
                  </a:cxn>
                  <a:cxn ang="0">
                    <a:pos x="77" y="17"/>
                  </a:cxn>
                  <a:cxn ang="0">
                    <a:pos x="74" y="25"/>
                  </a:cxn>
                  <a:cxn ang="0">
                    <a:pos x="70" y="31"/>
                  </a:cxn>
                  <a:cxn ang="0">
                    <a:pos x="64" y="36"/>
                  </a:cxn>
                  <a:cxn ang="0">
                    <a:pos x="57" y="40"/>
                  </a:cxn>
                  <a:cxn ang="0">
                    <a:pos x="49" y="42"/>
                  </a:cxn>
                  <a:cxn ang="0">
                    <a:pos x="41" y="42"/>
                  </a:cxn>
                  <a:cxn ang="0">
                    <a:pos x="34" y="42"/>
                  </a:cxn>
                  <a:cxn ang="0">
                    <a:pos x="28" y="40"/>
                  </a:cxn>
                  <a:cxn ang="0">
                    <a:pos x="22" y="38"/>
                  </a:cxn>
                  <a:cxn ang="0">
                    <a:pos x="17" y="34"/>
                  </a:cxn>
                  <a:cxn ang="0">
                    <a:pos x="13" y="31"/>
                  </a:cxn>
                  <a:cxn ang="0">
                    <a:pos x="7" y="25"/>
                  </a:cxn>
                  <a:cxn ang="0">
                    <a:pos x="5" y="19"/>
                  </a:cxn>
                  <a:cxn ang="0">
                    <a:pos x="4" y="14"/>
                  </a:cxn>
                  <a:cxn ang="0">
                    <a:pos x="2" y="14"/>
                  </a:cxn>
                  <a:cxn ang="0">
                    <a:pos x="0" y="14"/>
                  </a:cxn>
                  <a:cxn ang="0">
                    <a:pos x="2" y="21"/>
                  </a:cxn>
                  <a:cxn ang="0">
                    <a:pos x="5" y="27"/>
                  </a:cxn>
                  <a:cxn ang="0">
                    <a:pos x="9" y="33"/>
                  </a:cxn>
                  <a:cxn ang="0">
                    <a:pos x="15" y="36"/>
                  </a:cxn>
                  <a:cxn ang="0">
                    <a:pos x="21" y="40"/>
                  </a:cxn>
                  <a:cxn ang="0">
                    <a:pos x="26" y="44"/>
                  </a:cxn>
                  <a:cxn ang="0">
                    <a:pos x="34" y="46"/>
                  </a:cxn>
                  <a:cxn ang="0">
                    <a:pos x="41" y="46"/>
                  </a:cxn>
                  <a:cxn ang="0">
                    <a:pos x="49" y="46"/>
                  </a:cxn>
                  <a:cxn ang="0">
                    <a:pos x="59" y="42"/>
                  </a:cxn>
                  <a:cxn ang="0">
                    <a:pos x="66" y="38"/>
                  </a:cxn>
                  <a:cxn ang="0">
                    <a:pos x="72" y="33"/>
                  </a:cxn>
                  <a:cxn ang="0">
                    <a:pos x="77" y="27"/>
                  </a:cxn>
                  <a:cxn ang="0">
                    <a:pos x="81" y="19"/>
                  </a:cxn>
                  <a:cxn ang="0">
                    <a:pos x="83" y="12"/>
                  </a:cxn>
                  <a:cxn ang="0">
                    <a:pos x="85" y="2"/>
                  </a:cxn>
                </a:cxnLst>
                <a:rect l="0" t="0" r="r" b="b"/>
                <a:pathLst>
                  <a:path w="85" h="46">
                    <a:moveTo>
                      <a:pt x="85" y="2"/>
                    </a:moveTo>
                    <a:lnTo>
                      <a:pt x="85" y="2"/>
                    </a:lnTo>
                    <a:lnTo>
                      <a:pt x="85" y="0"/>
                    </a:lnTo>
                    <a:lnTo>
                      <a:pt x="83" y="2"/>
                    </a:lnTo>
                    <a:lnTo>
                      <a:pt x="81" y="2"/>
                    </a:lnTo>
                    <a:lnTo>
                      <a:pt x="81" y="2"/>
                    </a:lnTo>
                    <a:lnTo>
                      <a:pt x="81" y="2"/>
                    </a:lnTo>
                    <a:lnTo>
                      <a:pt x="79" y="10"/>
                    </a:lnTo>
                    <a:lnTo>
                      <a:pt x="77" y="17"/>
                    </a:lnTo>
                    <a:lnTo>
                      <a:pt x="74" y="25"/>
                    </a:lnTo>
                    <a:lnTo>
                      <a:pt x="70" y="31"/>
                    </a:lnTo>
                    <a:lnTo>
                      <a:pt x="64" y="36"/>
                    </a:lnTo>
                    <a:lnTo>
                      <a:pt x="57" y="40"/>
                    </a:lnTo>
                    <a:lnTo>
                      <a:pt x="49" y="42"/>
                    </a:lnTo>
                    <a:lnTo>
                      <a:pt x="41" y="42"/>
                    </a:lnTo>
                    <a:lnTo>
                      <a:pt x="34" y="42"/>
                    </a:lnTo>
                    <a:lnTo>
                      <a:pt x="28" y="40"/>
                    </a:lnTo>
                    <a:lnTo>
                      <a:pt x="22" y="38"/>
                    </a:lnTo>
                    <a:lnTo>
                      <a:pt x="17" y="34"/>
                    </a:lnTo>
                    <a:lnTo>
                      <a:pt x="13" y="31"/>
                    </a:lnTo>
                    <a:lnTo>
                      <a:pt x="7" y="25"/>
                    </a:lnTo>
                    <a:lnTo>
                      <a:pt x="5" y="19"/>
                    </a:lnTo>
                    <a:lnTo>
                      <a:pt x="4" y="14"/>
                    </a:lnTo>
                    <a:lnTo>
                      <a:pt x="2" y="14"/>
                    </a:lnTo>
                    <a:lnTo>
                      <a:pt x="0" y="14"/>
                    </a:lnTo>
                    <a:lnTo>
                      <a:pt x="2" y="21"/>
                    </a:lnTo>
                    <a:lnTo>
                      <a:pt x="5" y="27"/>
                    </a:lnTo>
                    <a:lnTo>
                      <a:pt x="9" y="33"/>
                    </a:lnTo>
                    <a:lnTo>
                      <a:pt x="15" y="36"/>
                    </a:lnTo>
                    <a:lnTo>
                      <a:pt x="21" y="40"/>
                    </a:lnTo>
                    <a:lnTo>
                      <a:pt x="26" y="44"/>
                    </a:lnTo>
                    <a:lnTo>
                      <a:pt x="34" y="46"/>
                    </a:lnTo>
                    <a:lnTo>
                      <a:pt x="41" y="46"/>
                    </a:lnTo>
                    <a:lnTo>
                      <a:pt x="49" y="46"/>
                    </a:lnTo>
                    <a:lnTo>
                      <a:pt x="59" y="42"/>
                    </a:lnTo>
                    <a:lnTo>
                      <a:pt x="66" y="38"/>
                    </a:lnTo>
                    <a:lnTo>
                      <a:pt x="72" y="33"/>
                    </a:lnTo>
                    <a:lnTo>
                      <a:pt x="77" y="27"/>
                    </a:lnTo>
                    <a:lnTo>
                      <a:pt x="81" y="19"/>
                    </a:lnTo>
                    <a:lnTo>
                      <a:pt x="83" y="12"/>
                    </a:lnTo>
                    <a:lnTo>
                      <a:pt x="85" y="2"/>
                    </a:lnTo>
                    <a:close/>
                  </a:path>
                </a:pathLst>
              </a:custGeom>
              <a:solidFill>
                <a:srgbClr val="EFCD0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44" name="Freeform 344"/>
              <p:cNvSpPr/>
              <p:nvPr/>
            </p:nvSpPr>
            <p:spPr bwMode="auto">
              <a:xfrm>
                <a:off x="1825" y="1637"/>
                <a:ext cx="80" cy="42"/>
              </a:xfrm>
              <a:custGeom>
                <a:avLst/>
                <a:gdLst/>
                <a:ahLst/>
                <a:cxnLst>
                  <a:cxn ang="0">
                    <a:pos x="81" y="0"/>
                  </a:cxn>
                  <a:cxn ang="0">
                    <a:pos x="81" y="0"/>
                  </a:cxn>
                  <a:cxn ang="0">
                    <a:pos x="81" y="0"/>
                  </a:cxn>
                  <a:cxn ang="0">
                    <a:pos x="79" y="0"/>
                  </a:cxn>
                  <a:cxn ang="0">
                    <a:pos x="77" y="0"/>
                  </a:cxn>
                  <a:cxn ang="0">
                    <a:pos x="77" y="0"/>
                  </a:cxn>
                  <a:cxn ang="0">
                    <a:pos x="77" y="0"/>
                  </a:cxn>
                  <a:cxn ang="0">
                    <a:pos x="75" y="8"/>
                  </a:cxn>
                  <a:cxn ang="0">
                    <a:pos x="74" y="15"/>
                  </a:cxn>
                  <a:cxn ang="0">
                    <a:pos x="70" y="21"/>
                  </a:cxn>
                  <a:cxn ang="0">
                    <a:pos x="66" y="27"/>
                  </a:cxn>
                  <a:cxn ang="0">
                    <a:pos x="60" y="32"/>
                  </a:cxn>
                  <a:cxn ang="0">
                    <a:pos x="55" y="36"/>
                  </a:cxn>
                  <a:cxn ang="0">
                    <a:pos x="47" y="38"/>
                  </a:cxn>
                  <a:cxn ang="0">
                    <a:pos x="39" y="38"/>
                  </a:cxn>
                  <a:cxn ang="0">
                    <a:pos x="32" y="38"/>
                  </a:cxn>
                  <a:cxn ang="0">
                    <a:pos x="26" y="36"/>
                  </a:cxn>
                  <a:cxn ang="0">
                    <a:pos x="20" y="34"/>
                  </a:cxn>
                  <a:cxn ang="0">
                    <a:pos x="17" y="31"/>
                  </a:cxn>
                  <a:cxn ang="0">
                    <a:pos x="11" y="27"/>
                  </a:cxn>
                  <a:cxn ang="0">
                    <a:pos x="7" y="23"/>
                  </a:cxn>
                  <a:cxn ang="0">
                    <a:pos x="5" y="17"/>
                  </a:cxn>
                  <a:cxn ang="0">
                    <a:pos x="3" y="12"/>
                  </a:cxn>
                  <a:cxn ang="0">
                    <a:pos x="2" y="12"/>
                  </a:cxn>
                  <a:cxn ang="0">
                    <a:pos x="0" y="12"/>
                  </a:cxn>
                  <a:cxn ang="0">
                    <a:pos x="2" y="17"/>
                  </a:cxn>
                  <a:cxn ang="0">
                    <a:pos x="5" y="25"/>
                  </a:cxn>
                  <a:cxn ang="0">
                    <a:pos x="9" y="29"/>
                  </a:cxn>
                  <a:cxn ang="0">
                    <a:pos x="13" y="34"/>
                  </a:cxn>
                  <a:cxn ang="0">
                    <a:pos x="19" y="38"/>
                  </a:cxn>
                  <a:cxn ang="0">
                    <a:pos x="26" y="40"/>
                  </a:cxn>
                  <a:cxn ang="0">
                    <a:pos x="32" y="42"/>
                  </a:cxn>
                  <a:cxn ang="0">
                    <a:pos x="39" y="42"/>
                  </a:cxn>
                  <a:cxn ang="0">
                    <a:pos x="47" y="42"/>
                  </a:cxn>
                  <a:cxn ang="0">
                    <a:pos x="55" y="38"/>
                  </a:cxn>
                  <a:cxn ang="0">
                    <a:pos x="62" y="34"/>
                  </a:cxn>
                  <a:cxn ang="0">
                    <a:pos x="68" y="31"/>
                  </a:cxn>
                  <a:cxn ang="0">
                    <a:pos x="74" y="25"/>
                  </a:cxn>
                  <a:cxn ang="0">
                    <a:pos x="77" y="17"/>
                  </a:cxn>
                  <a:cxn ang="0">
                    <a:pos x="79" y="10"/>
                  </a:cxn>
                  <a:cxn ang="0">
                    <a:pos x="81" y="0"/>
                  </a:cxn>
                </a:cxnLst>
                <a:rect l="0" t="0" r="r" b="b"/>
                <a:pathLst>
                  <a:path w="81" h="42">
                    <a:moveTo>
                      <a:pt x="81" y="0"/>
                    </a:moveTo>
                    <a:lnTo>
                      <a:pt x="81" y="0"/>
                    </a:lnTo>
                    <a:lnTo>
                      <a:pt x="81" y="0"/>
                    </a:lnTo>
                    <a:lnTo>
                      <a:pt x="79" y="0"/>
                    </a:lnTo>
                    <a:lnTo>
                      <a:pt x="77" y="0"/>
                    </a:lnTo>
                    <a:lnTo>
                      <a:pt x="77" y="0"/>
                    </a:lnTo>
                    <a:lnTo>
                      <a:pt x="77" y="0"/>
                    </a:lnTo>
                    <a:lnTo>
                      <a:pt x="75" y="8"/>
                    </a:lnTo>
                    <a:lnTo>
                      <a:pt x="74" y="15"/>
                    </a:lnTo>
                    <a:lnTo>
                      <a:pt x="70" y="21"/>
                    </a:lnTo>
                    <a:lnTo>
                      <a:pt x="66" y="27"/>
                    </a:lnTo>
                    <a:lnTo>
                      <a:pt x="60" y="32"/>
                    </a:lnTo>
                    <a:lnTo>
                      <a:pt x="55" y="36"/>
                    </a:lnTo>
                    <a:lnTo>
                      <a:pt x="47" y="38"/>
                    </a:lnTo>
                    <a:lnTo>
                      <a:pt x="39" y="38"/>
                    </a:lnTo>
                    <a:lnTo>
                      <a:pt x="32" y="38"/>
                    </a:lnTo>
                    <a:lnTo>
                      <a:pt x="26" y="36"/>
                    </a:lnTo>
                    <a:lnTo>
                      <a:pt x="20" y="34"/>
                    </a:lnTo>
                    <a:lnTo>
                      <a:pt x="17" y="31"/>
                    </a:lnTo>
                    <a:lnTo>
                      <a:pt x="11" y="27"/>
                    </a:lnTo>
                    <a:lnTo>
                      <a:pt x="7" y="23"/>
                    </a:lnTo>
                    <a:lnTo>
                      <a:pt x="5" y="17"/>
                    </a:lnTo>
                    <a:lnTo>
                      <a:pt x="3" y="12"/>
                    </a:lnTo>
                    <a:lnTo>
                      <a:pt x="2" y="12"/>
                    </a:lnTo>
                    <a:lnTo>
                      <a:pt x="0" y="12"/>
                    </a:lnTo>
                    <a:lnTo>
                      <a:pt x="2" y="17"/>
                    </a:lnTo>
                    <a:lnTo>
                      <a:pt x="5" y="25"/>
                    </a:lnTo>
                    <a:lnTo>
                      <a:pt x="9" y="29"/>
                    </a:lnTo>
                    <a:lnTo>
                      <a:pt x="13" y="34"/>
                    </a:lnTo>
                    <a:lnTo>
                      <a:pt x="19" y="38"/>
                    </a:lnTo>
                    <a:lnTo>
                      <a:pt x="26" y="40"/>
                    </a:lnTo>
                    <a:lnTo>
                      <a:pt x="32" y="42"/>
                    </a:lnTo>
                    <a:lnTo>
                      <a:pt x="39" y="42"/>
                    </a:lnTo>
                    <a:lnTo>
                      <a:pt x="47" y="42"/>
                    </a:lnTo>
                    <a:lnTo>
                      <a:pt x="55" y="38"/>
                    </a:lnTo>
                    <a:lnTo>
                      <a:pt x="62" y="34"/>
                    </a:lnTo>
                    <a:lnTo>
                      <a:pt x="68" y="31"/>
                    </a:lnTo>
                    <a:lnTo>
                      <a:pt x="74" y="25"/>
                    </a:lnTo>
                    <a:lnTo>
                      <a:pt x="77" y="17"/>
                    </a:lnTo>
                    <a:lnTo>
                      <a:pt x="79" y="10"/>
                    </a:lnTo>
                    <a:lnTo>
                      <a:pt x="81" y="0"/>
                    </a:lnTo>
                    <a:close/>
                  </a:path>
                </a:pathLst>
              </a:custGeom>
              <a:solidFill>
                <a:srgbClr val="F0CD0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45" name="Freeform 345"/>
              <p:cNvSpPr/>
              <p:nvPr/>
            </p:nvSpPr>
            <p:spPr bwMode="auto">
              <a:xfrm>
                <a:off x="1827" y="1637"/>
                <a:ext cx="77" cy="40"/>
              </a:xfrm>
              <a:custGeom>
                <a:avLst/>
                <a:gdLst/>
                <a:ahLst/>
                <a:cxnLst>
                  <a:cxn ang="0">
                    <a:pos x="77" y="0"/>
                  </a:cxn>
                  <a:cxn ang="0">
                    <a:pos x="77" y="0"/>
                  </a:cxn>
                  <a:cxn ang="0">
                    <a:pos x="77" y="0"/>
                  </a:cxn>
                  <a:cxn ang="0">
                    <a:pos x="75" y="0"/>
                  </a:cxn>
                  <a:cxn ang="0">
                    <a:pos x="73" y="0"/>
                  </a:cxn>
                  <a:cxn ang="0">
                    <a:pos x="73" y="0"/>
                  </a:cxn>
                  <a:cxn ang="0">
                    <a:pos x="73" y="0"/>
                  </a:cxn>
                  <a:cxn ang="0">
                    <a:pos x="72" y="8"/>
                  </a:cxn>
                  <a:cxn ang="0">
                    <a:pos x="70" y="15"/>
                  </a:cxn>
                  <a:cxn ang="0">
                    <a:pos x="68" y="21"/>
                  </a:cxn>
                  <a:cxn ang="0">
                    <a:pos x="62" y="27"/>
                  </a:cxn>
                  <a:cxn ang="0">
                    <a:pos x="56" y="31"/>
                  </a:cxn>
                  <a:cxn ang="0">
                    <a:pos x="51" y="34"/>
                  </a:cxn>
                  <a:cxn ang="0">
                    <a:pos x="45" y="36"/>
                  </a:cxn>
                  <a:cxn ang="0">
                    <a:pos x="37" y="36"/>
                  </a:cxn>
                  <a:cxn ang="0">
                    <a:pos x="32" y="36"/>
                  </a:cxn>
                  <a:cxn ang="0">
                    <a:pos x="26" y="34"/>
                  </a:cxn>
                  <a:cxn ang="0">
                    <a:pos x="20" y="32"/>
                  </a:cxn>
                  <a:cxn ang="0">
                    <a:pos x="15" y="29"/>
                  </a:cxn>
                  <a:cxn ang="0">
                    <a:pos x="7" y="21"/>
                  </a:cxn>
                  <a:cxn ang="0">
                    <a:pos x="3" y="12"/>
                  </a:cxn>
                  <a:cxn ang="0">
                    <a:pos x="1" y="12"/>
                  </a:cxn>
                  <a:cxn ang="0">
                    <a:pos x="0" y="12"/>
                  </a:cxn>
                  <a:cxn ang="0">
                    <a:pos x="1" y="17"/>
                  </a:cxn>
                  <a:cxn ang="0">
                    <a:pos x="3" y="23"/>
                  </a:cxn>
                  <a:cxn ang="0">
                    <a:pos x="9" y="29"/>
                  </a:cxn>
                  <a:cxn ang="0">
                    <a:pos x="13" y="32"/>
                  </a:cxn>
                  <a:cxn ang="0">
                    <a:pos x="18" y="36"/>
                  </a:cxn>
                  <a:cxn ang="0">
                    <a:pos x="24" y="38"/>
                  </a:cxn>
                  <a:cxn ang="0">
                    <a:pos x="30" y="40"/>
                  </a:cxn>
                  <a:cxn ang="0">
                    <a:pos x="37" y="40"/>
                  </a:cxn>
                  <a:cxn ang="0">
                    <a:pos x="45" y="40"/>
                  </a:cxn>
                  <a:cxn ang="0">
                    <a:pos x="53" y="38"/>
                  </a:cxn>
                  <a:cxn ang="0">
                    <a:pos x="60" y="34"/>
                  </a:cxn>
                  <a:cxn ang="0">
                    <a:pos x="66" y="29"/>
                  </a:cxn>
                  <a:cxn ang="0">
                    <a:pos x="70" y="23"/>
                  </a:cxn>
                  <a:cxn ang="0">
                    <a:pos x="73" y="15"/>
                  </a:cxn>
                  <a:cxn ang="0">
                    <a:pos x="75" y="8"/>
                  </a:cxn>
                  <a:cxn ang="0">
                    <a:pos x="77" y="0"/>
                  </a:cxn>
                </a:cxnLst>
                <a:rect l="0" t="0" r="r" b="b"/>
                <a:pathLst>
                  <a:path w="77" h="40">
                    <a:moveTo>
                      <a:pt x="77" y="0"/>
                    </a:moveTo>
                    <a:lnTo>
                      <a:pt x="77" y="0"/>
                    </a:lnTo>
                    <a:lnTo>
                      <a:pt x="77" y="0"/>
                    </a:lnTo>
                    <a:lnTo>
                      <a:pt x="75" y="0"/>
                    </a:lnTo>
                    <a:lnTo>
                      <a:pt x="73" y="0"/>
                    </a:lnTo>
                    <a:lnTo>
                      <a:pt x="73" y="0"/>
                    </a:lnTo>
                    <a:lnTo>
                      <a:pt x="73" y="0"/>
                    </a:lnTo>
                    <a:lnTo>
                      <a:pt x="72" y="8"/>
                    </a:lnTo>
                    <a:lnTo>
                      <a:pt x="70" y="15"/>
                    </a:lnTo>
                    <a:lnTo>
                      <a:pt x="68" y="21"/>
                    </a:lnTo>
                    <a:lnTo>
                      <a:pt x="62" y="27"/>
                    </a:lnTo>
                    <a:lnTo>
                      <a:pt x="56" y="31"/>
                    </a:lnTo>
                    <a:lnTo>
                      <a:pt x="51" y="34"/>
                    </a:lnTo>
                    <a:lnTo>
                      <a:pt x="45" y="36"/>
                    </a:lnTo>
                    <a:lnTo>
                      <a:pt x="37" y="36"/>
                    </a:lnTo>
                    <a:lnTo>
                      <a:pt x="32" y="36"/>
                    </a:lnTo>
                    <a:lnTo>
                      <a:pt x="26" y="34"/>
                    </a:lnTo>
                    <a:lnTo>
                      <a:pt x="20" y="32"/>
                    </a:lnTo>
                    <a:lnTo>
                      <a:pt x="15" y="29"/>
                    </a:lnTo>
                    <a:lnTo>
                      <a:pt x="7" y="21"/>
                    </a:lnTo>
                    <a:lnTo>
                      <a:pt x="3" y="12"/>
                    </a:lnTo>
                    <a:lnTo>
                      <a:pt x="1" y="12"/>
                    </a:lnTo>
                    <a:lnTo>
                      <a:pt x="0" y="12"/>
                    </a:lnTo>
                    <a:lnTo>
                      <a:pt x="1" y="17"/>
                    </a:lnTo>
                    <a:lnTo>
                      <a:pt x="3" y="23"/>
                    </a:lnTo>
                    <a:lnTo>
                      <a:pt x="9" y="29"/>
                    </a:lnTo>
                    <a:lnTo>
                      <a:pt x="13" y="32"/>
                    </a:lnTo>
                    <a:lnTo>
                      <a:pt x="18" y="36"/>
                    </a:lnTo>
                    <a:lnTo>
                      <a:pt x="24" y="38"/>
                    </a:lnTo>
                    <a:lnTo>
                      <a:pt x="30" y="40"/>
                    </a:lnTo>
                    <a:lnTo>
                      <a:pt x="37" y="40"/>
                    </a:lnTo>
                    <a:lnTo>
                      <a:pt x="45" y="40"/>
                    </a:lnTo>
                    <a:lnTo>
                      <a:pt x="53" y="38"/>
                    </a:lnTo>
                    <a:lnTo>
                      <a:pt x="60" y="34"/>
                    </a:lnTo>
                    <a:lnTo>
                      <a:pt x="66" y="29"/>
                    </a:lnTo>
                    <a:lnTo>
                      <a:pt x="70" y="23"/>
                    </a:lnTo>
                    <a:lnTo>
                      <a:pt x="73" y="15"/>
                    </a:lnTo>
                    <a:lnTo>
                      <a:pt x="75" y="8"/>
                    </a:lnTo>
                    <a:lnTo>
                      <a:pt x="77" y="0"/>
                    </a:lnTo>
                    <a:close/>
                  </a:path>
                </a:pathLst>
              </a:custGeom>
              <a:solidFill>
                <a:srgbClr val="F0CE0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46" name="Freeform 346"/>
              <p:cNvSpPr/>
              <p:nvPr/>
            </p:nvSpPr>
            <p:spPr bwMode="auto">
              <a:xfrm>
                <a:off x="1828" y="1637"/>
                <a:ext cx="74" cy="38"/>
              </a:xfrm>
              <a:custGeom>
                <a:avLst/>
                <a:gdLst/>
                <a:ahLst/>
                <a:cxnLst>
                  <a:cxn ang="0">
                    <a:pos x="74" y="0"/>
                  </a:cxn>
                  <a:cxn ang="0">
                    <a:pos x="74" y="0"/>
                  </a:cxn>
                  <a:cxn ang="0">
                    <a:pos x="74" y="0"/>
                  </a:cxn>
                  <a:cxn ang="0">
                    <a:pos x="72" y="0"/>
                  </a:cxn>
                  <a:cxn ang="0">
                    <a:pos x="71" y="0"/>
                  </a:cxn>
                  <a:cxn ang="0">
                    <a:pos x="71" y="0"/>
                  </a:cxn>
                  <a:cxn ang="0">
                    <a:pos x="71" y="0"/>
                  </a:cxn>
                  <a:cxn ang="0">
                    <a:pos x="69" y="8"/>
                  </a:cxn>
                  <a:cxn ang="0">
                    <a:pos x="67" y="13"/>
                  </a:cxn>
                  <a:cxn ang="0">
                    <a:pos x="65" y="19"/>
                  </a:cxn>
                  <a:cxn ang="0">
                    <a:pos x="59" y="25"/>
                  </a:cxn>
                  <a:cxn ang="0">
                    <a:pos x="55" y="29"/>
                  </a:cxn>
                  <a:cxn ang="0">
                    <a:pos x="50" y="32"/>
                  </a:cxn>
                  <a:cxn ang="0">
                    <a:pos x="42" y="34"/>
                  </a:cxn>
                  <a:cxn ang="0">
                    <a:pos x="36" y="34"/>
                  </a:cxn>
                  <a:cxn ang="0">
                    <a:pos x="25" y="32"/>
                  </a:cxn>
                  <a:cxn ang="0">
                    <a:pos x="16" y="29"/>
                  </a:cxn>
                  <a:cxn ang="0">
                    <a:pos x="8" y="19"/>
                  </a:cxn>
                  <a:cxn ang="0">
                    <a:pos x="4" y="10"/>
                  </a:cxn>
                  <a:cxn ang="0">
                    <a:pos x="2" y="12"/>
                  </a:cxn>
                  <a:cxn ang="0">
                    <a:pos x="0" y="12"/>
                  </a:cxn>
                  <a:cxn ang="0">
                    <a:pos x="2" y="17"/>
                  </a:cxn>
                  <a:cxn ang="0">
                    <a:pos x="4" y="23"/>
                  </a:cxn>
                  <a:cxn ang="0">
                    <a:pos x="8" y="27"/>
                  </a:cxn>
                  <a:cxn ang="0">
                    <a:pos x="14" y="31"/>
                  </a:cxn>
                  <a:cxn ang="0">
                    <a:pos x="17" y="34"/>
                  </a:cxn>
                  <a:cxn ang="0">
                    <a:pos x="23" y="36"/>
                  </a:cxn>
                  <a:cxn ang="0">
                    <a:pos x="29" y="38"/>
                  </a:cxn>
                  <a:cxn ang="0">
                    <a:pos x="36" y="38"/>
                  </a:cxn>
                  <a:cxn ang="0">
                    <a:pos x="44" y="38"/>
                  </a:cxn>
                  <a:cxn ang="0">
                    <a:pos x="52" y="36"/>
                  </a:cxn>
                  <a:cxn ang="0">
                    <a:pos x="57" y="32"/>
                  </a:cxn>
                  <a:cxn ang="0">
                    <a:pos x="63" y="27"/>
                  </a:cxn>
                  <a:cxn ang="0">
                    <a:pos x="67" y="21"/>
                  </a:cxn>
                  <a:cxn ang="0">
                    <a:pos x="71" y="15"/>
                  </a:cxn>
                  <a:cxn ang="0">
                    <a:pos x="72" y="8"/>
                  </a:cxn>
                  <a:cxn ang="0">
                    <a:pos x="74" y="0"/>
                  </a:cxn>
                </a:cxnLst>
                <a:rect l="0" t="0" r="r" b="b"/>
                <a:pathLst>
                  <a:path w="74" h="38">
                    <a:moveTo>
                      <a:pt x="74" y="0"/>
                    </a:moveTo>
                    <a:lnTo>
                      <a:pt x="74" y="0"/>
                    </a:lnTo>
                    <a:lnTo>
                      <a:pt x="74" y="0"/>
                    </a:lnTo>
                    <a:lnTo>
                      <a:pt x="72" y="0"/>
                    </a:lnTo>
                    <a:lnTo>
                      <a:pt x="71" y="0"/>
                    </a:lnTo>
                    <a:lnTo>
                      <a:pt x="71" y="0"/>
                    </a:lnTo>
                    <a:lnTo>
                      <a:pt x="71" y="0"/>
                    </a:lnTo>
                    <a:lnTo>
                      <a:pt x="69" y="8"/>
                    </a:lnTo>
                    <a:lnTo>
                      <a:pt x="67" y="13"/>
                    </a:lnTo>
                    <a:lnTo>
                      <a:pt x="65" y="19"/>
                    </a:lnTo>
                    <a:lnTo>
                      <a:pt x="59" y="25"/>
                    </a:lnTo>
                    <a:lnTo>
                      <a:pt x="55" y="29"/>
                    </a:lnTo>
                    <a:lnTo>
                      <a:pt x="50" y="32"/>
                    </a:lnTo>
                    <a:lnTo>
                      <a:pt x="42" y="34"/>
                    </a:lnTo>
                    <a:lnTo>
                      <a:pt x="36" y="34"/>
                    </a:lnTo>
                    <a:lnTo>
                      <a:pt x="25" y="32"/>
                    </a:lnTo>
                    <a:lnTo>
                      <a:pt x="16" y="29"/>
                    </a:lnTo>
                    <a:lnTo>
                      <a:pt x="8" y="19"/>
                    </a:lnTo>
                    <a:lnTo>
                      <a:pt x="4" y="10"/>
                    </a:lnTo>
                    <a:lnTo>
                      <a:pt x="2" y="12"/>
                    </a:lnTo>
                    <a:lnTo>
                      <a:pt x="0" y="12"/>
                    </a:lnTo>
                    <a:lnTo>
                      <a:pt x="2" y="17"/>
                    </a:lnTo>
                    <a:lnTo>
                      <a:pt x="4" y="23"/>
                    </a:lnTo>
                    <a:lnTo>
                      <a:pt x="8" y="27"/>
                    </a:lnTo>
                    <a:lnTo>
                      <a:pt x="14" y="31"/>
                    </a:lnTo>
                    <a:lnTo>
                      <a:pt x="17" y="34"/>
                    </a:lnTo>
                    <a:lnTo>
                      <a:pt x="23" y="36"/>
                    </a:lnTo>
                    <a:lnTo>
                      <a:pt x="29" y="38"/>
                    </a:lnTo>
                    <a:lnTo>
                      <a:pt x="36" y="38"/>
                    </a:lnTo>
                    <a:lnTo>
                      <a:pt x="44" y="38"/>
                    </a:lnTo>
                    <a:lnTo>
                      <a:pt x="52" y="36"/>
                    </a:lnTo>
                    <a:lnTo>
                      <a:pt x="57" y="32"/>
                    </a:lnTo>
                    <a:lnTo>
                      <a:pt x="63" y="27"/>
                    </a:lnTo>
                    <a:lnTo>
                      <a:pt x="67" y="21"/>
                    </a:lnTo>
                    <a:lnTo>
                      <a:pt x="71" y="15"/>
                    </a:lnTo>
                    <a:lnTo>
                      <a:pt x="72" y="8"/>
                    </a:lnTo>
                    <a:lnTo>
                      <a:pt x="74" y="0"/>
                    </a:lnTo>
                    <a:close/>
                  </a:path>
                </a:pathLst>
              </a:custGeom>
              <a:solidFill>
                <a:srgbClr val="F0CF0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47" name="Freeform 347"/>
              <p:cNvSpPr/>
              <p:nvPr/>
            </p:nvSpPr>
            <p:spPr bwMode="auto">
              <a:xfrm>
                <a:off x="1830" y="1637"/>
                <a:ext cx="70" cy="36"/>
              </a:xfrm>
              <a:custGeom>
                <a:avLst/>
                <a:gdLst/>
                <a:ahLst/>
                <a:cxnLst>
                  <a:cxn ang="0">
                    <a:pos x="70" y="0"/>
                  </a:cxn>
                  <a:cxn ang="0">
                    <a:pos x="70" y="0"/>
                  </a:cxn>
                  <a:cxn ang="0">
                    <a:pos x="70" y="0"/>
                  </a:cxn>
                  <a:cxn ang="0">
                    <a:pos x="69" y="0"/>
                  </a:cxn>
                  <a:cxn ang="0">
                    <a:pos x="67" y="0"/>
                  </a:cxn>
                  <a:cxn ang="0">
                    <a:pos x="67" y="0"/>
                  </a:cxn>
                  <a:cxn ang="0">
                    <a:pos x="67" y="0"/>
                  </a:cxn>
                  <a:cxn ang="0">
                    <a:pos x="65" y="8"/>
                  </a:cxn>
                  <a:cxn ang="0">
                    <a:pos x="63" y="13"/>
                  </a:cxn>
                  <a:cxn ang="0">
                    <a:pos x="61" y="19"/>
                  </a:cxn>
                  <a:cxn ang="0">
                    <a:pos x="57" y="23"/>
                  </a:cxn>
                  <a:cxn ang="0">
                    <a:pos x="52" y="27"/>
                  </a:cxn>
                  <a:cxn ang="0">
                    <a:pos x="46" y="31"/>
                  </a:cxn>
                  <a:cxn ang="0">
                    <a:pos x="40" y="32"/>
                  </a:cxn>
                  <a:cxn ang="0">
                    <a:pos x="34" y="32"/>
                  </a:cxn>
                  <a:cxn ang="0">
                    <a:pos x="23" y="31"/>
                  </a:cxn>
                  <a:cxn ang="0">
                    <a:pos x="15" y="27"/>
                  </a:cxn>
                  <a:cxn ang="0">
                    <a:pos x="8" y="19"/>
                  </a:cxn>
                  <a:cxn ang="0">
                    <a:pos x="2" y="10"/>
                  </a:cxn>
                  <a:cxn ang="0">
                    <a:pos x="2" y="10"/>
                  </a:cxn>
                  <a:cxn ang="0">
                    <a:pos x="2" y="10"/>
                  </a:cxn>
                  <a:cxn ang="0">
                    <a:pos x="0" y="10"/>
                  </a:cxn>
                  <a:cxn ang="0">
                    <a:pos x="0" y="12"/>
                  </a:cxn>
                  <a:cxn ang="0">
                    <a:pos x="4" y="21"/>
                  </a:cxn>
                  <a:cxn ang="0">
                    <a:pos x="12" y="29"/>
                  </a:cxn>
                  <a:cxn ang="0">
                    <a:pos x="17" y="32"/>
                  </a:cxn>
                  <a:cxn ang="0">
                    <a:pos x="23" y="34"/>
                  </a:cxn>
                  <a:cxn ang="0">
                    <a:pos x="29" y="36"/>
                  </a:cxn>
                  <a:cxn ang="0">
                    <a:pos x="34" y="36"/>
                  </a:cxn>
                  <a:cxn ang="0">
                    <a:pos x="42" y="36"/>
                  </a:cxn>
                  <a:cxn ang="0">
                    <a:pos x="48" y="34"/>
                  </a:cxn>
                  <a:cxn ang="0">
                    <a:pos x="53" y="31"/>
                  </a:cxn>
                  <a:cxn ang="0">
                    <a:pos x="59" y="27"/>
                  </a:cxn>
                  <a:cxn ang="0">
                    <a:pos x="65" y="21"/>
                  </a:cxn>
                  <a:cxn ang="0">
                    <a:pos x="67" y="15"/>
                  </a:cxn>
                  <a:cxn ang="0">
                    <a:pos x="69" y="8"/>
                  </a:cxn>
                  <a:cxn ang="0">
                    <a:pos x="70" y="0"/>
                  </a:cxn>
                </a:cxnLst>
                <a:rect l="0" t="0" r="r" b="b"/>
                <a:pathLst>
                  <a:path w="70" h="36">
                    <a:moveTo>
                      <a:pt x="70" y="0"/>
                    </a:moveTo>
                    <a:lnTo>
                      <a:pt x="70" y="0"/>
                    </a:lnTo>
                    <a:lnTo>
                      <a:pt x="70" y="0"/>
                    </a:lnTo>
                    <a:lnTo>
                      <a:pt x="69" y="0"/>
                    </a:lnTo>
                    <a:lnTo>
                      <a:pt x="67" y="0"/>
                    </a:lnTo>
                    <a:lnTo>
                      <a:pt x="67" y="0"/>
                    </a:lnTo>
                    <a:lnTo>
                      <a:pt x="67" y="0"/>
                    </a:lnTo>
                    <a:lnTo>
                      <a:pt x="65" y="8"/>
                    </a:lnTo>
                    <a:lnTo>
                      <a:pt x="63" y="13"/>
                    </a:lnTo>
                    <a:lnTo>
                      <a:pt x="61" y="19"/>
                    </a:lnTo>
                    <a:lnTo>
                      <a:pt x="57" y="23"/>
                    </a:lnTo>
                    <a:lnTo>
                      <a:pt x="52" y="27"/>
                    </a:lnTo>
                    <a:lnTo>
                      <a:pt x="46" y="31"/>
                    </a:lnTo>
                    <a:lnTo>
                      <a:pt x="40" y="32"/>
                    </a:lnTo>
                    <a:lnTo>
                      <a:pt x="34" y="32"/>
                    </a:lnTo>
                    <a:lnTo>
                      <a:pt x="23" y="31"/>
                    </a:lnTo>
                    <a:lnTo>
                      <a:pt x="15" y="27"/>
                    </a:lnTo>
                    <a:lnTo>
                      <a:pt x="8" y="19"/>
                    </a:lnTo>
                    <a:lnTo>
                      <a:pt x="2" y="10"/>
                    </a:lnTo>
                    <a:lnTo>
                      <a:pt x="2" y="10"/>
                    </a:lnTo>
                    <a:lnTo>
                      <a:pt x="2" y="10"/>
                    </a:lnTo>
                    <a:lnTo>
                      <a:pt x="0" y="10"/>
                    </a:lnTo>
                    <a:lnTo>
                      <a:pt x="0" y="12"/>
                    </a:lnTo>
                    <a:lnTo>
                      <a:pt x="4" y="21"/>
                    </a:lnTo>
                    <a:lnTo>
                      <a:pt x="12" y="29"/>
                    </a:lnTo>
                    <a:lnTo>
                      <a:pt x="17" y="32"/>
                    </a:lnTo>
                    <a:lnTo>
                      <a:pt x="23" y="34"/>
                    </a:lnTo>
                    <a:lnTo>
                      <a:pt x="29" y="36"/>
                    </a:lnTo>
                    <a:lnTo>
                      <a:pt x="34" y="36"/>
                    </a:lnTo>
                    <a:lnTo>
                      <a:pt x="42" y="36"/>
                    </a:lnTo>
                    <a:lnTo>
                      <a:pt x="48" y="34"/>
                    </a:lnTo>
                    <a:lnTo>
                      <a:pt x="53" y="31"/>
                    </a:lnTo>
                    <a:lnTo>
                      <a:pt x="59" y="27"/>
                    </a:lnTo>
                    <a:lnTo>
                      <a:pt x="65" y="21"/>
                    </a:lnTo>
                    <a:lnTo>
                      <a:pt x="67" y="15"/>
                    </a:lnTo>
                    <a:lnTo>
                      <a:pt x="69" y="8"/>
                    </a:lnTo>
                    <a:lnTo>
                      <a:pt x="70" y="0"/>
                    </a:lnTo>
                    <a:close/>
                  </a:path>
                </a:pathLst>
              </a:custGeom>
              <a:solidFill>
                <a:srgbClr val="F0D0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48" name="Freeform 348"/>
              <p:cNvSpPr/>
              <p:nvPr/>
            </p:nvSpPr>
            <p:spPr bwMode="auto">
              <a:xfrm>
                <a:off x="1832" y="1637"/>
                <a:ext cx="68" cy="34"/>
              </a:xfrm>
              <a:custGeom>
                <a:avLst/>
                <a:gdLst/>
                <a:ahLst/>
                <a:cxnLst>
                  <a:cxn ang="0">
                    <a:pos x="67" y="0"/>
                  </a:cxn>
                  <a:cxn ang="0">
                    <a:pos x="67" y="0"/>
                  </a:cxn>
                  <a:cxn ang="0">
                    <a:pos x="67" y="0"/>
                  </a:cxn>
                  <a:cxn ang="0">
                    <a:pos x="65" y="0"/>
                  </a:cxn>
                  <a:cxn ang="0">
                    <a:pos x="63" y="0"/>
                  </a:cxn>
                  <a:cxn ang="0">
                    <a:pos x="63" y="0"/>
                  </a:cxn>
                  <a:cxn ang="0">
                    <a:pos x="63" y="0"/>
                  </a:cxn>
                  <a:cxn ang="0">
                    <a:pos x="61" y="6"/>
                  </a:cxn>
                  <a:cxn ang="0">
                    <a:pos x="61" y="12"/>
                  </a:cxn>
                  <a:cxn ang="0">
                    <a:pos x="57" y="17"/>
                  </a:cxn>
                  <a:cxn ang="0">
                    <a:pos x="53" y="23"/>
                  </a:cxn>
                  <a:cxn ang="0">
                    <a:pos x="50" y="25"/>
                  </a:cxn>
                  <a:cxn ang="0">
                    <a:pos x="44" y="29"/>
                  </a:cxn>
                  <a:cxn ang="0">
                    <a:pos x="38" y="31"/>
                  </a:cxn>
                  <a:cxn ang="0">
                    <a:pos x="32" y="31"/>
                  </a:cxn>
                  <a:cxn ang="0">
                    <a:pos x="23" y="29"/>
                  </a:cxn>
                  <a:cxn ang="0">
                    <a:pos x="13" y="25"/>
                  </a:cxn>
                  <a:cxn ang="0">
                    <a:pos x="8" y="17"/>
                  </a:cxn>
                  <a:cxn ang="0">
                    <a:pos x="2" y="10"/>
                  </a:cxn>
                  <a:cxn ang="0">
                    <a:pos x="2" y="10"/>
                  </a:cxn>
                  <a:cxn ang="0">
                    <a:pos x="0" y="10"/>
                  </a:cxn>
                  <a:cxn ang="0">
                    <a:pos x="0" y="10"/>
                  </a:cxn>
                  <a:cxn ang="0">
                    <a:pos x="0" y="10"/>
                  </a:cxn>
                  <a:cxn ang="0">
                    <a:pos x="4" y="19"/>
                  </a:cxn>
                  <a:cxn ang="0">
                    <a:pos x="12" y="29"/>
                  </a:cxn>
                  <a:cxn ang="0">
                    <a:pos x="21" y="32"/>
                  </a:cxn>
                  <a:cxn ang="0">
                    <a:pos x="32" y="34"/>
                  </a:cxn>
                  <a:cxn ang="0">
                    <a:pos x="38" y="34"/>
                  </a:cxn>
                  <a:cxn ang="0">
                    <a:pos x="46" y="32"/>
                  </a:cxn>
                  <a:cxn ang="0">
                    <a:pos x="51" y="29"/>
                  </a:cxn>
                  <a:cxn ang="0">
                    <a:pos x="55" y="25"/>
                  </a:cxn>
                  <a:cxn ang="0">
                    <a:pos x="61" y="19"/>
                  </a:cxn>
                  <a:cxn ang="0">
                    <a:pos x="63" y="13"/>
                  </a:cxn>
                  <a:cxn ang="0">
                    <a:pos x="65" y="8"/>
                  </a:cxn>
                  <a:cxn ang="0">
                    <a:pos x="67" y="0"/>
                  </a:cxn>
                </a:cxnLst>
                <a:rect l="0" t="0" r="r" b="b"/>
                <a:pathLst>
                  <a:path w="67" h="34">
                    <a:moveTo>
                      <a:pt x="67" y="0"/>
                    </a:moveTo>
                    <a:lnTo>
                      <a:pt x="67" y="0"/>
                    </a:lnTo>
                    <a:lnTo>
                      <a:pt x="67" y="0"/>
                    </a:lnTo>
                    <a:lnTo>
                      <a:pt x="65" y="0"/>
                    </a:lnTo>
                    <a:lnTo>
                      <a:pt x="63" y="0"/>
                    </a:lnTo>
                    <a:lnTo>
                      <a:pt x="63" y="0"/>
                    </a:lnTo>
                    <a:lnTo>
                      <a:pt x="63" y="0"/>
                    </a:lnTo>
                    <a:lnTo>
                      <a:pt x="61" y="6"/>
                    </a:lnTo>
                    <a:lnTo>
                      <a:pt x="61" y="12"/>
                    </a:lnTo>
                    <a:lnTo>
                      <a:pt x="57" y="17"/>
                    </a:lnTo>
                    <a:lnTo>
                      <a:pt x="53" y="23"/>
                    </a:lnTo>
                    <a:lnTo>
                      <a:pt x="50" y="25"/>
                    </a:lnTo>
                    <a:lnTo>
                      <a:pt x="44" y="29"/>
                    </a:lnTo>
                    <a:lnTo>
                      <a:pt x="38" y="31"/>
                    </a:lnTo>
                    <a:lnTo>
                      <a:pt x="32" y="31"/>
                    </a:lnTo>
                    <a:lnTo>
                      <a:pt x="23" y="29"/>
                    </a:lnTo>
                    <a:lnTo>
                      <a:pt x="13" y="25"/>
                    </a:lnTo>
                    <a:lnTo>
                      <a:pt x="8" y="17"/>
                    </a:lnTo>
                    <a:lnTo>
                      <a:pt x="2" y="10"/>
                    </a:lnTo>
                    <a:lnTo>
                      <a:pt x="2" y="10"/>
                    </a:lnTo>
                    <a:lnTo>
                      <a:pt x="0" y="10"/>
                    </a:lnTo>
                    <a:lnTo>
                      <a:pt x="0" y="10"/>
                    </a:lnTo>
                    <a:lnTo>
                      <a:pt x="0" y="10"/>
                    </a:lnTo>
                    <a:lnTo>
                      <a:pt x="4" y="19"/>
                    </a:lnTo>
                    <a:lnTo>
                      <a:pt x="12" y="29"/>
                    </a:lnTo>
                    <a:lnTo>
                      <a:pt x="21" y="32"/>
                    </a:lnTo>
                    <a:lnTo>
                      <a:pt x="32" y="34"/>
                    </a:lnTo>
                    <a:lnTo>
                      <a:pt x="38" y="34"/>
                    </a:lnTo>
                    <a:lnTo>
                      <a:pt x="46" y="32"/>
                    </a:lnTo>
                    <a:lnTo>
                      <a:pt x="51" y="29"/>
                    </a:lnTo>
                    <a:lnTo>
                      <a:pt x="55" y="25"/>
                    </a:lnTo>
                    <a:lnTo>
                      <a:pt x="61" y="19"/>
                    </a:lnTo>
                    <a:lnTo>
                      <a:pt x="63" y="13"/>
                    </a:lnTo>
                    <a:lnTo>
                      <a:pt x="65" y="8"/>
                    </a:lnTo>
                    <a:lnTo>
                      <a:pt x="67" y="0"/>
                    </a:lnTo>
                    <a:close/>
                  </a:path>
                </a:pathLst>
              </a:custGeom>
              <a:solidFill>
                <a:srgbClr val="F0D1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49" name="Freeform 349"/>
              <p:cNvSpPr/>
              <p:nvPr/>
            </p:nvSpPr>
            <p:spPr bwMode="auto">
              <a:xfrm>
                <a:off x="1832" y="1637"/>
                <a:ext cx="65" cy="32"/>
              </a:xfrm>
              <a:custGeom>
                <a:avLst/>
                <a:gdLst/>
                <a:ahLst/>
                <a:cxnLst>
                  <a:cxn ang="0">
                    <a:pos x="65" y="0"/>
                  </a:cxn>
                  <a:cxn ang="0">
                    <a:pos x="65" y="0"/>
                  </a:cxn>
                  <a:cxn ang="0">
                    <a:pos x="65" y="0"/>
                  </a:cxn>
                  <a:cxn ang="0">
                    <a:pos x="63" y="0"/>
                  </a:cxn>
                  <a:cxn ang="0">
                    <a:pos x="61" y="0"/>
                  </a:cxn>
                  <a:cxn ang="0">
                    <a:pos x="59" y="6"/>
                  </a:cxn>
                  <a:cxn ang="0">
                    <a:pos x="59" y="12"/>
                  </a:cxn>
                  <a:cxn ang="0">
                    <a:pos x="55" y="17"/>
                  </a:cxn>
                  <a:cxn ang="0">
                    <a:pos x="51" y="21"/>
                  </a:cxn>
                  <a:cxn ang="0">
                    <a:pos x="48" y="25"/>
                  </a:cxn>
                  <a:cxn ang="0">
                    <a:pos x="44" y="27"/>
                  </a:cxn>
                  <a:cxn ang="0">
                    <a:pos x="38" y="29"/>
                  </a:cxn>
                  <a:cxn ang="0">
                    <a:pos x="32" y="29"/>
                  </a:cxn>
                  <a:cxn ang="0">
                    <a:pos x="23" y="27"/>
                  </a:cxn>
                  <a:cxn ang="0">
                    <a:pos x="15" y="23"/>
                  </a:cxn>
                  <a:cxn ang="0">
                    <a:pos x="10" y="17"/>
                  </a:cxn>
                  <a:cxn ang="0">
                    <a:pos x="4" y="10"/>
                  </a:cxn>
                  <a:cxn ang="0">
                    <a:pos x="2" y="10"/>
                  </a:cxn>
                  <a:cxn ang="0">
                    <a:pos x="0" y="10"/>
                  </a:cxn>
                  <a:cxn ang="0">
                    <a:pos x="6" y="19"/>
                  </a:cxn>
                  <a:cxn ang="0">
                    <a:pos x="13" y="27"/>
                  </a:cxn>
                  <a:cxn ang="0">
                    <a:pos x="21" y="31"/>
                  </a:cxn>
                  <a:cxn ang="0">
                    <a:pos x="32" y="32"/>
                  </a:cxn>
                  <a:cxn ang="0">
                    <a:pos x="38" y="32"/>
                  </a:cxn>
                  <a:cxn ang="0">
                    <a:pos x="44" y="31"/>
                  </a:cxn>
                  <a:cxn ang="0">
                    <a:pos x="50" y="27"/>
                  </a:cxn>
                  <a:cxn ang="0">
                    <a:pos x="55" y="23"/>
                  </a:cxn>
                  <a:cxn ang="0">
                    <a:pos x="59" y="19"/>
                  </a:cxn>
                  <a:cxn ang="0">
                    <a:pos x="61" y="13"/>
                  </a:cxn>
                  <a:cxn ang="0">
                    <a:pos x="63" y="8"/>
                  </a:cxn>
                  <a:cxn ang="0">
                    <a:pos x="65" y="0"/>
                  </a:cxn>
                </a:cxnLst>
                <a:rect l="0" t="0" r="r" b="b"/>
                <a:pathLst>
                  <a:path w="65" h="32">
                    <a:moveTo>
                      <a:pt x="65" y="0"/>
                    </a:moveTo>
                    <a:lnTo>
                      <a:pt x="65" y="0"/>
                    </a:lnTo>
                    <a:lnTo>
                      <a:pt x="65" y="0"/>
                    </a:lnTo>
                    <a:lnTo>
                      <a:pt x="63" y="0"/>
                    </a:lnTo>
                    <a:lnTo>
                      <a:pt x="61" y="0"/>
                    </a:lnTo>
                    <a:lnTo>
                      <a:pt x="59" y="6"/>
                    </a:lnTo>
                    <a:lnTo>
                      <a:pt x="59" y="12"/>
                    </a:lnTo>
                    <a:lnTo>
                      <a:pt x="55" y="17"/>
                    </a:lnTo>
                    <a:lnTo>
                      <a:pt x="51" y="21"/>
                    </a:lnTo>
                    <a:lnTo>
                      <a:pt x="48" y="25"/>
                    </a:lnTo>
                    <a:lnTo>
                      <a:pt x="44" y="27"/>
                    </a:lnTo>
                    <a:lnTo>
                      <a:pt x="38" y="29"/>
                    </a:lnTo>
                    <a:lnTo>
                      <a:pt x="32" y="29"/>
                    </a:lnTo>
                    <a:lnTo>
                      <a:pt x="23" y="27"/>
                    </a:lnTo>
                    <a:lnTo>
                      <a:pt x="15" y="23"/>
                    </a:lnTo>
                    <a:lnTo>
                      <a:pt x="10" y="17"/>
                    </a:lnTo>
                    <a:lnTo>
                      <a:pt x="4" y="10"/>
                    </a:lnTo>
                    <a:lnTo>
                      <a:pt x="2" y="10"/>
                    </a:lnTo>
                    <a:lnTo>
                      <a:pt x="0" y="10"/>
                    </a:lnTo>
                    <a:lnTo>
                      <a:pt x="6" y="19"/>
                    </a:lnTo>
                    <a:lnTo>
                      <a:pt x="13" y="27"/>
                    </a:lnTo>
                    <a:lnTo>
                      <a:pt x="21" y="31"/>
                    </a:lnTo>
                    <a:lnTo>
                      <a:pt x="32" y="32"/>
                    </a:lnTo>
                    <a:lnTo>
                      <a:pt x="38" y="32"/>
                    </a:lnTo>
                    <a:lnTo>
                      <a:pt x="44" y="31"/>
                    </a:lnTo>
                    <a:lnTo>
                      <a:pt x="50" y="27"/>
                    </a:lnTo>
                    <a:lnTo>
                      <a:pt x="55" y="23"/>
                    </a:lnTo>
                    <a:lnTo>
                      <a:pt x="59" y="19"/>
                    </a:lnTo>
                    <a:lnTo>
                      <a:pt x="61" y="13"/>
                    </a:lnTo>
                    <a:lnTo>
                      <a:pt x="63" y="8"/>
                    </a:lnTo>
                    <a:lnTo>
                      <a:pt x="65" y="0"/>
                    </a:lnTo>
                    <a:close/>
                  </a:path>
                </a:pathLst>
              </a:custGeom>
              <a:solidFill>
                <a:srgbClr val="F0D2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50" name="Freeform 350"/>
              <p:cNvSpPr/>
              <p:nvPr/>
            </p:nvSpPr>
            <p:spPr bwMode="auto">
              <a:xfrm>
                <a:off x="1834" y="1637"/>
                <a:ext cx="61" cy="31"/>
              </a:xfrm>
              <a:custGeom>
                <a:avLst/>
                <a:gdLst/>
                <a:ahLst/>
                <a:cxnLst>
                  <a:cxn ang="0">
                    <a:pos x="61" y="0"/>
                  </a:cxn>
                  <a:cxn ang="0">
                    <a:pos x="61" y="0"/>
                  </a:cxn>
                  <a:cxn ang="0">
                    <a:pos x="61" y="0"/>
                  </a:cxn>
                  <a:cxn ang="0">
                    <a:pos x="59" y="0"/>
                  </a:cxn>
                  <a:cxn ang="0">
                    <a:pos x="57" y="0"/>
                  </a:cxn>
                  <a:cxn ang="0">
                    <a:pos x="55" y="6"/>
                  </a:cxn>
                  <a:cxn ang="0">
                    <a:pos x="55" y="12"/>
                  </a:cxn>
                  <a:cxn ang="0">
                    <a:pos x="51" y="15"/>
                  </a:cxn>
                  <a:cxn ang="0">
                    <a:pos x="49" y="19"/>
                  </a:cxn>
                  <a:cxn ang="0">
                    <a:pos x="46" y="23"/>
                  </a:cxn>
                  <a:cxn ang="0">
                    <a:pos x="40" y="25"/>
                  </a:cxn>
                  <a:cxn ang="0">
                    <a:pos x="36" y="27"/>
                  </a:cxn>
                  <a:cxn ang="0">
                    <a:pos x="30" y="27"/>
                  </a:cxn>
                  <a:cxn ang="0">
                    <a:pos x="21" y="25"/>
                  </a:cxn>
                  <a:cxn ang="0">
                    <a:pos x="13" y="21"/>
                  </a:cxn>
                  <a:cxn ang="0">
                    <a:pos x="8" y="15"/>
                  </a:cxn>
                  <a:cxn ang="0">
                    <a:pos x="4" y="8"/>
                  </a:cxn>
                  <a:cxn ang="0">
                    <a:pos x="2" y="10"/>
                  </a:cxn>
                  <a:cxn ang="0">
                    <a:pos x="0" y="10"/>
                  </a:cxn>
                  <a:cxn ang="0">
                    <a:pos x="6" y="17"/>
                  </a:cxn>
                  <a:cxn ang="0">
                    <a:pos x="11" y="25"/>
                  </a:cxn>
                  <a:cxn ang="0">
                    <a:pos x="21" y="29"/>
                  </a:cxn>
                  <a:cxn ang="0">
                    <a:pos x="30" y="31"/>
                  </a:cxn>
                  <a:cxn ang="0">
                    <a:pos x="36" y="31"/>
                  </a:cxn>
                  <a:cxn ang="0">
                    <a:pos x="42" y="29"/>
                  </a:cxn>
                  <a:cxn ang="0">
                    <a:pos x="48" y="25"/>
                  </a:cxn>
                  <a:cxn ang="0">
                    <a:pos x="51" y="23"/>
                  </a:cxn>
                  <a:cxn ang="0">
                    <a:pos x="55" y="17"/>
                  </a:cxn>
                  <a:cxn ang="0">
                    <a:pos x="57" y="12"/>
                  </a:cxn>
                  <a:cxn ang="0">
                    <a:pos x="59" y="6"/>
                  </a:cxn>
                  <a:cxn ang="0">
                    <a:pos x="61" y="0"/>
                  </a:cxn>
                </a:cxnLst>
                <a:rect l="0" t="0" r="r" b="b"/>
                <a:pathLst>
                  <a:path w="61" h="31">
                    <a:moveTo>
                      <a:pt x="61" y="0"/>
                    </a:moveTo>
                    <a:lnTo>
                      <a:pt x="61" y="0"/>
                    </a:lnTo>
                    <a:lnTo>
                      <a:pt x="61" y="0"/>
                    </a:lnTo>
                    <a:lnTo>
                      <a:pt x="59" y="0"/>
                    </a:lnTo>
                    <a:lnTo>
                      <a:pt x="57" y="0"/>
                    </a:lnTo>
                    <a:lnTo>
                      <a:pt x="55" y="6"/>
                    </a:lnTo>
                    <a:lnTo>
                      <a:pt x="55" y="12"/>
                    </a:lnTo>
                    <a:lnTo>
                      <a:pt x="51" y="15"/>
                    </a:lnTo>
                    <a:lnTo>
                      <a:pt x="49" y="19"/>
                    </a:lnTo>
                    <a:lnTo>
                      <a:pt x="46" y="23"/>
                    </a:lnTo>
                    <a:lnTo>
                      <a:pt x="40" y="25"/>
                    </a:lnTo>
                    <a:lnTo>
                      <a:pt x="36" y="27"/>
                    </a:lnTo>
                    <a:lnTo>
                      <a:pt x="30" y="27"/>
                    </a:lnTo>
                    <a:lnTo>
                      <a:pt x="21" y="25"/>
                    </a:lnTo>
                    <a:lnTo>
                      <a:pt x="13" y="21"/>
                    </a:lnTo>
                    <a:lnTo>
                      <a:pt x="8" y="15"/>
                    </a:lnTo>
                    <a:lnTo>
                      <a:pt x="4" y="8"/>
                    </a:lnTo>
                    <a:lnTo>
                      <a:pt x="2" y="10"/>
                    </a:lnTo>
                    <a:lnTo>
                      <a:pt x="0" y="10"/>
                    </a:lnTo>
                    <a:lnTo>
                      <a:pt x="6" y="17"/>
                    </a:lnTo>
                    <a:lnTo>
                      <a:pt x="11" y="25"/>
                    </a:lnTo>
                    <a:lnTo>
                      <a:pt x="21" y="29"/>
                    </a:lnTo>
                    <a:lnTo>
                      <a:pt x="30" y="31"/>
                    </a:lnTo>
                    <a:lnTo>
                      <a:pt x="36" y="31"/>
                    </a:lnTo>
                    <a:lnTo>
                      <a:pt x="42" y="29"/>
                    </a:lnTo>
                    <a:lnTo>
                      <a:pt x="48" y="25"/>
                    </a:lnTo>
                    <a:lnTo>
                      <a:pt x="51" y="23"/>
                    </a:lnTo>
                    <a:lnTo>
                      <a:pt x="55" y="17"/>
                    </a:lnTo>
                    <a:lnTo>
                      <a:pt x="57" y="12"/>
                    </a:lnTo>
                    <a:lnTo>
                      <a:pt x="59" y="6"/>
                    </a:lnTo>
                    <a:lnTo>
                      <a:pt x="61" y="0"/>
                    </a:lnTo>
                    <a:close/>
                  </a:path>
                </a:pathLst>
              </a:custGeom>
              <a:solidFill>
                <a:srgbClr val="F1D3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51" name="Freeform 351"/>
              <p:cNvSpPr/>
              <p:nvPr/>
            </p:nvSpPr>
            <p:spPr bwMode="auto">
              <a:xfrm>
                <a:off x="1836" y="1637"/>
                <a:ext cx="57" cy="29"/>
              </a:xfrm>
              <a:custGeom>
                <a:avLst/>
                <a:gdLst/>
                <a:ahLst/>
                <a:cxnLst>
                  <a:cxn ang="0">
                    <a:pos x="0" y="10"/>
                  </a:cxn>
                  <a:cxn ang="0">
                    <a:pos x="6" y="17"/>
                  </a:cxn>
                  <a:cxn ang="0">
                    <a:pos x="11" y="23"/>
                  </a:cxn>
                  <a:cxn ang="0">
                    <a:pos x="19" y="27"/>
                  </a:cxn>
                  <a:cxn ang="0">
                    <a:pos x="28" y="29"/>
                  </a:cxn>
                  <a:cxn ang="0">
                    <a:pos x="34" y="29"/>
                  </a:cxn>
                  <a:cxn ang="0">
                    <a:pos x="40" y="27"/>
                  </a:cxn>
                  <a:cxn ang="0">
                    <a:pos x="44" y="25"/>
                  </a:cxn>
                  <a:cxn ang="0">
                    <a:pos x="47" y="21"/>
                  </a:cxn>
                  <a:cxn ang="0">
                    <a:pos x="51" y="17"/>
                  </a:cxn>
                  <a:cxn ang="0">
                    <a:pos x="55" y="12"/>
                  </a:cxn>
                  <a:cxn ang="0">
                    <a:pos x="55" y="6"/>
                  </a:cxn>
                  <a:cxn ang="0">
                    <a:pos x="57" y="0"/>
                  </a:cxn>
                  <a:cxn ang="0">
                    <a:pos x="55" y="0"/>
                  </a:cxn>
                  <a:cxn ang="0">
                    <a:pos x="53" y="0"/>
                  </a:cxn>
                  <a:cxn ang="0">
                    <a:pos x="51" y="10"/>
                  </a:cxn>
                  <a:cxn ang="0">
                    <a:pos x="46" y="17"/>
                  </a:cxn>
                  <a:cxn ang="0">
                    <a:pos x="38" y="23"/>
                  </a:cxn>
                  <a:cxn ang="0">
                    <a:pos x="28" y="25"/>
                  </a:cxn>
                  <a:cxn ang="0">
                    <a:pos x="21" y="25"/>
                  </a:cxn>
                  <a:cxn ang="0">
                    <a:pos x="13" y="21"/>
                  </a:cxn>
                  <a:cxn ang="0">
                    <a:pos x="8" y="15"/>
                  </a:cxn>
                  <a:cxn ang="0">
                    <a:pos x="4" y="8"/>
                  </a:cxn>
                  <a:cxn ang="0">
                    <a:pos x="2" y="8"/>
                  </a:cxn>
                  <a:cxn ang="0">
                    <a:pos x="0" y="10"/>
                  </a:cxn>
                </a:cxnLst>
                <a:rect l="0" t="0" r="r" b="b"/>
                <a:pathLst>
                  <a:path w="57" h="29">
                    <a:moveTo>
                      <a:pt x="0" y="10"/>
                    </a:moveTo>
                    <a:lnTo>
                      <a:pt x="6" y="17"/>
                    </a:lnTo>
                    <a:lnTo>
                      <a:pt x="11" y="23"/>
                    </a:lnTo>
                    <a:lnTo>
                      <a:pt x="19" y="27"/>
                    </a:lnTo>
                    <a:lnTo>
                      <a:pt x="28" y="29"/>
                    </a:lnTo>
                    <a:lnTo>
                      <a:pt x="34" y="29"/>
                    </a:lnTo>
                    <a:lnTo>
                      <a:pt x="40" y="27"/>
                    </a:lnTo>
                    <a:lnTo>
                      <a:pt x="44" y="25"/>
                    </a:lnTo>
                    <a:lnTo>
                      <a:pt x="47" y="21"/>
                    </a:lnTo>
                    <a:lnTo>
                      <a:pt x="51" y="17"/>
                    </a:lnTo>
                    <a:lnTo>
                      <a:pt x="55" y="12"/>
                    </a:lnTo>
                    <a:lnTo>
                      <a:pt x="55" y="6"/>
                    </a:lnTo>
                    <a:lnTo>
                      <a:pt x="57" y="0"/>
                    </a:lnTo>
                    <a:lnTo>
                      <a:pt x="55" y="0"/>
                    </a:lnTo>
                    <a:lnTo>
                      <a:pt x="53" y="0"/>
                    </a:lnTo>
                    <a:lnTo>
                      <a:pt x="51" y="10"/>
                    </a:lnTo>
                    <a:lnTo>
                      <a:pt x="46" y="17"/>
                    </a:lnTo>
                    <a:lnTo>
                      <a:pt x="38" y="23"/>
                    </a:lnTo>
                    <a:lnTo>
                      <a:pt x="28" y="25"/>
                    </a:lnTo>
                    <a:lnTo>
                      <a:pt x="21" y="25"/>
                    </a:lnTo>
                    <a:lnTo>
                      <a:pt x="13" y="21"/>
                    </a:lnTo>
                    <a:lnTo>
                      <a:pt x="8" y="15"/>
                    </a:lnTo>
                    <a:lnTo>
                      <a:pt x="4" y="8"/>
                    </a:lnTo>
                    <a:lnTo>
                      <a:pt x="2" y="8"/>
                    </a:lnTo>
                    <a:lnTo>
                      <a:pt x="0" y="10"/>
                    </a:lnTo>
                    <a:close/>
                  </a:path>
                </a:pathLst>
              </a:custGeom>
              <a:solidFill>
                <a:srgbClr val="F1D5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52" name="Freeform 352"/>
              <p:cNvSpPr/>
              <p:nvPr/>
            </p:nvSpPr>
            <p:spPr bwMode="auto">
              <a:xfrm>
                <a:off x="1838" y="1637"/>
                <a:ext cx="53" cy="27"/>
              </a:xfrm>
              <a:custGeom>
                <a:avLst/>
                <a:gdLst/>
                <a:ahLst/>
                <a:cxnLst>
                  <a:cxn ang="0">
                    <a:pos x="0" y="8"/>
                  </a:cxn>
                  <a:cxn ang="0">
                    <a:pos x="4" y="15"/>
                  </a:cxn>
                  <a:cxn ang="0">
                    <a:pos x="9" y="21"/>
                  </a:cxn>
                  <a:cxn ang="0">
                    <a:pos x="17" y="25"/>
                  </a:cxn>
                  <a:cxn ang="0">
                    <a:pos x="26" y="27"/>
                  </a:cxn>
                  <a:cxn ang="0">
                    <a:pos x="32" y="27"/>
                  </a:cxn>
                  <a:cxn ang="0">
                    <a:pos x="36" y="25"/>
                  </a:cxn>
                  <a:cxn ang="0">
                    <a:pos x="42" y="23"/>
                  </a:cxn>
                  <a:cxn ang="0">
                    <a:pos x="45" y="19"/>
                  </a:cxn>
                  <a:cxn ang="0">
                    <a:pos x="47" y="15"/>
                  </a:cxn>
                  <a:cxn ang="0">
                    <a:pos x="51" y="12"/>
                  </a:cxn>
                  <a:cxn ang="0">
                    <a:pos x="51" y="6"/>
                  </a:cxn>
                  <a:cxn ang="0">
                    <a:pos x="53" y="0"/>
                  </a:cxn>
                  <a:cxn ang="0">
                    <a:pos x="51" y="0"/>
                  </a:cxn>
                  <a:cxn ang="0">
                    <a:pos x="49" y="2"/>
                  </a:cxn>
                  <a:cxn ang="0">
                    <a:pos x="47" y="10"/>
                  </a:cxn>
                  <a:cxn ang="0">
                    <a:pos x="42" y="17"/>
                  </a:cxn>
                  <a:cxn ang="0">
                    <a:pos x="34" y="21"/>
                  </a:cxn>
                  <a:cxn ang="0">
                    <a:pos x="26" y="23"/>
                  </a:cxn>
                  <a:cxn ang="0">
                    <a:pos x="19" y="23"/>
                  </a:cxn>
                  <a:cxn ang="0">
                    <a:pos x="13" y="19"/>
                  </a:cxn>
                  <a:cxn ang="0">
                    <a:pos x="7" y="13"/>
                  </a:cxn>
                  <a:cxn ang="0">
                    <a:pos x="4" y="8"/>
                  </a:cxn>
                  <a:cxn ang="0">
                    <a:pos x="2" y="8"/>
                  </a:cxn>
                  <a:cxn ang="0">
                    <a:pos x="0" y="8"/>
                  </a:cxn>
                </a:cxnLst>
                <a:rect l="0" t="0" r="r" b="b"/>
                <a:pathLst>
                  <a:path w="53" h="27">
                    <a:moveTo>
                      <a:pt x="0" y="8"/>
                    </a:moveTo>
                    <a:lnTo>
                      <a:pt x="4" y="15"/>
                    </a:lnTo>
                    <a:lnTo>
                      <a:pt x="9" y="21"/>
                    </a:lnTo>
                    <a:lnTo>
                      <a:pt x="17" y="25"/>
                    </a:lnTo>
                    <a:lnTo>
                      <a:pt x="26" y="27"/>
                    </a:lnTo>
                    <a:lnTo>
                      <a:pt x="32" y="27"/>
                    </a:lnTo>
                    <a:lnTo>
                      <a:pt x="36" y="25"/>
                    </a:lnTo>
                    <a:lnTo>
                      <a:pt x="42" y="23"/>
                    </a:lnTo>
                    <a:lnTo>
                      <a:pt x="45" y="19"/>
                    </a:lnTo>
                    <a:lnTo>
                      <a:pt x="47" y="15"/>
                    </a:lnTo>
                    <a:lnTo>
                      <a:pt x="51" y="12"/>
                    </a:lnTo>
                    <a:lnTo>
                      <a:pt x="51" y="6"/>
                    </a:lnTo>
                    <a:lnTo>
                      <a:pt x="53" y="0"/>
                    </a:lnTo>
                    <a:lnTo>
                      <a:pt x="51" y="0"/>
                    </a:lnTo>
                    <a:lnTo>
                      <a:pt x="49" y="2"/>
                    </a:lnTo>
                    <a:lnTo>
                      <a:pt x="47" y="10"/>
                    </a:lnTo>
                    <a:lnTo>
                      <a:pt x="42" y="17"/>
                    </a:lnTo>
                    <a:lnTo>
                      <a:pt x="34" y="21"/>
                    </a:lnTo>
                    <a:lnTo>
                      <a:pt x="26" y="23"/>
                    </a:lnTo>
                    <a:lnTo>
                      <a:pt x="19" y="23"/>
                    </a:lnTo>
                    <a:lnTo>
                      <a:pt x="13" y="19"/>
                    </a:lnTo>
                    <a:lnTo>
                      <a:pt x="7" y="13"/>
                    </a:lnTo>
                    <a:lnTo>
                      <a:pt x="4" y="8"/>
                    </a:lnTo>
                    <a:lnTo>
                      <a:pt x="2" y="8"/>
                    </a:lnTo>
                    <a:lnTo>
                      <a:pt x="0" y="8"/>
                    </a:lnTo>
                    <a:close/>
                  </a:path>
                </a:pathLst>
              </a:custGeom>
              <a:solidFill>
                <a:srgbClr val="F1D6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53" name="Freeform 353"/>
              <p:cNvSpPr/>
              <p:nvPr/>
            </p:nvSpPr>
            <p:spPr bwMode="auto">
              <a:xfrm>
                <a:off x="1840" y="1637"/>
                <a:ext cx="49" cy="25"/>
              </a:xfrm>
              <a:custGeom>
                <a:avLst/>
                <a:gdLst/>
                <a:ahLst/>
                <a:cxnLst>
                  <a:cxn ang="0">
                    <a:pos x="0" y="8"/>
                  </a:cxn>
                  <a:cxn ang="0">
                    <a:pos x="4" y="15"/>
                  </a:cxn>
                  <a:cxn ang="0">
                    <a:pos x="9" y="21"/>
                  </a:cxn>
                  <a:cxn ang="0">
                    <a:pos x="17" y="25"/>
                  </a:cxn>
                  <a:cxn ang="0">
                    <a:pos x="24" y="25"/>
                  </a:cxn>
                  <a:cxn ang="0">
                    <a:pos x="34" y="23"/>
                  </a:cxn>
                  <a:cxn ang="0">
                    <a:pos x="42" y="17"/>
                  </a:cxn>
                  <a:cxn ang="0">
                    <a:pos x="47" y="10"/>
                  </a:cxn>
                  <a:cxn ang="0">
                    <a:pos x="49" y="0"/>
                  </a:cxn>
                  <a:cxn ang="0">
                    <a:pos x="47" y="2"/>
                  </a:cxn>
                  <a:cxn ang="0">
                    <a:pos x="45" y="2"/>
                  </a:cxn>
                  <a:cxn ang="0">
                    <a:pos x="43" y="10"/>
                  </a:cxn>
                  <a:cxn ang="0">
                    <a:pos x="38" y="15"/>
                  </a:cxn>
                  <a:cxn ang="0">
                    <a:pos x="32" y="19"/>
                  </a:cxn>
                  <a:cxn ang="0">
                    <a:pos x="24" y="21"/>
                  </a:cxn>
                  <a:cxn ang="0">
                    <a:pos x="17" y="21"/>
                  </a:cxn>
                  <a:cxn ang="0">
                    <a:pos x="11" y="17"/>
                  </a:cxn>
                  <a:cxn ang="0">
                    <a:pos x="7" y="13"/>
                  </a:cxn>
                  <a:cxn ang="0">
                    <a:pos x="4" y="8"/>
                  </a:cxn>
                  <a:cxn ang="0">
                    <a:pos x="2" y="8"/>
                  </a:cxn>
                  <a:cxn ang="0">
                    <a:pos x="0" y="8"/>
                  </a:cxn>
                </a:cxnLst>
                <a:rect l="0" t="0" r="r" b="b"/>
                <a:pathLst>
                  <a:path w="49" h="25">
                    <a:moveTo>
                      <a:pt x="0" y="8"/>
                    </a:moveTo>
                    <a:lnTo>
                      <a:pt x="4" y="15"/>
                    </a:lnTo>
                    <a:lnTo>
                      <a:pt x="9" y="21"/>
                    </a:lnTo>
                    <a:lnTo>
                      <a:pt x="17" y="25"/>
                    </a:lnTo>
                    <a:lnTo>
                      <a:pt x="24" y="25"/>
                    </a:lnTo>
                    <a:lnTo>
                      <a:pt x="34" y="23"/>
                    </a:lnTo>
                    <a:lnTo>
                      <a:pt x="42" y="17"/>
                    </a:lnTo>
                    <a:lnTo>
                      <a:pt x="47" y="10"/>
                    </a:lnTo>
                    <a:lnTo>
                      <a:pt x="49" y="0"/>
                    </a:lnTo>
                    <a:lnTo>
                      <a:pt x="47" y="2"/>
                    </a:lnTo>
                    <a:lnTo>
                      <a:pt x="45" y="2"/>
                    </a:lnTo>
                    <a:lnTo>
                      <a:pt x="43" y="10"/>
                    </a:lnTo>
                    <a:lnTo>
                      <a:pt x="38" y="15"/>
                    </a:lnTo>
                    <a:lnTo>
                      <a:pt x="32" y="19"/>
                    </a:lnTo>
                    <a:lnTo>
                      <a:pt x="24" y="21"/>
                    </a:lnTo>
                    <a:lnTo>
                      <a:pt x="17" y="21"/>
                    </a:lnTo>
                    <a:lnTo>
                      <a:pt x="11" y="17"/>
                    </a:lnTo>
                    <a:lnTo>
                      <a:pt x="7" y="13"/>
                    </a:lnTo>
                    <a:lnTo>
                      <a:pt x="4" y="8"/>
                    </a:lnTo>
                    <a:lnTo>
                      <a:pt x="2" y="8"/>
                    </a:lnTo>
                    <a:lnTo>
                      <a:pt x="0" y="8"/>
                    </a:lnTo>
                    <a:close/>
                  </a:path>
                </a:pathLst>
              </a:custGeom>
              <a:solidFill>
                <a:srgbClr val="F1D7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54" name="Freeform 354"/>
              <p:cNvSpPr/>
              <p:nvPr/>
            </p:nvSpPr>
            <p:spPr bwMode="auto">
              <a:xfrm>
                <a:off x="1842" y="1639"/>
                <a:ext cx="45" cy="21"/>
              </a:xfrm>
              <a:custGeom>
                <a:avLst/>
                <a:gdLst/>
                <a:ahLst/>
                <a:cxnLst>
                  <a:cxn ang="0">
                    <a:pos x="0" y="6"/>
                  </a:cxn>
                  <a:cxn ang="0">
                    <a:pos x="3" y="11"/>
                  </a:cxn>
                  <a:cxn ang="0">
                    <a:pos x="9" y="17"/>
                  </a:cxn>
                  <a:cxn ang="0">
                    <a:pos x="15" y="21"/>
                  </a:cxn>
                  <a:cxn ang="0">
                    <a:pos x="22" y="21"/>
                  </a:cxn>
                  <a:cxn ang="0">
                    <a:pos x="30" y="19"/>
                  </a:cxn>
                  <a:cxn ang="0">
                    <a:pos x="38" y="15"/>
                  </a:cxn>
                  <a:cxn ang="0">
                    <a:pos x="43" y="8"/>
                  </a:cxn>
                  <a:cxn ang="0">
                    <a:pos x="45" y="0"/>
                  </a:cxn>
                  <a:cxn ang="0">
                    <a:pos x="43" y="0"/>
                  </a:cxn>
                  <a:cxn ang="0">
                    <a:pos x="41" y="0"/>
                  </a:cxn>
                  <a:cxn ang="0">
                    <a:pos x="40" y="8"/>
                  </a:cxn>
                  <a:cxn ang="0">
                    <a:pos x="36" y="11"/>
                  </a:cxn>
                  <a:cxn ang="0">
                    <a:pos x="30" y="15"/>
                  </a:cxn>
                  <a:cxn ang="0">
                    <a:pos x="22" y="17"/>
                  </a:cxn>
                  <a:cxn ang="0">
                    <a:pos x="17" y="17"/>
                  </a:cxn>
                  <a:cxn ang="0">
                    <a:pos x="11" y="13"/>
                  </a:cxn>
                  <a:cxn ang="0">
                    <a:pos x="7" y="10"/>
                  </a:cxn>
                  <a:cxn ang="0">
                    <a:pos x="3" y="6"/>
                  </a:cxn>
                  <a:cxn ang="0">
                    <a:pos x="2" y="6"/>
                  </a:cxn>
                  <a:cxn ang="0">
                    <a:pos x="0" y="6"/>
                  </a:cxn>
                </a:cxnLst>
                <a:rect l="0" t="0" r="r" b="b"/>
                <a:pathLst>
                  <a:path w="45" h="21">
                    <a:moveTo>
                      <a:pt x="0" y="6"/>
                    </a:moveTo>
                    <a:lnTo>
                      <a:pt x="3" y="11"/>
                    </a:lnTo>
                    <a:lnTo>
                      <a:pt x="9" y="17"/>
                    </a:lnTo>
                    <a:lnTo>
                      <a:pt x="15" y="21"/>
                    </a:lnTo>
                    <a:lnTo>
                      <a:pt x="22" y="21"/>
                    </a:lnTo>
                    <a:lnTo>
                      <a:pt x="30" y="19"/>
                    </a:lnTo>
                    <a:lnTo>
                      <a:pt x="38" y="15"/>
                    </a:lnTo>
                    <a:lnTo>
                      <a:pt x="43" y="8"/>
                    </a:lnTo>
                    <a:lnTo>
                      <a:pt x="45" y="0"/>
                    </a:lnTo>
                    <a:lnTo>
                      <a:pt x="43" y="0"/>
                    </a:lnTo>
                    <a:lnTo>
                      <a:pt x="41" y="0"/>
                    </a:lnTo>
                    <a:lnTo>
                      <a:pt x="40" y="8"/>
                    </a:lnTo>
                    <a:lnTo>
                      <a:pt x="36" y="11"/>
                    </a:lnTo>
                    <a:lnTo>
                      <a:pt x="30" y="15"/>
                    </a:lnTo>
                    <a:lnTo>
                      <a:pt x="22" y="17"/>
                    </a:lnTo>
                    <a:lnTo>
                      <a:pt x="17" y="17"/>
                    </a:lnTo>
                    <a:lnTo>
                      <a:pt x="11" y="13"/>
                    </a:lnTo>
                    <a:lnTo>
                      <a:pt x="7" y="10"/>
                    </a:lnTo>
                    <a:lnTo>
                      <a:pt x="3" y="6"/>
                    </a:lnTo>
                    <a:lnTo>
                      <a:pt x="2" y="6"/>
                    </a:lnTo>
                    <a:lnTo>
                      <a:pt x="0" y="6"/>
                    </a:lnTo>
                    <a:close/>
                  </a:path>
                </a:pathLst>
              </a:custGeom>
              <a:solidFill>
                <a:srgbClr val="F1D8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55" name="Freeform 355"/>
              <p:cNvSpPr/>
              <p:nvPr/>
            </p:nvSpPr>
            <p:spPr bwMode="auto">
              <a:xfrm>
                <a:off x="1844" y="1639"/>
                <a:ext cx="41" cy="19"/>
              </a:xfrm>
              <a:custGeom>
                <a:avLst/>
                <a:gdLst/>
                <a:ahLst/>
                <a:cxnLst>
                  <a:cxn ang="0">
                    <a:pos x="0" y="6"/>
                  </a:cxn>
                  <a:cxn ang="0">
                    <a:pos x="3" y="11"/>
                  </a:cxn>
                  <a:cxn ang="0">
                    <a:pos x="7" y="15"/>
                  </a:cxn>
                  <a:cxn ang="0">
                    <a:pos x="13" y="19"/>
                  </a:cxn>
                  <a:cxn ang="0">
                    <a:pos x="20" y="19"/>
                  </a:cxn>
                  <a:cxn ang="0">
                    <a:pos x="28" y="17"/>
                  </a:cxn>
                  <a:cxn ang="0">
                    <a:pos x="34" y="13"/>
                  </a:cxn>
                  <a:cxn ang="0">
                    <a:pos x="39" y="8"/>
                  </a:cxn>
                  <a:cxn ang="0">
                    <a:pos x="41" y="0"/>
                  </a:cxn>
                  <a:cxn ang="0">
                    <a:pos x="39" y="0"/>
                  </a:cxn>
                  <a:cxn ang="0">
                    <a:pos x="38" y="0"/>
                  </a:cxn>
                  <a:cxn ang="0">
                    <a:pos x="36" y="6"/>
                  </a:cxn>
                  <a:cxn ang="0">
                    <a:pos x="32" y="11"/>
                  </a:cxn>
                  <a:cxn ang="0">
                    <a:pos x="26" y="15"/>
                  </a:cxn>
                  <a:cxn ang="0">
                    <a:pos x="20" y="15"/>
                  </a:cxn>
                  <a:cxn ang="0">
                    <a:pos x="15" y="15"/>
                  </a:cxn>
                  <a:cxn ang="0">
                    <a:pos x="11" y="13"/>
                  </a:cxn>
                  <a:cxn ang="0">
                    <a:pos x="7" y="10"/>
                  </a:cxn>
                  <a:cxn ang="0">
                    <a:pos x="3" y="4"/>
                  </a:cxn>
                  <a:cxn ang="0">
                    <a:pos x="1" y="6"/>
                  </a:cxn>
                  <a:cxn ang="0">
                    <a:pos x="0" y="6"/>
                  </a:cxn>
                </a:cxnLst>
                <a:rect l="0" t="0" r="r" b="b"/>
                <a:pathLst>
                  <a:path w="41" h="19">
                    <a:moveTo>
                      <a:pt x="0" y="6"/>
                    </a:moveTo>
                    <a:lnTo>
                      <a:pt x="3" y="11"/>
                    </a:lnTo>
                    <a:lnTo>
                      <a:pt x="7" y="15"/>
                    </a:lnTo>
                    <a:lnTo>
                      <a:pt x="13" y="19"/>
                    </a:lnTo>
                    <a:lnTo>
                      <a:pt x="20" y="19"/>
                    </a:lnTo>
                    <a:lnTo>
                      <a:pt x="28" y="17"/>
                    </a:lnTo>
                    <a:lnTo>
                      <a:pt x="34" y="13"/>
                    </a:lnTo>
                    <a:lnTo>
                      <a:pt x="39" y="8"/>
                    </a:lnTo>
                    <a:lnTo>
                      <a:pt x="41" y="0"/>
                    </a:lnTo>
                    <a:lnTo>
                      <a:pt x="39" y="0"/>
                    </a:lnTo>
                    <a:lnTo>
                      <a:pt x="38" y="0"/>
                    </a:lnTo>
                    <a:lnTo>
                      <a:pt x="36" y="6"/>
                    </a:lnTo>
                    <a:lnTo>
                      <a:pt x="32" y="11"/>
                    </a:lnTo>
                    <a:lnTo>
                      <a:pt x="26" y="15"/>
                    </a:lnTo>
                    <a:lnTo>
                      <a:pt x="20" y="15"/>
                    </a:lnTo>
                    <a:lnTo>
                      <a:pt x="15" y="15"/>
                    </a:lnTo>
                    <a:lnTo>
                      <a:pt x="11" y="13"/>
                    </a:lnTo>
                    <a:lnTo>
                      <a:pt x="7" y="10"/>
                    </a:lnTo>
                    <a:lnTo>
                      <a:pt x="3" y="4"/>
                    </a:lnTo>
                    <a:lnTo>
                      <a:pt x="1" y="6"/>
                    </a:lnTo>
                    <a:lnTo>
                      <a:pt x="0" y="6"/>
                    </a:lnTo>
                    <a:close/>
                  </a:path>
                </a:pathLst>
              </a:custGeom>
              <a:solidFill>
                <a:srgbClr val="F2D9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56" name="Freeform 356"/>
              <p:cNvSpPr/>
              <p:nvPr/>
            </p:nvSpPr>
            <p:spPr bwMode="auto">
              <a:xfrm>
                <a:off x="1845" y="1639"/>
                <a:ext cx="37" cy="17"/>
              </a:xfrm>
              <a:custGeom>
                <a:avLst/>
                <a:gdLst/>
                <a:ahLst/>
                <a:cxnLst>
                  <a:cxn ang="0">
                    <a:pos x="0" y="6"/>
                  </a:cxn>
                  <a:cxn ang="0">
                    <a:pos x="4" y="10"/>
                  </a:cxn>
                  <a:cxn ang="0">
                    <a:pos x="8" y="13"/>
                  </a:cxn>
                  <a:cxn ang="0">
                    <a:pos x="14" y="17"/>
                  </a:cxn>
                  <a:cxn ang="0">
                    <a:pos x="19" y="17"/>
                  </a:cxn>
                  <a:cxn ang="0">
                    <a:pos x="27" y="15"/>
                  </a:cxn>
                  <a:cxn ang="0">
                    <a:pos x="33" y="11"/>
                  </a:cxn>
                  <a:cxn ang="0">
                    <a:pos x="37" y="8"/>
                  </a:cxn>
                  <a:cxn ang="0">
                    <a:pos x="38" y="0"/>
                  </a:cxn>
                  <a:cxn ang="0">
                    <a:pos x="37" y="0"/>
                  </a:cxn>
                  <a:cxn ang="0">
                    <a:pos x="35" y="0"/>
                  </a:cxn>
                  <a:cxn ang="0">
                    <a:pos x="33" y="6"/>
                  </a:cxn>
                  <a:cxn ang="0">
                    <a:pos x="29" y="10"/>
                  </a:cxn>
                  <a:cxn ang="0">
                    <a:pos x="25" y="13"/>
                  </a:cxn>
                  <a:cxn ang="0">
                    <a:pos x="19" y="13"/>
                  </a:cxn>
                  <a:cxn ang="0">
                    <a:pos x="14" y="13"/>
                  </a:cxn>
                  <a:cxn ang="0">
                    <a:pos x="10" y="11"/>
                  </a:cxn>
                  <a:cxn ang="0">
                    <a:pos x="8" y="8"/>
                  </a:cxn>
                  <a:cxn ang="0">
                    <a:pos x="4" y="4"/>
                  </a:cxn>
                  <a:cxn ang="0">
                    <a:pos x="2" y="4"/>
                  </a:cxn>
                  <a:cxn ang="0">
                    <a:pos x="0" y="6"/>
                  </a:cxn>
                </a:cxnLst>
                <a:rect l="0" t="0" r="r" b="b"/>
                <a:pathLst>
                  <a:path w="38" h="17">
                    <a:moveTo>
                      <a:pt x="0" y="6"/>
                    </a:moveTo>
                    <a:lnTo>
                      <a:pt x="4" y="10"/>
                    </a:lnTo>
                    <a:lnTo>
                      <a:pt x="8" y="13"/>
                    </a:lnTo>
                    <a:lnTo>
                      <a:pt x="14" y="17"/>
                    </a:lnTo>
                    <a:lnTo>
                      <a:pt x="19" y="17"/>
                    </a:lnTo>
                    <a:lnTo>
                      <a:pt x="27" y="15"/>
                    </a:lnTo>
                    <a:lnTo>
                      <a:pt x="33" y="11"/>
                    </a:lnTo>
                    <a:lnTo>
                      <a:pt x="37" y="8"/>
                    </a:lnTo>
                    <a:lnTo>
                      <a:pt x="38" y="0"/>
                    </a:lnTo>
                    <a:lnTo>
                      <a:pt x="37" y="0"/>
                    </a:lnTo>
                    <a:lnTo>
                      <a:pt x="35" y="0"/>
                    </a:lnTo>
                    <a:lnTo>
                      <a:pt x="33" y="6"/>
                    </a:lnTo>
                    <a:lnTo>
                      <a:pt x="29" y="10"/>
                    </a:lnTo>
                    <a:lnTo>
                      <a:pt x="25" y="13"/>
                    </a:lnTo>
                    <a:lnTo>
                      <a:pt x="19" y="13"/>
                    </a:lnTo>
                    <a:lnTo>
                      <a:pt x="14" y="13"/>
                    </a:lnTo>
                    <a:lnTo>
                      <a:pt x="10" y="11"/>
                    </a:lnTo>
                    <a:lnTo>
                      <a:pt x="8" y="8"/>
                    </a:lnTo>
                    <a:lnTo>
                      <a:pt x="4" y="4"/>
                    </a:lnTo>
                    <a:lnTo>
                      <a:pt x="2" y="4"/>
                    </a:lnTo>
                    <a:lnTo>
                      <a:pt x="0" y="6"/>
                    </a:lnTo>
                    <a:close/>
                  </a:path>
                </a:pathLst>
              </a:custGeom>
              <a:solidFill>
                <a:srgbClr val="F2DA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57" name="Freeform 357"/>
              <p:cNvSpPr/>
              <p:nvPr/>
            </p:nvSpPr>
            <p:spPr bwMode="auto">
              <a:xfrm>
                <a:off x="1847" y="1639"/>
                <a:ext cx="35" cy="13"/>
              </a:xfrm>
              <a:custGeom>
                <a:avLst/>
                <a:gdLst/>
                <a:ahLst/>
                <a:cxnLst>
                  <a:cxn ang="0">
                    <a:pos x="0" y="4"/>
                  </a:cxn>
                  <a:cxn ang="0">
                    <a:pos x="4" y="10"/>
                  </a:cxn>
                  <a:cxn ang="0">
                    <a:pos x="8" y="13"/>
                  </a:cxn>
                  <a:cxn ang="0">
                    <a:pos x="12" y="15"/>
                  </a:cxn>
                  <a:cxn ang="0">
                    <a:pos x="17" y="15"/>
                  </a:cxn>
                  <a:cxn ang="0">
                    <a:pos x="23" y="15"/>
                  </a:cxn>
                  <a:cxn ang="0">
                    <a:pos x="29" y="11"/>
                  </a:cxn>
                  <a:cxn ang="0">
                    <a:pos x="33" y="6"/>
                  </a:cxn>
                  <a:cxn ang="0">
                    <a:pos x="35" y="0"/>
                  </a:cxn>
                  <a:cxn ang="0">
                    <a:pos x="33" y="0"/>
                  </a:cxn>
                  <a:cxn ang="0">
                    <a:pos x="31" y="0"/>
                  </a:cxn>
                  <a:cxn ang="0">
                    <a:pos x="29" y="6"/>
                  </a:cxn>
                  <a:cxn ang="0">
                    <a:pos x="25" y="8"/>
                  </a:cxn>
                  <a:cxn ang="0">
                    <a:pos x="21" y="11"/>
                  </a:cxn>
                  <a:cxn ang="0">
                    <a:pos x="17" y="11"/>
                  </a:cxn>
                  <a:cxn ang="0">
                    <a:pos x="14" y="11"/>
                  </a:cxn>
                  <a:cxn ang="0">
                    <a:pos x="10" y="10"/>
                  </a:cxn>
                  <a:cxn ang="0">
                    <a:pos x="6" y="8"/>
                  </a:cxn>
                  <a:cxn ang="0">
                    <a:pos x="4" y="4"/>
                  </a:cxn>
                  <a:cxn ang="0">
                    <a:pos x="2" y="4"/>
                  </a:cxn>
                  <a:cxn ang="0">
                    <a:pos x="0" y="4"/>
                  </a:cxn>
                </a:cxnLst>
                <a:rect l="0" t="0" r="r" b="b"/>
                <a:pathLst>
                  <a:path w="35" h="15">
                    <a:moveTo>
                      <a:pt x="0" y="4"/>
                    </a:moveTo>
                    <a:lnTo>
                      <a:pt x="4" y="10"/>
                    </a:lnTo>
                    <a:lnTo>
                      <a:pt x="8" y="13"/>
                    </a:lnTo>
                    <a:lnTo>
                      <a:pt x="12" y="15"/>
                    </a:lnTo>
                    <a:lnTo>
                      <a:pt x="17" y="15"/>
                    </a:lnTo>
                    <a:lnTo>
                      <a:pt x="23" y="15"/>
                    </a:lnTo>
                    <a:lnTo>
                      <a:pt x="29" y="11"/>
                    </a:lnTo>
                    <a:lnTo>
                      <a:pt x="33" y="6"/>
                    </a:lnTo>
                    <a:lnTo>
                      <a:pt x="35" y="0"/>
                    </a:lnTo>
                    <a:lnTo>
                      <a:pt x="33" y="0"/>
                    </a:lnTo>
                    <a:lnTo>
                      <a:pt x="31" y="0"/>
                    </a:lnTo>
                    <a:lnTo>
                      <a:pt x="29" y="6"/>
                    </a:lnTo>
                    <a:lnTo>
                      <a:pt x="25" y="8"/>
                    </a:lnTo>
                    <a:lnTo>
                      <a:pt x="21" y="11"/>
                    </a:lnTo>
                    <a:lnTo>
                      <a:pt x="17" y="11"/>
                    </a:lnTo>
                    <a:lnTo>
                      <a:pt x="14" y="11"/>
                    </a:lnTo>
                    <a:lnTo>
                      <a:pt x="10" y="10"/>
                    </a:lnTo>
                    <a:lnTo>
                      <a:pt x="6" y="8"/>
                    </a:lnTo>
                    <a:lnTo>
                      <a:pt x="4" y="4"/>
                    </a:lnTo>
                    <a:lnTo>
                      <a:pt x="2" y="4"/>
                    </a:lnTo>
                    <a:lnTo>
                      <a:pt x="0" y="4"/>
                    </a:lnTo>
                    <a:close/>
                  </a:path>
                </a:pathLst>
              </a:custGeom>
              <a:solidFill>
                <a:srgbClr val="F2DB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58" name="Freeform 358"/>
              <p:cNvSpPr/>
              <p:nvPr/>
            </p:nvSpPr>
            <p:spPr bwMode="auto">
              <a:xfrm>
                <a:off x="1849" y="1639"/>
                <a:ext cx="31" cy="11"/>
              </a:xfrm>
              <a:custGeom>
                <a:avLst/>
                <a:gdLst/>
                <a:ahLst/>
                <a:cxnLst>
                  <a:cxn ang="0">
                    <a:pos x="0" y="4"/>
                  </a:cxn>
                  <a:cxn ang="0">
                    <a:pos x="4" y="8"/>
                  </a:cxn>
                  <a:cxn ang="0">
                    <a:pos x="6" y="11"/>
                  </a:cxn>
                  <a:cxn ang="0">
                    <a:pos x="10" y="13"/>
                  </a:cxn>
                  <a:cxn ang="0">
                    <a:pos x="15" y="13"/>
                  </a:cxn>
                  <a:cxn ang="0">
                    <a:pos x="21" y="13"/>
                  </a:cxn>
                  <a:cxn ang="0">
                    <a:pos x="25" y="10"/>
                  </a:cxn>
                  <a:cxn ang="0">
                    <a:pos x="29" y="6"/>
                  </a:cxn>
                  <a:cxn ang="0">
                    <a:pos x="31" y="0"/>
                  </a:cxn>
                  <a:cxn ang="0">
                    <a:pos x="29" y="0"/>
                  </a:cxn>
                  <a:cxn ang="0">
                    <a:pos x="27" y="0"/>
                  </a:cxn>
                  <a:cxn ang="0">
                    <a:pos x="25" y="4"/>
                  </a:cxn>
                  <a:cxn ang="0">
                    <a:pos x="23" y="8"/>
                  </a:cxn>
                  <a:cxn ang="0">
                    <a:pos x="19" y="10"/>
                  </a:cxn>
                  <a:cxn ang="0">
                    <a:pos x="15" y="10"/>
                  </a:cxn>
                  <a:cxn ang="0">
                    <a:pos x="10" y="8"/>
                  </a:cxn>
                  <a:cxn ang="0">
                    <a:pos x="4" y="4"/>
                  </a:cxn>
                  <a:cxn ang="0">
                    <a:pos x="2" y="4"/>
                  </a:cxn>
                  <a:cxn ang="0">
                    <a:pos x="0" y="4"/>
                  </a:cxn>
                </a:cxnLst>
                <a:rect l="0" t="0" r="r" b="b"/>
                <a:pathLst>
                  <a:path w="31" h="13">
                    <a:moveTo>
                      <a:pt x="0" y="4"/>
                    </a:moveTo>
                    <a:lnTo>
                      <a:pt x="4" y="8"/>
                    </a:lnTo>
                    <a:lnTo>
                      <a:pt x="6" y="11"/>
                    </a:lnTo>
                    <a:lnTo>
                      <a:pt x="10" y="13"/>
                    </a:lnTo>
                    <a:lnTo>
                      <a:pt x="15" y="13"/>
                    </a:lnTo>
                    <a:lnTo>
                      <a:pt x="21" y="13"/>
                    </a:lnTo>
                    <a:lnTo>
                      <a:pt x="25" y="10"/>
                    </a:lnTo>
                    <a:lnTo>
                      <a:pt x="29" y="6"/>
                    </a:lnTo>
                    <a:lnTo>
                      <a:pt x="31" y="0"/>
                    </a:lnTo>
                    <a:lnTo>
                      <a:pt x="29" y="0"/>
                    </a:lnTo>
                    <a:lnTo>
                      <a:pt x="27" y="0"/>
                    </a:lnTo>
                    <a:lnTo>
                      <a:pt x="25" y="4"/>
                    </a:lnTo>
                    <a:lnTo>
                      <a:pt x="23" y="8"/>
                    </a:lnTo>
                    <a:lnTo>
                      <a:pt x="19" y="10"/>
                    </a:lnTo>
                    <a:lnTo>
                      <a:pt x="15" y="10"/>
                    </a:lnTo>
                    <a:lnTo>
                      <a:pt x="10" y="8"/>
                    </a:lnTo>
                    <a:lnTo>
                      <a:pt x="4" y="4"/>
                    </a:lnTo>
                    <a:lnTo>
                      <a:pt x="2" y="4"/>
                    </a:lnTo>
                    <a:lnTo>
                      <a:pt x="0" y="4"/>
                    </a:lnTo>
                    <a:close/>
                  </a:path>
                </a:pathLst>
              </a:custGeom>
              <a:solidFill>
                <a:srgbClr val="F2DC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59" name="Freeform 359"/>
              <p:cNvSpPr/>
              <p:nvPr/>
            </p:nvSpPr>
            <p:spPr bwMode="auto">
              <a:xfrm>
                <a:off x="1851" y="1639"/>
                <a:ext cx="27" cy="9"/>
              </a:xfrm>
              <a:custGeom>
                <a:avLst/>
                <a:gdLst/>
                <a:ahLst/>
                <a:cxnLst>
                  <a:cxn ang="0">
                    <a:pos x="0" y="4"/>
                  </a:cxn>
                  <a:cxn ang="0">
                    <a:pos x="2" y="8"/>
                  </a:cxn>
                  <a:cxn ang="0">
                    <a:pos x="6" y="10"/>
                  </a:cxn>
                  <a:cxn ang="0">
                    <a:pos x="10" y="11"/>
                  </a:cxn>
                  <a:cxn ang="0">
                    <a:pos x="13" y="11"/>
                  </a:cxn>
                  <a:cxn ang="0">
                    <a:pos x="17" y="11"/>
                  </a:cxn>
                  <a:cxn ang="0">
                    <a:pos x="21" y="8"/>
                  </a:cxn>
                  <a:cxn ang="0">
                    <a:pos x="25" y="6"/>
                  </a:cxn>
                  <a:cxn ang="0">
                    <a:pos x="27" y="0"/>
                  </a:cxn>
                  <a:cxn ang="0">
                    <a:pos x="25" y="0"/>
                  </a:cxn>
                  <a:cxn ang="0">
                    <a:pos x="23" y="0"/>
                  </a:cxn>
                  <a:cxn ang="0">
                    <a:pos x="21" y="4"/>
                  </a:cxn>
                  <a:cxn ang="0">
                    <a:pos x="19" y="6"/>
                  </a:cxn>
                  <a:cxn ang="0">
                    <a:pos x="15" y="8"/>
                  </a:cxn>
                  <a:cxn ang="0">
                    <a:pos x="13" y="8"/>
                  </a:cxn>
                  <a:cxn ang="0">
                    <a:pos x="8" y="8"/>
                  </a:cxn>
                  <a:cxn ang="0">
                    <a:pos x="4" y="4"/>
                  </a:cxn>
                  <a:cxn ang="0">
                    <a:pos x="2" y="4"/>
                  </a:cxn>
                  <a:cxn ang="0">
                    <a:pos x="0" y="4"/>
                  </a:cxn>
                </a:cxnLst>
                <a:rect l="0" t="0" r="r" b="b"/>
                <a:pathLst>
                  <a:path w="27" h="11">
                    <a:moveTo>
                      <a:pt x="0" y="4"/>
                    </a:moveTo>
                    <a:lnTo>
                      <a:pt x="2" y="8"/>
                    </a:lnTo>
                    <a:lnTo>
                      <a:pt x="6" y="10"/>
                    </a:lnTo>
                    <a:lnTo>
                      <a:pt x="10" y="11"/>
                    </a:lnTo>
                    <a:lnTo>
                      <a:pt x="13" y="11"/>
                    </a:lnTo>
                    <a:lnTo>
                      <a:pt x="17" y="11"/>
                    </a:lnTo>
                    <a:lnTo>
                      <a:pt x="21" y="8"/>
                    </a:lnTo>
                    <a:lnTo>
                      <a:pt x="25" y="6"/>
                    </a:lnTo>
                    <a:lnTo>
                      <a:pt x="27" y="0"/>
                    </a:lnTo>
                    <a:lnTo>
                      <a:pt x="25" y="0"/>
                    </a:lnTo>
                    <a:lnTo>
                      <a:pt x="23" y="0"/>
                    </a:lnTo>
                    <a:lnTo>
                      <a:pt x="21" y="4"/>
                    </a:lnTo>
                    <a:lnTo>
                      <a:pt x="19" y="6"/>
                    </a:lnTo>
                    <a:lnTo>
                      <a:pt x="15" y="8"/>
                    </a:lnTo>
                    <a:lnTo>
                      <a:pt x="13" y="8"/>
                    </a:lnTo>
                    <a:lnTo>
                      <a:pt x="8" y="8"/>
                    </a:lnTo>
                    <a:lnTo>
                      <a:pt x="4" y="4"/>
                    </a:lnTo>
                    <a:lnTo>
                      <a:pt x="2" y="4"/>
                    </a:lnTo>
                    <a:lnTo>
                      <a:pt x="0" y="4"/>
                    </a:lnTo>
                    <a:close/>
                  </a:path>
                </a:pathLst>
              </a:custGeom>
              <a:solidFill>
                <a:srgbClr val="F2DD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60" name="Freeform 360"/>
              <p:cNvSpPr/>
              <p:nvPr/>
            </p:nvSpPr>
            <p:spPr bwMode="auto">
              <a:xfrm>
                <a:off x="1853" y="1639"/>
                <a:ext cx="23" cy="9"/>
              </a:xfrm>
              <a:custGeom>
                <a:avLst/>
                <a:gdLst/>
                <a:ahLst/>
                <a:cxnLst>
                  <a:cxn ang="0">
                    <a:pos x="0" y="4"/>
                  </a:cxn>
                  <a:cxn ang="0">
                    <a:pos x="6" y="8"/>
                  </a:cxn>
                  <a:cxn ang="0">
                    <a:pos x="11" y="10"/>
                  </a:cxn>
                  <a:cxn ang="0">
                    <a:pos x="15" y="10"/>
                  </a:cxn>
                  <a:cxn ang="0">
                    <a:pos x="19" y="8"/>
                  </a:cxn>
                  <a:cxn ang="0">
                    <a:pos x="21" y="4"/>
                  </a:cxn>
                  <a:cxn ang="0">
                    <a:pos x="23" y="0"/>
                  </a:cxn>
                  <a:cxn ang="0">
                    <a:pos x="21" y="0"/>
                  </a:cxn>
                  <a:cxn ang="0">
                    <a:pos x="19" y="2"/>
                  </a:cxn>
                  <a:cxn ang="0">
                    <a:pos x="15" y="4"/>
                  </a:cxn>
                  <a:cxn ang="0">
                    <a:pos x="11" y="6"/>
                  </a:cxn>
                  <a:cxn ang="0">
                    <a:pos x="8" y="6"/>
                  </a:cxn>
                  <a:cxn ang="0">
                    <a:pos x="6" y="4"/>
                  </a:cxn>
                  <a:cxn ang="0">
                    <a:pos x="2" y="4"/>
                  </a:cxn>
                  <a:cxn ang="0">
                    <a:pos x="0" y="4"/>
                  </a:cxn>
                </a:cxnLst>
                <a:rect l="0" t="0" r="r" b="b"/>
                <a:pathLst>
                  <a:path w="23" h="10">
                    <a:moveTo>
                      <a:pt x="0" y="4"/>
                    </a:moveTo>
                    <a:lnTo>
                      <a:pt x="6" y="8"/>
                    </a:lnTo>
                    <a:lnTo>
                      <a:pt x="11" y="10"/>
                    </a:lnTo>
                    <a:lnTo>
                      <a:pt x="15" y="10"/>
                    </a:lnTo>
                    <a:lnTo>
                      <a:pt x="19" y="8"/>
                    </a:lnTo>
                    <a:lnTo>
                      <a:pt x="21" y="4"/>
                    </a:lnTo>
                    <a:lnTo>
                      <a:pt x="23" y="0"/>
                    </a:lnTo>
                    <a:lnTo>
                      <a:pt x="21" y="0"/>
                    </a:lnTo>
                    <a:lnTo>
                      <a:pt x="19" y="2"/>
                    </a:lnTo>
                    <a:lnTo>
                      <a:pt x="15" y="4"/>
                    </a:lnTo>
                    <a:lnTo>
                      <a:pt x="11" y="6"/>
                    </a:lnTo>
                    <a:lnTo>
                      <a:pt x="8" y="6"/>
                    </a:lnTo>
                    <a:lnTo>
                      <a:pt x="6" y="4"/>
                    </a:lnTo>
                    <a:lnTo>
                      <a:pt x="2" y="4"/>
                    </a:lnTo>
                    <a:lnTo>
                      <a:pt x="0" y="4"/>
                    </a:lnTo>
                    <a:close/>
                  </a:path>
                </a:pathLst>
              </a:custGeom>
              <a:solidFill>
                <a:srgbClr val="F2DE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61" name="Freeform 361"/>
              <p:cNvSpPr/>
              <p:nvPr/>
            </p:nvSpPr>
            <p:spPr bwMode="auto">
              <a:xfrm>
                <a:off x="1855" y="1639"/>
                <a:ext cx="19" cy="8"/>
              </a:xfrm>
              <a:custGeom>
                <a:avLst/>
                <a:gdLst/>
                <a:ahLst/>
                <a:cxnLst>
                  <a:cxn ang="0">
                    <a:pos x="0" y="4"/>
                  </a:cxn>
                  <a:cxn ang="0">
                    <a:pos x="4" y="8"/>
                  </a:cxn>
                  <a:cxn ang="0">
                    <a:pos x="9" y="8"/>
                  </a:cxn>
                  <a:cxn ang="0">
                    <a:pos x="11" y="8"/>
                  </a:cxn>
                  <a:cxn ang="0">
                    <a:pos x="15" y="6"/>
                  </a:cxn>
                  <a:cxn ang="0">
                    <a:pos x="17" y="4"/>
                  </a:cxn>
                  <a:cxn ang="0">
                    <a:pos x="19" y="0"/>
                  </a:cxn>
                  <a:cxn ang="0">
                    <a:pos x="15" y="2"/>
                  </a:cxn>
                  <a:cxn ang="0">
                    <a:pos x="13" y="2"/>
                  </a:cxn>
                  <a:cxn ang="0">
                    <a:pos x="11" y="4"/>
                  </a:cxn>
                  <a:cxn ang="0">
                    <a:pos x="9" y="4"/>
                  </a:cxn>
                  <a:cxn ang="0">
                    <a:pos x="8" y="4"/>
                  </a:cxn>
                  <a:cxn ang="0">
                    <a:pos x="6" y="2"/>
                  </a:cxn>
                  <a:cxn ang="0">
                    <a:pos x="4" y="4"/>
                  </a:cxn>
                  <a:cxn ang="0">
                    <a:pos x="0" y="4"/>
                  </a:cxn>
                </a:cxnLst>
                <a:rect l="0" t="0" r="r" b="b"/>
                <a:pathLst>
                  <a:path w="19" h="8">
                    <a:moveTo>
                      <a:pt x="0" y="4"/>
                    </a:moveTo>
                    <a:lnTo>
                      <a:pt x="4" y="8"/>
                    </a:lnTo>
                    <a:lnTo>
                      <a:pt x="9" y="8"/>
                    </a:lnTo>
                    <a:lnTo>
                      <a:pt x="11" y="8"/>
                    </a:lnTo>
                    <a:lnTo>
                      <a:pt x="15" y="6"/>
                    </a:lnTo>
                    <a:lnTo>
                      <a:pt x="17" y="4"/>
                    </a:lnTo>
                    <a:lnTo>
                      <a:pt x="19" y="0"/>
                    </a:lnTo>
                    <a:lnTo>
                      <a:pt x="15" y="2"/>
                    </a:lnTo>
                    <a:lnTo>
                      <a:pt x="13" y="2"/>
                    </a:lnTo>
                    <a:lnTo>
                      <a:pt x="11" y="4"/>
                    </a:lnTo>
                    <a:lnTo>
                      <a:pt x="9" y="4"/>
                    </a:lnTo>
                    <a:lnTo>
                      <a:pt x="8" y="4"/>
                    </a:lnTo>
                    <a:lnTo>
                      <a:pt x="6" y="2"/>
                    </a:lnTo>
                    <a:lnTo>
                      <a:pt x="4" y="4"/>
                    </a:lnTo>
                    <a:lnTo>
                      <a:pt x="0" y="4"/>
                    </a:lnTo>
                    <a:close/>
                  </a:path>
                </a:pathLst>
              </a:custGeom>
              <a:solidFill>
                <a:srgbClr val="F2DF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62" name="Freeform 362"/>
              <p:cNvSpPr/>
              <p:nvPr/>
            </p:nvSpPr>
            <p:spPr bwMode="auto">
              <a:xfrm>
                <a:off x="1859" y="1641"/>
                <a:ext cx="14" cy="4"/>
              </a:xfrm>
              <a:custGeom>
                <a:avLst/>
                <a:gdLst/>
                <a:ahLst/>
                <a:cxnLst>
                  <a:cxn ang="0">
                    <a:pos x="0" y="2"/>
                  </a:cxn>
                  <a:cxn ang="0">
                    <a:pos x="2" y="4"/>
                  </a:cxn>
                  <a:cxn ang="0">
                    <a:pos x="5" y="4"/>
                  </a:cxn>
                  <a:cxn ang="0">
                    <a:pos x="9" y="2"/>
                  </a:cxn>
                  <a:cxn ang="0">
                    <a:pos x="13" y="0"/>
                  </a:cxn>
                  <a:cxn ang="0">
                    <a:pos x="9" y="0"/>
                  </a:cxn>
                  <a:cxn ang="0">
                    <a:pos x="7" y="0"/>
                  </a:cxn>
                  <a:cxn ang="0">
                    <a:pos x="5" y="0"/>
                  </a:cxn>
                  <a:cxn ang="0">
                    <a:pos x="5" y="0"/>
                  </a:cxn>
                  <a:cxn ang="0">
                    <a:pos x="5" y="0"/>
                  </a:cxn>
                  <a:cxn ang="0">
                    <a:pos x="4" y="0"/>
                  </a:cxn>
                  <a:cxn ang="0">
                    <a:pos x="2" y="0"/>
                  </a:cxn>
                  <a:cxn ang="0">
                    <a:pos x="0" y="2"/>
                  </a:cxn>
                </a:cxnLst>
                <a:rect l="0" t="0" r="r" b="b"/>
                <a:pathLst>
                  <a:path w="13" h="4">
                    <a:moveTo>
                      <a:pt x="0" y="2"/>
                    </a:moveTo>
                    <a:lnTo>
                      <a:pt x="2" y="4"/>
                    </a:lnTo>
                    <a:lnTo>
                      <a:pt x="5" y="4"/>
                    </a:lnTo>
                    <a:lnTo>
                      <a:pt x="9" y="2"/>
                    </a:lnTo>
                    <a:lnTo>
                      <a:pt x="13" y="0"/>
                    </a:lnTo>
                    <a:lnTo>
                      <a:pt x="9" y="0"/>
                    </a:lnTo>
                    <a:lnTo>
                      <a:pt x="7" y="0"/>
                    </a:lnTo>
                    <a:lnTo>
                      <a:pt x="5" y="0"/>
                    </a:lnTo>
                    <a:lnTo>
                      <a:pt x="5" y="0"/>
                    </a:lnTo>
                    <a:lnTo>
                      <a:pt x="5" y="0"/>
                    </a:lnTo>
                    <a:lnTo>
                      <a:pt x="4" y="0"/>
                    </a:lnTo>
                    <a:lnTo>
                      <a:pt x="2" y="0"/>
                    </a:lnTo>
                    <a:lnTo>
                      <a:pt x="0" y="2"/>
                    </a:lnTo>
                    <a:close/>
                  </a:path>
                </a:pathLst>
              </a:custGeom>
              <a:solidFill>
                <a:srgbClr val="F2E0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63" name="Freeform 363"/>
              <p:cNvSpPr/>
              <p:nvPr/>
            </p:nvSpPr>
            <p:spPr bwMode="auto">
              <a:xfrm>
                <a:off x="1861" y="1641"/>
                <a:ext cx="7" cy="2"/>
              </a:xfrm>
              <a:custGeom>
                <a:avLst/>
                <a:gdLst/>
                <a:ahLst/>
                <a:cxnLst>
                  <a:cxn ang="0">
                    <a:pos x="0" y="0"/>
                  </a:cxn>
                  <a:cxn ang="0">
                    <a:pos x="2" y="2"/>
                  </a:cxn>
                  <a:cxn ang="0">
                    <a:pos x="3" y="2"/>
                  </a:cxn>
                  <a:cxn ang="0">
                    <a:pos x="5" y="2"/>
                  </a:cxn>
                  <a:cxn ang="0">
                    <a:pos x="7" y="0"/>
                  </a:cxn>
                  <a:cxn ang="0">
                    <a:pos x="3" y="0"/>
                  </a:cxn>
                  <a:cxn ang="0">
                    <a:pos x="0" y="0"/>
                  </a:cxn>
                </a:cxnLst>
                <a:rect l="0" t="0" r="r" b="b"/>
                <a:pathLst>
                  <a:path w="7" h="2">
                    <a:moveTo>
                      <a:pt x="0" y="0"/>
                    </a:moveTo>
                    <a:lnTo>
                      <a:pt x="2" y="2"/>
                    </a:lnTo>
                    <a:lnTo>
                      <a:pt x="3" y="2"/>
                    </a:lnTo>
                    <a:lnTo>
                      <a:pt x="5" y="2"/>
                    </a:lnTo>
                    <a:lnTo>
                      <a:pt x="7" y="0"/>
                    </a:lnTo>
                    <a:lnTo>
                      <a:pt x="3" y="0"/>
                    </a:lnTo>
                    <a:lnTo>
                      <a:pt x="0" y="0"/>
                    </a:lnTo>
                    <a:close/>
                  </a:path>
                </a:pathLst>
              </a:custGeom>
              <a:solidFill>
                <a:srgbClr val="F3E1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64" name="Freeform 364"/>
              <p:cNvSpPr/>
              <p:nvPr/>
            </p:nvSpPr>
            <p:spPr bwMode="auto">
              <a:xfrm>
                <a:off x="1863" y="1641"/>
                <a:ext cx="3" cy="1"/>
              </a:xfrm>
              <a:custGeom>
                <a:avLst/>
                <a:gdLst/>
                <a:ahLst/>
                <a:cxnLst>
                  <a:cxn ang="0">
                    <a:pos x="0" y="0"/>
                  </a:cxn>
                  <a:cxn ang="0">
                    <a:pos x="1" y="0"/>
                  </a:cxn>
                  <a:cxn ang="0">
                    <a:pos x="1" y="0"/>
                  </a:cxn>
                  <a:cxn ang="0">
                    <a:pos x="1" y="0"/>
                  </a:cxn>
                  <a:cxn ang="0">
                    <a:pos x="3" y="0"/>
                  </a:cxn>
                  <a:cxn ang="0">
                    <a:pos x="1" y="0"/>
                  </a:cxn>
                  <a:cxn ang="0">
                    <a:pos x="0" y="0"/>
                  </a:cxn>
                </a:cxnLst>
                <a:rect l="0" t="0" r="r" b="b"/>
                <a:pathLst>
                  <a:path w="3">
                    <a:moveTo>
                      <a:pt x="0" y="0"/>
                    </a:moveTo>
                    <a:lnTo>
                      <a:pt x="1" y="0"/>
                    </a:lnTo>
                    <a:lnTo>
                      <a:pt x="1" y="0"/>
                    </a:lnTo>
                    <a:lnTo>
                      <a:pt x="1" y="0"/>
                    </a:lnTo>
                    <a:lnTo>
                      <a:pt x="3" y="0"/>
                    </a:lnTo>
                    <a:lnTo>
                      <a:pt x="1" y="0"/>
                    </a:lnTo>
                    <a:lnTo>
                      <a:pt x="0" y="0"/>
                    </a:lnTo>
                    <a:close/>
                  </a:path>
                </a:pathLst>
              </a:custGeom>
              <a:solidFill>
                <a:srgbClr val="F3E20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65" name="Freeform 365"/>
              <p:cNvSpPr/>
              <p:nvPr/>
            </p:nvSpPr>
            <p:spPr bwMode="auto">
              <a:xfrm>
                <a:off x="1531" y="1317"/>
                <a:ext cx="2" cy="2"/>
              </a:xfrm>
              <a:custGeom>
                <a:avLst/>
                <a:gdLst/>
                <a:ahLst/>
                <a:cxnLst>
                  <a:cxn ang="0">
                    <a:pos x="3" y="2"/>
                  </a:cxn>
                  <a:cxn ang="0">
                    <a:pos x="3" y="0"/>
                  </a:cxn>
                  <a:cxn ang="0">
                    <a:pos x="1" y="0"/>
                  </a:cxn>
                  <a:cxn ang="0">
                    <a:pos x="1" y="0"/>
                  </a:cxn>
                  <a:cxn ang="0">
                    <a:pos x="0" y="0"/>
                  </a:cxn>
                  <a:cxn ang="0">
                    <a:pos x="1" y="0"/>
                  </a:cxn>
                  <a:cxn ang="0">
                    <a:pos x="3" y="2"/>
                  </a:cxn>
                </a:cxnLst>
                <a:rect l="0" t="0" r="r" b="b"/>
                <a:pathLst>
                  <a:path w="3" h="2">
                    <a:moveTo>
                      <a:pt x="3" y="2"/>
                    </a:moveTo>
                    <a:lnTo>
                      <a:pt x="3" y="0"/>
                    </a:lnTo>
                    <a:lnTo>
                      <a:pt x="1" y="0"/>
                    </a:lnTo>
                    <a:lnTo>
                      <a:pt x="1" y="0"/>
                    </a:lnTo>
                    <a:lnTo>
                      <a:pt x="0" y="0"/>
                    </a:lnTo>
                    <a:lnTo>
                      <a:pt x="1" y="0"/>
                    </a:lnTo>
                    <a:lnTo>
                      <a:pt x="3" y="2"/>
                    </a:lnTo>
                    <a:close/>
                  </a:path>
                </a:pathLst>
              </a:custGeom>
              <a:solidFill>
                <a:srgbClr val="DA543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66" name="Freeform 366"/>
              <p:cNvSpPr>
                <a:spLocks noEditPoints="1"/>
              </p:cNvSpPr>
              <p:nvPr/>
            </p:nvSpPr>
            <p:spPr bwMode="auto">
              <a:xfrm>
                <a:off x="1514" y="1317"/>
                <a:ext cx="25" cy="278"/>
              </a:xfrm>
              <a:custGeom>
                <a:avLst/>
                <a:gdLst/>
                <a:ahLst/>
                <a:cxnLst>
                  <a:cxn ang="0">
                    <a:pos x="24" y="4"/>
                  </a:cxn>
                  <a:cxn ang="0">
                    <a:pos x="20" y="2"/>
                  </a:cxn>
                  <a:cxn ang="0">
                    <a:pos x="18" y="0"/>
                  </a:cxn>
                  <a:cxn ang="0">
                    <a:pos x="17" y="0"/>
                  </a:cxn>
                  <a:cxn ang="0">
                    <a:pos x="15" y="2"/>
                  </a:cxn>
                  <a:cxn ang="0">
                    <a:pos x="18" y="2"/>
                  </a:cxn>
                  <a:cxn ang="0">
                    <a:pos x="24" y="4"/>
                  </a:cxn>
                  <a:cxn ang="0">
                    <a:pos x="0" y="278"/>
                  </a:cxn>
                  <a:cxn ang="0">
                    <a:pos x="1" y="278"/>
                  </a:cxn>
                  <a:cxn ang="0">
                    <a:pos x="1" y="278"/>
                  </a:cxn>
                  <a:cxn ang="0">
                    <a:pos x="1" y="278"/>
                  </a:cxn>
                  <a:cxn ang="0">
                    <a:pos x="1" y="278"/>
                  </a:cxn>
                  <a:cxn ang="0">
                    <a:pos x="1" y="278"/>
                  </a:cxn>
                  <a:cxn ang="0">
                    <a:pos x="0" y="278"/>
                  </a:cxn>
                </a:cxnLst>
                <a:rect l="0" t="0" r="r" b="b"/>
                <a:pathLst>
                  <a:path w="24" h="278">
                    <a:moveTo>
                      <a:pt x="24" y="4"/>
                    </a:moveTo>
                    <a:lnTo>
                      <a:pt x="20" y="2"/>
                    </a:lnTo>
                    <a:lnTo>
                      <a:pt x="18" y="0"/>
                    </a:lnTo>
                    <a:lnTo>
                      <a:pt x="17" y="0"/>
                    </a:lnTo>
                    <a:lnTo>
                      <a:pt x="15" y="2"/>
                    </a:lnTo>
                    <a:lnTo>
                      <a:pt x="18" y="2"/>
                    </a:lnTo>
                    <a:lnTo>
                      <a:pt x="24" y="4"/>
                    </a:lnTo>
                    <a:close/>
                    <a:moveTo>
                      <a:pt x="0" y="278"/>
                    </a:moveTo>
                    <a:lnTo>
                      <a:pt x="1" y="278"/>
                    </a:lnTo>
                    <a:lnTo>
                      <a:pt x="1" y="278"/>
                    </a:lnTo>
                    <a:lnTo>
                      <a:pt x="1" y="278"/>
                    </a:lnTo>
                    <a:lnTo>
                      <a:pt x="1" y="278"/>
                    </a:lnTo>
                    <a:lnTo>
                      <a:pt x="1" y="278"/>
                    </a:lnTo>
                    <a:lnTo>
                      <a:pt x="0" y="278"/>
                    </a:lnTo>
                    <a:close/>
                  </a:path>
                </a:pathLst>
              </a:custGeom>
              <a:solidFill>
                <a:srgbClr val="DB5B3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67" name="Freeform 367"/>
              <p:cNvSpPr>
                <a:spLocks noEditPoints="1"/>
              </p:cNvSpPr>
              <p:nvPr/>
            </p:nvSpPr>
            <p:spPr bwMode="auto">
              <a:xfrm>
                <a:off x="1496" y="1317"/>
                <a:ext cx="44" cy="278"/>
              </a:xfrm>
              <a:custGeom>
                <a:avLst/>
                <a:gdLst/>
                <a:ahLst/>
                <a:cxnLst>
                  <a:cxn ang="0">
                    <a:pos x="38" y="2"/>
                  </a:cxn>
                  <a:cxn ang="0">
                    <a:pos x="36" y="0"/>
                  </a:cxn>
                  <a:cxn ang="0">
                    <a:pos x="35" y="0"/>
                  </a:cxn>
                  <a:cxn ang="0">
                    <a:pos x="33" y="2"/>
                  </a:cxn>
                  <a:cxn ang="0">
                    <a:pos x="31" y="2"/>
                  </a:cxn>
                  <a:cxn ang="0">
                    <a:pos x="31" y="4"/>
                  </a:cxn>
                  <a:cxn ang="0">
                    <a:pos x="31" y="4"/>
                  </a:cxn>
                  <a:cxn ang="0">
                    <a:pos x="36" y="4"/>
                  </a:cxn>
                  <a:cxn ang="0">
                    <a:pos x="44" y="5"/>
                  </a:cxn>
                  <a:cxn ang="0">
                    <a:pos x="40" y="4"/>
                  </a:cxn>
                  <a:cxn ang="0">
                    <a:pos x="38" y="2"/>
                  </a:cxn>
                  <a:cxn ang="0">
                    <a:pos x="0" y="277"/>
                  </a:cxn>
                  <a:cxn ang="0">
                    <a:pos x="2" y="278"/>
                  </a:cxn>
                  <a:cxn ang="0">
                    <a:pos x="2" y="278"/>
                  </a:cxn>
                  <a:cxn ang="0">
                    <a:pos x="6" y="278"/>
                  </a:cxn>
                  <a:cxn ang="0">
                    <a:pos x="10" y="278"/>
                  </a:cxn>
                  <a:cxn ang="0">
                    <a:pos x="10" y="278"/>
                  </a:cxn>
                  <a:cxn ang="0">
                    <a:pos x="12" y="278"/>
                  </a:cxn>
                  <a:cxn ang="0">
                    <a:pos x="12" y="278"/>
                  </a:cxn>
                  <a:cxn ang="0">
                    <a:pos x="14" y="278"/>
                  </a:cxn>
                  <a:cxn ang="0">
                    <a:pos x="14" y="278"/>
                  </a:cxn>
                  <a:cxn ang="0">
                    <a:pos x="14" y="278"/>
                  </a:cxn>
                  <a:cxn ang="0">
                    <a:pos x="16" y="278"/>
                  </a:cxn>
                  <a:cxn ang="0">
                    <a:pos x="16" y="278"/>
                  </a:cxn>
                  <a:cxn ang="0">
                    <a:pos x="16" y="278"/>
                  </a:cxn>
                  <a:cxn ang="0">
                    <a:pos x="18" y="278"/>
                  </a:cxn>
                  <a:cxn ang="0">
                    <a:pos x="19" y="278"/>
                  </a:cxn>
                  <a:cxn ang="0">
                    <a:pos x="19" y="278"/>
                  </a:cxn>
                  <a:cxn ang="0">
                    <a:pos x="18" y="277"/>
                  </a:cxn>
                  <a:cxn ang="0">
                    <a:pos x="14" y="278"/>
                  </a:cxn>
                  <a:cxn ang="0">
                    <a:pos x="10" y="278"/>
                  </a:cxn>
                  <a:cxn ang="0">
                    <a:pos x="6" y="277"/>
                  </a:cxn>
                  <a:cxn ang="0">
                    <a:pos x="0" y="277"/>
                  </a:cxn>
                </a:cxnLst>
                <a:rect l="0" t="0" r="r" b="b"/>
                <a:pathLst>
                  <a:path w="44" h="278">
                    <a:moveTo>
                      <a:pt x="38" y="2"/>
                    </a:moveTo>
                    <a:lnTo>
                      <a:pt x="36" y="0"/>
                    </a:lnTo>
                    <a:lnTo>
                      <a:pt x="35" y="0"/>
                    </a:lnTo>
                    <a:lnTo>
                      <a:pt x="33" y="2"/>
                    </a:lnTo>
                    <a:lnTo>
                      <a:pt x="31" y="2"/>
                    </a:lnTo>
                    <a:lnTo>
                      <a:pt x="31" y="4"/>
                    </a:lnTo>
                    <a:lnTo>
                      <a:pt x="31" y="4"/>
                    </a:lnTo>
                    <a:lnTo>
                      <a:pt x="36" y="4"/>
                    </a:lnTo>
                    <a:lnTo>
                      <a:pt x="44" y="5"/>
                    </a:lnTo>
                    <a:lnTo>
                      <a:pt x="40" y="4"/>
                    </a:lnTo>
                    <a:lnTo>
                      <a:pt x="38" y="2"/>
                    </a:lnTo>
                    <a:close/>
                    <a:moveTo>
                      <a:pt x="0" y="277"/>
                    </a:moveTo>
                    <a:lnTo>
                      <a:pt x="2" y="278"/>
                    </a:lnTo>
                    <a:lnTo>
                      <a:pt x="2" y="278"/>
                    </a:lnTo>
                    <a:lnTo>
                      <a:pt x="6" y="278"/>
                    </a:lnTo>
                    <a:lnTo>
                      <a:pt x="10" y="278"/>
                    </a:lnTo>
                    <a:lnTo>
                      <a:pt x="10" y="278"/>
                    </a:lnTo>
                    <a:lnTo>
                      <a:pt x="12" y="278"/>
                    </a:lnTo>
                    <a:lnTo>
                      <a:pt x="12" y="278"/>
                    </a:lnTo>
                    <a:lnTo>
                      <a:pt x="14" y="278"/>
                    </a:lnTo>
                    <a:lnTo>
                      <a:pt x="14" y="278"/>
                    </a:lnTo>
                    <a:lnTo>
                      <a:pt x="14" y="278"/>
                    </a:lnTo>
                    <a:lnTo>
                      <a:pt x="16" y="278"/>
                    </a:lnTo>
                    <a:lnTo>
                      <a:pt x="16" y="278"/>
                    </a:lnTo>
                    <a:lnTo>
                      <a:pt x="16" y="278"/>
                    </a:lnTo>
                    <a:lnTo>
                      <a:pt x="18" y="278"/>
                    </a:lnTo>
                    <a:lnTo>
                      <a:pt x="19" y="278"/>
                    </a:lnTo>
                    <a:lnTo>
                      <a:pt x="19" y="278"/>
                    </a:lnTo>
                    <a:lnTo>
                      <a:pt x="18" y="277"/>
                    </a:lnTo>
                    <a:lnTo>
                      <a:pt x="14" y="278"/>
                    </a:lnTo>
                    <a:lnTo>
                      <a:pt x="10" y="278"/>
                    </a:lnTo>
                    <a:lnTo>
                      <a:pt x="6" y="277"/>
                    </a:lnTo>
                    <a:lnTo>
                      <a:pt x="0" y="277"/>
                    </a:lnTo>
                    <a:close/>
                  </a:path>
                </a:pathLst>
              </a:custGeom>
              <a:solidFill>
                <a:srgbClr val="DC624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68" name="Freeform 368"/>
              <p:cNvSpPr>
                <a:spLocks noEditPoints="1"/>
              </p:cNvSpPr>
              <p:nvPr/>
            </p:nvSpPr>
            <p:spPr bwMode="auto">
              <a:xfrm>
                <a:off x="1496" y="1319"/>
                <a:ext cx="44" cy="276"/>
              </a:xfrm>
              <a:custGeom>
                <a:avLst/>
                <a:gdLst/>
                <a:ahLst/>
                <a:cxnLst>
                  <a:cxn ang="0">
                    <a:pos x="42" y="2"/>
                  </a:cxn>
                  <a:cxn ang="0">
                    <a:pos x="36" y="0"/>
                  </a:cxn>
                  <a:cxn ang="0">
                    <a:pos x="33" y="0"/>
                  </a:cxn>
                  <a:cxn ang="0">
                    <a:pos x="33" y="0"/>
                  </a:cxn>
                  <a:cxn ang="0">
                    <a:pos x="31" y="0"/>
                  </a:cxn>
                  <a:cxn ang="0">
                    <a:pos x="31" y="2"/>
                  </a:cxn>
                  <a:cxn ang="0">
                    <a:pos x="29" y="3"/>
                  </a:cxn>
                  <a:cxn ang="0">
                    <a:pos x="36" y="3"/>
                  </a:cxn>
                  <a:cxn ang="0">
                    <a:pos x="44" y="5"/>
                  </a:cxn>
                  <a:cxn ang="0">
                    <a:pos x="42" y="3"/>
                  </a:cxn>
                  <a:cxn ang="0">
                    <a:pos x="42" y="2"/>
                  </a:cxn>
                  <a:cxn ang="0">
                    <a:pos x="18" y="276"/>
                  </a:cxn>
                  <a:cxn ang="0">
                    <a:pos x="19" y="276"/>
                  </a:cxn>
                  <a:cxn ang="0">
                    <a:pos x="19" y="276"/>
                  </a:cxn>
                  <a:cxn ang="0">
                    <a:pos x="18" y="275"/>
                  </a:cxn>
                  <a:cxn ang="0">
                    <a:pos x="18" y="273"/>
                  </a:cxn>
                  <a:cxn ang="0">
                    <a:pos x="14" y="275"/>
                  </a:cxn>
                  <a:cxn ang="0">
                    <a:pos x="10" y="275"/>
                  </a:cxn>
                  <a:cxn ang="0">
                    <a:pos x="4" y="273"/>
                  </a:cxn>
                  <a:cxn ang="0">
                    <a:pos x="0" y="273"/>
                  </a:cxn>
                  <a:cxn ang="0">
                    <a:pos x="0" y="276"/>
                  </a:cxn>
                  <a:cxn ang="0">
                    <a:pos x="2" y="276"/>
                  </a:cxn>
                  <a:cxn ang="0">
                    <a:pos x="6" y="276"/>
                  </a:cxn>
                  <a:cxn ang="0">
                    <a:pos x="10" y="276"/>
                  </a:cxn>
                  <a:cxn ang="0">
                    <a:pos x="10" y="276"/>
                  </a:cxn>
                  <a:cxn ang="0">
                    <a:pos x="12" y="276"/>
                  </a:cxn>
                  <a:cxn ang="0">
                    <a:pos x="12" y="276"/>
                  </a:cxn>
                  <a:cxn ang="0">
                    <a:pos x="14" y="276"/>
                  </a:cxn>
                  <a:cxn ang="0">
                    <a:pos x="14" y="276"/>
                  </a:cxn>
                  <a:cxn ang="0">
                    <a:pos x="14" y="276"/>
                  </a:cxn>
                  <a:cxn ang="0">
                    <a:pos x="16" y="276"/>
                  </a:cxn>
                  <a:cxn ang="0">
                    <a:pos x="16" y="276"/>
                  </a:cxn>
                  <a:cxn ang="0">
                    <a:pos x="16" y="276"/>
                  </a:cxn>
                  <a:cxn ang="0">
                    <a:pos x="16" y="276"/>
                  </a:cxn>
                  <a:cxn ang="0">
                    <a:pos x="18" y="276"/>
                  </a:cxn>
                </a:cxnLst>
                <a:rect l="0" t="0" r="r" b="b"/>
                <a:pathLst>
                  <a:path w="44" h="276">
                    <a:moveTo>
                      <a:pt x="42" y="2"/>
                    </a:moveTo>
                    <a:lnTo>
                      <a:pt x="36" y="0"/>
                    </a:lnTo>
                    <a:lnTo>
                      <a:pt x="33" y="0"/>
                    </a:lnTo>
                    <a:lnTo>
                      <a:pt x="33" y="0"/>
                    </a:lnTo>
                    <a:lnTo>
                      <a:pt x="31" y="0"/>
                    </a:lnTo>
                    <a:lnTo>
                      <a:pt x="31" y="2"/>
                    </a:lnTo>
                    <a:lnTo>
                      <a:pt x="29" y="3"/>
                    </a:lnTo>
                    <a:lnTo>
                      <a:pt x="36" y="3"/>
                    </a:lnTo>
                    <a:lnTo>
                      <a:pt x="44" y="5"/>
                    </a:lnTo>
                    <a:lnTo>
                      <a:pt x="42" y="3"/>
                    </a:lnTo>
                    <a:lnTo>
                      <a:pt x="42" y="2"/>
                    </a:lnTo>
                    <a:close/>
                    <a:moveTo>
                      <a:pt x="18" y="276"/>
                    </a:moveTo>
                    <a:lnTo>
                      <a:pt x="19" y="276"/>
                    </a:lnTo>
                    <a:lnTo>
                      <a:pt x="19" y="276"/>
                    </a:lnTo>
                    <a:lnTo>
                      <a:pt x="18" y="275"/>
                    </a:lnTo>
                    <a:lnTo>
                      <a:pt x="18" y="273"/>
                    </a:lnTo>
                    <a:lnTo>
                      <a:pt x="14" y="275"/>
                    </a:lnTo>
                    <a:lnTo>
                      <a:pt x="10" y="275"/>
                    </a:lnTo>
                    <a:lnTo>
                      <a:pt x="4" y="273"/>
                    </a:lnTo>
                    <a:lnTo>
                      <a:pt x="0" y="273"/>
                    </a:lnTo>
                    <a:lnTo>
                      <a:pt x="0" y="276"/>
                    </a:lnTo>
                    <a:lnTo>
                      <a:pt x="2" y="276"/>
                    </a:lnTo>
                    <a:lnTo>
                      <a:pt x="6" y="276"/>
                    </a:lnTo>
                    <a:lnTo>
                      <a:pt x="10" y="276"/>
                    </a:lnTo>
                    <a:lnTo>
                      <a:pt x="10" y="276"/>
                    </a:lnTo>
                    <a:lnTo>
                      <a:pt x="12" y="276"/>
                    </a:lnTo>
                    <a:lnTo>
                      <a:pt x="12" y="276"/>
                    </a:lnTo>
                    <a:lnTo>
                      <a:pt x="14" y="276"/>
                    </a:lnTo>
                    <a:lnTo>
                      <a:pt x="14" y="276"/>
                    </a:lnTo>
                    <a:lnTo>
                      <a:pt x="14" y="276"/>
                    </a:lnTo>
                    <a:lnTo>
                      <a:pt x="16" y="276"/>
                    </a:lnTo>
                    <a:lnTo>
                      <a:pt x="16" y="276"/>
                    </a:lnTo>
                    <a:lnTo>
                      <a:pt x="16" y="276"/>
                    </a:lnTo>
                    <a:lnTo>
                      <a:pt x="16" y="276"/>
                    </a:lnTo>
                    <a:lnTo>
                      <a:pt x="18" y="276"/>
                    </a:lnTo>
                    <a:close/>
                  </a:path>
                </a:pathLst>
              </a:custGeom>
              <a:solidFill>
                <a:srgbClr val="DD694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69" name="Freeform 369"/>
              <p:cNvSpPr>
                <a:spLocks noEditPoints="1"/>
              </p:cNvSpPr>
              <p:nvPr/>
            </p:nvSpPr>
            <p:spPr bwMode="auto">
              <a:xfrm>
                <a:off x="1494" y="1321"/>
                <a:ext cx="49" cy="272"/>
              </a:xfrm>
              <a:custGeom>
                <a:avLst/>
                <a:gdLst/>
                <a:ahLst/>
                <a:cxnLst>
                  <a:cxn ang="0">
                    <a:pos x="45" y="1"/>
                  </a:cxn>
                  <a:cxn ang="0">
                    <a:pos x="37" y="0"/>
                  </a:cxn>
                  <a:cxn ang="0">
                    <a:pos x="32" y="0"/>
                  </a:cxn>
                  <a:cxn ang="0">
                    <a:pos x="30" y="1"/>
                  </a:cxn>
                  <a:cxn ang="0">
                    <a:pos x="28" y="3"/>
                  </a:cxn>
                  <a:cxn ang="0">
                    <a:pos x="37" y="3"/>
                  </a:cxn>
                  <a:cxn ang="0">
                    <a:pos x="47" y="7"/>
                  </a:cxn>
                  <a:cxn ang="0">
                    <a:pos x="47" y="7"/>
                  </a:cxn>
                  <a:cxn ang="0">
                    <a:pos x="47" y="7"/>
                  </a:cxn>
                  <a:cxn ang="0">
                    <a:pos x="45" y="3"/>
                  </a:cxn>
                  <a:cxn ang="0">
                    <a:pos x="45" y="1"/>
                  </a:cxn>
                  <a:cxn ang="0">
                    <a:pos x="1" y="273"/>
                  </a:cxn>
                  <a:cxn ang="0">
                    <a:pos x="7" y="273"/>
                  </a:cxn>
                  <a:cxn ang="0">
                    <a:pos x="11" y="274"/>
                  </a:cxn>
                  <a:cxn ang="0">
                    <a:pos x="15" y="274"/>
                  </a:cxn>
                  <a:cxn ang="0">
                    <a:pos x="19" y="273"/>
                  </a:cxn>
                  <a:cxn ang="0">
                    <a:pos x="19" y="271"/>
                  </a:cxn>
                  <a:cxn ang="0">
                    <a:pos x="17" y="269"/>
                  </a:cxn>
                  <a:cxn ang="0">
                    <a:pos x="15" y="271"/>
                  </a:cxn>
                  <a:cxn ang="0">
                    <a:pos x="11" y="271"/>
                  </a:cxn>
                  <a:cxn ang="0">
                    <a:pos x="5" y="269"/>
                  </a:cxn>
                  <a:cxn ang="0">
                    <a:pos x="0" y="269"/>
                  </a:cxn>
                  <a:cxn ang="0">
                    <a:pos x="1" y="273"/>
                  </a:cxn>
                  <a:cxn ang="0">
                    <a:pos x="1" y="273"/>
                  </a:cxn>
                </a:cxnLst>
                <a:rect l="0" t="0" r="r" b="b"/>
                <a:pathLst>
                  <a:path w="47" h="274">
                    <a:moveTo>
                      <a:pt x="45" y="1"/>
                    </a:moveTo>
                    <a:lnTo>
                      <a:pt x="37" y="0"/>
                    </a:lnTo>
                    <a:lnTo>
                      <a:pt x="32" y="0"/>
                    </a:lnTo>
                    <a:lnTo>
                      <a:pt x="30" y="1"/>
                    </a:lnTo>
                    <a:lnTo>
                      <a:pt x="28" y="3"/>
                    </a:lnTo>
                    <a:lnTo>
                      <a:pt x="37" y="3"/>
                    </a:lnTo>
                    <a:lnTo>
                      <a:pt x="47" y="7"/>
                    </a:lnTo>
                    <a:lnTo>
                      <a:pt x="47" y="7"/>
                    </a:lnTo>
                    <a:lnTo>
                      <a:pt x="47" y="7"/>
                    </a:lnTo>
                    <a:lnTo>
                      <a:pt x="45" y="3"/>
                    </a:lnTo>
                    <a:lnTo>
                      <a:pt x="45" y="1"/>
                    </a:lnTo>
                    <a:close/>
                    <a:moveTo>
                      <a:pt x="1" y="273"/>
                    </a:moveTo>
                    <a:lnTo>
                      <a:pt x="7" y="273"/>
                    </a:lnTo>
                    <a:lnTo>
                      <a:pt x="11" y="274"/>
                    </a:lnTo>
                    <a:lnTo>
                      <a:pt x="15" y="274"/>
                    </a:lnTo>
                    <a:lnTo>
                      <a:pt x="19" y="273"/>
                    </a:lnTo>
                    <a:lnTo>
                      <a:pt x="19" y="271"/>
                    </a:lnTo>
                    <a:lnTo>
                      <a:pt x="17" y="269"/>
                    </a:lnTo>
                    <a:lnTo>
                      <a:pt x="15" y="271"/>
                    </a:lnTo>
                    <a:lnTo>
                      <a:pt x="11" y="271"/>
                    </a:lnTo>
                    <a:lnTo>
                      <a:pt x="5" y="269"/>
                    </a:lnTo>
                    <a:lnTo>
                      <a:pt x="0" y="269"/>
                    </a:lnTo>
                    <a:lnTo>
                      <a:pt x="1" y="273"/>
                    </a:lnTo>
                    <a:lnTo>
                      <a:pt x="1" y="273"/>
                    </a:lnTo>
                    <a:close/>
                  </a:path>
                </a:pathLst>
              </a:custGeom>
              <a:solidFill>
                <a:srgbClr val="DE704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70" name="Freeform 370"/>
              <p:cNvSpPr>
                <a:spLocks noEditPoints="1"/>
              </p:cNvSpPr>
              <p:nvPr/>
            </p:nvSpPr>
            <p:spPr bwMode="auto">
              <a:xfrm>
                <a:off x="1494" y="1322"/>
                <a:ext cx="49" cy="270"/>
              </a:xfrm>
              <a:custGeom>
                <a:avLst/>
                <a:gdLst/>
                <a:ahLst/>
                <a:cxnLst>
                  <a:cxn ang="0">
                    <a:pos x="45" y="2"/>
                  </a:cxn>
                  <a:cxn ang="0">
                    <a:pos x="37" y="0"/>
                  </a:cxn>
                  <a:cxn ang="0">
                    <a:pos x="30" y="0"/>
                  </a:cxn>
                  <a:cxn ang="0">
                    <a:pos x="28" y="2"/>
                  </a:cxn>
                  <a:cxn ang="0">
                    <a:pos x="26" y="4"/>
                  </a:cxn>
                  <a:cxn ang="0">
                    <a:pos x="37" y="4"/>
                  </a:cxn>
                  <a:cxn ang="0">
                    <a:pos x="49" y="8"/>
                  </a:cxn>
                  <a:cxn ang="0">
                    <a:pos x="47" y="6"/>
                  </a:cxn>
                  <a:cxn ang="0">
                    <a:pos x="47" y="6"/>
                  </a:cxn>
                  <a:cxn ang="0">
                    <a:pos x="47" y="4"/>
                  </a:cxn>
                  <a:cxn ang="0">
                    <a:pos x="45" y="2"/>
                  </a:cxn>
                  <a:cxn ang="0">
                    <a:pos x="1" y="270"/>
                  </a:cxn>
                  <a:cxn ang="0">
                    <a:pos x="5" y="270"/>
                  </a:cxn>
                  <a:cxn ang="0">
                    <a:pos x="11" y="272"/>
                  </a:cxn>
                  <a:cxn ang="0">
                    <a:pos x="15" y="272"/>
                  </a:cxn>
                  <a:cxn ang="0">
                    <a:pos x="19" y="270"/>
                  </a:cxn>
                  <a:cxn ang="0">
                    <a:pos x="17" y="270"/>
                  </a:cxn>
                  <a:cxn ang="0">
                    <a:pos x="15" y="268"/>
                  </a:cxn>
                  <a:cxn ang="0">
                    <a:pos x="13" y="268"/>
                  </a:cxn>
                  <a:cxn ang="0">
                    <a:pos x="11" y="268"/>
                  </a:cxn>
                  <a:cxn ang="0">
                    <a:pos x="5" y="266"/>
                  </a:cxn>
                  <a:cxn ang="0">
                    <a:pos x="0" y="266"/>
                  </a:cxn>
                  <a:cxn ang="0">
                    <a:pos x="0" y="268"/>
                  </a:cxn>
                  <a:cxn ang="0">
                    <a:pos x="1" y="270"/>
                  </a:cxn>
                </a:cxnLst>
                <a:rect l="0" t="0" r="r" b="b"/>
                <a:pathLst>
                  <a:path w="49" h="272">
                    <a:moveTo>
                      <a:pt x="45" y="2"/>
                    </a:moveTo>
                    <a:lnTo>
                      <a:pt x="37" y="0"/>
                    </a:lnTo>
                    <a:lnTo>
                      <a:pt x="30" y="0"/>
                    </a:lnTo>
                    <a:lnTo>
                      <a:pt x="28" y="2"/>
                    </a:lnTo>
                    <a:lnTo>
                      <a:pt x="26" y="4"/>
                    </a:lnTo>
                    <a:lnTo>
                      <a:pt x="37" y="4"/>
                    </a:lnTo>
                    <a:lnTo>
                      <a:pt x="49" y="8"/>
                    </a:lnTo>
                    <a:lnTo>
                      <a:pt x="47" y="6"/>
                    </a:lnTo>
                    <a:lnTo>
                      <a:pt x="47" y="6"/>
                    </a:lnTo>
                    <a:lnTo>
                      <a:pt x="47" y="4"/>
                    </a:lnTo>
                    <a:lnTo>
                      <a:pt x="45" y="2"/>
                    </a:lnTo>
                    <a:close/>
                    <a:moveTo>
                      <a:pt x="1" y="270"/>
                    </a:moveTo>
                    <a:lnTo>
                      <a:pt x="5" y="270"/>
                    </a:lnTo>
                    <a:lnTo>
                      <a:pt x="11" y="272"/>
                    </a:lnTo>
                    <a:lnTo>
                      <a:pt x="15" y="272"/>
                    </a:lnTo>
                    <a:lnTo>
                      <a:pt x="19" y="270"/>
                    </a:lnTo>
                    <a:lnTo>
                      <a:pt x="17" y="270"/>
                    </a:lnTo>
                    <a:lnTo>
                      <a:pt x="15" y="268"/>
                    </a:lnTo>
                    <a:lnTo>
                      <a:pt x="13" y="268"/>
                    </a:lnTo>
                    <a:lnTo>
                      <a:pt x="11" y="268"/>
                    </a:lnTo>
                    <a:lnTo>
                      <a:pt x="5" y="266"/>
                    </a:lnTo>
                    <a:lnTo>
                      <a:pt x="0" y="266"/>
                    </a:lnTo>
                    <a:lnTo>
                      <a:pt x="0" y="268"/>
                    </a:lnTo>
                    <a:lnTo>
                      <a:pt x="1" y="270"/>
                    </a:lnTo>
                    <a:close/>
                  </a:path>
                </a:pathLst>
              </a:custGeom>
              <a:solidFill>
                <a:srgbClr val="E0764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71" name="Freeform 371"/>
              <p:cNvSpPr>
                <a:spLocks noEditPoints="1"/>
              </p:cNvSpPr>
              <p:nvPr/>
            </p:nvSpPr>
            <p:spPr bwMode="auto">
              <a:xfrm>
                <a:off x="1494" y="1324"/>
                <a:ext cx="52" cy="266"/>
              </a:xfrm>
              <a:custGeom>
                <a:avLst/>
                <a:gdLst/>
                <a:ahLst/>
                <a:cxnLst>
                  <a:cxn ang="0">
                    <a:pos x="47" y="4"/>
                  </a:cxn>
                  <a:cxn ang="0">
                    <a:pos x="37" y="0"/>
                  </a:cxn>
                  <a:cxn ang="0">
                    <a:pos x="28" y="0"/>
                  </a:cxn>
                  <a:cxn ang="0">
                    <a:pos x="26" y="2"/>
                  </a:cxn>
                  <a:cxn ang="0">
                    <a:pos x="24" y="2"/>
                  </a:cxn>
                  <a:cxn ang="0">
                    <a:pos x="37" y="6"/>
                  </a:cxn>
                  <a:cxn ang="0">
                    <a:pos x="51" y="8"/>
                  </a:cxn>
                  <a:cxn ang="0">
                    <a:pos x="49" y="6"/>
                  </a:cxn>
                  <a:cxn ang="0">
                    <a:pos x="47" y="4"/>
                  </a:cxn>
                  <a:cxn ang="0">
                    <a:pos x="0" y="266"/>
                  </a:cxn>
                  <a:cxn ang="0">
                    <a:pos x="5" y="266"/>
                  </a:cxn>
                  <a:cxn ang="0">
                    <a:pos x="11" y="268"/>
                  </a:cxn>
                  <a:cxn ang="0">
                    <a:pos x="15" y="268"/>
                  </a:cxn>
                  <a:cxn ang="0">
                    <a:pos x="17" y="266"/>
                  </a:cxn>
                  <a:cxn ang="0">
                    <a:pos x="15" y="266"/>
                  </a:cxn>
                  <a:cxn ang="0">
                    <a:pos x="15" y="264"/>
                  </a:cxn>
                  <a:cxn ang="0">
                    <a:pos x="13" y="264"/>
                  </a:cxn>
                  <a:cxn ang="0">
                    <a:pos x="11" y="264"/>
                  </a:cxn>
                  <a:cxn ang="0">
                    <a:pos x="5" y="262"/>
                  </a:cxn>
                  <a:cxn ang="0">
                    <a:pos x="0" y="262"/>
                  </a:cxn>
                  <a:cxn ang="0">
                    <a:pos x="0" y="264"/>
                  </a:cxn>
                  <a:cxn ang="0">
                    <a:pos x="0" y="266"/>
                  </a:cxn>
                </a:cxnLst>
                <a:rect l="0" t="0" r="r" b="b"/>
                <a:pathLst>
                  <a:path w="51" h="268">
                    <a:moveTo>
                      <a:pt x="47" y="4"/>
                    </a:moveTo>
                    <a:lnTo>
                      <a:pt x="37" y="0"/>
                    </a:lnTo>
                    <a:lnTo>
                      <a:pt x="28" y="0"/>
                    </a:lnTo>
                    <a:lnTo>
                      <a:pt x="26" y="2"/>
                    </a:lnTo>
                    <a:lnTo>
                      <a:pt x="24" y="2"/>
                    </a:lnTo>
                    <a:lnTo>
                      <a:pt x="37" y="6"/>
                    </a:lnTo>
                    <a:lnTo>
                      <a:pt x="51" y="8"/>
                    </a:lnTo>
                    <a:lnTo>
                      <a:pt x="49" y="6"/>
                    </a:lnTo>
                    <a:lnTo>
                      <a:pt x="47" y="4"/>
                    </a:lnTo>
                    <a:close/>
                    <a:moveTo>
                      <a:pt x="0" y="266"/>
                    </a:moveTo>
                    <a:lnTo>
                      <a:pt x="5" y="266"/>
                    </a:lnTo>
                    <a:lnTo>
                      <a:pt x="11" y="268"/>
                    </a:lnTo>
                    <a:lnTo>
                      <a:pt x="15" y="268"/>
                    </a:lnTo>
                    <a:lnTo>
                      <a:pt x="17" y="266"/>
                    </a:lnTo>
                    <a:lnTo>
                      <a:pt x="15" y="266"/>
                    </a:lnTo>
                    <a:lnTo>
                      <a:pt x="15" y="264"/>
                    </a:lnTo>
                    <a:lnTo>
                      <a:pt x="13" y="264"/>
                    </a:lnTo>
                    <a:lnTo>
                      <a:pt x="11" y="264"/>
                    </a:lnTo>
                    <a:lnTo>
                      <a:pt x="5" y="262"/>
                    </a:lnTo>
                    <a:lnTo>
                      <a:pt x="0" y="262"/>
                    </a:lnTo>
                    <a:lnTo>
                      <a:pt x="0" y="264"/>
                    </a:lnTo>
                    <a:lnTo>
                      <a:pt x="0" y="266"/>
                    </a:lnTo>
                    <a:close/>
                  </a:path>
                </a:pathLst>
              </a:custGeom>
              <a:solidFill>
                <a:srgbClr val="E17D4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72" name="Freeform 372"/>
              <p:cNvSpPr>
                <a:spLocks noEditPoints="1"/>
              </p:cNvSpPr>
              <p:nvPr/>
            </p:nvSpPr>
            <p:spPr bwMode="auto">
              <a:xfrm>
                <a:off x="1493" y="1326"/>
                <a:ext cx="55" cy="262"/>
              </a:xfrm>
              <a:custGeom>
                <a:avLst/>
                <a:gdLst/>
                <a:ahLst/>
                <a:cxnLst>
                  <a:cxn ang="0">
                    <a:pos x="51" y="4"/>
                  </a:cxn>
                  <a:cxn ang="0">
                    <a:pos x="39" y="0"/>
                  </a:cxn>
                  <a:cxn ang="0">
                    <a:pos x="28" y="0"/>
                  </a:cxn>
                  <a:cxn ang="0">
                    <a:pos x="26" y="0"/>
                  </a:cxn>
                  <a:cxn ang="0">
                    <a:pos x="24" y="2"/>
                  </a:cxn>
                  <a:cxn ang="0">
                    <a:pos x="39" y="6"/>
                  </a:cxn>
                  <a:cxn ang="0">
                    <a:pos x="55" y="10"/>
                  </a:cxn>
                  <a:cxn ang="0">
                    <a:pos x="53" y="6"/>
                  </a:cxn>
                  <a:cxn ang="0">
                    <a:pos x="51" y="4"/>
                  </a:cxn>
                  <a:cxn ang="0">
                    <a:pos x="2" y="262"/>
                  </a:cxn>
                  <a:cxn ang="0">
                    <a:pos x="7" y="262"/>
                  </a:cxn>
                  <a:cxn ang="0">
                    <a:pos x="13" y="264"/>
                  </a:cxn>
                  <a:cxn ang="0">
                    <a:pos x="15" y="264"/>
                  </a:cxn>
                  <a:cxn ang="0">
                    <a:pos x="17" y="264"/>
                  </a:cxn>
                  <a:cxn ang="0">
                    <a:pos x="17" y="262"/>
                  </a:cxn>
                  <a:cxn ang="0">
                    <a:pos x="15" y="260"/>
                  </a:cxn>
                  <a:cxn ang="0">
                    <a:pos x="15" y="260"/>
                  </a:cxn>
                  <a:cxn ang="0">
                    <a:pos x="13" y="260"/>
                  </a:cxn>
                  <a:cxn ang="0">
                    <a:pos x="7" y="258"/>
                  </a:cxn>
                  <a:cxn ang="0">
                    <a:pos x="0" y="258"/>
                  </a:cxn>
                  <a:cxn ang="0">
                    <a:pos x="2" y="260"/>
                  </a:cxn>
                  <a:cxn ang="0">
                    <a:pos x="2" y="262"/>
                  </a:cxn>
                </a:cxnLst>
                <a:rect l="0" t="0" r="r" b="b"/>
                <a:pathLst>
                  <a:path w="55" h="264">
                    <a:moveTo>
                      <a:pt x="51" y="4"/>
                    </a:moveTo>
                    <a:lnTo>
                      <a:pt x="39" y="0"/>
                    </a:lnTo>
                    <a:lnTo>
                      <a:pt x="28" y="0"/>
                    </a:lnTo>
                    <a:lnTo>
                      <a:pt x="26" y="0"/>
                    </a:lnTo>
                    <a:lnTo>
                      <a:pt x="24" y="2"/>
                    </a:lnTo>
                    <a:lnTo>
                      <a:pt x="39" y="6"/>
                    </a:lnTo>
                    <a:lnTo>
                      <a:pt x="55" y="10"/>
                    </a:lnTo>
                    <a:lnTo>
                      <a:pt x="53" y="6"/>
                    </a:lnTo>
                    <a:lnTo>
                      <a:pt x="51" y="4"/>
                    </a:lnTo>
                    <a:close/>
                    <a:moveTo>
                      <a:pt x="2" y="262"/>
                    </a:moveTo>
                    <a:lnTo>
                      <a:pt x="7" y="262"/>
                    </a:lnTo>
                    <a:lnTo>
                      <a:pt x="13" y="264"/>
                    </a:lnTo>
                    <a:lnTo>
                      <a:pt x="15" y="264"/>
                    </a:lnTo>
                    <a:lnTo>
                      <a:pt x="17" y="264"/>
                    </a:lnTo>
                    <a:lnTo>
                      <a:pt x="17" y="262"/>
                    </a:lnTo>
                    <a:lnTo>
                      <a:pt x="15" y="260"/>
                    </a:lnTo>
                    <a:lnTo>
                      <a:pt x="15" y="260"/>
                    </a:lnTo>
                    <a:lnTo>
                      <a:pt x="13" y="260"/>
                    </a:lnTo>
                    <a:lnTo>
                      <a:pt x="7" y="258"/>
                    </a:lnTo>
                    <a:lnTo>
                      <a:pt x="0" y="258"/>
                    </a:lnTo>
                    <a:lnTo>
                      <a:pt x="2" y="260"/>
                    </a:lnTo>
                    <a:lnTo>
                      <a:pt x="2" y="262"/>
                    </a:lnTo>
                    <a:close/>
                  </a:path>
                </a:pathLst>
              </a:custGeom>
              <a:solidFill>
                <a:srgbClr val="E2844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73" name="Freeform 373"/>
              <p:cNvSpPr>
                <a:spLocks noEditPoints="1"/>
              </p:cNvSpPr>
              <p:nvPr/>
            </p:nvSpPr>
            <p:spPr bwMode="auto">
              <a:xfrm>
                <a:off x="1493" y="1326"/>
                <a:ext cx="57" cy="260"/>
              </a:xfrm>
              <a:custGeom>
                <a:avLst/>
                <a:gdLst/>
                <a:ahLst/>
                <a:cxnLst>
                  <a:cxn ang="0">
                    <a:pos x="53" y="6"/>
                  </a:cxn>
                  <a:cxn ang="0">
                    <a:pos x="39" y="4"/>
                  </a:cxn>
                  <a:cxn ang="0">
                    <a:pos x="26" y="0"/>
                  </a:cxn>
                  <a:cxn ang="0">
                    <a:pos x="24" y="2"/>
                  </a:cxn>
                  <a:cxn ang="0">
                    <a:pos x="22" y="4"/>
                  </a:cxn>
                  <a:cxn ang="0">
                    <a:pos x="39" y="8"/>
                  </a:cxn>
                  <a:cxn ang="0">
                    <a:pos x="57" y="12"/>
                  </a:cxn>
                  <a:cxn ang="0">
                    <a:pos x="55" y="10"/>
                  </a:cxn>
                  <a:cxn ang="0">
                    <a:pos x="53" y="6"/>
                  </a:cxn>
                  <a:cxn ang="0">
                    <a:pos x="2" y="260"/>
                  </a:cxn>
                  <a:cxn ang="0">
                    <a:pos x="7" y="260"/>
                  </a:cxn>
                  <a:cxn ang="0">
                    <a:pos x="13" y="262"/>
                  </a:cxn>
                  <a:cxn ang="0">
                    <a:pos x="15" y="262"/>
                  </a:cxn>
                  <a:cxn ang="0">
                    <a:pos x="17" y="262"/>
                  </a:cxn>
                  <a:cxn ang="0">
                    <a:pos x="17" y="260"/>
                  </a:cxn>
                  <a:cxn ang="0">
                    <a:pos x="15" y="258"/>
                  </a:cxn>
                  <a:cxn ang="0">
                    <a:pos x="15" y="258"/>
                  </a:cxn>
                  <a:cxn ang="0">
                    <a:pos x="15" y="258"/>
                  </a:cxn>
                  <a:cxn ang="0">
                    <a:pos x="15" y="258"/>
                  </a:cxn>
                  <a:cxn ang="0">
                    <a:pos x="13" y="258"/>
                  </a:cxn>
                  <a:cxn ang="0">
                    <a:pos x="7" y="256"/>
                  </a:cxn>
                  <a:cxn ang="0">
                    <a:pos x="0" y="256"/>
                  </a:cxn>
                  <a:cxn ang="0">
                    <a:pos x="0" y="258"/>
                  </a:cxn>
                  <a:cxn ang="0">
                    <a:pos x="2" y="260"/>
                  </a:cxn>
                </a:cxnLst>
                <a:rect l="0" t="0" r="r" b="b"/>
                <a:pathLst>
                  <a:path w="57" h="262">
                    <a:moveTo>
                      <a:pt x="53" y="6"/>
                    </a:moveTo>
                    <a:lnTo>
                      <a:pt x="39" y="4"/>
                    </a:lnTo>
                    <a:lnTo>
                      <a:pt x="26" y="0"/>
                    </a:lnTo>
                    <a:lnTo>
                      <a:pt x="24" y="2"/>
                    </a:lnTo>
                    <a:lnTo>
                      <a:pt x="22" y="4"/>
                    </a:lnTo>
                    <a:lnTo>
                      <a:pt x="39" y="8"/>
                    </a:lnTo>
                    <a:lnTo>
                      <a:pt x="57" y="12"/>
                    </a:lnTo>
                    <a:lnTo>
                      <a:pt x="55" y="10"/>
                    </a:lnTo>
                    <a:lnTo>
                      <a:pt x="53" y="6"/>
                    </a:lnTo>
                    <a:close/>
                    <a:moveTo>
                      <a:pt x="2" y="260"/>
                    </a:moveTo>
                    <a:lnTo>
                      <a:pt x="7" y="260"/>
                    </a:lnTo>
                    <a:lnTo>
                      <a:pt x="13" y="262"/>
                    </a:lnTo>
                    <a:lnTo>
                      <a:pt x="15" y="262"/>
                    </a:lnTo>
                    <a:lnTo>
                      <a:pt x="17" y="262"/>
                    </a:lnTo>
                    <a:lnTo>
                      <a:pt x="17" y="260"/>
                    </a:lnTo>
                    <a:lnTo>
                      <a:pt x="15" y="258"/>
                    </a:lnTo>
                    <a:lnTo>
                      <a:pt x="15" y="258"/>
                    </a:lnTo>
                    <a:lnTo>
                      <a:pt x="15" y="258"/>
                    </a:lnTo>
                    <a:lnTo>
                      <a:pt x="15" y="258"/>
                    </a:lnTo>
                    <a:lnTo>
                      <a:pt x="13" y="258"/>
                    </a:lnTo>
                    <a:lnTo>
                      <a:pt x="7" y="256"/>
                    </a:lnTo>
                    <a:lnTo>
                      <a:pt x="0" y="256"/>
                    </a:lnTo>
                    <a:lnTo>
                      <a:pt x="0" y="258"/>
                    </a:lnTo>
                    <a:lnTo>
                      <a:pt x="2" y="260"/>
                    </a:lnTo>
                    <a:close/>
                  </a:path>
                </a:pathLst>
              </a:custGeom>
              <a:solidFill>
                <a:srgbClr val="E38B4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74" name="Freeform 374"/>
              <p:cNvSpPr>
                <a:spLocks noEditPoints="1"/>
              </p:cNvSpPr>
              <p:nvPr/>
            </p:nvSpPr>
            <p:spPr bwMode="auto">
              <a:xfrm>
                <a:off x="1493" y="1328"/>
                <a:ext cx="58" cy="257"/>
              </a:xfrm>
              <a:custGeom>
                <a:avLst/>
                <a:gdLst/>
                <a:ahLst/>
                <a:cxnLst>
                  <a:cxn ang="0">
                    <a:pos x="55" y="8"/>
                  </a:cxn>
                  <a:cxn ang="0">
                    <a:pos x="39" y="4"/>
                  </a:cxn>
                  <a:cxn ang="0">
                    <a:pos x="24" y="0"/>
                  </a:cxn>
                  <a:cxn ang="0">
                    <a:pos x="22" y="2"/>
                  </a:cxn>
                  <a:cxn ang="0">
                    <a:pos x="21" y="4"/>
                  </a:cxn>
                  <a:cxn ang="0">
                    <a:pos x="41" y="8"/>
                  </a:cxn>
                  <a:cxn ang="0">
                    <a:pos x="58" y="13"/>
                  </a:cxn>
                  <a:cxn ang="0">
                    <a:pos x="57" y="10"/>
                  </a:cxn>
                  <a:cxn ang="0">
                    <a:pos x="55" y="8"/>
                  </a:cxn>
                  <a:cxn ang="0">
                    <a:pos x="0" y="256"/>
                  </a:cxn>
                  <a:cxn ang="0">
                    <a:pos x="7" y="256"/>
                  </a:cxn>
                  <a:cxn ang="0">
                    <a:pos x="13" y="258"/>
                  </a:cxn>
                  <a:cxn ang="0">
                    <a:pos x="15" y="258"/>
                  </a:cxn>
                  <a:cxn ang="0">
                    <a:pos x="15" y="258"/>
                  </a:cxn>
                  <a:cxn ang="0">
                    <a:pos x="15" y="256"/>
                  </a:cxn>
                  <a:cxn ang="0">
                    <a:pos x="15" y="256"/>
                  </a:cxn>
                  <a:cxn ang="0">
                    <a:pos x="15" y="254"/>
                  </a:cxn>
                  <a:cxn ang="0">
                    <a:pos x="15" y="254"/>
                  </a:cxn>
                  <a:cxn ang="0">
                    <a:pos x="13" y="254"/>
                  </a:cxn>
                  <a:cxn ang="0">
                    <a:pos x="13" y="254"/>
                  </a:cxn>
                  <a:cxn ang="0">
                    <a:pos x="5" y="252"/>
                  </a:cxn>
                  <a:cxn ang="0">
                    <a:pos x="0" y="252"/>
                  </a:cxn>
                  <a:cxn ang="0">
                    <a:pos x="0" y="254"/>
                  </a:cxn>
                  <a:cxn ang="0">
                    <a:pos x="0" y="256"/>
                  </a:cxn>
                </a:cxnLst>
                <a:rect l="0" t="0" r="r" b="b"/>
                <a:pathLst>
                  <a:path w="58" h="258">
                    <a:moveTo>
                      <a:pt x="55" y="8"/>
                    </a:moveTo>
                    <a:lnTo>
                      <a:pt x="39" y="4"/>
                    </a:lnTo>
                    <a:lnTo>
                      <a:pt x="24" y="0"/>
                    </a:lnTo>
                    <a:lnTo>
                      <a:pt x="22" y="2"/>
                    </a:lnTo>
                    <a:lnTo>
                      <a:pt x="21" y="4"/>
                    </a:lnTo>
                    <a:lnTo>
                      <a:pt x="41" y="8"/>
                    </a:lnTo>
                    <a:lnTo>
                      <a:pt x="58" y="13"/>
                    </a:lnTo>
                    <a:lnTo>
                      <a:pt x="57" y="10"/>
                    </a:lnTo>
                    <a:lnTo>
                      <a:pt x="55" y="8"/>
                    </a:lnTo>
                    <a:close/>
                    <a:moveTo>
                      <a:pt x="0" y="256"/>
                    </a:moveTo>
                    <a:lnTo>
                      <a:pt x="7" y="256"/>
                    </a:lnTo>
                    <a:lnTo>
                      <a:pt x="13" y="258"/>
                    </a:lnTo>
                    <a:lnTo>
                      <a:pt x="15" y="258"/>
                    </a:lnTo>
                    <a:lnTo>
                      <a:pt x="15" y="258"/>
                    </a:lnTo>
                    <a:lnTo>
                      <a:pt x="15" y="256"/>
                    </a:lnTo>
                    <a:lnTo>
                      <a:pt x="15" y="256"/>
                    </a:lnTo>
                    <a:lnTo>
                      <a:pt x="15" y="254"/>
                    </a:lnTo>
                    <a:lnTo>
                      <a:pt x="15" y="254"/>
                    </a:lnTo>
                    <a:lnTo>
                      <a:pt x="13" y="254"/>
                    </a:lnTo>
                    <a:lnTo>
                      <a:pt x="13" y="254"/>
                    </a:lnTo>
                    <a:lnTo>
                      <a:pt x="5" y="252"/>
                    </a:lnTo>
                    <a:lnTo>
                      <a:pt x="0" y="252"/>
                    </a:lnTo>
                    <a:lnTo>
                      <a:pt x="0" y="254"/>
                    </a:lnTo>
                    <a:lnTo>
                      <a:pt x="0" y="256"/>
                    </a:lnTo>
                    <a:close/>
                  </a:path>
                </a:pathLst>
              </a:custGeom>
              <a:solidFill>
                <a:srgbClr val="E48C4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75" name="Freeform 375"/>
              <p:cNvSpPr>
                <a:spLocks noEditPoints="1"/>
              </p:cNvSpPr>
              <p:nvPr/>
            </p:nvSpPr>
            <p:spPr bwMode="auto">
              <a:xfrm>
                <a:off x="1493" y="1332"/>
                <a:ext cx="62" cy="254"/>
              </a:xfrm>
              <a:custGeom>
                <a:avLst/>
                <a:gdLst/>
                <a:ahLst/>
                <a:cxnLst>
                  <a:cxn ang="0">
                    <a:pos x="57" y="8"/>
                  </a:cxn>
                  <a:cxn ang="0">
                    <a:pos x="39" y="4"/>
                  </a:cxn>
                  <a:cxn ang="0">
                    <a:pos x="22" y="0"/>
                  </a:cxn>
                  <a:cxn ang="0">
                    <a:pos x="21" y="2"/>
                  </a:cxn>
                  <a:cxn ang="0">
                    <a:pos x="21" y="4"/>
                  </a:cxn>
                  <a:cxn ang="0">
                    <a:pos x="30" y="6"/>
                  </a:cxn>
                  <a:cxn ang="0">
                    <a:pos x="41" y="8"/>
                  </a:cxn>
                  <a:cxn ang="0">
                    <a:pos x="53" y="10"/>
                  </a:cxn>
                  <a:cxn ang="0">
                    <a:pos x="62" y="13"/>
                  </a:cxn>
                  <a:cxn ang="0">
                    <a:pos x="58" y="11"/>
                  </a:cxn>
                  <a:cxn ang="0">
                    <a:pos x="57" y="8"/>
                  </a:cxn>
                  <a:cxn ang="0">
                    <a:pos x="0" y="252"/>
                  </a:cxn>
                  <a:cxn ang="0">
                    <a:pos x="7" y="252"/>
                  </a:cxn>
                  <a:cxn ang="0">
                    <a:pos x="13" y="254"/>
                  </a:cxn>
                  <a:cxn ang="0">
                    <a:pos x="15" y="254"/>
                  </a:cxn>
                  <a:cxn ang="0">
                    <a:pos x="15" y="254"/>
                  </a:cxn>
                  <a:cxn ang="0">
                    <a:pos x="15" y="252"/>
                  </a:cxn>
                  <a:cxn ang="0">
                    <a:pos x="13" y="250"/>
                  </a:cxn>
                  <a:cxn ang="0">
                    <a:pos x="13" y="250"/>
                  </a:cxn>
                  <a:cxn ang="0">
                    <a:pos x="13" y="250"/>
                  </a:cxn>
                  <a:cxn ang="0">
                    <a:pos x="5" y="248"/>
                  </a:cxn>
                  <a:cxn ang="0">
                    <a:pos x="0" y="248"/>
                  </a:cxn>
                  <a:cxn ang="0">
                    <a:pos x="0" y="250"/>
                  </a:cxn>
                  <a:cxn ang="0">
                    <a:pos x="0" y="252"/>
                  </a:cxn>
                </a:cxnLst>
                <a:rect l="0" t="0" r="r" b="b"/>
                <a:pathLst>
                  <a:path w="62" h="254">
                    <a:moveTo>
                      <a:pt x="57" y="8"/>
                    </a:moveTo>
                    <a:lnTo>
                      <a:pt x="39" y="4"/>
                    </a:lnTo>
                    <a:lnTo>
                      <a:pt x="22" y="0"/>
                    </a:lnTo>
                    <a:lnTo>
                      <a:pt x="21" y="2"/>
                    </a:lnTo>
                    <a:lnTo>
                      <a:pt x="21" y="4"/>
                    </a:lnTo>
                    <a:lnTo>
                      <a:pt x="30" y="6"/>
                    </a:lnTo>
                    <a:lnTo>
                      <a:pt x="41" y="8"/>
                    </a:lnTo>
                    <a:lnTo>
                      <a:pt x="53" y="10"/>
                    </a:lnTo>
                    <a:lnTo>
                      <a:pt x="62" y="13"/>
                    </a:lnTo>
                    <a:lnTo>
                      <a:pt x="58" y="11"/>
                    </a:lnTo>
                    <a:lnTo>
                      <a:pt x="57" y="8"/>
                    </a:lnTo>
                    <a:close/>
                    <a:moveTo>
                      <a:pt x="0" y="252"/>
                    </a:moveTo>
                    <a:lnTo>
                      <a:pt x="7" y="252"/>
                    </a:lnTo>
                    <a:lnTo>
                      <a:pt x="13" y="254"/>
                    </a:lnTo>
                    <a:lnTo>
                      <a:pt x="15" y="254"/>
                    </a:lnTo>
                    <a:lnTo>
                      <a:pt x="15" y="254"/>
                    </a:lnTo>
                    <a:lnTo>
                      <a:pt x="15" y="252"/>
                    </a:lnTo>
                    <a:lnTo>
                      <a:pt x="13" y="250"/>
                    </a:lnTo>
                    <a:lnTo>
                      <a:pt x="13" y="250"/>
                    </a:lnTo>
                    <a:lnTo>
                      <a:pt x="13" y="250"/>
                    </a:lnTo>
                    <a:lnTo>
                      <a:pt x="5" y="248"/>
                    </a:lnTo>
                    <a:lnTo>
                      <a:pt x="0" y="248"/>
                    </a:lnTo>
                    <a:lnTo>
                      <a:pt x="0" y="250"/>
                    </a:lnTo>
                    <a:lnTo>
                      <a:pt x="0" y="252"/>
                    </a:lnTo>
                    <a:close/>
                  </a:path>
                </a:pathLst>
              </a:custGeom>
              <a:solidFill>
                <a:srgbClr val="E48C4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76" name="Freeform 376"/>
              <p:cNvSpPr>
                <a:spLocks noEditPoints="1"/>
              </p:cNvSpPr>
              <p:nvPr/>
            </p:nvSpPr>
            <p:spPr bwMode="auto">
              <a:xfrm>
                <a:off x="1490" y="1333"/>
                <a:ext cx="66" cy="251"/>
              </a:xfrm>
              <a:custGeom>
                <a:avLst/>
                <a:gdLst/>
                <a:ahLst/>
                <a:cxnLst>
                  <a:cxn ang="0">
                    <a:pos x="60" y="9"/>
                  </a:cxn>
                  <a:cxn ang="0">
                    <a:pos x="43" y="4"/>
                  </a:cxn>
                  <a:cxn ang="0">
                    <a:pos x="23" y="0"/>
                  </a:cxn>
                  <a:cxn ang="0">
                    <a:pos x="23" y="2"/>
                  </a:cxn>
                  <a:cxn ang="0">
                    <a:pos x="21" y="4"/>
                  </a:cxn>
                  <a:cxn ang="0">
                    <a:pos x="32" y="6"/>
                  </a:cxn>
                  <a:cxn ang="0">
                    <a:pos x="45" y="8"/>
                  </a:cxn>
                  <a:cxn ang="0">
                    <a:pos x="57" y="11"/>
                  </a:cxn>
                  <a:cxn ang="0">
                    <a:pos x="66" y="15"/>
                  </a:cxn>
                  <a:cxn ang="0">
                    <a:pos x="64" y="11"/>
                  </a:cxn>
                  <a:cxn ang="0">
                    <a:pos x="60" y="9"/>
                  </a:cxn>
                  <a:cxn ang="0">
                    <a:pos x="2" y="248"/>
                  </a:cxn>
                  <a:cxn ang="0">
                    <a:pos x="7" y="248"/>
                  </a:cxn>
                  <a:cxn ang="0">
                    <a:pos x="15" y="250"/>
                  </a:cxn>
                  <a:cxn ang="0">
                    <a:pos x="15" y="250"/>
                  </a:cxn>
                  <a:cxn ang="0">
                    <a:pos x="17" y="250"/>
                  </a:cxn>
                  <a:cxn ang="0">
                    <a:pos x="15" y="248"/>
                  </a:cxn>
                  <a:cxn ang="0">
                    <a:pos x="15" y="246"/>
                  </a:cxn>
                  <a:cxn ang="0">
                    <a:pos x="15" y="246"/>
                  </a:cxn>
                  <a:cxn ang="0">
                    <a:pos x="15" y="246"/>
                  </a:cxn>
                  <a:cxn ang="0">
                    <a:pos x="7" y="245"/>
                  </a:cxn>
                  <a:cxn ang="0">
                    <a:pos x="0" y="245"/>
                  </a:cxn>
                  <a:cxn ang="0">
                    <a:pos x="2" y="246"/>
                  </a:cxn>
                  <a:cxn ang="0">
                    <a:pos x="2" y="248"/>
                  </a:cxn>
                </a:cxnLst>
                <a:rect l="0" t="0" r="r" b="b"/>
                <a:pathLst>
                  <a:path w="66" h="250">
                    <a:moveTo>
                      <a:pt x="60" y="9"/>
                    </a:moveTo>
                    <a:lnTo>
                      <a:pt x="43" y="4"/>
                    </a:lnTo>
                    <a:lnTo>
                      <a:pt x="23" y="0"/>
                    </a:lnTo>
                    <a:lnTo>
                      <a:pt x="23" y="2"/>
                    </a:lnTo>
                    <a:lnTo>
                      <a:pt x="21" y="4"/>
                    </a:lnTo>
                    <a:lnTo>
                      <a:pt x="32" y="6"/>
                    </a:lnTo>
                    <a:lnTo>
                      <a:pt x="45" y="8"/>
                    </a:lnTo>
                    <a:lnTo>
                      <a:pt x="57" y="11"/>
                    </a:lnTo>
                    <a:lnTo>
                      <a:pt x="66" y="15"/>
                    </a:lnTo>
                    <a:lnTo>
                      <a:pt x="64" y="11"/>
                    </a:lnTo>
                    <a:lnTo>
                      <a:pt x="60" y="9"/>
                    </a:lnTo>
                    <a:close/>
                    <a:moveTo>
                      <a:pt x="2" y="248"/>
                    </a:moveTo>
                    <a:lnTo>
                      <a:pt x="7" y="248"/>
                    </a:lnTo>
                    <a:lnTo>
                      <a:pt x="15" y="250"/>
                    </a:lnTo>
                    <a:lnTo>
                      <a:pt x="15" y="250"/>
                    </a:lnTo>
                    <a:lnTo>
                      <a:pt x="17" y="250"/>
                    </a:lnTo>
                    <a:lnTo>
                      <a:pt x="15" y="248"/>
                    </a:lnTo>
                    <a:lnTo>
                      <a:pt x="15" y="246"/>
                    </a:lnTo>
                    <a:lnTo>
                      <a:pt x="15" y="246"/>
                    </a:lnTo>
                    <a:lnTo>
                      <a:pt x="15" y="246"/>
                    </a:lnTo>
                    <a:lnTo>
                      <a:pt x="7" y="245"/>
                    </a:lnTo>
                    <a:lnTo>
                      <a:pt x="0" y="245"/>
                    </a:lnTo>
                    <a:lnTo>
                      <a:pt x="2" y="246"/>
                    </a:lnTo>
                    <a:lnTo>
                      <a:pt x="2" y="248"/>
                    </a:lnTo>
                    <a:close/>
                  </a:path>
                </a:pathLst>
              </a:custGeom>
              <a:solidFill>
                <a:srgbClr val="E48E5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77" name="Freeform 377"/>
              <p:cNvSpPr>
                <a:spLocks noEditPoints="1"/>
              </p:cNvSpPr>
              <p:nvPr/>
            </p:nvSpPr>
            <p:spPr bwMode="auto">
              <a:xfrm>
                <a:off x="1490" y="1334"/>
                <a:ext cx="70" cy="248"/>
              </a:xfrm>
              <a:custGeom>
                <a:avLst/>
                <a:gdLst/>
                <a:ahLst/>
                <a:cxnLst>
                  <a:cxn ang="0">
                    <a:pos x="64" y="9"/>
                  </a:cxn>
                  <a:cxn ang="0">
                    <a:pos x="55" y="6"/>
                  </a:cxn>
                  <a:cxn ang="0">
                    <a:pos x="43" y="4"/>
                  </a:cxn>
                  <a:cxn ang="0">
                    <a:pos x="32" y="2"/>
                  </a:cxn>
                  <a:cxn ang="0">
                    <a:pos x="23" y="0"/>
                  </a:cxn>
                  <a:cxn ang="0">
                    <a:pos x="21" y="2"/>
                  </a:cxn>
                  <a:cxn ang="0">
                    <a:pos x="19" y="4"/>
                  </a:cxn>
                  <a:cxn ang="0">
                    <a:pos x="19" y="4"/>
                  </a:cxn>
                  <a:cxn ang="0">
                    <a:pos x="19" y="4"/>
                  </a:cxn>
                  <a:cxn ang="0">
                    <a:pos x="32" y="6"/>
                  </a:cxn>
                  <a:cxn ang="0">
                    <a:pos x="45" y="7"/>
                  </a:cxn>
                  <a:cxn ang="0">
                    <a:pos x="59" y="11"/>
                  </a:cxn>
                  <a:cxn ang="0">
                    <a:pos x="70" y="17"/>
                  </a:cxn>
                  <a:cxn ang="0">
                    <a:pos x="66" y="13"/>
                  </a:cxn>
                  <a:cxn ang="0">
                    <a:pos x="64" y="9"/>
                  </a:cxn>
                  <a:cxn ang="0">
                    <a:pos x="2" y="244"/>
                  </a:cxn>
                  <a:cxn ang="0">
                    <a:pos x="7" y="244"/>
                  </a:cxn>
                  <a:cxn ang="0">
                    <a:pos x="15" y="246"/>
                  </a:cxn>
                  <a:cxn ang="0">
                    <a:pos x="15" y="246"/>
                  </a:cxn>
                  <a:cxn ang="0">
                    <a:pos x="15" y="246"/>
                  </a:cxn>
                  <a:cxn ang="0">
                    <a:pos x="15" y="244"/>
                  </a:cxn>
                  <a:cxn ang="0">
                    <a:pos x="15" y="243"/>
                  </a:cxn>
                  <a:cxn ang="0">
                    <a:pos x="7" y="241"/>
                  </a:cxn>
                  <a:cxn ang="0">
                    <a:pos x="0" y="241"/>
                  </a:cxn>
                  <a:cxn ang="0">
                    <a:pos x="0" y="243"/>
                  </a:cxn>
                  <a:cxn ang="0">
                    <a:pos x="2" y="244"/>
                  </a:cxn>
                </a:cxnLst>
                <a:rect l="0" t="0" r="r" b="b"/>
                <a:pathLst>
                  <a:path w="70" h="246">
                    <a:moveTo>
                      <a:pt x="64" y="9"/>
                    </a:moveTo>
                    <a:lnTo>
                      <a:pt x="55" y="6"/>
                    </a:lnTo>
                    <a:lnTo>
                      <a:pt x="43" y="4"/>
                    </a:lnTo>
                    <a:lnTo>
                      <a:pt x="32" y="2"/>
                    </a:lnTo>
                    <a:lnTo>
                      <a:pt x="23" y="0"/>
                    </a:lnTo>
                    <a:lnTo>
                      <a:pt x="21" y="2"/>
                    </a:lnTo>
                    <a:lnTo>
                      <a:pt x="19" y="4"/>
                    </a:lnTo>
                    <a:lnTo>
                      <a:pt x="19" y="4"/>
                    </a:lnTo>
                    <a:lnTo>
                      <a:pt x="19" y="4"/>
                    </a:lnTo>
                    <a:lnTo>
                      <a:pt x="32" y="6"/>
                    </a:lnTo>
                    <a:lnTo>
                      <a:pt x="45" y="7"/>
                    </a:lnTo>
                    <a:lnTo>
                      <a:pt x="59" y="11"/>
                    </a:lnTo>
                    <a:lnTo>
                      <a:pt x="70" y="17"/>
                    </a:lnTo>
                    <a:lnTo>
                      <a:pt x="66" y="13"/>
                    </a:lnTo>
                    <a:lnTo>
                      <a:pt x="64" y="9"/>
                    </a:lnTo>
                    <a:close/>
                    <a:moveTo>
                      <a:pt x="2" y="244"/>
                    </a:moveTo>
                    <a:lnTo>
                      <a:pt x="7" y="244"/>
                    </a:lnTo>
                    <a:lnTo>
                      <a:pt x="15" y="246"/>
                    </a:lnTo>
                    <a:lnTo>
                      <a:pt x="15" y="246"/>
                    </a:lnTo>
                    <a:lnTo>
                      <a:pt x="15" y="246"/>
                    </a:lnTo>
                    <a:lnTo>
                      <a:pt x="15" y="244"/>
                    </a:lnTo>
                    <a:lnTo>
                      <a:pt x="15" y="243"/>
                    </a:lnTo>
                    <a:lnTo>
                      <a:pt x="7" y="241"/>
                    </a:lnTo>
                    <a:lnTo>
                      <a:pt x="0" y="241"/>
                    </a:lnTo>
                    <a:lnTo>
                      <a:pt x="0" y="243"/>
                    </a:lnTo>
                    <a:lnTo>
                      <a:pt x="2" y="244"/>
                    </a:lnTo>
                    <a:close/>
                  </a:path>
                </a:pathLst>
              </a:custGeom>
              <a:solidFill>
                <a:srgbClr val="E48F5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78" name="Freeform 378"/>
              <p:cNvSpPr>
                <a:spLocks noEditPoints="1"/>
              </p:cNvSpPr>
              <p:nvPr/>
            </p:nvSpPr>
            <p:spPr bwMode="auto">
              <a:xfrm>
                <a:off x="1490" y="1336"/>
                <a:ext cx="72" cy="242"/>
              </a:xfrm>
              <a:custGeom>
                <a:avLst/>
                <a:gdLst/>
                <a:ahLst/>
                <a:cxnLst>
                  <a:cxn ang="0">
                    <a:pos x="66" y="11"/>
                  </a:cxn>
                  <a:cxn ang="0">
                    <a:pos x="57" y="7"/>
                  </a:cxn>
                  <a:cxn ang="0">
                    <a:pos x="45" y="4"/>
                  </a:cxn>
                  <a:cxn ang="0">
                    <a:pos x="32" y="2"/>
                  </a:cxn>
                  <a:cxn ang="0">
                    <a:pos x="21" y="0"/>
                  </a:cxn>
                  <a:cxn ang="0">
                    <a:pos x="19" y="0"/>
                  </a:cxn>
                  <a:cxn ang="0">
                    <a:pos x="19" y="2"/>
                  </a:cxn>
                  <a:cxn ang="0">
                    <a:pos x="19" y="2"/>
                  </a:cxn>
                  <a:cxn ang="0">
                    <a:pos x="17" y="4"/>
                  </a:cxn>
                  <a:cxn ang="0">
                    <a:pos x="32" y="5"/>
                  </a:cxn>
                  <a:cxn ang="0">
                    <a:pos x="45" y="7"/>
                  </a:cxn>
                  <a:cxn ang="0">
                    <a:pos x="59" y="13"/>
                  </a:cxn>
                  <a:cxn ang="0">
                    <a:pos x="72" y="19"/>
                  </a:cxn>
                  <a:cxn ang="0">
                    <a:pos x="70" y="15"/>
                  </a:cxn>
                  <a:cxn ang="0">
                    <a:pos x="66" y="11"/>
                  </a:cxn>
                  <a:cxn ang="0">
                    <a:pos x="0" y="241"/>
                  </a:cxn>
                  <a:cxn ang="0">
                    <a:pos x="7" y="241"/>
                  </a:cxn>
                  <a:cxn ang="0">
                    <a:pos x="15" y="242"/>
                  </a:cxn>
                  <a:cxn ang="0">
                    <a:pos x="15" y="242"/>
                  </a:cxn>
                  <a:cxn ang="0">
                    <a:pos x="15" y="242"/>
                  </a:cxn>
                  <a:cxn ang="0">
                    <a:pos x="15" y="241"/>
                  </a:cxn>
                  <a:cxn ang="0">
                    <a:pos x="15" y="239"/>
                  </a:cxn>
                  <a:cxn ang="0">
                    <a:pos x="7" y="237"/>
                  </a:cxn>
                  <a:cxn ang="0">
                    <a:pos x="0" y="237"/>
                  </a:cxn>
                  <a:cxn ang="0">
                    <a:pos x="0" y="239"/>
                  </a:cxn>
                  <a:cxn ang="0">
                    <a:pos x="0" y="241"/>
                  </a:cxn>
                </a:cxnLst>
                <a:rect l="0" t="0" r="r" b="b"/>
                <a:pathLst>
                  <a:path w="72" h="242">
                    <a:moveTo>
                      <a:pt x="66" y="11"/>
                    </a:moveTo>
                    <a:lnTo>
                      <a:pt x="57" y="7"/>
                    </a:lnTo>
                    <a:lnTo>
                      <a:pt x="45" y="4"/>
                    </a:lnTo>
                    <a:lnTo>
                      <a:pt x="32" y="2"/>
                    </a:lnTo>
                    <a:lnTo>
                      <a:pt x="21" y="0"/>
                    </a:lnTo>
                    <a:lnTo>
                      <a:pt x="19" y="0"/>
                    </a:lnTo>
                    <a:lnTo>
                      <a:pt x="19" y="2"/>
                    </a:lnTo>
                    <a:lnTo>
                      <a:pt x="19" y="2"/>
                    </a:lnTo>
                    <a:lnTo>
                      <a:pt x="17" y="4"/>
                    </a:lnTo>
                    <a:lnTo>
                      <a:pt x="32" y="5"/>
                    </a:lnTo>
                    <a:lnTo>
                      <a:pt x="45" y="7"/>
                    </a:lnTo>
                    <a:lnTo>
                      <a:pt x="59" y="13"/>
                    </a:lnTo>
                    <a:lnTo>
                      <a:pt x="72" y="19"/>
                    </a:lnTo>
                    <a:lnTo>
                      <a:pt x="70" y="15"/>
                    </a:lnTo>
                    <a:lnTo>
                      <a:pt x="66" y="11"/>
                    </a:lnTo>
                    <a:close/>
                    <a:moveTo>
                      <a:pt x="0" y="241"/>
                    </a:moveTo>
                    <a:lnTo>
                      <a:pt x="7" y="241"/>
                    </a:lnTo>
                    <a:lnTo>
                      <a:pt x="15" y="242"/>
                    </a:lnTo>
                    <a:lnTo>
                      <a:pt x="15" y="242"/>
                    </a:lnTo>
                    <a:lnTo>
                      <a:pt x="15" y="242"/>
                    </a:lnTo>
                    <a:lnTo>
                      <a:pt x="15" y="241"/>
                    </a:lnTo>
                    <a:lnTo>
                      <a:pt x="15" y="239"/>
                    </a:lnTo>
                    <a:lnTo>
                      <a:pt x="7" y="237"/>
                    </a:lnTo>
                    <a:lnTo>
                      <a:pt x="0" y="237"/>
                    </a:lnTo>
                    <a:lnTo>
                      <a:pt x="0" y="239"/>
                    </a:lnTo>
                    <a:lnTo>
                      <a:pt x="0" y="241"/>
                    </a:lnTo>
                    <a:close/>
                  </a:path>
                </a:pathLst>
              </a:custGeom>
              <a:solidFill>
                <a:srgbClr val="E5905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79" name="Freeform 379"/>
              <p:cNvSpPr>
                <a:spLocks noEditPoints="1"/>
              </p:cNvSpPr>
              <p:nvPr/>
            </p:nvSpPr>
            <p:spPr bwMode="auto">
              <a:xfrm>
                <a:off x="1490" y="1338"/>
                <a:ext cx="74" cy="239"/>
              </a:xfrm>
              <a:custGeom>
                <a:avLst/>
                <a:gdLst/>
                <a:ahLst/>
                <a:cxnLst>
                  <a:cxn ang="0">
                    <a:pos x="70" y="13"/>
                  </a:cxn>
                  <a:cxn ang="0">
                    <a:pos x="59" y="7"/>
                  </a:cxn>
                  <a:cxn ang="0">
                    <a:pos x="45" y="3"/>
                  </a:cxn>
                  <a:cxn ang="0">
                    <a:pos x="32" y="2"/>
                  </a:cxn>
                  <a:cxn ang="0">
                    <a:pos x="19" y="0"/>
                  </a:cxn>
                  <a:cxn ang="0">
                    <a:pos x="17" y="2"/>
                  </a:cxn>
                  <a:cxn ang="0">
                    <a:pos x="15" y="3"/>
                  </a:cxn>
                  <a:cxn ang="0">
                    <a:pos x="30" y="5"/>
                  </a:cxn>
                  <a:cxn ang="0">
                    <a:pos x="45" y="7"/>
                  </a:cxn>
                  <a:cxn ang="0">
                    <a:pos x="59" y="13"/>
                  </a:cxn>
                  <a:cxn ang="0">
                    <a:pos x="72" y="19"/>
                  </a:cxn>
                  <a:cxn ang="0">
                    <a:pos x="72" y="19"/>
                  </a:cxn>
                  <a:cxn ang="0">
                    <a:pos x="74" y="19"/>
                  </a:cxn>
                  <a:cxn ang="0">
                    <a:pos x="72" y="15"/>
                  </a:cxn>
                  <a:cxn ang="0">
                    <a:pos x="70" y="13"/>
                  </a:cxn>
                  <a:cxn ang="0">
                    <a:pos x="0" y="237"/>
                  </a:cxn>
                  <a:cxn ang="0">
                    <a:pos x="7" y="237"/>
                  </a:cxn>
                  <a:cxn ang="0">
                    <a:pos x="15" y="239"/>
                  </a:cxn>
                  <a:cxn ang="0">
                    <a:pos x="15" y="237"/>
                  </a:cxn>
                  <a:cxn ang="0">
                    <a:pos x="13" y="235"/>
                  </a:cxn>
                  <a:cxn ang="0">
                    <a:pos x="7" y="233"/>
                  </a:cxn>
                  <a:cxn ang="0">
                    <a:pos x="0" y="233"/>
                  </a:cxn>
                  <a:cxn ang="0">
                    <a:pos x="0" y="235"/>
                  </a:cxn>
                  <a:cxn ang="0">
                    <a:pos x="0" y="237"/>
                  </a:cxn>
                </a:cxnLst>
                <a:rect l="0" t="0" r="r" b="b"/>
                <a:pathLst>
                  <a:path w="74" h="239">
                    <a:moveTo>
                      <a:pt x="70" y="13"/>
                    </a:moveTo>
                    <a:lnTo>
                      <a:pt x="59" y="7"/>
                    </a:lnTo>
                    <a:lnTo>
                      <a:pt x="45" y="3"/>
                    </a:lnTo>
                    <a:lnTo>
                      <a:pt x="32" y="2"/>
                    </a:lnTo>
                    <a:lnTo>
                      <a:pt x="19" y="0"/>
                    </a:lnTo>
                    <a:lnTo>
                      <a:pt x="17" y="2"/>
                    </a:lnTo>
                    <a:lnTo>
                      <a:pt x="15" y="3"/>
                    </a:lnTo>
                    <a:lnTo>
                      <a:pt x="30" y="5"/>
                    </a:lnTo>
                    <a:lnTo>
                      <a:pt x="45" y="7"/>
                    </a:lnTo>
                    <a:lnTo>
                      <a:pt x="59" y="13"/>
                    </a:lnTo>
                    <a:lnTo>
                      <a:pt x="72" y="19"/>
                    </a:lnTo>
                    <a:lnTo>
                      <a:pt x="72" y="19"/>
                    </a:lnTo>
                    <a:lnTo>
                      <a:pt x="74" y="19"/>
                    </a:lnTo>
                    <a:lnTo>
                      <a:pt x="72" y="15"/>
                    </a:lnTo>
                    <a:lnTo>
                      <a:pt x="70" y="13"/>
                    </a:lnTo>
                    <a:close/>
                    <a:moveTo>
                      <a:pt x="0" y="237"/>
                    </a:moveTo>
                    <a:lnTo>
                      <a:pt x="7" y="237"/>
                    </a:lnTo>
                    <a:lnTo>
                      <a:pt x="15" y="239"/>
                    </a:lnTo>
                    <a:lnTo>
                      <a:pt x="15" y="237"/>
                    </a:lnTo>
                    <a:lnTo>
                      <a:pt x="13" y="235"/>
                    </a:lnTo>
                    <a:lnTo>
                      <a:pt x="7" y="233"/>
                    </a:lnTo>
                    <a:lnTo>
                      <a:pt x="0" y="233"/>
                    </a:lnTo>
                    <a:lnTo>
                      <a:pt x="0" y="235"/>
                    </a:lnTo>
                    <a:lnTo>
                      <a:pt x="0" y="237"/>
                    </a:lnTo>
                    <a:close/>
                  </a:path>
                </a:pathLst>
              </a:custGeom>
              <a:solidFill>
                <a:srgbClr val="E5915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80" name="Freeform 380"/>
              <p:cNvSpPr>
                <a:spLocks noEditPoints="1"/>
              </p:cNvSpPr>
              <p:nvPr/>
            </p:nvSpPr>
            <p:spPr bwMode="auto">
              <a:xfrm>
                <a:off x="1490" y="1340"/>
                <a:ext cx="74" cy="235"/>
              </a:xfrm>
              <a:custGeom>
                <a:avLst/>
                <a:gdLst/>
                <a:ahLst/>
                <a:cxnLst>
                  <a:cxn ang="0">
                    <a:pos x="72" y="15"/>
                  </a:cxn>
                  <a:cxn ang="0">
                    <a:pos x="59" y="9"/>
                  </a:cxn>
                  <a:cxn ang="0">
                    <a:pos x="45" y="3"/>
                  </a:cxn>
                  <a:cxn ang="0">
                    <a:pos x="32" y="1"/>
                  </a:cxn>
                  <a:cxn ang="0">
                    <a:pos x="17" y="0"/>
                  </a:cxn>
                  <a:cxn ang="0">
                    <a:pos x="15" y="1"/>
                  </a:cxn>
                  <a:cxn ang="0">
                    <a:pos x="13" y="3"/>
                  </a:cxn>
                  <a:cxn ang="0">
                    <a:pos x="15" y="3"/>
                  </a:cxn>
                  <a:cxn ang="0">
                    <a:pos x="15" y="3"/>
                  </a:cxn>
                  <a:cxn ang="0">
                    <a:pos x="30" y="5"/>
                  </a:cxn>
                  <a:cxn ang="0">
                    <a:pos x="43" y="7"/>
                  </a:cxn>
                  <a:cxn ang="0">
                    <a:pos x="57" y="11"/>
                  </a:cxn>
                  <a:cxn ang="0">
                    <a:pos x="70" y="18"/>
                  </a:cxn>
                  <a:cxn ang="0">
                    <a:pos x="72" y="17"/>
                  </a:cxn>
                  <a:cxn ang="0">
                    <a:pos x="74" y="17"/>
                  </a:cxn>
                  <a:cxn ang="0">
                    <a:pos x="72" y="15"/>
                  </a:cxn>
                  <a:cxn ang="0">
                    <a:pos x="72" y="15"/>
                  </a:cxn>
                  <a:cxn ang="0">
                    <a:pos x="0" y="233"/>
                  </a:cxn>
                  <a:cxn ang="0">
                    <a:pos x="7" y="233"/>
                  </a:cxn>
                  <a:cxn ang="0">
                    <a:pos x="15" y="235"/>
                  </a:cxn>
                  <a:cxn ang="0">
                    <a:pos x="13" y="233"/>
                  </a:cxn>
                  <a:cxn ang="0">
                    <a:pos x="13" y="231"/>
                  </a:cxn>
                  <a:cxn ang="0">
                    <a:pos x="5" y="229"/>
                  </a:cxn>
                  <a:cxn ang="0">
                    <a:pos x="0" y="229"/>
                  </a:cxn>
                  <a:cxn ang="0">
                    <a:pos x="0" y="231"/>
                  </a:cxn>
                  <a:cxn ang="0">
                    <a:pos x="0" y="233"/>
                  </a:cxn>
                </a:cxnLst>
                <a:rect l="0" t="0" r="r" b="b"/>
                <a:pathLst>
                  <a:path w="74" h="235">
                    <a:moveTo>
                      <a:pt x="72" y="15"/>
                    </a:moveTo>
                    <a:lnTo>
                      <a:pt x="59" y="9"/>
                    </a:lnTo>
                    <a:lnTo>
                      <a:pt x="45" y="3"/>
                    </a:lnTo>
                    <a:lnTo>
                      <a:pt x="32" y="1"/>
                    </a:lnTo>
                    <a:lnTo>
                      <a:pt x="17" y="0"/>
                    </a:lnTo>
                    <a:lnTo>
                      <a:pt x="15" y="1"/>
                    </a:lnTo>
                    <a:lnTo>
                      <a:pt x="13" y="3"/>
                    </a:lnTo>
                    <a:lnTo>
                      <a:pt x="15" y="3"/>
                    </a:lnTo>
                    <a:lnTo>
                      <a:pt x="15" y="3"/>
                    </a:lnTo>
                    <a:lnTo>
                      <a:pt x="30" y="5"/>
                    </a:lnTo>
                    <a:lnTo>
                      <a:pt x="43" y="7"/>
                    </a:lnTo>
                    <a:lnTo>
                      <a:pt x="57" y="11"/>
                    </a:lnTo>
                    <a:lnTo>
                      <a:pt x="70" y="18"/>
                    </a:lnTo>
                    <a:lnTo>
                      <a:pt x="72" y="17"/>
                    </a:lnTo>
                    <a:lnTo>
                      <a:pt x="74" y="17"/>
                    </a:lnTo>
                    <a:lnTo>
                      <a:pt x="72" y="15"/>
                    </a:lnTo>
                    <a:lnTo>
                      <a:pt x="72" y="15"/>
                    </a:lnTo>
                    <a:close/>
                    <a:moveTo>
                      <a:pt x="0" y="233"/>
                    </a:moveTo>
                    <a:lnTo>
                      <a:pt x="7" y="233"/>
                    </a:lnTo>
                    <a:lnTo>
                      <a:pt x="15" y="235"/>
                    </a:lnTo>
                    <a:lnTo>
                      <a:pt x="13" y="233"/>
                    </a:lnTo>
                    <a:lnTo>
                      <a:pt x="13" y="231"/>
                    </a:lnTo>
                    <a:lnTo>
                      <a:pt x="5" y="229"/>
                    </a:lnTo>
                    <a:lnTo>
                      <a:pt x="0" y="229"/>
                    </a:lnTo>
                    <a:lnTo>
                      <a:pt x="0" y="231"/>
                    </a:lnTo>
                    <a:lnTo>
                      <a:pt x="0" y="233"/>
                    </a:lnTo>
                    <a:close/>
                  </a:path>
                </a:pathLst>
              </a:custGeom>
              <a:solidFill>
                <a:srgbClr val="E5935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81" name="Freeform 381"/>
              <p:cNvSpPr>
                <a:spLocks noEditPoints="1"/>
              </p:cNvSpPr>
              <p:nvPr/>
            </p:nvSpPr>
            <p:spPr bwMode="auto">
              <a:xfrm>
                <a:off x="1489" y="1341"/>
                <a:ext cx="74" cy="232"/>
              </a:xfrm>
              <a:custGeom>
                <a:avLst/>
                <a:gdLst/>
                <a:ahLst/>
                <a:cxnLst>
                  <a:cxn ang="0">
                    <a:pos x="74" y="16"/>
                  </a:cxn>
                  <a:cxn ang="0">
                    <a:pos x="61" y="10"/>
                  </a:cxn>
                  <a:cxn ang="0">
                    <a:pos x="47" y="4"/>
                  </a:cxn>
                  <a:cxn ang="0">
                    <a:pos x="32" y="2"/>
                  </a:cxn>
                  <a:cxn ang="0">
                    <a:pos x="17" y="0"/>
                  </a:cxn>
                  <a:cxn ang="0">
                    <a:pos x="15" y="2"/>
                  </a:cxn>
                  <a:cxn ang="0">
                    <a:pos x="13" y="4"/>
                  </a:cxn>
                  <a:cxn ang="0">
                    <a:pos x="15" y="4"/>
                  </a:cxn>
                  <a:cxn ang="0">
                    <a:pos x="17" y="4"/>
                  </a:cxn>
                  <a:cxn ang="0">
                    <a:pos x="32" y="6"/>
                  </a:cxn>
                  <a:cxn ang="0">
                    <a:pos x="45" y="8"/>
                  </a:cxn>
                  <a:cxn ang="0">
                    <a:pos x="59" y="12"/>
                  </a:cxn>
                  <a:cxn ang="0">
                    <a:pos x="70" y="17"/>
                  </a:cxn>
                  <a:cxn ang="0">
                    <a:pos x="72" y="16"/>
                  </a:cxn>
                  <a:cxn ang="0">
                    <a:pos x="74" y="16"/>
                  </a:cxn>
                  <a:cxn ang="0">
                    <a:pos x="2" y="230"/>
                  </a:cxn>
                  <a:cxn ang="0">
                    <a:pos x="9" y="230"/>
                  </a:cxn>
                  <a:cxn ang="0">
                    <a:pos x="15" y="232"/>
                  </a:cxn>
                  <a:cxn ang="0">
                    <a:pos x="15" y="230"/>
                  </a:cxn>
                  <a:cxn ang="0">
                    <a:pos x="15" y="228"/>
                  </a:cxn>
                  <a:cxn ang="0">
                    <a:pos x="7" y="226"/>
                  </a:cxn>
                  <a:cxn ang="0">
                    <a:pos x="0" y="226"/>
                  </a:cxn>
                  <a:cxn ang="0">
                    <a:pos x="2" y="228"/>
                  </a:cxn>
                  <a:cxn ang="0">
                    <a:pos x="2" y="230"/>
                  </a:cxn>
                </a:cxnLst>
                <a:rect l="0" t="0" r="r" b="b"/>
                <a:pathLst>
                  <a:path w="74" h="232">
                    <a:moveTo>
                      <a:pt x="74" y="16"/>
                    </a:moveTo>
                    <a:lnTo>
                      <a:pt x="61" y="10"/>
                    </a:lnTo>
                    <a:lnTo>
                      <a:pt x="47" y="4"/>
                    </a:lnTo>
                    <a:lnTo>
                      <a:pt x="32" y="2"/>
                    </a:lnTo>
                    <a:lnTo>
                      <a:pt x="17" y="0"/>
                    </a:lnTo>
                    <a:lnTo>
                      <a:pt x="15" y="2"/>
                    </a:lnTo>
                    <a:lnTo>
                      <a:pt x="13" y="4"/>
                    </a:lnTo>
                    <a:lnTo>
                      <a:pt x="15" y="4"/>
                    </a:lnTo>
                    <a:lnTo>
                      <a:pt x="17" y="4"/>
                    </a:lnTo>
                    <a:lnTo>
                      <a:pt x="32" y="6"/>
                    </a:lnTo>
                    <a:lnTo>
                      <a:pt x="45" y="8"/>
                    </a:lnTo>
                    <a:lnTo>
                      <a:pt x="59" y="12"/>
                    </a:lnTo>
                    <a:lnTo>
                      <a:pt x="70" y="17"/>
                    </a:lnTo>
                    <a:lnTo>
                      <a:pt x="72" y="16"/>
                    </a:lnTo>
                    <a:lnTo>
                      <a:pt x="74" y="16"/>
                    </a:lnTo>
                    <a:close/>
                    <a:moveTo>
                      <a:pt x="2" y="230"/>
                    </a:moveTo>
                    <a:lnTo>
                      <a:pt x="9" y="230"/>
                    </a:lnTo>
                    <a:lnTo>
                      <a:pt x="15" y="232"/>
                    </a:lnTo>
                    <a:lnTo>
                      <a:pt x="15" y="230"/>
                    </a:lnTo>
                    <a:lnTo>
                      <a:pt x="15" y="228"/>
                    </a:lnTo>
                    <a:lnTo>
                      <a:pt x="7" y="226"/>
                    </a:lnTo>
                    <a:lnTo>
                      <a:pt x="0" y="226"/>
                    </a:lnTo>
                    <a:lnTo>
                      <a:pt x="2" y="228"/>
                    </a:lnTo>
                    <a:lnTo>
                      <a:pt x="2" y="230"/>
                    </a:lnTo>
                    <a:close/>
                  </a:path>
                </a:pathLst>
              </a:custGeom>
              <a:solidFill>
                <a:srgbClr val="E5935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82" name="Freeform 382"/>
              <p:cNvSpPr>
                <a:spLocks noEditPoints="1"/>
              </p:cNvSpPr>
              <p:nvPr/>
            </p:nvSpPr>
            <p:spPr bwMode="auto">
              <a:xfrm>
                <a:off x="1489" y="1343"/>
                <a:ext cx="72" cy="228"/>
              </a:xfrm>
              <a:custGeom>
                <a:avLst/>
                <a:gdLst/>
                <a:ahLst/>
                <a:cxnLst>
                  <a:cxn ang="0">
                    <a:pos x="72" y="15"/>
                  </a:cxn>
                  <a:cxn ang="0">
                    <a:pos x="59" y="8"/>
                  </a:cxn>
                  <a:cxn ang="0">
                    <a:pos x="45" y="4"/>
                  </a:cxn>
                  <a:cxn ang="0">
                    <a:pos x="32" y="2"/>
                  </a:cxn>
                  <a:cxn ang="0">
                    <a:pos x="17" y="0"/>
                  </a:cxn>
                  <a:cxn ang="0">
                    <a:pos x="17" y="0"/>
                  </a:cxn>
                  <a:cxn ang="0">
                    <a:pos x="15" y="0"/>
                  </a:cxn>
                  <a:cxn ang="0">
                    <a:pos x="13" y="2"/>
                  </a:cxn>
                  <a:cxn ang="0">
                    <a:pos x="13" y="4"/>
                  </a:cxn>
                  <a:cxn ang="0">
                    <a:pos x="15" y="4"/>
                  </a:cxn>
                  <a:cxn ang="0">
                    <a:pos x="17" y="4"/>
                  </a:cxn>
                  <a:cxn ang="0">
                    <a:pos x="30" y="6"/>
                  </a:cxn>
                  <a:cxn ang="0">
                    <a:pos x="45" y="8"/>
                  </a:cxn>
                  <a:cxn ang="0">
                    <a:pos x="57" y="12"/>
                  </a:cxn>
                  <a:cxn ang="0">
                    <a:pos x="70" y="17"/>
                  </a:cxn>
                  <a:cxn ang="0">
                    <a:pos x="70" y="15"/>
                  </a:cxn>
                  <a:cxn ang="0">
                    <a:pos x="72" y="15"/>
                  </a:cxn>
                  <a:cxn ang="0">
                    <a:pos x="2" y="226"/>
                  </a:cxn>
                  <a:cxn ang="0">
                    <a:pos x="7" y="226"/>
                  </a:cxn>
                  <a:cxn ang="0">
                    <a:pos x="15" y="228"/>
                  </a:cxn>
                  <a:cxn ang="0">
                    <a:pos x="15" y="226"/>
                  </a:cxn>
                  <a:cxn ang="0">
                    <a:pos x="15" y="224"/>
                  </a:cxn>
                  <a:cxn ang="0">
                    <a:pos x="7" y="222"/>
                  </a:cxn>
                  <a:cxn ang="0">
                    <a:pos x="0" y="222"/>
                  </a:cxn>
                  <a:cxn ang="0">
                    <a:pos x="0" y="224"/>
                  </a:cxn>
                  <a:cxn ang="0">
                    <a:pos x="2" y="226"/>
                  </a:cxn>
                </a:cxnLst>
                <a:rect l="0" t="0" r="r" b="b"/>
                <a:pathLst>
                  <a:path w="72" h="228">
                    <a:moveTo>
                      <a:pt x="72" y="15"/>
                    </a:moveTo>
                    <a:lnTo>
                      <a:pt x="59" y="8"/>
                    </a:lnTo>
                    <a:lnTo>
                      <a:pt x="45" y="4"/>
                    </a:lnTo>
                    <a:lnTo>
                      <a:pt x="32" y="2"/>
                    </a:lnTo>
                    <a:lnTo>
                      <a:pt x="17" y="0"/>
                    </a:lnTo>
                    <a:lnTo>
                      <a:pt x="17" y="0"/>
                    </a:lnTo>
                    <a:lnTo>
                      <a:pt x="15" y="0"/>
                    </a:lnTo>
                    <a:lnTo>
                      <a:pt x="13" y="2"/>
                    </a:lnTo>
                    <a:lnTo>
                      <a:pt x="13" y="4"/>
                    </a:lnTo>
                    <a:lnTo>
                      <a:pt x="15" y="4"/>
                    </a:lnTo>
                    <a:lnTo>
                      <a:pt x="17" y="4"/>
                    </a:lnTo>
                    <a:lnTo>
                      <a:pt x="30" y="6"/>
                    </a:lnTo>
                    <a:lnTo>
                      <a:pt x="45" y="8"/>
                    </a:lnTo>
                    <a:lnTo>
                      <a:pt x="57" y="12"/>
                    </a:lnTo>
                    <a:lnTo>
                      <a:pt x="70" y="17"/>
                    </a:lnTo>
                    <a:lnTo>
                      <a:pt x="70" y="15"/>
                    </a:lnTo>
                    <a:lnTo>
                      <a:pt x="72" y="15"/>
                    </a:lnTo>
                    <a:close/>
                    <a:moveTo>
                      <a:pt x="2" y="226"/>
                    </a:moveTo>
                    <a:lnTo>
                      <a:pt x="7" y="226"/>
                    </a:lnTo>
                    <a:lnTo>
                      <a:pt x="15" y="228"/>
                    </a:lnTo>
                    <a:lnTo>
                      <a:pt x="15" y="226"/>
                    </a:lnTo>
                    <a:lnTo>
                      <a:pt x="15" y="224"/>
                    </a:lnTo>
                    <a:lnTo>
                      <a:pt x="7" y="222"/>
                    </a:lnTo>
                    <a:lnTo>
                      <a:pt x="0" y="222"/>
                    </a:lnTo>
                    <a:lnTo>
                      <a:pt x="0" y="224"/>
                    </a:lnTo>
                    <a:lnTo>
                      <a:pt x="2" y="226"/>
                    </a:lnTo>
                    <a:close/>
                  </a:path>
                </a:pathLst>
              </a:custGeom>
              <a:solidFill>
                <a:srgbClr val="E6955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83" name="Freeform 383"/>
              <p:cNvSpPr>
                <a:spLocks noEditPoints="1"/>
              </p:cNvSpPr>
              <p:nvPr/>
            </p:nvSpPr>
            <p:spPr bwMode="auto">
              <a:xfrm>
                <a:off x="1489" y="1345"/>
                <a:ext cx="70" cy="224"/>
              </a:xfrm>
              <a:custGeom>
                <a:avLst/>
                <a:gdLst/>
                <a:ahLst/>
                <a:cxnLst>
                  <a:cxn ang="0">
                    <a:pos x="70" y="13"/>
                  </a:cxn>
                  <a:cxn ang="0">
                    <a:pos x="59" y="8"/>
                  </a:cxn>
                  <a:cxn ang="0">
                    <a:pos x="45" y="4"/>
                  </a:cxn>
                  <a:cxn ang="0">
                    <a:pos x="32" y="2"/>
                  </a:cxn>
                  <a:cxn ang="0">
                    <a:pos x="17" y="0"/>
                  </a:cxn>
                  <a:cxn ang="0">
                    <a:pos x="15" y="0"/>
                  </a:cxn>
                  <a:cxn ang="0">
                    <a:pos x="13" y="0"/>
                  </a:cxn>
                  <a:cxn ang="0">
                    <a:pos x="13" y="2"/>
                  </a:cxn>
                  <a:cxn ang="0">
                    <a:pos x="11" y="4"/>
                  </a:cxn>
                  <a:cxn ang="0">
                    <a:pos x="13" y="4"/>
                  </a:cxn>
                  <a:cxn ang="0">
                    <a:pos x="17" y="4"/>
                  </a:cxn>
                  <a:cxn ang="0">
                    <a:pos x="30" y="4"/>
                  </a:cxn>
                  <a:cxn ang="0">
                    <a:pos x="43" y="8"/>
                  </a:cxn>
                  <a:cxn ang="0">
                    <a:pos x="57" y="12"/>
                  </a:cxn>
                  <a:cxn ang="0">
                    <a:pos x="68" y="17"/>
                  </a:cxn>
                  <a:cxn ang="0">
                    <a:pos x="70" y="15"/>
                  </a:cxn>
                  <a:cxn ang="0">
                    <a:pos x="70" y="13"/>
                  </a:cxn>
                  <a:cxn ang="0">
                    <a:pos x="0" y="222"/>
                  </a:cxn>
                  <a:cxn ang="0">
                    <a:pos x="7" y="222"/>
                  </a:cxn>
                  <a:cxn ang="0">
                    <a:pos x="15" y="224"/>
                  </a:cxn>
                  <a:cxn ang="0">
                    <a:pos x="15" y="222"/>
                  </a:cxn>
                  <a:cxn ang="0">
                    <a:pos x="15" y="220"/>
                  </a:cxn>
                  <a:cxn ang="0">
                    <a:pos x="7" y="218"/>
                  </a:cxn>
                  <a:cxn ang="0">
                    <a:pos x="0" y="218"/>
                  </a:cxn>
                  <a:cxn ang="0">
                    <a:pos x="0" y="220"/>
                  </a:cxn>
                  <a:cxn ang="0">
                    <a:pos x="0" y="222"/>
                  </a:cxn>
                </a:cxnLst>
                <a:rect l="0" t="0" r="r" b="b"/>
                <a:pathLst>
                  <a:path w="70" h="224">
                    <a:moveTo>
                      <a:pt x="70" y="13"/>
                    </a:moveTo>
                    <a:lnTo>
                      <a:pt x="59" y="8"/>
                    </a:lnTo>
                    <a:lnTo>
                      <a:pt x="45" y="4"/>
                    </a:lnTo>
                    <a:lnTo>
                      <a:pt x="32" y="2"/>
                    </a:lnTo>
                    <a:lnTo>
                      <a:pt x="17" y="0"/>
                    </a:lnTo>
                    <a:lnTo>
                      <a:pt x="15" y="0"/>
                    </a:lnTo>
                    <a:lnTo>
                      <a:pt x="13" y="0"/>
                    </a:lnTo>
                    <a:lnTo>
                      <a:pt x="13" y="2"/>
                    </a:lnTo>
                    <a:lnTo>
                      <a:pt x="11" y="4"/>
                    </a:lnTo>
                    <a:lnTo>
                      <a:pt x="13" y="4"/>
                    </a:lnTo>
                    <a:lnTo>
                      <a:pt x="17" y="4"/>
                    </a:lnTo>
                    <a:lnTo>
                      <a:pt x="30" y="4"/>
                    </a:lnTo>
                    <a:lnTo>
                      <a:pt x="43" y="8"/>
                    </a:lnTo>
                    <a:lnTo>
                      <a:pt x="57" y="12"/>
                    </a:lnTo>
                    <a:lnTo>
                      <a:pt x="68" y="17"/>
                    </a:lnTo>
                    <a:lnTo>
                      <a:pt x="70" y="15"/>
                    </a:lnTo>
                    <a:lnTo>
                      <a:pt x="70" y="13"/>
                    </a:lnTo>
                    <a:close/>
                    <a:moveTo>
                      <a:pt x="0" y="222"/>
                    </a:moveTo>
                    <a:lnTo>
                      <a:pt x="7" y="222"/>
                    </a:lnTo>
                    <a:lnTo>
                      <a:pt x="15" y="224"/>
                    </a:lnTo>
                    <a:lnTo>
                      <a:pt x="15" y="222"/>
                    </a:lnTo>
                    <a:lnTo>
                      <a:pt x="15" y="220"/>
                    </a:lnTo>
                    <a:lnTo>
                      <a:pt x="7" y="218"/>
                    </a:lnTo>
                    <a:lnTo>
                      <a:pt x="0" y="218"/>
                    </a:lnTo>
                    <a:lnTo>
                      <a:pt x="0" y="220"/>
                    </a:lnTo>
                    <a:lnTo>
                      <a:pt x="0" y="222"/>
                    </a:lnTo>
                    <a:close/>
                  </a:path>
                </a:pathLst>
              </a:custGeom>
              <a:solidFill>
                <a:srgbClr val="E6965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84" name="Freeform 384"/>
              <p:cNvSpPr>
                <a:spLocks noEditPoints="1"/>
              </p:cNvSpPr>
              <p:nvPr/>
            </p:nvSpPr>
            <p:spPr bwMode="auto">
              <a:xfrm>
                <a:off x="1489" y="1347"/>
                <a:ext cx="70" cy="220"/>
              </a:xfrm>
              <a:custGeom>
                <a:avLst/>
                <a:gdLst/>
                <a:ahLst/>
                <a:cxnLst>
                  <a:cxn ang="0">
                    <a:pos x="70" y="13"/>
                  </a:cxn>
                  <a:cxn ang="0">
                    <a:pos x="57" y="8"/>
                  </a:cxn>
                  <a:cxn ang="0">
                    <a:pos x="45" y="4"/>
                  </a:cxn>
                  <a:cxn ang="0">
                    <a:pos x="30" y="2"/>
                  </a:cxn>
                  <a:cxn ang="0">
                    <a:pos x="17" y="0"/>
                  </a:cxn>
                  <a:cxn ang="0">
                    <a:pos x="15" y="0"/>
                  </a:cxn>
                  <a:cxn ang="0">
                    <a:pos x="13" y="0"/>
                  </a:cxn>
                  <a:cxn ang="0">
                    <a:pos x="11" y="2"/>
                  </a:cxn>
                  <a:cxn ang="0">
                    <a:pos x="9" y="4"/>
                  </a:cxn>
                  <a:cxn ang="0">
                    <a:pos x="13" y="4"/>
                  </a:cxn>
                  <a:cxn ang="0">
                    <a:pos x="17" y="4"/>
                  </a:cxn>
                  <a:cxn ang="0">
                    <a:pos x="30" y="4"/>
                  </a:cxn>
                  <a:cxn ang="0">
                    <a:pos x="43" y="8"/>
                  </a:cxn>
                  <a:cxn ang="0">
                    <a:pos x="55" y="11"/>
                  </a:cxn>
                  <a:cxn ang="0">
                    <a:pos x="66" y="17"/>
                  </a:cxn>
                  <a:cxn ang="0">
                    <a:pos x="68" y="15"/>
                  </a:cxn>
                  <a:cxn ang="0">
                    <a:pos x="70" y="13"/>
                  </a:cxn>
                  <a:cxn ang="0">
                    <a:pos x="0" y="218"/>
                  </a:cxn>
                  <a:cxn ang="0">
                    <a:pos x="7" y="218"/>
                  </a:cxn>
                  <a:cxn ang="0">
                    <a:pos x="15" y="220"/>
                  </a:cxn>
                  <a:cxn ang="0">
                    <a:pos x="15" y="218"/>
                  </a:cxn>
                  <a:cxn ang="0">
                    <a:pos x="15" y="216"/>
                  </a:cxn>
                  <a:cxn ang="0">
                    <a:pos x="7" y="214"/>
                  </a:cxn>
                  <a:cxn ang="0">
                    <a:pos x="0" y="214"/>
                  </a:cxn>
                  <a:cxn ang="0">
                    <a:pos x="0" y="216"/>
                  </a:cxn>
                  <a:cxn ang="0">
                    <a:pos x="0" y="218"/>
                  </a:cxn>
                </a:cxnLst>
                <a:rect l="0" t="0" r="r" b="b"/>
                <a:pathLst>
                  <a:path w="70" h="220">
                    <a:moveTo>
                      <a:pt x="70" y="13"/>
                    </a:moveTo>
                    <a:lnTo>
                      <a:pt x="57" y="8"/>
                    </a:lnTo>
                    <a:lnTo>
                      <a:pt x="45" y="4"/>
                    </a:lnTo>
                    <a:lnTo>
                      <a:pt x="30" y="2"/>
                    </a:lnTo>
                    <a:lnTo>
                      <a:pt x="17" y="0"/>
                    </a:lnTo>
                    <a:lnTo>
                      <a:pt x="15" y="0"/>
                    </a:lnTo>
                    <a:lnTo>
                      <a:pt x="13" y="0"/>
                    </a:lnTo>
                    <a:lnTo>
                      <a:pt x="11" y="2"/>
                    </a:lnTo>
                    <a:lnTo>
                      <a:pt x="9" y="4"/>
                    </a:lnTo>
                    <a:lnTo>
                      <a:pt x="13" y="4"/>
                    </a:lnTo>
                    <a:lnTo>
                      <a:pt x="17" y="4"/>
                    </a:lnTo>
                    <a:lnTo>
                      <a:pt x="30" y="4"/>
                    </a:lnTo>
                    <a:lnTo>
                      <a:pt x="43" y="8"/>
                    </a:lnTo>
                    <a:lnTo>
                      <a:pt x="55" y="11"/>
                    </a:lnTo>
                    <a:lnTo>
                      <a:pt x="66" y="17"/>
                    </a:lnTo>
                    <a:lnTo>
                      <a:pt x="68" y="15"/>
                    </a:lnTo>
                    <a:lnTo>
                      <a:pt x="70" y="13"/>
                    </a:lnTo>
                    <a:close/>
                    <a:moveTo>
                      <a:pt x="0" y="218"/>
                    </a:moveTo>
                    <a:lnTo>
                      <a:pt x="7" y="218"/>
                    </a:lnTo>
                    <a:lnTo>
                      <a:pt x="15" y="220"/>
                    </a:lnTo>
                    <a:lnTo>
                      <a:pt x="15" y="218"/>
                    </a:lnTo>
                    <a:lnTo>
                      <a:pt x="15" y="216"/>
                    </a:lnTo>
                    <a:lnTo>
                      <a:pt x="7" y="214"/>
                    </a:lnTo>
                    <a:lnTo>
                      <a:pt x="0" y="214"/>
                    </a:lnTo>
                    <a:lnTo>
                      <a:pt x="0" y="216"/>
                    </a:lnTo>
                    <a:lnTo>
                      <a:pt x="0" y="218"/>
                    </a:lnTo>
                    <a:close/>
                  </a:path>
                </a:pathLst>
              </a:custGeom>
              <a:solidFill>
                <a:srgbClr val="E6975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85" name="Freeform 385"/>
              <p:cNvSpPr>
                <a:spLocks noEditPoints="1"/>
              </p:cNvSpPr>
              <p:nvPr/>
            </p:nvSpPr>
            <p:spPr bwMode="auto">
              <a:xfrm>
                <a:off x="1489" y="1349"/>
                <a:ext cx="68" cy="216"/>
              </a:xfrm>
              <a:custGeom>
                <a:avLst/>
                <a:gdLst/>
                <a:ahLst/>
                <a:cxnLst>
                  <a:cxn ang="0">
                    <a:pos x="68" y="13"/>
                  </a:cxn>
                  <a:cxn ang="0">
                    <a:pos x="57" y="8"/>
                  </a:cxn>
                  <a:cxn ang="0">
                    <a:pos x="43" y="4"/>
                  </a:cxn>
                  <a:cxn ang="0">
                    <a:pos x="30" y="0"/>
                  </a:cxn>
                  <a:cxn ang="0">
                    <a:pos x="17" y="0"/>
                  </a:cxn>
                  <a:cxn ang="0">
                    <a:pos x="13" y="0"/>
                  </a:cxn>
                  <a:cxn ang="0">
                    <a:pos x="11" y="0"/>
                  </a:cxn>
                  <a:cxn ang="0">
                    <a:pos x="9" y="2"/>
                  </a:cxn>
                  <a:cxn ang="0">
                    <a:pos x="7" y="4"/>
                  </a:cxn>
                  <a:cxn ang="0">
                    <a:pos x="13" y="4"/>
                  </a:cxn>
                  <a:cxn ang="0">
                    <a:pos x="17" y="4"/>
                  </a:cxn>
                  <a:cxn ang="0">
                    <a:pos x="30" y="4"/>
                  </a:cxn>
                  <a:cxn ang="0">
                    <a:pos x="42" y="8"/>
                  </a:cxn>
                  <a:cxn ang="0">
                    <a:pos x="55" y="11"/>
                  </a:cxn>
                  <a:cxn ang="0">
                    <a:pos x="66" y="15"/>
                  </a:cxn>
                  <a:cxn ang="0">
                    <a:pos x="66" y="15"/>
                  </a:cxn>
                  <a:cxn ang="0">
                    <a:pos x="68" y="13"/>
                  </a:cxn>
                  <a:cxn ang="0">
                    <a:pos x="0" y="214"/>
                  </a:cxn>
                  <a:cxn ang="0">
                    <a:pos x="7" y="214"/>
                  </a:cxn>
                  <a:cxn ang="0">
                    <a:pos x="15" y="216"/>
                  </a:cxn>
                  <a:cxn ang="0">
                    <a:pos x="15" y="214"/>
                  </a:cxn>
                  <a:cxn ang="0">
                    <a:pos x="15" y="212"/>
                  </a:cxn>
                  <a:cxn ang="0">
                    <a:pos x="7" y="210"/>
                  </a:cxn>
                  <a:cxn ang="0">
                    <a:pos x="0" y="210"/>
                  </a:cxn>
                  <a:cxn ang="0">
                    <a:pos x="0" y="212"/>
                  </a:cxn>
                  <a:cxn ang="0">
                    <a:pos x="0" y="214"/>
                  </a:cxn>
                </a:cxnLst>
                <a:rect l="0" t="0" r="r" b="b"/>
                <a:pathLst>
                  <a:path w="68" h="216">
                    <a:moveTo>
                      <a:pt x="68" y="13"/>
                    </a:moveTo>
                    <a:lnTo>
                      <a:pt x="57" y="8"/>
                    </a:lnTo>
                    <a:lnTo>
                      <a:pt x="43" y="4"/>
                    </a:lnTo>
                    <a:lnTo>
                      <a:pt x="30" y="0"/>
                    </a:lnTo>
                    <a:lnTo>
                      <a:pt x="17" y="0"/>
                    </a:lnTo>
                    <a:lnTo>
                      <a:pt x="13" y="0"/>
                    </a:lnTo>
                    <a:lnTo>
                      <a:pt x="11" y="0"/>
                    </a:lnTo>
                    <a:lnTo>
                      <a:pt x="9" y="2"/>
                    </a:lnTo>
                    <a:lnTo>
                      <a:pt x="7" y="4"/>
                    </a:lnTo>
                    <a:lnTo>
                      <a:pt x="13" y="4"/>
                    </a:lnTo>
                    <a:lnTo>
                      <a:pt x="17" y="4"/>
                    </a:lnTo>
                    <a:lnTo>
                      <a:pt x="30" y="4"/>
                    </a:lnTo>
                    <a:lnTo>
                      <a:pt x="42" y="8"/>
                    </a:lnTo>
                    <a:lnTo>
                      <a:pt x="55" y="11"/>
                    </a:lnTo>
                    <a:lnTo>
                      <a:pt x="66" y="15"/>
                    </a:lnTo>
                    <a:lnTo>
                      <a:pt x="66" y="15"/>
                    </a:lnTo>
                    <a:lnTo>
                      <a:pt x="68" y="13"/>
                    </a:lnTo>
                    <a:close/>
                    <a:moveTo>
                      <a:pt x="0" y="214"/>
                    </a:moveTo>
                    <a:lnTo>
                      <a:pt x="7" y="214"/>
                    </a:lnTo>
                    <a:lnTo>
                      <a:pt x="15" y="216"/>
                    </a:lnTo>
                    <a:lnTo>
                      <a:pt x="15" y="214"/>
                    </a:lnTo>
                    <a:lnTo>
                      <a:pt x="15" y="212"/>
                    </a:lnTo>
                    <a:lnTo>
                      <a:pt x="7" y="210"/>
                    </a:lnTo>
                    <a:lnTo>
                      <a:pt x="0" y="210"/>
                    </a:lnTo>
                    <a:lnTo>
                      <a:pt x="0" y="212"/>
                    </a:lnTo>
                    <a:lnTo>
                      <a:pt x="0" y="214"/>
                    </a:lnTo>
                    <a:close/>
                  </a:path>
                </a:pathLst>
              </a:custGeom>
              <a:solidFill>
                <a:srgbClr val="E6985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86" name="Freeform 386"/>
              <p:cNvSpPr>
                <a:spLocks noEditPoints="1"/>
              </p:cNvSpPr>
              <p:nvPr/>
            </p:nvSpPr>
            <p:spPr bwMode="auto">
              <a:xfrm>
                <a:off x="1486" y="1351"/>
                <a:ext cx="68" cy="212"/>
              </a:xfrm>
              <a:custGeom>
                <a:avLst/>
                <a:gdLst/>
                <a:ahLst/>
                <a:cxnLst>
                  <a:cxn ang="0">
                    <a:pos x="68" y="13"/>
                  </a:cxn>
                  <a:cxn ang="0">
                    <a:pos x="57" y="7"/>
                  </a:cxn>
                  <a:cxn ang="0">
                    <a:pos x="45" y="4"/>
                  </a:cxn>
                  <a:cxn ang="0">
                    <a:pos x="32" y="0"/>
                  </a:cxn>
                  <a:cxn ang="0">
                    <a:pos x="19" y="0"/>
                  </a:cxn>
                  <a:cxn ang="0">
                    <a:pos x="15" y="0"/>
                  </a:cxn>
                  <a:cxn ang="0">
                    <a:pos x="11" y="0"/>
                  </a:cxn>
                  <a:cxn ang="0">
                    <a:pos x="9" y="2"/>
                  </a:cxn>
                  <a:cxn ang="0">
                    <a:pos x="8" y="4"/>
                  </a:cxn>
                  <a:cxn ang="0">
                    <a:pos x="13" y="4"/>
                  </a:cxn>
                  <a:cxn ang="0">
                    <a:pos x="19" y="4"/>
                  </a:cxn>
                  <a:cxn ang="0">
                    <a:pos x="32" y="4"/>
                  </a:cxn>
                  <a:cxn ang="0">
                    <a:pos x="44" y="7"/>
                  </a:cxn>
                  <a:cxn ang="0">
                    <a:pos x="55" y="11"/>
                  </a:cxn>
                  <a:cxn ang="0">
                    <a:pos x="66" y="15"/>
                  </a:cxn>
                  <a:cxn ang="0">
                    <a:pos x="68" y="13"/>
                  </a:cxn>
                  <a:cxn ang="0">
                    <a:pos x="68" y="13"/>
                  </a:cxn>
                  <a:cxn ang="0">
                    <a:pos x="2" y="210"/>
                  </a:cxn>
                  <a:cxn ang="0">
                    <a:pos x="9" y="210"/>
                  </a:cxn>
                  <a:cxn ang="0">
                    <a:pos x="17" y="212"/>
                  </a:cxn>
                  <a:cxn ang="0">
                    <a:pos x="17" y="210"/>
                  </a:cxn>
                  <a:cxn ang="0">
                    <a:pos x="17" y="208"/>
                  </a:cxn>
                  <a:cxn ang="0">
                    <a:pos x="17" y="208"/>
                  </a:cxn>
                  <a:cxn ang="0">
                    <a:pos x="17" y="208"/>
                  </a:cxn>
                  <a:cxn ang="0">
                    <a:pos x="8" y="207"/>
                  </a:cxn>
                  <a:cxn ang="0">
                    <a:pos x="0" y="207"/>
                  </a:cxn>
                  <a:cxn ang="0">
                    <a:pos x="2" y="208"/>
                  </a:cxn>
                  <a:cxn ang="0">
                    <a:pos x="2" y="210"/>
                  </a:cxn>
                </a:cxnLst>
                <a:rect l="0" t="0" r="r" b="b"/>
                <a:pathLst>
                  <a:path w="68" h="212">
                    <a:moveTo>
                      <a:pt x="68" y="13"/>
                    </a:moveTo>
                    <a:lnTo>
                      <a:pt x="57" y="7"/>
                    </a:lnTo>
                    <a:lnTo>
                      <a:pt x="45" y="4"/>
                    </a:lnTo>
                    <a:lnTo>
                      <a:pt x="32" y="0"/>
                    </a:lnTo>
                    <a:lnTo>
                      <a:pt x="19" y="0"/>
                    </a:lnTo>
                    <a:lnTo>
                      <a:pt x="15" y="0"/>
                    </a:lnTo>
                    <a:lnTo>
                      <a:pt x="11" y="0"/>
                    </a:lnTo>
                    <a:lnTo>
                      <a:pt x="9" y="2"/>
                    </a:lnTo>
                    <a:lnTo>
                      <a:pt x="8" y="4"/>
                    </a:lnTo>
                    <a:lnTo>
                      <a:pt x="13" y="4"/>
                    </a:lnTo>
                    <a:lnTo>
                      <a:pt x="19" y="4"/>
                    </a:lnTo>
                    <a:lnTo>
                      <a:pt x="32" y="4"/>
                    </a:lnTo>
                    <a:lnTo>
                      <a:pt x="44" y="7"/>
                    </a:lnTo>
                    <a:lnTo>
                      <a:pt x="55" y="11"/>
                    </a:lnTo>
                    <a:lnTo>
                      <a:pt x="66" y="15"/>
                    </a:lnTo>
                    <a:lnTo>
                      <a:pt x="68" y="13"/>
                    </a:lnTo>
                    <a:lnTo>
                      <a:pt x="68" y="13"/>
                    </a:lnTo>
                    <a:close/>
                    <a:moveTo>
                      <a:pt x="2" y="210"/>
                    </a:moveTo>
                    <a:lnTo>
                      <a:pt x="9" y="210"/>
                    </a:lnTo>
                    <a:lnTo>
                      <a:pt x="17" y="212"/>
                    </a:lnTo>
                    <a:lnTo>
                      <a:pt x="17" y="210"/>
                    </a:lnTo>
                    <a:lnTo>
                      <a:pt x="17" y="208"/>
                    </a:lnTo>
                    <a:lnTo>
                      <a:pt x="17" y="208"/>
                    </a:lnTo>
                    <a:lnTo>
                      <a:pt x="17" y="208"/>
                    </a:lnTo>
                    <a:lnTo>
                      <a:pt x="8" y="207"/>
                    </a:lnTo>
                    <a:lnTo>
                      <a:pt x="0" y="207"/>
                    </a:lnTo>
                    <a:lnTo>
                      <a:pt x="2" y="208"/>
                    </a:lnTo>
                    <a:lnTo>
                      <a:pt x="2" y="210"/>
                    </a:lnTo>
                    <a:close/>
                  </a:path>
                </a:pathLst>
              </a:custGeom>
              <a:solidFill>
                <a:srgbClr val="E69A5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87" name="Freeform 387"/>
              <p:cNvSpPr>
                <a:spLocks noEditPoints="1"/>
              </p:cNvSpPr>
              <p:nvPr/>
            </p:nvSpPr>
            <p:spPr bwMode="auto">
              <a:xfrm>
                <a:off x="1486" y="1353"/>
                <a:ext cx="68" cy="206"/>
              </a:xfrm>
              <a:custGeom>
                <a:avLst/>
                <a:gdLst/>
                <a:ahLst/>
                <a:cxnLst>
                  <a:cxn ang="0">
                    <a:pos x="68" y="11"/>
                  </a:cxn>
                  <a:cxn ang="0">
                    <a:pos x="57" y="7"/>
                  </a:cxn>
                  <a:cxn ang="0">
                    <a:pos x="44" y="4"/>
                  </a:cxn>
                  <a:cxn ang="0">
                    <a:pos x="32" y="0"/>
                  </a:cxn>
                  <a:cxn ang="0">
                    <a:pos x="19" y="0"/>
                  </a:cxn>
                  <a:cxn ang="0">
                    <a:pos x="15" y="0"/>
                  </a:cxn>
                  <a:cxn ang="0">
                    <a:pos x="9" y="0"/>
                  </a:cxn>
                  <a:cxn ang="0">
                    <a:pos x="8" y="2"/>
                  </a:cxn>
                  <a:cxn ang="0">
                    <a:pos x="6" y="4"/>
                  </a:cxn>
                  <a:cxn ang="0">
                    <a:pos x="13" y="4"/>
                  </a:cxn>
                  <a:cxn ang="0">
                    <a:pos x="19" y="4"/>
                  </a:cxn>
                  <a:cxn ang="0">
                    <a:pos x="30" y="4"/>
                  </a:cxn>
                  <a:cxn ang="0">
                    <a:pos x="44" y="7"/>
                  </a:cxn>
                  <a:cxn ang="0">
                    <a:pos x="55" y="9"/>
                  </a:cxn>
                  <a:cxn ang="0">
                    <a:pos x="64" y="15"/>
                  </a:cxn>
                  <a:cxn ang="0">
                    <a:pos x="64" y="15"/>
                  </a:cxn>
                  <a:cxn ang="0">
                    <a:pos x="66" y="13"/>
                  </a:cxn>
                  <a:cxn ang="0">
                    <a:pos x="66" y="13"/>
                  </a:cxn>
                  <a:cxn ang="0">
                    <a:pos x="68" y="11"/>
                  </a:cxn>
                  <a:cxn ang="0">
                    <a:pos x="2" y="206"/>
                  </a:cxn>
                  <a:cxn ang="0">
                    <a:pos x="9" y="206"/>
                  </a:cxn>
                  <a:cxn ang="0">
                    <a:pos x="17" y="208"/>
                  </a:cxn>
                  <a:cxn ang="0">
                    <a:pos x="17" y="206"/>
                  </a:cxn>
                  <a:cxn ang="0">
                    <a:pos x="17" y="206"/>
                  </a:cxn>
                  <a:cxn ang="0">
                    <a:pos x="15" y="205"/>
                  </a:cxn>
                  <a:cxn ang="0">
                    <a:pos x="15" y="205"/>
                  </a:cxn>
                  <a:cxn ang="0">
                    <a:pos x="8" y="203"/>
                  </a:cxn>
                  <a:cxn ang="0">
                    <a:pos x="0" y="203"/>
                  </a:cxn>
                  <a:cxn ang="0">
                    <a:pos x="0" y="205"/>
                  </a:cxn>
                  <a:cxn ang="0">
                    <a:pos x="2" y="206"/>
                  </a:cxn>
                </a:cxnLst>
                <a:rect l="0" t="0" r="r" b="b"/>
                <a:pathLst>
                  <a:path w="68" h="208">
                    <a:moveTo>
                      <a:pt x="68" y="11"/>
                    </a:moveTo>
                    <a:lnTo>
                      <a:pt x="57" y="7"/>
                    </a:lnTo>
                    <a:lnTo>
                      <a:pt x="44" y="4"/>
                    </a:lnTo>
                    <a:lnTo>
                      <a:pt x="32" y="0"/>
                    </a:lnTo>
                    <a:lnTo>
                      <a:pt x="19" y="0"/>
                    </a:lnTo>
                    <a:lnTo>
                      <a:pt x="15" y="0"/>
                    </a:lnTo>
                    <a:lnTo>
                      <a:pt x="9" y="0"/>
                    </a:lnTo>
                    <a:lnTo>
                      <a:pt x="8" y="2"/>
                    </a:lnTo>
                    <a:lnTo>
                      <a:pt x="6" y="4"/>
                    </a:lnTo>
                    <a:lnTo>
                      <a:pt x="13" y="4"/>
                    </a:lnTo>
                    <a:lnTo>
                      <a:pt x="19" y="4"/>
                    </a:lnTo>
                    <a:lnTo>
                      <a:pt x="30" y="4"/>
                    </a:lnTo>
                    <a:lnTo>
                      <a:pt x="44" y="7"/>
                    </a:lnTo>
                    <a:lnTo>
                      <a:pt x="55" y="9"/>
                    </a:lnTo>
                    <a:lnTo>
                      <a:pt x="64" y="15"/>
                    </a:lnTo>
                    <a:lnTo>
                      <a:pt x="64" y="15"/>
                    </a:lnTo>
                    <a:lnTo>
                      <a:pt x="66" y="13"/>
                    </a:lnTo>
                    <a:lnTo>
                      <a:pt x="66" y="13"/>
                    </a:lnTo>
                    <a:lnTo>
                      <a:pt x="68" y="11"/>
                    </a:lnTo>
                    <a:close/>
                    <a:moveTo>
                      <a:pt x="2" y="206"/>
                    </a:moveTo>
                    <a:lnTo>
                      <a:pt x="9" y="206"/>
                    </a:lnTo>
                    <a:lnTo>
                      <a:pt x="17" y="208"/>
                    </a:lnTo>
                    <a:lnTo>
                      <a:pt x="17" y="206"/>
                    </a:lnTo>
                    <a:lnTo>
                      <a:pt x="17" y="206"/>
                    </a:lnTo>
                    <a:lnTo>
                      <a:pt x="15" y="205"/>
                    </a:lnTo>
                    <a:lnTo>
                      <a:pt x="15" y="205"/>
                    </a:lnTo>
                    <a:lnTo>
                      <a:pt x="8" y="203"/>
                    </a:lnTo>
                    <a:lnTo>
                      <a:pt x="0" y="203"/>
                    </a:lnTo>
                    <a:lnTo>
                      <a:pt x="0" y="205"/>
                    </a:lnTo>
                    <a:lnTo>
                      <a:pt x="2" y="206"/>
                    </a:lnTo>
                    <a:close/>
                  </a:path>
                </a:pathLst>
              </a:custGeom>
              <a:solidFill>
                <a:srgbClr val="E79A5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88" name="Freeform 388"/>
              <p:cNvSpPr>
                <a:spLocks noEditPoints="1"/>
              </p:cNvSpPr>
              <p:nvPr/>
            </p:nvSpPr>
            <p:spPr bwMode="auto">
              <a:xfrm>
                <a:off x="1486" y="1355"/>
                <a:ext cx="66" cy="202"/>
              </a:xfrm>
              <a:custGeom>
                <a:avLst/>
                <a:gdLst/>
                <a:ahLst/>
                <a:cxnLst>
                  <a:cxn ang="0">
                    <a:pos x="66" y="11"/>
                  </a:cxn>
                  <a:cxn ang="0">
                    <a:pos x="55" y="7"/>
                  </a:cxn>
                  <a:cxn ang="0">
                    <a:pos x="44" y="3"/>
                  </a:cxn>
                  <a:cxn ang="0">
                    <a:pos x="32" y="0"/>
                  </a:cxn>
                  <a:cxn ang="0">
                    <a:pos x="19" y="0"/>
                  </a:cxn>
                  <a:cxn ang="0">
                    <a:pos x="13" y="0"/>
                  </a:cxn>
                  <a:cxn ang="0">
                    <a:pos x="8" y="0"/>
                  </a:cxn>
                  <a:cxn ang="0">
                    <a:pos x="6" y="2"/>
                  </a:cxn>
                  <a:cxn ang="0">
                    <a:pos x="6" y="5"/>
                  </a:cxn>
                  <a:cxn ang="0">
                    <a:pos x="11" y="3"/>
                  </a:cxn>
                  <a:cxn ang="0">
                    <a:pos x="19" y="3"/>
                  </a:cxn>
                  <a:cxn ang="0">
                    <a:pos x="30" y="3"/>
                  </a:cxn>
                  <a:cxn ang="0">
                    <a:pos x="42" y="5"/>
                  </a:cxn>
                  <a:cxn ang="0">
                    <a:pos x="53" y="9"/>
                  </a:cxn>
                  <a:cxn ang="0">
                    <a:pos x="64" y="15"/>
                  </a:cxn>
                  <a:cxn ang="0">
                    <a:pos x="64" y="13"/>
                  </a:cxn>
                  <a:cxn ang="0">
                    <a:pos x="66" y="11"/>
                  </a:cxn>
                  <a:cxn ang="0">
                    <a:pos x="66" y="11"/>
                  </a:cxn>
                  <a:cxn ang="0">
                    <a:pos x="66" y="11"/>
                  </a:cxn>
                  <a:cxn ang="0">
                    <a:pos x="0" y="203"/>
                  </a:cxn>
                  <a:cxn ang="0">
                    <a:pos x="8" y="203"/>
                  </a:cxn>
                  <a:cxn ang="0">
                    <a:pos x="17" y="204"/>
                  </a:cxn>
                  <a:cxn ang="0">
                    <a:pos x="15" y="203"/>
                  </a:cxn>
                  <a:cxn ang="0">
                    <a:pos x="15" y="201"/>
                  </a:cxn>
                  <a:cxn ang="0">
                    <a:pos x="8" y="199"/>
                  </a:cxn>
                  <a:cxn ang="0">
                    <a:pos x="0" y="199"/>
                  </a:cxn>
                  <a:cxn ang="0">
                    <a:pos x="0" y="201"/>
                  </a:cxn>
                  <a:cxn ang="0">
                    <a:pos x="0" y="203"/>
                  </a:cxn>
                </a:cxnLst>
                <a:rect l="0" t="0" r="r" b="b"/>
                <a:pathLst>
                  <a:path w="66" h="204">
                    <a:moveTo>
                      <a:pt x="66" y="11"/>
                    </a:moveTo>
                    <a:lnTo>
                      <a:pt x="55" y="7"/>
                    </a:lnTo>
                    <a:lnTo>
                      <a:pt x="44" y="3"/>
                    </a:lnTo>
                    <a:lnTo>
                      <a:pt x="32" y="0"/>
                    </a:lnTo>
                    <a:lnTo>
                      <a:pt x="19" y="0"/>
                    </a:lnTo>
                    <a:lnTo>
                      <a:pt x="13" y="0"/>
                    </a:lnTo>
                    <a:lnTo>
                      <a:pt x="8" y="0"/>
                    </a:lnTo>
                    <a:lnTo>
                      <a:pt x="6" y="2"/>
                    </a:lnTo>
                    <a:lnTo>
                      <a:pt x="6" y="5"/>
                    </a:lnTo>
                    <a:lnTo>
                      <a:pt x="11" y="3"/>
                    </a:lnTo>
                    <a:lnTo>
                      <a:pt x="19" y="3"/>
                    </a:lnTo>
                    <a:lnTo>
                      <a:pt x="30" y="3"/>
                    </a:lnTo>
                    <a:lnTo>
                      <a:pt x="42" y="5"/>
                    </a:lnTo>
                    <a:lnTo>
                      <a:pt x="53" y="9"/>
                    </a:lnTo>
                    <a:lnTo>
                      <a:pt x="64" y="15"/>
                    </a:lnTo>
                    <a:lnTo>
                      <a:pt x="64" y="13"/>
                    </a:lnTo>
                    <a:lnTo>
                      <a:pt x="66" y="11"/>
                    </a:lnTo>
                    <a:lnTo>
                      <a:pt x="66" y="11"/>
                    </a:lnTo>
                    <a:lnTo>
                      <a:pt x="66" y="11"/>
                    </a:lnTo>
                    <a:close/>
                    <a:moveTo>
                      <a:pt x="0" y="203"/>
                    </a:moveTo>
                    <a:lnTo>
                      <a:pt x="8" y="203"/>
                    </a:lnTo>
                    <a:lnTo>
                      <a:pt x="17" y="204"/>
                    </a:lnTo>
                    <a:lnTo>
                      <a:pt x="15" y="203"/>
                    </a:lnTo>
                    <a:lnTo>
                      <a:pt x="15" y="201"/>
                    </a:lnTo>
                    <a:lnTo>
                      <a:pt x="8" y="199"/>
                    </a:lnTo>
                    <a:lnTo>
                      <a:pt x="0" y="199"/>
                    </a:lnTo>
                    <a:lnTo>
                      <a:pt x="0" y="201"/>
                    </a:lnTo>
                    <a:lnTo>
                      <a:pt x="0" y="203"/>
                    </a:lnTo>
                    <a:close/>
                  </a:path>
                </a:pathLst>
              </a:custGeom>
              <a:solidFill>
                <a:srgbClr val="E79C5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89" name="Freeform 389"/>
              <p:cNvSpPr>
                <a:spLocks noEditPoints="1"/>
              </p:cNvSpPr>
              <p:nvPr/>
            </p:nvSpPr>
            <p:spPr bwMode="auto">
              <a:xfrm>
                <a:off x="1486" y="1357"/>
                <a:ext cx="64" cy="199"/>
              </a:xfrm>
              <a:custGeom>
                <a:avLst/>
                <a:gdLst/>
                <a:ahLst/>
                <a:cxnLst>
                  <a:cxn ang="0">
                    <a:pos x="64" y="11"/>
                  </a:cxn>
                  <a:cxn ang="0">
                    <a:pos x="55" y="5"/>
                  </a:cxn>
                  <a:cxn ang="0">
                    <a:pos x="44" y="3"/>
                  </a:cxn>
                  <a:cxn ang="0">
                    <a:pos x="30" y="0"/>
                  </a:cxn>
                  <a:cxn ang="0">
                    <a:pos x="19" y="0"/>
                  </a:cxn>
                  <a:cxn ang="0">
                    <a:pos x="13" y="0"/>
                  </a:cxn>
                  <a:cxn ang="0">
                    <a:pos x="6" y="0"/>
                  </a:cxn>
                  <a:cxn ang="0">
                    <a:pos x="6" y="3"/>
                  </a:cxn>
                  <a:cxn ang="0">
                    <a:pos x="4" y="5"/>
                  </a:cxn>
                  <a:cxn ang="0">
                    <a:pos x="11" y="3"/>
                  </a:cxn>
                  <a:cxn ang="0">
                    <a:pos x="19" y="3"/>
                  </a:cxn>
                  <a:cxn ang="0">
                    <a:pos x="30" y="3"/>
                  </a:cxn>
                  <a:cxn ang="0">
                    <a:pos x="42" y="5"/>
                  </a:cxn>
                  <a:cxn ang="0">
                    <a:pos x="53" y="9"/>
                  </a:cxn>
                  <a:cxn ang="0">
                    <a:pos x="63" y="13"/>
                  </a:cxn>
                  <a:cxn ang="0">
                    <a:pos x="64" y="13"/>
                  </a:cxn>
                  <a:cxn ang="0">
                    <a:pos x="64" y="11"/>
                  </a:cxn>
                  <a:cxn ang="0">
                    <a:pos x="0" y="199"/>
                  </a:cxn>
                  <a:cxn ang="0">
                    <a:pos x="8" y="199"/>
                  </a:cxn>
                  <a:cxn ang="0">
                    <a:pos x="15" y="201"/>
                  </a:cxn>
                  <a:cxn ang="0">
                    <a:pos x="15" y="199"/>
                  </a:cxn>
                  <a:cxn ang="0">
                    <a:pos x="15" y="197"/>
                  </a:cxn>
                  <a:cxn ang="0">
                    <a:pos x="8" y="195"/>
                  </a:cxn>
                  <a:cxn ang="0">
                    <a:pos x="0" y="195"/>
                  </a:cxn>
                  <a:cxn ang="0">
                    <a:pos x="0" y="197"/>
                  </a:cxn>
                  <a:cxn ang="0">
                    <a:pos x="0" y="199"/>
                  </a:cxn>
                </a:cxnLst>
                <a:rect l="0" t="0" r="r" b="b"/>
                <a:pathLst>
                  <a:path w="64" h="201">
                    <a:moveTo>
                      <a:pt x="64" y="11"/>
                    </a:moveTo>
                    <a:lnTo>
                      <a:pt x="55" y="5"/>
                    </a:lnTo>
                    <a:lnTo>
                      <a:pt x="44" y="3"/>
                    </a:lnTo>
                    <a:lnTo>
                      <a:pt x="30" y="0"/>
                    </a:lnTo>
                    <a:lnTo>
                      <a:pt x="19" y="0"/>
                    </a:lnTo>
                    <a:lnTo>
                      <a:pt x="13" y="0"/>
                    </a:lnTo>
                    <a:lnTo>
                      <a:pt x="6" y="0"/>
                    </a:lnTo>
                    <a:lnTo>
                      <a:pt x="6" y="3"/>
                    </a:lnTo>
                    <a:lnTo>
                      <a:pt x="4" y="5"/>
                    </a:lnTo>
                    <a:lnTo>
                      <a:pt x="11" y="3"/>
                    </a:lnTo>
                    <a:lnTo>
                      <a:pt x="19" y="3"/>
                    </a:lnTo>
                    <a:lnTo>
                      <a:pt x="30" y="3"/>
                    </a:lnTo>
                    <a:lnTo>
                      <a:pt x="42" y="5"/>
                    </a:lnTo>
                    <a:lnTo>
                      <a:pt x="53" y="9"/>
                    </a:lnTo>
                    <a:lnTo>
                      <a:pt x="63" y="13"/>
                    </a:lnTo>
                    <a:lnTo>
                      <a:pt x="64" y="13"/>
                    </a:lnTo>
                    <a:lnTo>
                      <a:pt x="64" y="11"/>
                    </a:lnTo>
                    <a:close/>
                    <a:moveTo>
                      <a:pt x="0" y="199"/>
                    </a:moveTo>
                    <a:lnTo>
                      <a:pt x="8" y="199"/>
                    </a:lnTo>
                    <a:lnTo>
                      <a:pt x="15" y="201"/>
                    </a:lnTo>
                    <a:lnTo>
                      <a:pt x="15" y="199"/>
                    </a:lnTo>
                    <a:lnTo>
                      <a:pt x="15" y="197"/>
                    </a:lnTo>
                    <a:lnTo>
                      <a:pt x="8" y="195"/>
                    </a:lnTo>
                    <a:lnTo>
                      <a:pt x="0" y="195"/>
                    </a:lnTo>
                    <a:lnTo>
                      <a:pt x="0" y="197"/>
                    </a:lnTo>
                    <a:lnTo>
                      <a:pt x="0" y="199"/>
                    </a:lnTo>
                    <a:close/>
                  </a:path>
                </a:pathLst>
              </a:custGeom>
              <a:solidFill>
                <a:srgbClr val="E79D5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90" name="Freeform 390"/>
              <p:cNvSpPr>
                <a:spLocks noEditPoints="1"/>
              </p:cNvSpPr>
              <p:nvPr/>
            </p:nvSpPr>
            <p:spPr bwMode="auto">
              <a:xfrm>
                <a:off x="1486" y="1358"/>
                <a:ext cx="64" cy="196"/>
              </a:xfrm>
              <a:custGeom>
                <a:avLst/>
                <a:gdLst/>
                <a:ahLst/>
                <a:cxnLst>
                  <a:cxn ang="0">
                    <a:pos x="64" y="12"/>
                  </a:cxn>
                  <a:cxn ang="0">
                    <a:pos x="53" y="6"/>
                  </a:cxn>
                  <a:cxn ang="0">
                    <a:pos x="42" y="2"/>
                  </a:cxn>
                  <a:cxn ang="0">
                    <a:pos x="30" y="0"/>
                  </a:cxn>
                  <a:cxn ang="0">
                    <a:pos x="19" y="0"/>
                  </a:cxn>
                  <a:cxn ang="0">
                    <a:pos x="11" y="0"/>
                  </a:cxn>
                  <a:cxn ang="0">
                    <a:pos x="6" y="2"/>
                  </a:cxn>
                  <a:cxn ang="0">
                    <a:pos x="4" y="4"/>
                  </a:cxn>
                  <a:cxn ang="0">
                    <a:pos x="2" y="6"/>
                  </a:cxn>
                  <a:cxn ang="0">
                    <a:pos x="9" y="4"/>
                  </a:cxn>
                  <a:cxn ang="0">
                    <a:pos x="19" y="4"/>
                  </a:cxn>
                  <a:cxn ang="0">
                    <a:pos x="30" y="4"/>
                  </a:cxn>
                  <a:cxn ang="0">
                    <a:pos x="42" y="6"/>
                  </a:cxn>
                  <a:cxn ang="0">
                    <a:pos x="51" y="10"/>
                  </a:cxn>
                  <a:cxn ang="0">
                    <a:pos x="61" y="14"/>
                  </a:cxn>
                  <a:cxn ang="0">
                    <a:pos x="63" y="12"/>
                  </a:cxn>
                  <a:cxn ang="0">
                    <a:pos x="64" y="12"/>
                  </a:cxn>
                  <a:cxn ang="0">
                    <a:pos x="0" y="196"/>
                  </a:cxn>
                  <a:cxn ang="0">
                    <a:pos x="8" y="196"/>
                  </a:cxn>
                  <a:cxn ang="0">
                    <a:pos x="15" y="198"/>
                  </a:cxn>
                  <a:cxn ang="0">
                    <a:pos x="15" y="196"/>
                  </a:cxn>
                  <a:cxn ang="0">
                    <a:pos x="15" y="194"/>
                  </a:cxn>
                  <a:cxn ang="0">
                    <a:pos x="8" y="192"/>
                  </a:cxn>
                  <a:cxn ang="0">
                    <a:pos x="0" y="192"/>
                  </a:cxn>
                  <a:cxn ang="0">
                    <a:pos x="0" y="194"/>
                  </a:cxn>
                  <a:cxn ang="0">
                    <a:pos x="0" y="196"/>
                  </a:cxn>
                </a:cxnLst>
                <a:rect l="0" t="0" r="r" b="b"/>
                <a:pathLst>
                  <a:path w="64" h="198">
                    <a:moveTo>
                      <a:pt x="64" y="12"/>
                    </a:moveTo>
                    <a:lnTo>
                      <a:pt x="53" y="6"/>
                    </a:lnTo>
                    <a:lnTo>
                      <a:pt x="42" y="2"/>
                    </a:lnTo>
                    <a:lnTo>
                      <a:pt x="30" y="0"/>
                    </a:lnTo>
                    <a:lnTo>
                      <a:pt x="19" y="0"/>
                    </a:lnTo>
                    <a:lnTo>
                      <a:pt x="11" y="0"/>
                    </a:lnTo>
                    <a:lnTo>
                      <a:pt x="6" y="2"/>
                    </a:lnTo>
                    <a:lnTo>
                      <a:pt x="4" y="4"/>
                    </a:lnTo>
                    <a:lnTo>
                      <a:pt x="2" y="6"/>
                    </a:lnTo>
                    <a:lnTo>
                      <a:pt x="9" y="4"/>
                    </a:lnTo>
                    <a:lnTo>
                      <a:pt x="19" y="4"/>
                    </a:lnTo>
                    <a:lnTo>
                      <a:pt x="30" y="4"/>
                    </a:lnTo>
                    <a:lnTo>
                      <a:pt x="42" y="6"/>
                    </a:lnTo>
                    <a:lnTo>
                      <a:pt x="51" y="10"/>
                    </a:lnTo>
                    <a:lnTo>
                      <a:pt x="61" y="14"/>
                    </a:lnTo>
                    <a:lnTo>
                      <a:pt x="63" y="12"/>
                    </a:lnTo>
                    <a:lnTo>
                      <a:pt x="64" y="12"/>
                    </a:lnTo>
                    <a:close/>
                    <a:moveTo>
                      <a:pt x="0" y="196"/>
                    </a:moveTo>
                    <a:lnTo>
                      <a:pt x="8" y="196"/>
                    </a:lnTo>
                    <a:lnTo>
                      <a:pt x="15" y="198"/>
                    </a:lnTo>
                    <a:lnTo>
                      <a:pt x="15" y="196"/>
                    </a:lnTo>
                    <a:lnTo>
                      <a:pt x="15" y="194"/>
                    </a:lnTo>
                    <a:lnTo>
                      <a:pt x="8" y="192"/>
                    </a:lnTo>
                    <a:lnTo>
                      <a:pt x="0" y="192"/>
                    </a:lnTo>
                    <a:lnTo>
                      <a:pt x="0" y="194"/>
                    </a:lnTo>
                    <a:lnTo>
                      <a:pt x="0" y="196"/>
                    </a:lnTo>
                    <a:close/>
                  </a:path>
                </a:pathLst>
              </a:custGeom>
              <a:solidFill>
                <a:srgbClr val="E79E5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91" name="Freeform 391"/>
              <p:cNvSpPr>
                <a:spLocks noEditPoints="1"/>
              </p:cNvSpPr>
              <p:nvPr/>
            </p:nvSpPr>
            <p:spPr bwMode="auto">
              <a:xfrm>
                <a:off x="1485" y="1360"/>
                <a:ext cx="65" cy="193"/>
              </a:xfrm>
              <a:custGeom>
                <a:avLst/>
                <a:gdLst/>
                <a:ahLst/>
                <a:cxnLst>
                  <a:cxn ang="0">
                    <a:pos x="65" y="10"/>
                  </a:cxn>
                  <a:cxn ang="0">
                    <a:pos x="55" y="6"/>
                  </a:cxn>
                  <a:cxn ang="0">
                    <a:pos x="44" y="2"/>
                  </a:cxn>
                  <a:cxn ang="0">
                    <a:pos x="32" y="0"/>
                  </a:cxn>
                  <a:cxn ang="0">
                    <a:pos x="21" y="0"/>
                  </a:cxn>
                  <a:cxn ang="0">
                    <a:pos x="13" y="0"/>
                  </a:cxn>
                  <a:cxn ang="0">
                    <a:pos x="6" y="2"/>
                  </a:cxn>
                  <a:cxn ang="0">
                    <a:pos x="4" y="4"/>
                  </a:cxn>
                  <a:cxn ang="0">
                    <a:pos x="2" y="6"/>
                  </a:cxn>
                  <a:cxn ang="0">
                    <a:pos x="11" y="4"/>
                  </a:cxn>
                  <a:cxn ang="0">
                    <a:pos x="21" y="4"/>
                  </a:cxn>
                  <a:cxn ang="0">
                    <a:pos x="32" y="4"/>
                  </a:cxn>
                  <a:cxn ang="0">
                    <a:pos x="42" y="6"/>
                  </a:cxn>
                  <a:cxn ang="0">
                    <a:pos x="53" y="10"/>
                  </a:cxn>
                  <a:cxn ang="0">
                    <a:pos x="63" y="14"/>
                  </a:cxn>
                  <a:cxn ang="0">
                    <a:pos x="63" y="12"/>
                  </a:cxn>
                  <a:cxn ang="0">
                    <a:pos x="65" y="10"/>
                  </a:cxn>
                  <a:cxn ang="0">
                    <a:pos x="2" y="192"/>
                  </a:cxn>
                  <a:cxn ang="0">
                    <a:pos x="10" y="192"/>
                  </a:cxn>
                  <a:cxn ang="0">
                    <a:pos x="17" y="194"/>
                  </a:cxn>
                  <a:cxn ang="0">
                    <a:pos x="17" y="192"/>
                  </a:cxn>
                  <a:cxn ang="0">
                    <a:pos x="17" y="190"/>
                  </a:cxn>
                  <a:cxn ang="0">
                    <a:pos x="10" y="188"/>
                  </a:cxn>
                  <a:cxn ang="0">
                    <a:pos x="0" y="186"/>
                  </a:cxn>
                  <a:cxn ang="0">
                    <a:pos x="2" y="190"/>
                  </a:cxn>
                  <a:cxn ang="0">
                    <a:pos x="2" y="192"/>
                  </a:cxn>
                </a:cxnLst>
                <a:rect l="0" t="0" r="r" b="b"/>
                <a:pathLst>
                  <a:path w="65" h="194">
                    <a:moveTo>
                      <a:pt x="65" y="10"/>
                    </a:moveTo>
                    <a:lnTo>
                      <a:pt x="55" y="6"/>
                    </a:lnTo>
                    <a:lnTo>
                      <a:pt x="44" y="2"/>
                    </a:lnTo>
                    <a:lnTo>
                      <a:pt x="32" y="0"/>
                    </a:lnTo>
                    <a:lnTo>
                      <a:pt x="21" y="0"/>
                    </a:lnTo>
                    <a:lnTo>
                      <a:pt x="13" y="0"/>
                    </a:lnTo>
                    <a:lnTo>
                      <a:pt x="6" y="2"/>
                    </a:lnTo>
                    <a:lnTo>
                      <a:pt x="4" y="4"/>
                    </a:lnTo>
                    <a:lnTo>
                      <a:pt x="2" y="6"/>
                    </a:lnTo>
                    <a:lnTo>
                      <a:pt x="11" y="4"/>
                    </a:lnTo>
                    <a:lnTo>
                      <a:pt x="21" y="4"/>
                    </a:lnTo>
                    <a:lnTo>
                      <a:pt x="32" y="4"/>
                    </a:lnTo>
                    <a:lnTo>
                      <a:pt x="42" y="6"/>
                    </a:lnTo>
                    <a:lnTo>
                      <a:pt x="53" y="10"/>
                    </a:lnTo>
                    <a:lnTo>
                      <a:pt x="63" y="14"/>
                    </a:lnTo>
                    <a:lnTo>
                      <a:pt x="63" y="12"/>
                    </a:lnTo>
                    <a:lnTo>
                      <a:pt x="65" y="10"/>
                    </a:lnTo>
                    <a:close/>
                    <a:moveTo>
                      <a:pt x="2" y="192"/>
                    </a:moveTo>
                    <a:lnTo>
                      <a:pt x="10" y="192"/>
                    </a:lnTo>
                    <a:lnTo>
                      <a:pt x="17" y="194"/>
                    </a:lnTo>
                    <a:lnTo>
                      <a:pt x="17" y="192"/>
                    </a:lnTo>
                    <a:lnTo>
                      <a:pt x="17" y="190"/>
                    </a:lnTo>
                    <a:lnTo>
                      <a:pt x="10" y="188"/>
                    </a:lnTo>
                    <a:lnTo>
                      <a:pt x="0" y="186"/>
                    </a:lnTo>
                    <a:lnTo>
                      <a:pt x="2" y="190"/>
                    </a:lnTo>
                    <a:lnTo>
                      <a:pt x="2" y="192"/>
                    </a:lnTo>
                    <a:close/>
                  </a:path>
                </a:pathLst>
              </a:custGeom>
              <a:solidFill>
                <a:srgbClr val="E8A05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92" name="Freeform 392"/>
              <p:cNvSpPr>
                <a:spLocks noEditPoints="1"/>
              </p:cNvSpPr>
              <p:nvPr/>
            </p:nvSpPr>
            <p:spPr bwMode="auto">
              <a:xfrm>
                <a:off x="1485" y="1364"/>
                <a:ext cx="63" cy="190"/>
              </a:xfrm>
              <a:custGeom>
                <a:avLst/>
                <a:gdLst/>
                <a:ahLst/>
                <a:cxnLst>
                  <a:cxn ang="0">
                    <a:pos x="63" y="10"/>
                  </a:cxn>
                  <a:cxn ang="0">
                    <a:pos x="53" y="6"/>
                  </a:cxn>
                  <a:cxn ang="0">
                    <a:pos x="44" y="2"/>
                  </a:cxn>
                  <a:cxn ang="0">
                    <a:pos x="32" y="0"/>
                  </a:cxn>
                  <a:cxn ang="0">
                    <a:pos x="21" y="0"/>
                  </a:cxn>
                  <a:cxn ang="0">
                    <a:pos x="11" y="0"/>
                  </a:cxn>
                  <a:cxn ang="0">
                    <a:pos x="4" y="2"/>
                  </a:cxn>
                  <a:cxn ang="0">
                    <a:pos x="2" y="4"/>
                  </a:cxn>
                  <a:cxn ang="0">
                    <a:pos x="0" y="6"/>
                  </a:cxn>
                  <a:cxn ang="0">
                    <a:pos x="11" y="4"/>
                  </a:cxn>
                  <a:cxn ang="0">
                    <a:pos x="21" y="4"/>
                  </a:cxn>
                  <a:cxn ang="0">
                    <a:pos x="32" y="4"/>
                  </a:cxn>
                  <a:cxn ang="0">
                    <a:pos x="42" y="6"/>
                  </a:cxn>
                  <a:cxn ang="0">
                    <a:pos x="51" y="10"/>
                  </a:cxn>
                  <a:cxn ang="0">
                    <a:pos x="61" y="14"/>
                  </a:cxn>
                  <a:cxn ang="0">
                    <a:pos x="63" y="12"/>
                  </a:cxn>
                  <a:cxn ang="0">
                    <a:pos x="63" y="10"/>
                  </a:cxn>
                  <a:cxn ang="0">
                    <a:pos x="2" y="188"/>
                  </a:cxn>
                  <a:cxn ang="0">
                    <a:pos x="10" y="188"/>
                  </a:cxn>
                  <a:cxn ang="0">
                    <a:pos x="17" y="190"/>
                  </a:cxn>
                  <a:cxn ang="0">
                    <a:pos x="17" y="188"/>
                  </a:cxn>
                  <a:cxn ang="0">
                    <a:pos x="17" y="186"/>
                  </a:cxn>
                  <a:cxn ang="0">
                    <a:pos x="10" y="184"/>
                  </a:cxn>
                  <a:cxn ang="0">
                    <a:pos x="0" y="182"/>
                  </a:cxn>
                  <a:cxn ang="0">
                    <a:pos x="0" y="184"/>
                  </a:cxn>
                  <a:cxn ang="0">
                    <a:pos x="2" y="188"/>
                  </a:cxn>
                </a:cxnLst>
                <a:rect l="0" t="0" r="r" b="b"/>
                <a:pathLst>
                  <a:path w="63" h="190">
                    <a:moveTo>
                      <a:pt x="63" y="10"/>
                    </a:moveTo>
                    <a:lnTo>
                      <a:pt x="53" y="6"/>
                    </a:lnTo>
                    <a:lnTo>
                      <a:pt x="44" y="2"/>
                    </a:lnTo>
                    <a:lnTo>
                      <a:pt x="32" y="0"/>
                    </a:lnTo>
                    <a:lnTo>
                      <a:pt x="21" y="0"/>
                    </a:lnTo>
                    <a:lnTo>
                      <a:pt x="11" y="0"/>
                    </a:lnTo>
                    <a:lnTo>
                      <a:pt x="4" y="2"/>
                    </a:lnTo>
                    <a:lnTo>
                      <a:pt x="2" y="4"/>
                    </a:lnTo>
                    <a:lnTo>
                      <a:pt x="0" y="6"/>
                    </a:lnTo>
                    <a:lnTo>
                      <a:pt x="11" y="4"/>
                    </a:lnTo>
                    <a:lnTo>
                      <a:pt x="21" y="4"/>
                    </a:lnTo>
                    <a:lnTo>
                      <a:pt x="32" y="4"/>
                    </a:lnTo>
                    <a:lnTo>
                      <a:pt x="42" y="6"/>
                    </a:lnTo>
                    <a:lnTo>
                      <a:pt x="51" y="10"/>
                    </a:lnTo>
                    <a:lnTo>
                      <a:pt x="61" y="14"/>
                    </a:lnTo>
                    <a:lnTo>
                      <a:pt x="63" y="12"/>
                    </a:lnTo>
                    <a:lnTo>
                      <a:pt x="63" y="10"/>
                    </a:lnTo>
                    <a:close/>
                    <a:moveTo>
                      <a:pt x="2" y="188"/>
                    </a:moveTo>
                    <a:lnTo>
                      <a:pt x="10" y="188"/>
                    </a:lnTo>
                    <a:lnTo>
                      <a:pt x="17" y="190"/>
                    </a:lnTo>
                    <a:lnTo>
                      <a:pt x="17" y="188"/>
                    </a:lnTo>
                    <a:lnTo>
                      <a:pt x="17" y="186"/>
                    </a:lnTo>
                    <a:lnTo>
                      <a:pt x="10" y="184"/>
                    </a:lnTo>
                    <a:lnTo>
                      <a:pt x="0" y="182"/>
                    </a:lnTo>
                    <a:lnTo>
                      <a:pt x="0" y="184"/>
                    </a:lnTo>
                    <a:lnTo>
                      <a:pt x="2" y="188"/>
                    </a:lnTo>
                    <a:close/>
                  </a:path>
                </a:pathLst>
              </a:custGeom>
              <a:solidFill>
                <a:srgbClr val="E8A15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93" name="Freeform 393"/>
              <p:cNvSpPr>
                <a:spLocks noEditPoints="1"/>
              </p:cNvSpPr>
              <p:nvPr/>
            </p:nvSpPr>
            <p:spPr bwMode="auto">
              <a:xfrm>
                <a:off x="1485" y="1365"/>
                <a:ext cx="63" cy="187"/>
              </a:xfrm>
              <a:custGeom>
                <a:avLst/>
                <a:gdLst/>
                <a:ahLst/>
                <a:cxnLst>
                  <a:cxn ang="0">
                    <a:pos x="63" y="10"/>
                  </a:cxn>
                  <a:cxn ang="0">
                    <a:pos x="53" y="6"/>
                  </a:cxn>
                  <a:cxn ang="0">
                    <a:pos x="42" y="2"/>
                  </a:cxn>
                  <a:cxn ang="0">
                    <a:pos x="32" y="0"/>
                  </a:cxn>
                  <a:cxn ang="0">
                    <a:pos x="21" y="0"/>
                  </a:cxn>
                  <a:cxn ang="0">
                    <a:pos x="11" y="0"/>
                  </a:cxn>
                  <a:cxn ang="0">
                    <a:pos x="2" y="2"/>
                  </a:cxn>
                  <a:cxn ang="0">
                    <a:pos x="0" y="4"/>
                  </a:cxn>
                  <a:cxn ang="0">
                    <a:pos x="0" y="6"/>
                  </a:cxn>
                  <a:cxn ang="0">
                    <a:pos x="10" y="4"/>
                  </a:cxn>
                  <a:cxn ang="0">
                    <a:pos x="21" y="4"/>
                  </a:cxn>
                  <a:cxn ang="0">
                    <a:pos x="30" y="4"/>
                  </a:cxn>
                  <a:cxn ang="0">
                    <a:pos x="42" y="6"/>
                  </a:cxn>
                  <a:cxn ang="0">
                    <a:pos x="51" y="10"/>
                  </a:cxn>
                  <a:cxn ang="0">
                    <a:pos x="61" y="13"/>
                  </a:cxn>
                  <a:cxn ang="0">
                    <a:pos x="61" y="12"/>
                  </a:cxn>
                  <a:cxn ang="0">
                    <a:pos x="63" y="10"/>
                  </a:cxn>
                  <a:cxn ang="0">
                    <a:pos x="0" y="182"/>
                  </a:cxn>
                  <a:cxn ang="0">
                    <a:pos x="10" y="184"/>
                  </a:cxn>
                  <a:cxn ang="0">
                    <a:pos x="17" y="186"/>
                  </a:cxn>
                  <a:cxn ang="0">
                    <a:pos x="17" y="184"/>
                  </a:cxn>
                  <a:cxn ang="0">
                    <a:pos x="17" y="182"/>
                  </a:cxn>
                  <a:cxn ang="0">
                    <a:pos x="17" y="182"/>
                  </a:cxn>
                  <a:cxn ang="0">
                    <a:pos x="17" y="182"/>
                  </a:cxn>
                  <a:cxn ang="0">
                    <a:pos x="8" y="180"/>
                  </a:cxn>
                  <a:cxn ang="0">
                    <a:pos x="0" y="178"/>
                  </a:cxn>
                  <a:cxn ang="0">
                    <a:pos x="0" y="180"/>
                  </a:cxn>
                  <a:cxn ang="0">
                    <a:pos x="0" y="182"/>
                  </a:cxn>
                </a:cxnLst>
                <a:rect l="0" t="0" r="r" b="b"/>
                <a:pathLst>
                  <a:path w="63" h="186">
                    <a:moveTo>
                      <a:pt x="63" y="10"/>
                    </a:moveTo>
                    <a:lnTo>
                      <a:pt x="53" y="6"/>
                    </a:lnTo>
                    <a:lnTo>
                      <a:pt x="42" y="2"/>
                    </a:lnTo>
                    <a:lnTo>
                      <a:pt x="32" y="0"/>
                    </a:lnTo>
                    <a:lnTo>
                      <a:pt x="21" y="0"/>
                    </a:lnTo>
                    <a:lnTo>
                      <a:pt x="11" y="0"/>
                    </a:lnTo>
                    <a:lnTo>
                      <a:pt x="2" y="2"/>
                    </a:lnTo>
                    <a:lnTo>
                      <a:pt x="0" y="4"/>
                    </a:lnTo>
                    <a:lnTo>
                      <a:pt x="0" y="6"/>
                    </a:lnTo>
                    <a:lnTo>
                      <a:pt x="10" y="4"/>
                    </a:lnTo>
                    <a:lnTo>
                      <a:pt x="21" y="4"/>
                    </a:lnTo>
                    <a:lnTo>
                      <a:pt x="30" y="4"/>
                    </a:lnTo>
                    <a:lnTo>
                      <a:pt x="42" y="6"/>
                    </a:lnTo>
                    <a:lnTo>
                      <a:pt x="51" y="10"/>
                    </a:lnTo>
                    <a:lnTo>
                      <a:pt x="61" y="13"/>
                    </a:lnTo>
                    <a:lnTo>
                      <a:pt x="61" y="12"/>
                    </a:lnTo>
                    <a:lnTo>
                      <a:pt x="63" y="10"/>
                    </a:lnTo>
                    <a:close/>
                    <a:moveTo>
                      <a:pt x="0" y="182"/>
                    </a:moveTo>
                    <a:lnTo>
                      <a:pt x="10" y="184"/>
                    </a:lnTo>
                    <a:lnTo>
                      <a:pt x="17" y="186"/>
                    </a:lnTo>
                    <a:lnTo>
                      <a:pt x="17" y="184"/>
                    </a:lnTo>
                    <a:lnTo>
                      <a:pt x="17" y="182"/>
                    </a:lnTo>
                    <a:lnTo>
                      <a:pt x="17" y="182"/>
                    </a:lnTo>
                    <a:lnTo>
                      <a:pt x="17" y="182"/>
                    </a:lnTo>
                    <a:lnTo>
                      <a:pt x="8" y="180"/>
                    </a:lnTo>
                    <a:lnTo>
                      <a:pt x="0" y="178"/>
                    </a:lnTo>
                    <a:lnTo>
                      <a:pt x="0" y="180"/>
                    </a:lnTo>
                    <a:lnTo>
                      <a:pt x="0" y="182"/>
                    </a:lnTo>
                    <a:close/>
                  </a:path>
                </a:pathLst>
              </a:custGeom>
              <a:solidFill>
                <a:srgbClr val="E8A25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94" name="Freeform 394"/>
              <p:cNvSpPr>
                <a:spLocks noEditPoints="1"/>
              </p:cNvSpPr>
              <p:nvPr/>
            </p:nvSpPr>
            <p:spPr bwMode="auto">
              <a:xfrm>
                <a:off x="1482" y="1366"/>
                <a:ext cx="64" cy="184"/>
              </a:xfrm>
              <a:custGeom>
                <a:avLst/>
                <a:gdLst/>
                <a:ahLst/>
                <a:cxnLst>
                  <a:cxn ang="0">
                    <a:pos x="63" y="10"/>
                  </a:cxn>
                  <a:cxn ang="0">
                    <a:pos x="53" y="6"/>
                  </a:cxn>
                  <a:cxn ang="0">
                    <a:pos x="44" y="2"/>
                  </a:cxn>
                  <a:cxn ang="0">
                    <a:pos x="34" y="0"/>
                  </a:cxn>
                  <a:cxn ang="0">
                    <a:pos x="23" y="0"/>
                  </a:cxn>
                  <a:cxn ang="0">
                    <a:pos x="13" y="0"/>
                  </a:cxn>
                  <a:cxn ang="0">
                    <a:pos x="2" y="2"/>
                  </a:cxn>
                  <a:cxn ang="0">
                    <a:pos x="2" y="4"/>
                  </a:cxn>
                  <a:cxn ang="0">
                    <a:pos x="0" y="6"/>
                  </a:cxn>
                  <a:cxn ang="0">
                    <a:pos x="0" y="6"/>
                  </a:cxn>
                  <a:cxn ang="0">
                    <a:pos x="0" y="8"/>
                  </a:cxn>
                  <a:cxn ang="0">
                    <a:pos x="12" y="4"/>
                  </a:cxn>
                  <a:cxn ang="0">
                    <a:pos x="23" y="4"/>
                  </a:cxn>
                  <a:cxn ang="0">
                    <a:pos x="32" y="4"/>
                  </a:cxn>
                  <a:cxn ang="0">
                    <a:pos x="42" y="6"/>
                  </a:cxn>
                  <a:cxn ang="0">
                    <a:pos x="51" y="10"/>
                  </a:cxn>
                  <a:cxn ang="0">
                    <a:pos x="61" y="13"/>
                  </a:cxn>
                  <a:cxn ang="0">
                    <a:pos x="63" y="11"/>
                  </a:cxn>
                  <a:cxn ang="0">
                    <a:pos x="63" y="10"/>
                  </a:cxn>
                  <a:cxn ang="0">
                    <a:pos x="2" y="178"/>
                  </a:cxn>
                  <a:cxn ang="0">
                    <a:pos x="12" y="180"/>
                  </a:cxn>
                  <a:cxn ang="0">
                    <a:pos x="19" y="182"/>
                  </a:cxn>
                  <a:cxn ang="0">
                    <a:pos x="19" y="180"/>
                  </a:cxn>
                  <a:cxn ang="0">
                    <a:pos x="19" y="180"/>
                  </a:cxn>
                  <a:cxn ang="0">
                    <a:pos x="19" y="178"/>
                  </a:cxn>
                  <a:cxn ang="0">
                    <a:pos x="19" y="178"/>
                  </a:cxn>
                  <a:cxn ang="0">
                    <a:pos x="10" y="176"/>
                  </a:cxn>
                  <a:cxn ang="0">
                    <a:pos x="2" y="174"/>
                  </a:cxn>
                  <a:cxn ang="0">
                    <a:pos x="2" y="176"/>
                  </a:cxn>
                  <a:cxn ang="0">
                    <a:pos x="2" y="178"/>
                  </a:cxn>
                </a:cxnLst>
                <a:rect l="0" t="0" r="r" b="b"/>
                <a:pathLst>
                  <a:path w="63" h="182">
                    <a:moveTo>
                      <a:pt x="63" y="10"/>
                    </a:moveTo>
                    <a:lnTo>
                      <a:pt x="53" y="6"/>
                    </a:lnTo>
                    <a:lnTo>
                      <a:pt x="44" y="2"/>
                    </a:lnTo>
                    <a:lnTo>
                      <a:pt x="34" y="0"/>
                    </a:lnTo>
                    <a:lnTo>
                      <a:pt x="23" y="0"/>
                    </a:lnTo>
                    <a:lnTo>
                      <a:pt x="13" y="0"/>
                    </a:lnTo>
                    <a:lnTo>
                      <a:pt x="2" y="2"/>
                    </a:lnTo>
                    <a:lnTo>
                      <a:pt x="2" y="4"/>
                    </a:lnTo>
                    <a:lnTo>
                      <a:pt x="0" y="6"/>
                    </a:lnTo>
                    <a:lnTo>
                      <a:pt x="0" y="6"/>
                    </a:lnTo>
                    <a:lnTo>
                      <a:pt x="0" y="8"/>
                    </a:lnTo>
                    <a:lnTo>
                      <a:pt x="12" y="4"/>
                    </a:lnTo>
                    <a:lnTo>
                      <a:pt x="23" y="4"/>
                    </a:lnTo>
                    <a:lnTo>
                      <a:pt x="32" y="4"/>
                    </a:lnTo>
                    <a:lnTo>
                      <a:pt x="42" y="6"/>
                    </a:lnTo>
                    <a:lnTo>
                      <a:pt x="51" y="10"/>
                    </a:lnTo>
                    <a:lnTo>
                      <a:pt x="61" y="13"/>
                    </a:lnTo>
                    <a:lnTo>
                      <a:pt x="63" y="11"/>
                    </a:lnTo>
                    <a:lnTo>
                      <a:pt x="63" y="10"/>
                    </a:lnTo>
                    <a:close/>
                    <a:moveTo>
                      <a:pt x="2" y="178"/>
                    </a:moveTo>
                    <a:lnTo>
                      <a:pt x="12" y="180"/>
                    </a:lnTo>
                    <a:lnTo>
                      <a:pt x="19" y="182"/>
                    </a:lnTo>
                    <a:lnTo>
                      <a:pt x="19" y="180"/>
                    </a:lnTo>
                    <a:lnTo>
                      <a:pt x="19" y="180"/>
                    </a:lnTo>
                    <a:lnTo>
                      <a:pt x="19" y="178"/>
                    </a:lnTo>
                    <a:lnTo>
                      <a:pt x="19" y="178"/>
                    </a:lnTo>
                    <a:lnTo>
                      <a:pt x="10" y="176"/>
                    </a:lnTo>
                    <a:lnTo>
                      <a:pt x="2" y="174"/>
                    </a:lnTo>
                    <a:lnTo>
                      <a:pt x="2" y="176"/>
                    </a:lnTo>
                    <a:lnTo>
                      <a:pt x="2" y="178"/>
                    </a:lnTo>
                    <a:close/>
                  </a:path>
                </a:pathLst>
              </a:custGeom>
              <a:solidFill>
                <a:srgbClr val="E8A35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95" name="Freeform 395"/>
              <p:cNvSpPr>
                <a:spLocks noEditPoints="1"/>
              </p:cNvSpPr>
              <p:nvPr/>
            </p:nvSpPr>
            <p:spPr bwMode="auto">
              <a:xfrm>
                <a:off x="1481" y="1368"/>
                <a:ext cx="65" cy="180"/>
              </a:xfrm>
              <a:custGeom>
                <a:avLst/>
                <a:gdLst/>
                <a:ahLst/>
                <a:cxnLst>
                  <a:cxn ang="0">
                    <a:pos x="65" y="9"/>
                  </a:cxn>
                  <a:cxn ang="0">
                    <a:pos x="55" y="6"/>
                  </a:cxn>
                  <a:cxn ang="0">
                    <a:pos x="46" y="2"/>
                  </a:cxn>
                  <a:cxn ang="0">
                    <a:pos x="34" y="0"/>
                  </a:cxn>
                  <a:cxn ang="0">
                    <a:pos x="25" y="0"/>
                  </a:cxn>
                  <a:cxn ang="0">
                    <a:pos x="14" y="0"/>
                  </a:cxn>
                  <a:cxn ang="0">
                    <a:pos x="4" y="2"/>
                  </a:cxn>
                  <a:cxn ang="0">
                    <a:pos x="4" y="4"/>
                  </a:cxn>
                  <a:cxn ang="0">
                    <a:pos x="2" y="4"/>
                  </a:cxn>
                  <a:cxn ang="0">
                    <a:pos x="2" y="6"/>
                  </a:cxn>
                  <a:cxn ang="0">
                    <a:pos x="0" y="8"/>
                  </a:cxn>
                  <a:cxn ang="0">
                    <a:pos x="12" y="4"/>
                  </a:cxn>
                  <a:cxn ang="0">
                    <a:pos x="25" y="4"/>
                  </a:cxn>
                  <a:cxn ang="0">
                    <a:pos x="34" y="4"/>
                  </a:cxn>
                  <a:cxn ang="0">
                    <a:pos x="44" y="6"/>
                  </a:cxn>
                  <a:cxn ang="0">
                    <a:pos x="53" y="9"/>
                  </a:cxn>
                  <a:cxn ang="0">
                    <a:pos x="63" y="11"/>
                  </a:cxn>
                  <a:cxn ang="0">
                    <a:pos x="63" y="11"/>
                  </a:cxn>
                  <a:cxn ang="0">
                    <a:pos x="65" y="9"/>
                  </a:cxn>
                  <a:cxn ang="0">
                    <a:pos x="4" y="174"/>
                  </a:cxn>
                  <a:cxn ang="0">
                    <a:pos x="12" y="176"/>
                  </a:cxn>
                  <a:cxn ang="0">
                    <a:pos x="21" y="178"/>
                  </a:cxn>
                  <a:cxn ang="0">
                    <a:pos x="21" y="176"/>
                  </a:cxn>
                  <a:cxn ang="0">
                    <a:pos x="21" y="174"/>
                  </a:cxn>
                  <a:cxn ang="0">
                    <a:pos x="12" y="172"/>
                  </a:cxn>
                  <a:cxn ang="0">
                    <a:pos x="2" y="171"/>
                  </a:cxn>
                  <a:cxn ang="0">
                    <a:pos x="4" y="172"/>
                  </a:cxn>
                  <a:cxn ang="0">
                    <a:pos x="4" y="174"/>
                  </a:cxn>
                </a:cxnLst>
                <a:rect l="0" t="0" r="r" b="b"/>
                <a:pathLst>
                  <a:path w="65" h="178">
                    <a:moveTo>
                      <a:pt x="65" y="9"/>
                    </a:moveTo>
                    <a:lnTo>
                      <a:pt x="55" y="6"/>
                    </a:lnTo>
                    <a:lnTo>
                      <a:pt x="46" y="2"/>
                    </a:lnTo>
                    <a:lnTo>
                      <a:pt x="34" y="0"/>
                    </a:lnTo>
                    <a:lnTo>
                      <a:pt x="25" y="0"/>
                    </a:lnTo>
                    <a:lnTo>
                      <a:pt x="14" y="0"/>
                    </a:lnTo>
                    <a:lnTo>
                      <a:pt x="4" y="2"/>
                    </a:lnTo>
                    <a:lnTo>
                      <a:pt x="4" y="4"/>
                    </a:lnTo>
                    <a:lnTo>
                      <a:pt x="2" y="4"/>
                    </a:lnTo>
                    <a:lnTo>
                      <a:pt x="2" y="6"/>
                    </a:lnTo>
                    <a:lnTo>
                      <a:pt x="0" y="8"/>
                    </a:lnTo>
                    <a:lnTo>
                      <a:pt x="12" y="4"/>
                    </a:lnTo>
                    <a:lnTo>
                      <a:pt x="25" y="4"/>
                    </a:lnTo>
                    <a:lnTo>
                      <a:pt x="34" y="4"/>
                    </a:lnTo>
                    <a:lnTo>
                      <a:pt x="44" y="6"/>
                    </a:lnTo>
                    <a:lnTo>
                      <a:pt x="53" y="9"/>
                    </a:lnTo>
                    <a:lnTo>
                      <a:pt x="63" y="11"/>
                    </a:lnTo>
                    <a:lnTo>
                      <a:pt x="63" y="11"/>
                    </a:lnTo>
                    <a:lnTo>
                      <a:pt x="65" y="9"/>
                    </a:lnTo>
                    <a:close/>
                    <a:moveTo>
                      <a:pt x="4" y="174"/>
                    </a:moveTo>
                    <a:lnTo>
                      <a:pt x="12" y="176"/>
                    </a:lnTo>
                    <a:lnTo>
                      <a:pt x="21" y="178"/>
                    </a:lnTo>
                    <a:lnTo>
                      <a:pt x="21" y="176"/>
                    </a:lnTo>
                    <a:lnTo>
                      <a:pt x="21" y="174"/>
                    </a:lnTo>
                    <a:lnTo>
                      <a:pt x="12" y="172"/>
                    </a:lnTo>
                    <a:lnTo>
                      <a:pt x="2" y="171"/>
                    </a:lnTo>
                    <a:lnTo>
                      <a:pt x="4" y="172"/>
                    </a:lnTo>
                    <a:lnTo>
                      <a:pt x="4" y="174"/>
                    </a:lnTo>
                    <a:close/>
                  </a:path>
                </a:pathLst>
              </a:custGeom>
              <a:solidFill>
                <a:srgbClr val="E8A45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96" name="Freeform 396"/>
              <p:cNvSpPr>
                <a:spLocks noEditPoints="1"/>
              </p:cNvSpPr>
              <p:nvPr/>
            </p:nvSpPr>
            <p:spPr bwMode="auto">
              <a:xfrm>
                <a:off x="1479" y="1370"/>
                <a:ext cx="65" cy="174"/>
              </a:xfrm>
              <a:custGeom>
                <a:avLst/>
                <a:gdLst/>
                <a:ahLst/>
                <a:cxnLst>
                  <a:cxn ang="0">
                    <a:pos x="65" y="9"/>
                  </a:cxn>
                  <a:cxn ang="0">
                    <a:pos x="55" y="6"/>
                  </a:cxn>
                  <a:cxn ang="0">
                    <a:pos x="46" y="2"/>
                  </a:cxn>
                  <a:cxn ang="0">
                    <a:pos x="36" y="0"/>
                  </a:cxn>
                  <a:cxn ang="0">
                    <a:pos x="27" y="0"/>
                  </a:cxn>
                  <a:cxn ang="0">
                    <a:pos x="16" y="0"/>
                  </a:cxn>
                  <a:cxn ang="0">
                    <a:pos x="4" y="4"/>
                  </a:cxn>
                  <a:cxn ang="0">
                    <a:pos x="2" y="6"/>
                  </a:cxn>
                  <a:cxn ang="0">
                    <a:pos x="0" y="7"/>
                  </a:cxn>
                  <a:cxn ang="0">
                    <a:pos x="14" y="6"/>
                  </a:cxn>
                  <a:cxn ang="0">
                    <a:pos x="27" y="4"/>
                  </a:cxn>
                  <a:cxn ang="0">
                    <a:pos x="36" y="4"/>
                  </a:cxn>
                  <a:cxn ang="0">
                    <a:pos x="46" y="6"/>
                  </a:cxn>
                  <a:cxn ang="0">
                    <a:pos x="55" y="7"/>
                  </a:cxn>
                  <a:cxn ang="0">
                    <a:pos x="63" y="11"/>
                  </a:cxn>
                  <a:cxn ang="0">
                    <a:pos x="65" y="9"/>
                  </a:cxn>
                  <a:cxn ang="0">
                    <a:pos x="65" y="9"/>
                  </a:cxn>
                  <a:cxn ang="0">
                    <a:pos x="6" y="170"/>
                  </a:cxn>
                  <a:cxn ang="0">
                    <a:pos x="14" y="172"/>
                  </a:cxn>
                  <a:cxn ang="0">
                    <a:pos x="23" y="174"/>
                  </a:cxn>
                  <a:cxn ang="0">
                    <a:pos x="23" y="172"/>
                  </a:cxn>
                  <a:cxn ang="0">
                    <a:pos x="23" y="170"/>
                  </a:cxn>
                  <a:cxn ang="0">
                    <a:pos x="14" y="169"/>
                  </a:cxn>
                  <a:cxn ang="0">
                    <a:pos x="4" y="167"/>
                  </a:cxn>
                  <a:cxn ang="0">
                    <a:pos x="4" y="169"/>
                  </a:cxn>
                  <a:cxn ang="0">
                    <a:pos x="6" y="170"/>
                  </a:cxn>
                </a:cxnLst>
                <a:rect l="0" t="0" r="r" b="b"/>
                <a:pathLst>
                  <a:path w="65" h="174">
                    <a:moveTo>
                      <a:pt x="65" y="9"/>
                    </a:moveTo>
                    <a:lnTo>
                      <a:pt x="55" y="6"/>
                    </a:lnTo>
                    <a:lnTo>
                      <a:pt x="46" y="2"/>
                    </a:lnTo>
                    <a:lnTo>
                      <a:pt x="36" y="0"/>
                    </a:lnTo>
                    <a:lnTo>
                      <a:pt x="27" y="0"/>
                    </a:lnTo>
                    <a:lnTo>
                      <a:pt x="16" y="0"/>
                    </a:lnTo>
                    <a:lnTo>
                      <a:pt x="4" y="4"/>
                    </a:lnTo>
                    <a:lnTo>
                      <a:pt x="2" y="6"/>
                    </a:lnTo>
                    <a:lnTo>
                      <a:pt x="0" y="7"/>
                    </a:lnTo>
                    <a:lnTo>
                      <a:pt x="14" y="6"/>
                    </a:lnTo>
                    <a:lnTo>
                      <a:pt x="27" y="4"/>
                    </a:lnTo>
                    <a:lnTo>
                      <a:pt x="36" y="4"/>
                    </a:lnTo>
                    <a:lnTo>
                      <a:pt x="46" y="6"/>
                    </a:lnTo>
                    <a:lnTo>
                      <a:pt x="55" y="7"/>
                    </a:lnTo>
                    <a:lnTo>
                      <a:pt x="63" y="11"/>
                    </a:lnTo>
                    <a:lnTo>
                      <a:pt x="65" y="9"/>
                    </a:lnTo>
                    <a:lnTo>
                      <a:pt x="65" y="9"/>
                    </a:lnTo>
                    <a:close/>
                    <a:moveTo>
                      <a:pt x="6" y="170"/>
                    </a:moveTo>
                    <a:lnTo>
                      <a:pt x="14" y="172"/>
                    </a:lnTo>
                    <a:lnTo>
                      <a:pt x="23" y="174"/>
                    </a:lnTo>
                    <a:lnTo>
                      <a:pt x="23" y="172"/>
                    </a:lnTo>
                    <a:lnTo>
                      <a:pt x="23" y="170"/>
                    </a:lnTo>
                    <a:lnTo>
                      <a:pt x="14" y="169"/>
                    </a:lnTo>
                    <a:lnTo>
                      <a:pt x="4" y="167"/>
                    </a:lnTo>
                    <a:lnTo>
                      <a:pt x="4" y="169"/>
                    </a:lnTo>
                    <a:lnTo>
                      <a:pt x="6" y="170"/>
                    </a:lnTo>
                    <a:close/>
                  </a:path>
                </a:pathLst>
              </a:custGeom>
              <a:solidFill>
                <a:srgbClr val="E9A55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97" name="Freeform 397"/>
              <p:cNvSpPr>
                <a:spLocks noEditPoints="1"/>
              </p:cNvSpPr>
              <p:nvPr/>
            </p:nvSpPr>
            <p:spPr bwMode="auto">
              <a:xfrm>
                <a:off x="1479" y="1372"/>
                <a:ext cx="65" cy="170"/>
              </a:xfrm>
              <a:custGeom>
                <a:avLst/>
                <a:gdLst/>
                <a:ahLst/>
                <a:cxnLst>
                  <a:cxn ang="0">
                    <a:pos x="65" y="7"/>
                  </a:cxn>
                  <a:cxn ang="0">
                    <a:pos x="55" y="5"/>
                  </a:cxn>
                  <a:cxn ang="0">
                    <a:pos x="46" y="2"/>
                  </a:cxn>
                  <a:cxn ang="0">
                    <a:pos x="36" y="0"/>
                  </a:cxn>
                  <a:cxn ang="0">
                    <a:pos x="27" y="0"/>
                  </a:cxn>
                  <a:cxn ang="0">
                    <a:pos x="14" y="0"/>
                  </a:cxn>
                  <a:cxn ang="0">
                    <a:pos x="2" y="4"/>
                  </a:cxn>
                  <a:cxn ang="0">
                    <a:pos x="0" y="5"/>
                  </a:cxn>
                  <a:cxn ang="0">
                    <a:pos x="0" y="7"/>
                  </a:cxn>
                  <a:cxn ang="0">
                    <a:pos x="14" y="5"/>
                  </a:cxn>
                  <a:cxn ang="0">
                    <a:pos x="27" y="4"/>
                  </a:cxn>
                  <a:cxn ang="0">
                    <a:pos x="36" y="4"/>
                  </a:cxn>
                  <a:cxn ang="0">
                    <a:pos x="46" y="5"/>
                  </a:cxn>
                  <a:cxn ang="0">
                    <a:pos x="53" y="7"/>
                  </a:cxn>
                  <a:cxn ang="0">
                    <a:pos x="63" y="11"/>
                  </a:cxn>
                  <a:cxn ang="0">
                    <a:pos x="63" y="9"/>
                  </a:cxn>
                  <a:cxn ang="0">
                    <a:pos x="65" y="7"/>
                  </a:cxn>
                  <a:cxn ang="0">
                    <a:pos x="4" y="167"/>
                  </a:cxn>
                  <a:cxn ang="0">
                    <a:pos x="14" y="168"/>
                  </a:cxn>
                  <a:cxn ang="0">
                    <a:pos x="23" y="170"/>
                  </a:cxn>
                  <a:cxn ang="0">
                    <a:pos x="23" y="168"/>
                  </a:cxn>
                  <a:cxn ang="0">
                    <a:pos x="23" y="167"/>
                  </a:cxn>
                  <a:cxn ang="0">
                    <a:pos x="14" y="165"/>
                  </a:cxn>
                  <a:cxn ang="0">
                    <a:pos x="4" y="163"/>
                  </a:cxn>
                  <a:cxn ang="0">
                    <a:pos x="4" y="165"/>
                  </a:cxn>
                  <a:cxn ang="0">
                    <a:pos x="4" y="167"/>
                  </a:cxn>
                </a:cxnLst>
                <a:rect l="0" t="0" r="r" b="b"/>
                <a:pathLst>
                  <a:path w="65" h="170">
                    <a:moveTo>
                      <a:pt x="65" y="7"/>
                    </a:moveTo>
                    <a:lnTo>
                      <a:pt x="55" y="5"/>
                    </a:lnTo>
                    <a:lnTo>
                      <a:pt x="46" y="2"/>
                    </a:lnTo>
                    <a:lnTo>
                      <a:pt x="36" y="0"/>
                    </a:lnTo>
                    <a:lnTo>
                      <a:pt x="27" y="0"/>
                    </a:lnTo>
                    <a:lnTo>
                      <a:pt x="14" y="0"/>
                    </a:lnTo>
                    <a:lnTo>
                      <a:pt x="2" y="4"/>
                    </a:lnTo>
                    <a:lnTo>
                      <a:pt x="0" y="5"/>
                    </a:lnTo>
                    <a:lnTo>
                      <a:pt x="0" y="7"/>
                    </a:lnTo>
                    <a:lnTo>
                      <a:pt x="14" y="5"/>
                    </a:lnTo>
                    <a:lnTo>
                      <a:pt x="27" y="4"/>
                    </a:lnTo>
                    <a:lnTo>
                      <a:pt x="36" y="4"/>
                    </a:lnTo>
                    <a:lnTo>
                      <a:pt x="46" y="5"/>
                    </a:lnTo>
                    <a:lnTo>
                      <a:pt x="53" y="7"/>
                    </a:lnTo>
                    <a:lnTo>
                      <a:pt x="63" y="11"/>
                    </a:lnTo>
                    <a:lnTo>
                      <a:pt x="63" y="9"/>
                    </a:lnTo>
                    <a:lnTo>
                      <a:pt x="65" y="7"/>
                    </a:lnTo>
                    <a:close/>
                    <a:moveTo>
                      <a:pt x="4" y="167"/>
                    </a:moveTo>
                    <a:lnTo>
                      <a:pt x="14" y="168"/>
                    </a:lnTo>
                    <a:lnTo>
                      <a:pt x="23" y="170"/>
                    </a:lnTo>
                    <a:lnTo>
                      <a:pt x="23" y="168"/>
                    </a:lnTo>
                    <a:lnTo>
                      <a:pt x="23" y="167"/>
                    </a:lnTo>
                    <a:lnTo>
                      <a:pt x="14" y="165"/>
                    </a:lnTo>
                    <a:lnTo>
                      <a:pt x="4" y="163"/>
                    </a:lnTo>
                    <a:lnTo>
                      <a:pt x="4" y="165"/>
                    </a:lnTo>
                    <a:lnTo>
                      <a:pt x="4" y="167"/>
                    </a:lnTo>
                    <a:close/>
                  </a:path>
                </a:pathLst>
              </a:custGeom>
              <a:solidFill>
                <a:srgbClr val="E9A75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98" name="Freeform 398"/>
              <p:cNvSpPr>
                <a:spLocks noEditPoints="1"/>
              </p:cNvSpPr>
              <p:nvPr/>
            </p:nvSpPr>
            <p:spPr bwMode="auto">
              <a:xfrm>
                <a:off x="1477" y="1374"/>
                <a:ext cx="65" cy="166"/>
              </a:xfrm>
              <a:custGeom>
                <a:avLst/>
                <a:gdLst/>
                <a:ahLst/>
                <a:cxnLst>
                  <a:cxn ang="0">
                    <a:pos x="65" y="7"/>
                  </a:cxn>
                  <a:cxn ang="0">
                    <a:pos x="57" y="3"/>
                  </a:cxn>
                  <a:cxn ang="0">
                    <a:pos x="48" y="2"/>
                  </a:cxn>
                  <a:cxn ang="0">
                    <a:pos x="38" y="0"/>
                  </a:cxn>
                  <a:cxn ang="0">
                    <a:pos x="29" y="0"/>
                  </a:cxn>
                  <a:cxn ang="0">
                    <a:pos x="16" y="2"/>
                  </a:cxn>
                  <a:cxn ang="0">
                    <a:pos x="2" y="3"/>
                  </a:cxn>
                  <a:cxn ang="0">
                    <a:pos x="2" y="5"/>
                  </a:cxn>
                  <a:cxn ang="0">
                    <a:pos x="0" y="9"/>
                  </a:cxn>
                  <a:cxn ang="0">
                    <a:pos x="14" y="5"/>
                  </a:cxn>
                  <a:cxn ang="0">
                    <a:pos x="29" y="3"/>
                  </a:cxn>
                  <a:cxn ang="0">
                    <a:pos x="38" y="3"/>
                  </a:cxn>
                  <a:cxn ang="0">
                    <a:pos x="46" y="5"/>
                  </a:cxn>
                  <a:cxn ang="0">
                    <a:pos x="55" y="7"/>
                  </a:cxn>
                  <a:cxn ang="0">
                    <a:pos x="63" y="11"/>
                  </a:cxn>
                  <a:cxn ang="0">
                    <a:pos x="65" y="9"/>
                  </a:cxn>
                  <a:cxn ang="0">
                    <a:pos x="65" y="7"/>
                  </a:cxn>
                  <a:cxn ang="0">
                    <a:pos x="6" y="163"/>
                  </a:cxn>
                  <a:cxn ang="0">
                    <a:pos x="16" y="165"/>
                  </a:cxn>
                  <a:cxn ang="0">
                    <a:pos x="25" y="166"/>
                  </a:cxn>
                  <a:cxn ang="0">
                    <a:pos x="25" y="165"/>
                  </a:cxn>
                  <a:cxn ang="0">
                    <a:pos x="25" y="163"/>
                  </a:cxn>
                  <a:cxn ang="0">
                    <a:pos x="16" y="161"/>
                  </a:cxn>
                  <a:cxn ang="0">
                    <a:pos x="6" y="159"/>
                  </a:cxn>
                  <a:cxn ang="0">
                    <a:pos x="6" y="161"/>
                  </a:cxn>
                  <a:cxn ang="0">
                    <a:pos x="6" y="163"/>
                  </a:cxn>
                </a:cxnLst>
                <a:rect l="0" t="0" r="r" b="b"/>
                <a:pathLst>
                  <a:path w="65" h="166">
                    <a:moveTo>
                      <a:pt x="65" y="7"/>
                    </a:moveTo>
                    <a:lnTo>
                      <a:pt x="57" y="3"/>
                    </a:lnTo>
                    <a:lnTo>
                      <a:pt x="48" y="2"/>
                    </a:lnTo>
                    <a:lnTo>
                      <a:pt x="38" y="0"/>
                    </a:lnTo>
                    <a:lnTo>
                      <a:pt x="29" y="0"/>
                    </a:lnTo>
                    <a:lnTo>
                      <a:pt x="16" y="2"/>
                    </a:lnTo>
                    <a:lnTo>
                      <a:pt x="2" y="3"/>
                    </a:lnTo>
                    <a:lnTo>
                      <a:pt x="2" y="5"/>
                    </a:lnTo>
                    <a:lnTo>
                      <a:pt x="0" y="9"/>
                    </a:lnTo>
                    <a:lnTo>
                      <a:pt x="14" y="5"/>
                    </a:lnTo>
                    <a:lnTo>
                      <a:pt x="29" y="3"/>
                    </a:lnTo>
                    <a:lnTo>
                      <a:pt x="38" y="3"/>
                    </a:lnTo>
                    <a:lnTo>
                      <a:pt x="46" y="5"/>
                    </a:lnTo>
                    <a:lnTo>
                      <a:pt x="55" y="7"/>
                    </a:lnTo>
                    <a:lnTo>
                      <a:pt x="63" y="11"/>
                    </a:lnTo>
                    <a:lnTo>
                      <a:pt x="65" y="9"/>
                    </a:lnTo>
                    <a:lnTo>
                      <a:pt x="65" y="7"/>
                    </a:lnTo>
                    <a:close/>
                    <a:moveTo>
                      <a:pt x="6" y="163"/>
                    </a:moveTo>
                    <a:lnTo>
                      <a:pt x="16" y="165"/>
                    </a:lnTo>
                    <a:lnTo>
                      <a:pt x="25" y="166"/>
                    </a:lnTo>
                    <a:lnTo>
                      <a:pt x="25" y="165"/>
                    </a:lnTo>
                    <a:lnTo>
                      <a:pt x="25" y="163"/>
                    </a:lnTo>
                    <a:lnTo>
                      <a:pt x="16" y="161"/>
                    </a:lnTo>
                    <a:lnTo>
                      <a:pt x="6" y="159"/>
                    </a:lnTo>
                    <a:lnTo>
                      <a:pt x="6" y="161"/>
                    </a:lnTo>
                    <a:lnTo>
                      <a:pt x="6" y="163"/>
                    </a:lnTo>
                    <a:close/>
                  </a:path>
                </a:pathLst>
              </a:custGeom>
              <a:solidFill>
                <a:srgbClr val="E9A85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599" name="Freeform 399"/>
              <p:cNvSpPr>
                <a:spLocks noEditPoints="1"/>
              </p:cNvSpPr>
              <p:nvPr/>
            </p:nvSpPr>
            <p:spPr bwMode="auto">
              <a:xfrm>
                <a:off x="1476" y="1376"/>
                <a:ext cx="66" cy="163"/>
              </a:xfrm>
              <a:custGeom>
                <a:avLst/>
                <a:gdLst/>
                <a:ahLst/>
                <a:cxnLst>
                  <a:cxn ang="0">
                    <a:pos x="66" y="7"/>
                  </a:cxn>
                  <a:cxn ang="0">
                    <a:pos x="56" y="3"/>
                  </a:cxn>
                  <a:cxn ang="0">
                    <a:pos x="49" y="1"/>
                  </a:cxn>
                  <a:cxn ang="0">
                    <a:pos x="39" y="0"/>
                  </a:cxn>
                  <a:cxn ang="0">
                    <a:pos x="30" y="0"/>
                  </a:cxn>
                  <a:cxn ang="0">
                    <a:pos x="17" y="1"/>
                  </a:cxn>
                  <a:cxn ang="0">
                    <a:pos x="3" y="3"/>
                  </a:cxn>
                  <a:cxn ang="0">
                    <a:pos x="1" y="7"/>
                  </a:cxn>
                  <a:cxn ang="0">
                    <a:pos x="0" y="9"/>
                  </a:cxn>
                  <a:cxn ang="0">
                    <a:pos x="15" y="5"/>
                  </a:cxn>
                  <a:cxn ang="0">
                    <a:pos x="30" y="3"/>
                  </a:cxn>
                  <a:cxn ang="0">
                    <a:pos x="39" y="3"/>
                  </a:cxn>
                  <a:cxn ang="0">
                    <a:pos x="47" y="5"/>
                  </a:cxn>
                  <a:cxn ang="0">
                    <a:pos x="55" y="7"/>
                  </a:cxn>
                  <a:cxn ang="0">
                    <a:pos x="64" y="11"/>
                  </a:cxn>
                  <a:cxn ang="0">
                    <a:pos x="64" y="9"/>
                  </a:cxn>
                  <a:cxn ang="0">
                    <a:pos x="66" y="7"/>
                  </a:cxn>
                  <a:cxn ang="0">
                    <a:pos x="7" y="159"/>
                  </a:cxn>
                  <a:cxn ang="0">
                    <a:pos x="17" y="161"/>
                  </a:cxn>
                  <a:cxn ang="0">
                    <a:pos x="26" y="163"/>
                  </a:cxn>
                  <a:cxn ang="0">
                    <a:pos x="26" y="161"/>
                  </a:cxn>
                  <a:cxn ang="0">
                    <a:pos x="26" y="159"/>
                  </a:cxn>
                  <a:cxn ang="0">
                    <a:pos x="17" y="157"/>
                  </a:cxn>
                  <a:cxn ang="0">
                    <a:pos x="5" y="155"/>
                  </a:cxn>
                  <a:cxn ang="0">
                    <a:pos x="7" y="157"/>
                  </a:cxn>
                  <a:cxn ang="0">
                    <a:pos x="7" y="159"/>
                  </a:cxn>
                </a:cxnLst>
                <a:rect l="0" t="0" r="r" b="b"/>
                <a:pathLst>
                  <a:path w="66" h="163">
                    <a:moveTo>
                      <a:pt x="66" y="7"/>
                    </a:moveTo>
                    <a:lnTo>
                      <a:pt x="56" y="3"/>
                    </a:lnTo>
                    <a:lnTo>
                      <a:pt x="49" y="1"/>
                    </a:lnTo>
                    <a:lnTo>
                      <a:pt x="39" y="0"/>
                    </a:lnTo>
                    <a:lnTo>
                      <a:pt x="30" y="0"/>
                    </a:lnTo>
                    <a:lnTo>
                      <a:pt x="17" y="1"/>
                    </a:lnTo>
                    <a:lnTo>
                      <a:pt x="3" y="3"/>
                    </a:lnTo>
                    <a:lnTo>
                      <a:pt x="1" y="7"/>
                    </a:lnTo>
                    <a:lnTo>
                      <a:pt x="0" y="9"/>
                    </a:lnTo>
                    <a:lnTo>
                      <a:pt x="15" y="5"/>
                    </a:lnTo>
                    <a:lnTo>
                      <a:pt x="30" y="3"/>
                    </a:lnTo>
                    <a:lnTo>
                      <a:pt x="39" y="3"/>
                    </a:lnTo>
                    <a:lnTo>
                      <a:pt x="47" y="5"/>
                    </a:lnTo>
                    <a:lnTo>
                      <a:pt x="55" y="7"/>
                    </a:lnTo>
                    <a:lnTo>
                      <a:pt x="64" y="11"/>
                    </a:lnTo>
                    <a:lnTo>
                      <a:pt x="64" y="9"/>
                    </a:lnTo>
                    <a:lnTo>
                      <a:pt x="66" y="7"/>
                    </a:lnTo>
                    <a:close/>
                    <a:moveTo>
                      <a:pt x="7" y="159"/>
                    </a:moveTo>
                    <a:lnTo>
                      <a:pt x="17" y="161"/>
                    </a:lnTo>
                    <a:lnTo>
                      <a:pt x="26" y="163"/>
                    </a:lnTo>
                    <a:lnTo>
                      <a:pt x="26" y="161"/>
                    </a:lnTo>
                    <a:lnTo>
                      <a:pt x="26" y="159"/>
                    </a:lnTo>
                    <a:lnTo>
                      <a:pt x="17" y="157"/>
                    </a:lnTo>
                    <a:lnTo>
                      <a:pt x="5" y="155"/>
                    </a:lnTo>
                    <a:lnTo>
                      <a:pt x="7" y="157"/>
                    </a:lnTo>
                    <a:lnTo>
                      <a:pt x="7" y="159"/>
                    </a:lnTo>
                    <a:close/>
                  </a:path>
                </a:pathLst>
              </a:custGeom>
              <a:solidFill>
                <a:srgbClr val="E9A95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00" name="Freeform 400"/>
              <p:cNvSpPr>
                <a:spLocks noEditPoints="1"/>
              </p:cNvSpPr>
              <p:nvPr/>
            </p:nvSpPr>
            <p:spPr bwMode="auto">
              <a:xfrm>
                <a:off x="1476" y="1377"/>
                <a:ext cx="64" cy="160"/>
              </a:xfrm>
              <a:custGeom>
                <a:avLst/>
                <a:gdLst/>
                <a:ahLst/>
                <a:cxnLst>
                  <a:cxn ang="0">
                    <a:pos x="64" y="8"/>
                  </a:cxn>
                  <a:cxn ang="0">
                    <a:pos x="56" y="4"/>
                  </a:cxn>
                  <a:cxn ang="0">
                    <a:pos x="47" y="2"/>
                  </a:cxn>
                  <a:cxn ang="0">
                    <a:pos x="39" y="0"/>
                  </a:cxn>
                  <a:cxn ang="0">
                    <a:pos x="30" y="0"/>
                  </a:cxn>
                  <a:cxn ang="0">
                    <a:pos x="15" y="2"/>
                  </a:cxn>
                  <a:cxn ang="0">
                    <a:pos x="1" y="6"/>
                  </a:cxn>
                  <a:cxn ang="0">
                    <a:pos x="0" y="8"/>
                  </a:cxn>
                  <a:cxn ang="0">
                    <a:pos x="0" y="10"/>
                  </a:cxn>
                  <a:cxn ang="0">
                    <a:pos x="15" y="6"/>
                  </a:cxn>
                  <a:cxn ang="0">
                    <a:pos x="30" y="4"/>
                  </a:cxn>
                  <a:cxn ang="0">
                    <a:pos x="47" y="6"/>
                  </a:cxn>
                  <a:cxn ang="0">
                    <a:pos x="62" y="12"/>
                  </a:cxn>
                  <a:cxn ang="0">
                    <a:pos x="64" y="10"/>
                  </a:cxn>
                  <a:cxn ang="0">
                    <a:pos x="64" y="8"/>
                  </a:cxn>
                  <a:cxn ang="0">
                    <a:pos x="7" y="156"/>
                  </a:cxn>
                  <a:cxn ang="0">
                    <a:pos x="17" y="158"/>
                  </a:cxn>
                  <a:cxn ang="0">
                    <a:pos x="26" y="160"/>
                  </a:cxn>
                  <a:cxn ang="0">
                    <a:pos x="26" y="158"/>
                  </a:cxn>
                  <a:cxn ang="0">
                    <a:pos x="26" y="156"/>
                  </a:cxn>
                  <a:cxn ang="0">
                    <a:pos x="15" y="154"/>
                  </a:cxn>
                  <a:cxn ang="0">
                    <a:pos x="5" y="150"/>
                  </a:cxn>
                  <a:cxn ang="0">
                    <a:pos x="5" y="154"/>
                  </a:cxn>
                  <a:cxn ang="0">
                    <a:pos x="7" y="156"/>
                  </a:cxn>
                </a:cxnLst>
                <a:rect l="0" t="0" r="r" b="b"/>
                <a:pathLst>
                  <a:path w="64" h="160">
                    <a:moveTo>
                      <a:pt x="64" y="8"/>
                    </a:moveTo>
                    <a:lnTo>
                      <a:pt x="56" y="4"/>
                    </a:lnTo>
                    <a:lnTo>
                      <a:pt x="47" y="2"/>
                    </a:lnTo>
                    <a:lnTo>
                      <a:pt x="39" y="0"/>
                    </a:lnTo>
                    <a:lnTo>
                      <a:pt x="30" y="0"/>
                    </a:lnTo>
                    <a:lnTo>
                      <a:pt x="15" y="2"/>
                    </a:lnTo>
                    <a:lnTo>
                      <a:pt x="1" y="6"/>
                    </a:lnTo>
                    <a:lnTo>
                      <a:pt x="0" y="8"/>
                    </a:lnTo>
                    <a:lnTo>
                      <a:pt x="0" y="10"/>
                    </a:lnTo>
                    <a:lnTo>
                      <a:pt x="15" y="6"/>
                    </a:lnTo>
                    <a:lnTo>
                      <a:pt x="30" y="4"/>
                    </a:lnTo>
                    <a:lnTo>
                      <a:pt x="47" y="6"/>
                    </a:lnTo>
                    <a:lnTo>
                      <a:pt x="62" y="12"/>
                    </a:lnTo>
                    <a:lnTo>
                      <a:pt x="64" y="10"/>
                    </a:lnTo>
                    <a:lnTo>
                      <a:pt x="64" y="8"/>
                    </a:lnTo>
                    <a:close/>
                    <a:moveTo>
                      <a:pt x="7" y="156"/>
                    </a:moveTo>
                    <a:lnTo>
                      <a:pt x="17" y="158"/>
                    </a:lnTo>
                    <a:lnTo>
                      <a:pt x="26" y="160"/>
                    </a:lnTo>
                    <a:lnTo>
                      <a:pt x="26" y="158"/>
                    </a:lnTo>
                    <a:lnTo>
                      <a:pt x="26" y="156"/>
                    </a:lnTo>
                    <a:lnTo>
                      <a:pt x="15" y="154"/>
                    </a:lnTo>
                    <a:lnTo>
                      <a:pt x="5" y="150"/>
                    </a:lnTo>
                    <a:lnTo>
                      <a:pt x="5" y="154"/>
                    </a:lnTo>
                    <a:lnTo>
                      <a:pt x="7" y="156"/>
                    </a:lnTo>
                    <a:close/>
                  </a:path>
                </a:pathLst>
              </a:custGeom>
              <a:solidFill>
                <a:srgbClr val="EAAB5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01" name="Freeform 401"/>
              <p:cNvSpPr>
                <a:spLocks noEditPoints="1"/>
              </p:cNvSpPr>
              <p:nvPr/>
            </p:nvSpPr>
            <p:spPr bwMode="auto">
              <a:xfrm>
                <a:off x="1474" y="1379"/>
                <a:ext cx="66" cy="156"/>
              </a:xfrm>
              <a:custGeom>
                <a:avLst/>
                <a:gdLst/>
                <a:ahLst/>
                <a:cxnLst>
                  <a:cxn ang="0">
                    <a:pos x="66" y="8"/>
                  </a:cxn>
                  <a:cxn ang="0">
                    <a:pos x="57" y="4"/>
                  </a:cxn>
                  <a:cxn ang="0">
                    <a:pos x="49" y="2"/>
                  </a:cxn>
                  <a:cxn ang="0">
                    <a:pos x="41" y="0"/>
                  </a:cxn>
                  <a:cxn ang="0">
                    <a:pos x="32" y="0"/>
                  </a:cxn>
                  <a:cxn ang="0">
                    <a:pos x="17" y="2"/>
                  </a:cxn>
                  <a:cxn ang="0">
                    <a:pos x="2" y="6"/>
                  </a:cxn>
                  <a:cxn ang="0">
                    <a:pos x="2" y="8"/>
                  </a:cxn>
                  <a:cxn ang="0">
                    <a:pos x="0" y="12"/>
                  </a:cxn>
                  <a:cxn ang="0">
                    <a:pos x="15" y="6"/>
                  </a:cxn>
                  <a:cxn ang="0">
                    <a:pos x="32" y="4"/>
                  </a:cxn>
                  <a:cxn ang="0">
                    <a:pos x="49" y="6"/>
                  </a:cxn>
                  <a:cxn ang="0">
                    <a:pos x="64" y="12"/>
                  </a:cxn>
                  <a:cxn ang="0">
                    <a:pos x="64" y="10"/>
                  </a:cxn>
                  <a:cxn ang="0">
                    <a:pos x="66" y="8"/>
                  </a:cxn>
                  <a:cxn ang="0">
                    <a:pos x="7" y="152"/>
                  </a:cxn>
                  <a:cxn ang="0">
                    <a:pos x="19" y="154"/>
                  </a:cxn>
                  <a:cxn ang="0">
                    <a:pos x="28" y="156"/>
                  </a:cxn>
                  <a:cxn ang="0">
                    <a:pos x="28" y="154"/>
                  </a:cxn>
                  <a:cxn ang="0">
                    <a:pos x="28" y="152"/>
                  </a:cxn>
                  <a:cxn ang="0">
                    <a:pos x="17" y="150"/>
                  </a:cxn>
                  <a:cxn ang="0">
                    <a:pos x="7" y="146"/>
                  </a:cxn>
                  <a:cxn ang="0">
                    <a:pos x="7" y="148"/>
                  </a:cxn>
                  <a:cxn ang="0">
                    <a:pos x="7" y="152"/>
                  </a:cxn>
                </a:cxnLst>
                <a:rect l="0" t="0" r="r" b="b"/>
                <a:pathLst>
                  <a:path w="66" h="156">
                    <a:moveTo>
                      <a:pt x="66" y="8"/>
                    </a:moveTo>
                    <a:lnTo>
                      <a:pt x="57" y="4"/>
                    </a:lnTo>
                    <a:lnTo>
                      <a:pt x="49" y="2"/>
                    </a:lnTo>
                    <a:lnTo>
                      <a:pt x="41" y="0"/>
                    </a:lnTo>
                    <a:lnTo>
                      <a:pt x="32" y="0"/>
                    </a:lnTo>
                    <a:lnTo>
                      <a:pt x="17" y="2"/>
                    </a:lnTo>
                    <a:lnTo>
                      <a:pt x="2" y="6"/>
                    </a:lnTo>
                    <a:lnTo>
                      <a:pt x="2" y="8"/>
                    </a:lnTo>
                    <a:lnTo>
                      <a:pt x="0" y="12"/>
                    </a:lnTo>
                    <a:lnTo>
                      <a:pt x="15" y="6"/>
                    </a:lnTo>
                    <a:lnTo>
                      <a:pt x="32" y="4"/>
                    </a:lnTo>
                    <a:lnTo>
                      <a:pt x="49" y="6"/>
                    </a:lnTo>
                    <a:lnTo>
                      <a:pt x="64" y="12"/>
                    </a:lnTo>
                    <a:lnTo>
                      <a:pt x="64" y="10"/>
                    </a:lnTo>
                    <a:lnTo>
                      <a:pt x="66" y="8"/>
                    </a:lnTo>
                    <a:close/>
                    <a:moveTo>
                      <a:pt x="7" y="152"/>
                    </a:moveTo>
                    <a:lnTo>
                      <a:pt x="19" y="154"/>
                    </a:lnTo>
                    <a:lnTo>
                      <a:pt x="28" y="156"/>
                    </a:lnTo>
                    <a:lnTo>
                      <a:pt x="28" y="154"/>
                    </a:lnTo>
                    <a:lnTo>
                      <a:pt x="28" y="152"/>
                    </a:lnTo>
                    <a:lnTo>
                      <a:pt x="17" y="150"/>
                    </a:lnTo>
                    <a:lnTo>
                      <a:pt x="7" y="146"/>
                    </a:lnTo>
                    <a:lnTo>
                      <a:pt x="7" y="148"/>
                    </a:lnTo>
                    <a:lnTo>
                      <a:pt x="7" y="152"/>
                    </a:lnTo>
                    <a:close/>
                  </a:path>
                </a:pathLst>
              </a:custGeom>
              <a:solidFill>
                <a:srgbClr val="EAAC5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02" name="Freeform 402"/>
              <p:cNvSpPr>
                <a:spLocks noEditPoints="1"/>
              </p:cNvSpPr>
              <p:nvPr/>
            </p:nvSpPr>
            <p:spPr bwMode="auto">
              <a:xfrm>
                <a:off x="1474" y="1381"/>
                <a:ext cx="64" cy="152"/>
              </a:xfrm>
              <a:custGeom>
                <a:avLst/>
                <a:gdLst/>
                <a:ahLst/>
                <a:cxnLst>
                  <a:cxn ang="0">
                    <a:pos x="64" y="8"/>
                  </a:cxn>
                  <a:cxn ang="0">
                    <a:pos x="49" y="2"/>
                  </a:cxn>
                  <a:cxn ang="0">
                    <a:pos x="32" y="0"/>
                  </a:cxn>
                  <a:cxn ang="0">
                    <a:pos x="17" y="2"/>
                  </a:cxn>
                  <a:cxn ang="0">
                    <a:pos x="2" y="6"/>
                  </a:cxn>
                  <a:cxn ang="0">
                    <a:pos x="0" y="10"/>
                  </a:cxn>
                  <a:cxn ang="0">
                    <a:pos x="0" y="12"/>
                  </a:cxn>
                  <a:cxn ang="0">
                    <a:pos x="7" y="8"/>
                  </a:cxn>
                  <a:cxn ang="0">
                    <a:pos x="15" y="6"/>
                  </a:cxn>
                  <a:cxn ang="0">
                    <a:pos x="22" y="4"/>
                  </a:cxn>
                  <a:cxn ang="0">
                    <a:pos x="32" y="4"/>
                  </a:cxn>
                  <a:cxn ang="0">
                    <a:pos x="47" y="6"/>
                  </a:cxn>
                  <a:cxn ang="0">
                    <a:pos x="62" y="12"/>
                  </a:cxn>
                  <a:cxn ang="0">
                    <a:pos x="64" y="10"/>
                  </a:cxn>
                  <a:cxn ang="0">
                    <a:pos x="64" y="8"/>
                  </a:cxn>
                  <a:cxn ang="0">
                    <a:pos x="7" y="146"/>
                  </a:cxn>
                  <a:cxn ang="0">
                    <a:pos x="17" y="150"/>
                  </a:cxn>
                  <a:cxn ang="0">
                    <a:pos x="28" y="152"/>
                  </a:cxn>
                  <a:cxn ang="0">
                    <a:pos x="28" y="150"/>
                  </a:cxn>
                  <a:cxn ang="0">
                    <a:pos x="28" y="148"/>
                  </a:cxn>
                  <a:cxn ang="0">
                    <a:pos x="17" y="146"/>
                  </a:cxn>
                  <a:cxn ang="0">
                    <a:pos x="5" y="142"/>
                  </a:cxn>
                  <a:cxn ang="0">
                    <a:pos x="7" y="144"/>
                  </a:cxn>
                  <a:cxn ang="0">
                    <a:pos x="7" y="146"/>
                  </a:cxn>
                </a:cxnLst>
                <a:rect l="0" t="0" r="r" b="b"/>
                <a:pathLst>
                  <a:path w="64" h="152">
                    <a:moveTo>
                      <a:pt x="64" y="8"/>
                    </a:moveTo>
                    <a:lnTo>
                      <a:pt x="49" y="2"/>
                    </a:lnTo>
                    <a:lnTo>
                      <a:pt x="32" y="0"/>
                    </a:lnTo>
                    <a:lnTo>
                      <a:pt x="17" y="2"/>
                    </a:lnTo>
                    <a:lnTo>
                      <a:pt x="2" y="6"/>
                    </a:lnTo>
                    <a:lnTo>
                      <a:pt x="0" y="10"/>
                    </a:lnTo>
                    <a:lnTo>
                      <a:pt x="0" y="12"/>
                    </a:lnTo>
                    <a:lnTo>
                      <a:pt x="7" y="8"/>
                    </a:lnTo>
                    <a:lnTo>
                      <a:pt x="15" y="6"/>
                    </a:lnTo>
                    <a:lnTo>
                      <a:pt x="22" y="4"/>
                    </a:lnTo>
                    <a:lnTo>
                      <a:pt x="32" y="4"/>
                    </a:lnTo>
                    <a:lnTo>
                      <a:pt x="47" y="6"/>
                    </a:lnTo>
                    <a:lnTo>
                      <a:pt x="62" y="12"/>
                    </a:lnTo>
                    <a:lnTo>
                      <a:pt x="64" y="10"/>
                    </a:lnTo>
                    <a:lnTo>
                      <a:pt x="64" y="8"/>
                    </a:lnTo>
                    <a:close/>
                    <a:moveTo>
                      <a:pt x="7" y="146"/>
                    </a:moveTo>
                    <a:lnTo>
                      <a:pt x="17" y="150"/>
                    </a:lnTo>
                    <a:lnTo>
                      <a:pt x="28" y="152"/>
                    </a:lnTo>
                    <a:lnTo>
                      <a:pt x="28" y="150"/>
                    </a:lnTo>
                    <a:lnTo>
                      <a:pt x="28" y="148"/>
                    </a:lnTo>
                    <a:lnTo>
                      <a:pt x="17" y="146"/>
                    </a:lnTo>
                    <a:lnTo>
                      <a:pt x="5" y="142"/>
                    </a:lnTo>
                    <a:lnTo>
                      <a:pt x="7" y="144"/>
                    </a:lnTo>
                    <a:lnTo>
                      <a:pt x="7" y="146"/>
                    </a:lnTo>
                    <a:close/>
                  </a:path>
                </a:pathLst>
              </a:custGeom>
              <a:solidFill>
                <a:srgbClr val="EAAD5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03" name="Freeform 403"/>
              <p:cNvSpPr>
                <a:spLocks noEditPoints="1"/>
              </p:cNvSpPr>
              <p:nvPr/>
            </p:nvSpPr>
            <p:spPr bwMode="auto">
              <a:xfrm>
                <a:off x="1472" y="1383"/>
                <a:ext cx="66" cy="148"/>
              </a:xfrm>
              <a:custGeom>
                <a:avLst/>
                <a:gdLst/>
                <a:ahLst/>
                <a:cxnLst>
                  <a:cxn ang="0">
                    <a:pos x="66" y="8"/>
                  </a:cxn>
                  <a:cxn ang="0">
                    <a:pos x="51" y="2"/>
                  </a:cxn>
                  <a:cxn ang="0">
                    <a:pos x="34" y="0"/>
                  </a:cxn>
                  <a:cxn ang="0">
                    <a:pos x="17" y="2"/>
                  </a:cxn>
                  <a:cxn ang="0">
                    <a:pos x="2" y="8"/>
                  </a:cxn>
                  <a:cxn ang="0">
                    <a:pos x="2" y="10"/>
                  </a:cxn>
                  <a:cxn ang="0">
                    <a:pos x="0" y="13"/>
                  </a:cxn>
                  <a:cxn ang="0">
                    <a:pos x="7" y="10"/>
                  </a:cxn>
                  <a:cxn ang="0">
                    <a:pos x="17" y="6"/>
                  </a:cxn>
                  <a:cxn ang="0">
                    <a:pos x="24" y="4"/>
                  </a:cxn>
                  <a:cxn ang="0">
                    <a:pos x="34" y="4"/>
                  </a:cxn>
                  <a:cxn ang="0">
                    <a:pos x="49" y="6"/>
                  </a:cxn>
                  <a:cxn ang="0">
                    <a:pos x="64" y="11"/>
                  </a:cxn>
                  <a:cxn ang="0">
                    <a:pos x="64" y="10"/>
                  </a:cxn>
                  <a:cxn ang="0">
                    <a:pos x="66" y="8"/>
                  </a:cxn>
                  <a:cxn ang="0">
                    <a:pos x="9" y="142"/>
                  </a:cxn>
                  <a:cxn ang="0">
                    <a:pos x="19" y="146"/>
                  </a:cxn>
                  <a:cxn ang="0">
                    <a:pos x="30" y="148"/>
                  </a:cxn>
                  <a:cxn ang="0">
                    <a:pos x="30" y="146"/>
                  </a:cxn>
                  <a:cxn ang="0">
                    <a:pos x="30" y="144"/>
                  </a:cxn>
                  <a:cxn ang="0">
                    <a:pos x="19" y="142"/>
                  </a:cxn>
                  <a:cxn ang="0">
                    <a:pos x="7" y="139"/>
                  </a:cxn>
                  <a:cxn ang="0">
                    <a:pos x="7" y="140"/>
                  </a:cxn>
                  <a:cxn ang="0">
                    <a:pos x="9" y="142"/>
                  </a:cxn>
                </a:cxnLst>
                <a:rect l="0" t="0" r="r" b="b"/>
                <a:pathLst>
                  <a:path w="66" h="148">
                    <a:moveTo>
                      <a:pt x="66" y="8"/>
                    </a:moveTo>
                    <a:lnTo>
                      <a:pt x="51" y="2"/>
                    </a:lnTo>
                    <a:lnTo>
                      <a:pt x="34" y="0"/>
                    </a:lnTo>
                    <a:lnTo>
                      <a:pt x="17" y="2"/>
                    </a:lnTo>
                    <a:lnTo>
                      <a:pt x="2" y="8"/>
                    </a:lnTo>
                    <a:lnTo>
                      <a:pt x="2" y="10"/>
                    </a:lnTo>
                    <a:lnTo>
                      <a:pt x="0" y="13"/>
                    </a:lnTo>
                    <a:lnTo>
                      <a:pt x="7" y="10"/>
                    </a:lnTo>
                    <a:lnTo>
                      <a:pt x="17" y="6"/>
                    </a:lnTo>
                    <a:lnTo>
                      <a:pt x="24" y="4"/>
                    </a:lnTo>
                    <a:lnTo>
                      <a:pt x="34" y="4"/>
                    </a:lnTo>
                    <a:lnTo>
                      <a:pt x="49" y="6"/>
                    </a:lnTo>
                    <a:lnTo>
                      <a:pt x="64" y="11"/>
                    </a:lnTo>
                    <a:lnTo>
                      <a:pt x="64" y="10"/>
                    </a:lnTo>
                    <a:lnTo>
                      <a:pt x="66" y="8"/>
                    </a:lnTo>
                    <a:close/>
                    <a:moveTo>
                      <a:pt x="9" y="142"/>
                    </a:moveTo>
                    <a:lnTo>
                      <a:pt x="19" y="146"/>
                    </a:lnTo>
                    <a:lnTo>
                      <a:pt x="30" y="148"/>
                    </a:lnTo>
                    <a:lnTo>
                      <a:pt x="30" y="146"/>
                    </a:lnTo>
                    <a:lnTo>
                      <a:pt x="30" y="144"/>
                    </a:lnTo>
                    <a:lnTo>
                      <a:pt x="19" y="142"/>
                    </a:lnTo>
                    <a:lnTo>
                      <a:pt x="7" y="139"/>
                    </a:lnTo>
                    <a:lnTo>
                      <a:pt x="7" y="140"/>
                    </a:lnTo>
                    <a:lnTo>
                      <a:pt x="9" y="142"/>
                    </a:lnTo>
                    <a:close/>
                  </a:path>
                </a:pathLst>
              </a:custGeom>
              <a:solidFill>
                <a:srgbClr val="EAAF5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04" name="Freeform 404"/>
              <p:cNvSpPr>
                <a:spLocks noEditPoints="1"/>
              </p:cNvSpPr>
              <p:nvPr/>
            </p:nvSpPr>
            <p:spPr bwMode="auto">
              <a:xfrm>
                <a:off x="1470" y="1385"/>
                <a:ext cx="66" cy="142"/>
              </a:xfrm>
              <a:custGeom>
                <a:avLst/>
                <a:gdLst/>
                <a:ahLst/>
                <a:cxnLst>
                  <a:cxn ang="0">
                    <a:pos x="66" y="8"/>
                  </a:cxn>
                  <a:cxn ang="0">
                    <a:pos x="51" y="2"/>
                  </a:cxn>
                  <a:cxn ang="0">
                    <a:pos x="36" y="0"/>
                  </a:cxn>
                  <a:cxn ang="0">
                    <a:pos x="26" y="0"/>
                  </a:cxn>
                  <a:cxn ang="0">
                    <a:pos x="19" y="2"/>
                  </a:cxn>
                  <a:cxn ang="0">
                    <a:pos x="11" y="4"/>
                  </a:cxn>
                  <a:cxn ang="0">
                    <a:pos x="4" y="8"/>
                  </a:cxn>
                  <a:cxn ang="0">
                    <a:pos x="2" y="11"/>
                  </a:cxn>
                  <a:cxn ang="0">
                    <a:pos x="0" y="13"/>
                  </a:cxn>
                  <a:cxn ang="0">
                    <a:pos x="9" y="9"/>
                  </a:cxn>
                  <a:cxn ang="0">
                    <a:pos x="17" y="6"/>
                  </a:cxn>
                  <a:cxn ang="0">
                    <a:pos x="26" y="4"/>
                  </a:cxn>
                  <a:cxn ang="0">
                    <a:pos x="36" y="4"/>
                  </a:cxn>
                  <a:cxn ang="0">
                    <a:pos x="51" y="6"/>
                  </a:cxn>
                  <a:cxn ang="0">
                    <a:pos x="64" y="9"/>
                  </a:cxn>
                  <a:cxn ang="0">
                    <a:pos x="66" y="9"/>
                  </a:cxn>
                  <a:cxn ang="0">
                    <a:pos x="66" y="8"/>
                  </a:cxn>
                  <a:cxn ang="0">
                    <a:pos x="9" y="138"/>
                  </a:cxn>
                  <a:cxn ang="0">
                    <a:pos x="21" y="142"/>
                  </a:cxn>
                  <a:cxn ang="0">
                    <a:pos x="32" y="144"/>
                  </a:cxn>
                  <a:cxn ang="0">
                    <a:pos x="32" y="142"/>
                  </a:cxn>
                  <a:cxn ang="0">
                    <a:pos x="32" y="140"/>
                  </a:cxn>
                  <a:cxn ang="0">
                    <a:pos x="21" y="138"/>
                  </a:cxn>
                  <a:cxn ang="0">
                    <a:pos x="9" y="135"/>
                  </a:cxn>
                  <a:cxn ang="0">
                    <a:pos x="9" y="137"/>
                  </a:cxn>
                  <a:cxn ang="0">
                    <a:pos x="9" y="138"/>
                  </a:cxn>
                </a:cxnLst>
                <a:rect l="0" t="0" r="r" b="b"/>
                <a:pathLst>
                  <a:path w="66" h="144">
                    <a:moveTo>
                      <a:pt x="66" y="8"/>
                    </a:moveTo>
                    <a:lnTo>
                      <a:pt x="51" y="2"/>
                    </a:lnTo>
                    <a:lnTo>
                      <a:pt x="36" y="0"/>
                    </a:lnTo>
                    <a:lnTo>
                      <a:pt x="26" y="0"/>
                    </a:lnTo>
                    <a:lnTo>
                      <a:pt x="19" y="2"/>
                    </a:lnTo>
                    <a:lnTo>
                      <a:pt x="11" y="4"/>
                    </a:lnTo>
                    <a:lnTo>
                      <a:pt x="4" y="8"/>
                    </a:lnTo>
                    <a:lnTo>
                      <a:pt x="2" y="11"/>
                    </a:lnTo>
                    <a:lnTo>
                      <a:pt x="0" y="13"/>
                    </a:lnTo>
                    <a:lnTo>
                      <a:pt x="9" y="9"/>
                    </a:lnTo>
                    <a:lnTo>
                      <a:pt x="17" y="6"/>
                    </a:lnTo>
                    <a:lnTo>
                      <a:pt x="26" y="4"/>
                    </a:lnTo>
                    <a:lnTo>
                      <a:pt x="36" y="4"/>
                    </a:lnTo>
                    <a:lnTo>
                      <a:pt x="51" y="6"/>
                    </a:lnTo>
                    <a:lnTo>
                      <a:pt x="64" y="9"/>
                    </a:lnTo>
                    <a:lnTo>
                      <a:pt x="66" y="9"/>
                    </a:lnTo>
                    <a:lnTo>
                      <a:pt x="66" y="8"/>
                    </a:lnTo>
                    <a:close/>
                    <a:moveTo>
                      <a:pt x="9" y="138"/>
                    </a:moveTo>
                    <a:lnTo>
                      <a:pt x="21" y="142"/>
                    </a:lnTo>
                    <a:lnTo>
                      <a:pt x="32" y="144"/>
                    </a:lnTo>
                    <a:lnTo>
                      <a:pt x="32" y="142"/>
                    </a:lnTo>
                    <a:lnTo>
                      <a:pt x="32" y="140"/>
                    </a:lnTo>
                    <a:lnTo>
                      <a:pt x="21" y="138"/>
                    </a:lnTo>
                    <a:lnTo>
                      <a:pt x="9" y="135"/>
                    </a:lnTo>
                    <a:lnTo>
                      <a:pt x="9" y="137"/>
                    </a:lnTo>
                    <a:lnTo>
                      <a:pt x="9" y="138"/>
                    </a:lnTo>
                    <a:close/>
                  </a:path>
                </a:pathLst>
              </a:custGeom>
              <a:solidFill>
                <a:srgbClr val="EAAF5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05" name="Freeform 405"/>
              <p:cNvSpPr>
                <a:spLocks noEditPoints="1"/>
              </p:cNvSpPr>
              <p:nvPr/>
            </p:nvSpPr>
            <p:spPr bwMode="auto">
              <a:xfrm>
                <a:off x="1470" y="1387"/>
                <a:ext cx="66" cy="138"/>
              </a:xfrm>
              <a:custGeom>
                <a:avLst/>
                <a:gdLst/>
                <a:ahLst/>
                <a:cxnLst>
                  <a:cxn ang="0">
                    <a:pos x="66" y="7"/>
                  </a:cxn>
                  <a:cxn ang="0">
                    <a:pos x="51" y="2"/>
                  </a:cxn>
                  <a:cxn ang="0">
                    <a:pos x="36" y="0"/>
                  </a:cxn>
                  <a:cxn ang="0">
                    <a:pos x="26" y="0"/>
                  </a:cxn>
                  <a:cxn ang="0">
                    <a:pos x="19" y="2"/>
                  </a:cxn>
                  <a:cxn ang="0">
                    <a:pos x="9" y="6"/>
                  </a:cxn>
                  <a:cxn ang="0">
                    <a:pos x="2" y="9"/>
                  </a:cxn>
                  <a:cxn ang="0">
                    <a:pos x="0" y="11"/>
                  </a:cxn>
                  <a:cxn ang="0">
                    <a:pos x="0" y="15"/>
                  </a:cxn>
                  <a:cxn ang="0">
                    <a:pos x="7" y="9"/>
                  </a:cxn>
                  <a:cxn ang="0">
                    <a:pos x="17" y="6"/>
                  </a:cxn>
                  <a:cxn ang="0">
                    <a:pos x="26" y="4"/>
                  </a:cxn>
                  <a:cxn ang="0">
                    <a:pos x="36" y="4"/>
                  </a:cxn>
                  <a:cxn ang="0">
                    <a:pos x="51" y="6"/>
                  </a:cxn>
                  <a:cxn ang="0">
                    <a:pos x="64" y="9"/>
                  </a:cxn>
                  <a:cxn ang="0">
                    <a:pos x="64" y="7"/>
                  </a:cxn>
                  <a:cxn ang="0">
                    <a:pos x="66" y="7"/>
                  </a:cxn>
                  <a:cxn ang="0">
                    <a:pos x="9" y="135"/>
                  </a:cxn>
                  <a:cxn ang="0">
                    <a:pos x="21" y="138"/>
                  </a:cxn>
                  <a:cxn ang="0">
                    <a:pos x="32" y="140"/>
                  </a:cxn>
                  <a:cxn ang="0">
                    <a:pos x="32" y="138"/>
                  </a:cxn>
                  <a:cxn ang="0">
                    <a:pos x="32" y="136"/>
                  </a:cxn>
                  <a:cxn ang="0">
                    <a:pos x="21" y="135"/>
                  </a:cxn>
                  <a:cxn ang="0">
                    <a:pos x="7" y="129"/>
                  </a:cxn>
                  <a:cxn ang="0">
                    <a:pos x="7" y="131"/>
                  </a:cxn>
                  <a:cxn ang="0">
                    <a:pos x="7" y="131"/>
                  </a:cxn>
                  <a:cxn ang="0">
                    <a:pos x="9" y="133"/>
                  </a:cxn>
                  <a:cxn ang="0">
                    <a:pos x="9" y="135"/>
                  </a:cxn>
                </a:cxnLst>
                <a:rect l="0" t="0" r="r" b="b"/>
                <a:pathLst>
                  <a:path w="66" h="140">
                    <a:moveTo>
                      <a:pt x="66" y="7"/>
                    </a:moveTo>
                    <a:lnTo>
                      <a:pt x="51" y="2"/>
                    </a:lnTo>
                    <a:lnTo>
                      <a:pt x="36" y="0"/>
                    </a:lnTo>
                    <a:lnTo>
                      <a:pt x="26" y="0"/>
                    </a:lnTo>
                    <a:lnTo>
                      <a:pt x="19" y="2"/>
                    </a:lnTo>
                    <a:lnTo>
                      <a:pt x="9" y="6"/>
                    </a:lnTo>
                    <a:lnTo>
                      <a:pt x="2" y="9"/>
                    </a:lnTo>
                    <a:lnTo>
                      <a:pt x="0" y="11"/>
                    </a:lnTo>
                    <a:lnTo>
                      <a:pt x="0" y="15"/>
                    </a:lnTo>
                    <a:lnTo>
                      <a:pt x="7" y="9"/>
                    </a:lnTo>
                    <a:lnTo>
                      <a:pt x="17" y="6"/>
                    </a:lnTo>
                    <a:lnTo>
                      <a:pt x="26" y="4"/>
                    </a:lnTo>
                    <a:lnTo>
                      <a:pt x="36" y="4"/>
                    </a:lnTo>
                    <a:lnTo>
                      <a:pt x="51" y="6"/>
                    </a:lnTo>
                    <a:lnTo>
                      <a:pt x="64" y="9"/>
                    </a:lnTo>
                    <a:lnTo>
                      <a:pt x="64" y="7"/>
                    </a:lnTo>
                    <a:lnTo>
                      <a:pt x="66" y="7"/>
                    </a:lnTo>
                    <a:close/>
                    <a:moveTo>
                      <a:pt x="9" y="135"/>
                    </a:moveTo>
                    <a:lnTo>
                      <a:pt x="21" y="138"/>
                    </a:lnTo>
                    <a:lnTo>
                      <a:pt x="32" y="140"/>
                    </a:lnTo>
                    <a:lnTo>
                      <a:pt x="32" y="138"/>
                    </a:lnTo>
                    <a:lnTo>
                      <a:pt x="32" y="136"/>
                    </a:lnTo>
                    <a:lnTo>
                      <a:pt x="21" y="135"/>
                    </a:lnTo>
                    <a:lnTo>
                      <a:pt x="7" y="129"/>
                    </a:lnTo>
                    <a:lnTo>
                      <a:pt x="7" y="131"/>
                    </a:lnTo>
                    <a:lnTo>
                      <a:pt x="7" y="131"/>
                    </a:lnTo>
                    <a:lnTo>
                      <a:pt x="9" y="133"/>
                    </a:lnTo>
                    <a:lnTo>
                      <a:pt x="9" y="135"/>
                    </a:lnTo>
                    <a:close/>
                  </a:path>
                </a:pathLst>
              </a:custGeom>
              <a:solidFill>
                <a:srgbClr val="EBB15A"/>
              </a:solidFill>
              <a:ln w="9525">
                <a:noFill/>
                <a:round/>
              </a:ln>
            </p:spPr>
            <p:txBody>
              <a:bodyPr/>
              <a:lstStyle/>
              <a:p>
                <a:pPr fontAlgn="auto">
                  <a:spcBef>
                    <a:spcPts val="0"/>
                  </a:spcBef>
                  <a:spcAft>
                    <a:spcPts val="0"/>
                  </a:spcAft>
                  <a:defRPr/>
                </a:pPr>
                <a:endParaRPr lang="en-US" sz="1350">
                  <a:latin typeface="+mn-lt"/>
                  <a:cs typeface="+mn-cs"/>
                </a:endParaRPr>
              </a:p>
            </p:txBody>
          </p:sp>
        </p:grpSp>
        <p:grpSp>
          <p:nvGrpSpPr>
            <p:cNvPr id="69648" name="Group 406"/>
            <p:cNvGrpSpPr>
              <a:grpSpLocks/>
            </p:cNvGrpSpPr>
            <p:nvPr/>
          </p:nvGrpSpPr>
          <p:grpSpPr bwMode="auto">
            <a:xfrm>
              <a:off x="1269" y="1389"/>
              <a:ext cx="1047" cy="1246"/>
              <a:chOff x="1269" y="1389"/>
              <a:chExt cx="1047" cy="1246"/>
            </a:xfrm>
          </p:grpSpPr>
          <p:sp>
            <p:nvSpPr>
              <p:cNvPr id="179607" name="Freeform 407"/>
              <p:cNvSpPr>
                <a:spLocks noEditPoints="1"/>
              </p:cNvSpPr>
              <p:nvPr/>
            </p:nvSpPr>
            <p:spPr bwMode="auto">
              <a:xfrm>
                <a:off x="1468" y="1389"/>
                <a:ext cx="66" cy="136"/>
              </a:xfrm>
              <a:custGeom>
                <a:avLst/>
                <a:gdLst/>
                <a:ahLst/>
                <a:cxnLst>
                  <a:cxn ang="0">
                    <a:pos x="66" y="5"/>
                  </a:cxn>
                  <a:cxn ang="0">
                    <a:pos x="53" y="2"/>
                  </a:cxn>
                  <a:cxn ang="0">
                    <a:pos x="38" y="0"/>
                  </a:cxn>
                  <a:cxn ang="0">
                    <a:pos x="28" y="0"/>
                  </a:cxn>
                  <a:cxn ang="0">
                    <a:pos x="19" y="2"/>
                  </a:cxn>
                  <a:cxn ang="0">
                    <a:pos x="11" y="5"/>
                  </a:cxn>
                  <a:cxn ang="0">
                    <a:pos x="2" y="9"/>
                  </a:cxn>
                  <a:cxn ang="0">
                    <a:pos x="2" y="13"/>
                  </a:cxn>
                  <a:cxn ang="0">
                    <a:pos x="0" y="15"/>
                  </a:cxn>
                  <a:cxn ang="0">
                    <a:pos x="9" y="11"/>
                  </a:cxn>
                  <a:cxn ang="0">
                    <a:pos x="17" y="7"/>
                  </a:cxn>
                  <a:cxn ang="0">
                    <a:pos x="28" y="4"/>
                  </a:cxn>
                  <a:cxn ang="0">
                    <a:pos x="38" y="4"/>
                  </a:cxn>
                  <a:cxn ang="0">
                    <a:pos x="53" y="5"/>
                  </a:cxn>
                  <a:cxn ang="0">
                    <a:pos x="66" y="9"/>
                  </a:cxn>
                  <a:cxn ang="0">
                    <a:pos x="66" y="7"/>
                  </a:cxn>
                  <a:cxn ang="0">
                    <a:pos x="66" y="5"/>
                  </a:cxn>
                  <a:cxn ang="0">
                    <a:pos x="11" y="131"/>
                  </a:cxn>
                  <a:cxn ang="0">
                    <a:pos x="23" y="134"/>
                  </a:cxn>
                  <a:cxn ang="0">
                    <a:pos x="34" y="136"/>
                  </a:cxn>
                  <a:cxn ang="0">
                    <a:pos x="34" y="134"/>
                  </a:cxn>
                  <a:cxn ang="0">
                    <a:pos x="36" y="133"/>
                  </a:cxn>
                  <a:cxn ang="0">
                    <a:pos x="21" y="131"/>
                  </a:cxn>
                  <a:cxn ang="0">
                    <a:pos x="9" y="125"/>
                  </a:cxn>
                  <a:cxn ang="0">
                    <a:pos x="9" y="127"/>
                  </a:cxn>
                  <a:cxn ang="0">
                    <a:pos x="9" y="129"/>
                  </a:cxn>
                  <a:cxn ang="0">
                    <a:pos x="11" y="129"/>
                  </a:cxn>
                  <a:cxn ang="0">
                    <a:pos x="11" y="131"/>
                  </a:cxn>
                </a:cxnLst>
                <a:rect l="0" t="0" r="r" b="b"/>
                <a:pathLst>
                  <a:path w="66" h="136">
                    <a:moveTo>
                      <a:pt x="66" y="5"/>
                    </a:moveTo>
                    <a:lnTo>
                      <a:pt x="53" y="2"/>
                    </a:lnTo>
                    <a:lnTo>
                      <a:pt x="38" y="0"/>
                    </a:lnTo>
                    <a:lnTo>
                      <a:pt x="28" y="0"/>
                    </a:lnTo>
                    <a:lnTo>
                      <a:pt x="19" y="2"/>
                    </a:lnTo>
                    <a:lnTo>
                      <a:pt x="11" y="5"/>
                    </a:lnTo>
                    <a:lnTo>
                      <a:pt x="2" y="9"/>
                    </a:lnTo>
                    <a:lnTo>
                      <a:pt x="2" y="13"/>
                    </a:lnTo>
                    <a:lnTo>
                      <a:pt x="0" y="15"/>
                    </a:lnTo>
                    <a:lnTo>
                      <a:pt x="9" y="11"/>
                    </a:lnTo>
                    <a:lnTo>
                      <a:pt x="17" y="7"/>
                    </a:lnTo>
                    <a:lnTo>
                      <a:pt x="28" y="4"/>
                    </a:lnTo>
                    <a:lnTo>
                      <a:pt x="38" y="4"/>
                    </a:lnTo>
                    <a:lnTo>
                      <a:pt x="53" y="5"/>
                    </a:lnTo>
                    <a:lnTo>
                      <a:pt x="66" y="9"/>
                    </a:lnTo>
                    <a:lnTo>
                      <a:pt x="66" y="7"/>
                    </a:lnTo>
                    <a:lnTo>
                      <a:pt x="66" y="5"/>
                    </a:lnTo>
                    <a:close/>
                    <a:moveTo>
                      <a:pt x="11" y="131"/>
                    </a:moveTo>
                    <a:lnTo>
                      <a:pt x="23" y="134"/>
                    </a:lnTo>
                    <a:lnTo>
                      <a:pt x="34" y="136"/>
                    </a:lnTo>
                    <a:lnTo>
                      <a:pt x="34" y="134"/>
                    </a:lnTo>
                    <a:lnTo>
                      <a:pt x="36" y="133"/>
                    </a:lnTo>
                    <a:lnTo>
                      <a:pt x="21" y="131"/>
                    </a:lnTo>
                    <a:lnTo>
                      <a:pt x="9" y="125"/>
                    </a:lnTo>
                    <a:lnTo>
                      <a:pt x="9" y="127"/>
                    </a:lnTo>
                    <a:lnTo>
                      <a:pt x="9" y="129"/>
                    </a:lnTo>
                    <a:lnTo>
                      <a:pt x="11" y="129"/>
                    </a:lnTo>
                    <a:lnTo>
                      <a:pt x="11" y="131"/>
                    </a:lnTo>
                    <a:close/>
                  </a:path>
                </a:pathLst>
              </a:custGeom>
              <a:solidFill>
                <a:srgbClr val="EBB25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08" name="Freeform 408"/>
              <p:cNvSpPr>
                <a:spLocks noEditPoints="1"/>
              </p:cNvSpPr>
              <p:nvPr/>
            </p:nvSpPr>
            <p:spPr bwMode="auto">
              <a:xfrm>
                <a:off x="1468" y="1391"/>
                <a:ext cx="66" cy="132"/>
              </a:xfrm>
              <a:custGeom>
                <a:avLst/>
                <a:gdLst/>
                <a:ahLst/>
                <a:cxnLst>
                  <a:cxn ang="0">
                    <a:pos x="66" y="5"/>
                  </a:cxn>
                  <a:cxn ang="0">
                    <a:pos x="53" y="2"/>
                  </a:cxn>
                  <a:cxn ang="0">
                    <a:pos x="38" y="0"/>
                  </a:cxn>
                  <a:cxn ang="0">
                    <a:pos x="28" y="0"/>
                  </a:cxn>
                  <a:cxn ang="0">
                    <a:pos x="19" y="2"/>
                  </a:cxn>
                  <a:cxn ang="0">
                    <a:pos x="9" y="5"/>
                  </a:cxn>
                  <a:cxn ang="0">
                    <a:pos x="2" y="11"/>
                  </a:cxn>
                  <a:cxn ang="0">
                    <a:pos x="0" y="13"/>
                  </a:cxn>
                  <a:cxn ang="0">
                    <a:pos x="0" y="17"/>
                  </a:cxn>
                  <a:cxn ang="0">
                    <a:pos x="8" y="11"/>
                  </a:cxn>
                  <a:cxn ang="0">
                    <a:pos x="17" y="7"/>
                  </a:cxn>
                  <a:cxn ang="0">
                    <a:pos x="27" y="3"/>
                  </a:cxn>
                  <a:cxn ang="0">
                    <a:pos x="38" y="3"/>
                  </a:cxn>
                  <a:cxn ang="0">
                    <a:pos x="51" y="5"/>
                  </a:cxn>
                  <a:cxn ang="0">
                    <a:pos x="64" y="9"/>
                  </a:cxn>
                  <a:cxn ang="0">
                    <a:pos x="66" y="7"/>
                  </a:cxn>
                  <a:cxn ang="0">
                    <a:pos x="66" y="5"/>
                  </a:cxn>
                  <a:cxn ang="0">
                    <a:pos x="9" y="125"/>
                  </a:cxn>
                  <a:cxn ang="0">
                    <a:pos x="23" y="131"/>
                  </a:cxn>
                  <a:cxn ang="0">
                    <a:pos x="34" y="132"/>
                  </a:cxn>
                  <a:cxn ang="0">
                    <a:pos x="36" y="131"/>
                  </a:cxn>
                  <a:cxn ang="0">
                    <a:pos x="36" y="129"/>
                  </a:cxn>
                  <a:cxn ang="0">
                    <a:pos x="21" y="127"/>
                  </a:cxn>
                  <a:cxn ang="0">
                    <a:pos x="9" y="121"/>
                  </a:cxn>
                  <a:cxn ang="0">
                    <a:pos x="9" y="123"/>
                  </a:cxn>
                  <a:cxn ang="0">
                    <a:pos x="9" y="125"/>
                  </a:cxn>
                </a:cxnLst>
                <a:rect l="0" t="0" r="r" b="b"/>
                <a:pathLst>
                  <a:path w="66" h="132">
                    <a:moveTo>
                      <a:pt x="66" y="5"/>
                    </a:moveTo>
                    <a:lnTo>
                      <a:pt x="53" y="2"/>
                    </a:lnTo>
                    <a:lnTo>
                      <a:pt x="38" y="0"/>
                    </a:lnTo>
                    <a:lnTo>
                      <a:pt x="28" y="0"/>
                    </a:lnTo>
                    <a:lnTo>
                      <a:pt x="19" y="2"/>
                    </a:lnTo>
                    <a:lnTo>
                      <a:pt x="9" y="5"/>
                    </a:lnTo>
                    <a:lnTo>
                      <a:pt x="2" y="11"/>
                    </a:lnTo>
                    <a:lnTo>
                      <a:pt x="0" y="13"/>
                    </a:lnTo>
                    <a:lnTo>
                      <a:pt x="0" y="17"/>
                    </a:lnTo>
                    <a:lnTo>
                      <a:pt x="8" y="11"/>
                    </a:lnTo>
                    <a:lnTo>
                      <a:pt x="17" y="7"/>
                    </a:lnTo>
                    <a:lnTo>
                      <a:pt x="27" y="3"/>
                    </a:lnTo>
                    <a:lnTo>
                      <a:pt x="38" y="3"/>
                    </a:lnTo>
                    <a:lnTo>
                      <a:pt x="51" y="5"/>
                    </a:lnTo>
                    <a:lnTo>
                      <a:pt x="64" y="9"/>
                    </a:lnTo>
                    <a:lnTo>
                      <a:pt x="66" y="7"/>
                    </a:lnTo>
                    <a:lnTo>
                      <a:pt x="66" y="5"/>
                    </a:lnTo>
                    <a:close/>
                    <a:moveTo>
                      <a:pt x="9" y="125"/>
                    </a:moveTo>
                    <a:lnTo>
                      <a:pt x="23" y="131"/>
                    </a:lnTo>
                    <a:lnTo>
                      <a:pt x="34" y="132"/>
                    </a:lnTo>
                    <a:lnTo>
                      <a:pt x="36" y="131"/>
                    </a:lnTo>
                    <a:lnTo>
                      <a:pt x="36" y="129"/>
                    </a:lnTo>
                    <a:lnTo>
                      <a:pt x="21" y="127"/>
                    </a:lnTo>
                    <a:lnTo>
                      <a:pt x="9" y="121"/>
                    </a:lnTo>
                    <a:lnTo>
                      <a:pt x="9" y="123"/>
                    </a:lnTo>
                    <a:lnTo>
                      <a:pt x="9" y="125"/>
                    </a:lnTo>
                    <a:close/>
                  </a:path>
                </a:pathLst>
              </a:custGeom>
              <a:solidFill>
                <a:srgbClr val="EBB35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09" name="Freeform 409"/>
              <p:cNvSpPr>
                <a:spLocks noEditPoints="1"/>
              </p:cNvSpPr>
              <p:nvPr/>
            </p:nvSpPr>
            <p:spPr bwMode="auto">
              <a:xfrm>
                <a:off x="1467" y="1393"/>
                <a:ext cx="68" cy="129"/>
              </a:xfrm>
              <a:custGeom>
                <a:avLst/>
                <a:gdLst/>
                <a:ahLst/>
                <a:cxnLst>
                  <a:cxn ang="0">
                    <a:pos x="68" y="5"/>
                  </a:cxn>
                  <a:cxn ang="0">
                    <a:pos x="55" y="1"/>
                  </a:cxn>
                  <a:cxn ang="0">
                    <a:pos x="40" y="0"/>
                  </a:cxn>
                  <a:cxn ang="0">
                    <a:pos x="30" y="0"/>
                  </a:cxn>
                  <a:cxn ang="0">
                    <a:pos x="19" y="3"/>
                  </a:cxn>
                  <a:cxn ang="0">
                    <a:pos x="11" y="7"/>
                  </a:cxn>
                  <a:cxn ang="0">
                    <a:pos x="2" y="11"/>
                  </a:cxn>
                  <a:cxn ang="0">
                    <a:pos x="2" y="15"/>
                  </a:cxn>
                  <a:cxn ang="0">
                    <a:pos x="0" y="19"/>
                  </a:cxn>
                  <a:cxn ang="0">
                    <a:pos x="8" y="13"/>
                  </a:cxn>
                  <a:cxn ang="0">
                    <a:pos x="19" y="7"/>
                  </a:cxn>
                  <a:cxn ang="0">
                    <a:pos x="29" y="3"/>
                  </a:cxn>
                  <a:cxn ang="0">
                    <a:pos x="40" y="3"/>
                  </a:cxn>
                  <a:cxn ang="0">
                    <a:pos x="53" y="5"/>
                  </a:cxn>
                  <a:cxn ang="0">
                    <a:pos x="66" y="9"/>
                  </a:cxn>
                  <a:cxn ang="0">
                    <a:pos x="66" y="7"/>
                  </a:cxn>
                  <a:cxn ang="0">
                    <a:pos x="68" y="5"/>
                  </a:cxn>
                  <a:cxn ang="0">
                    <a:pos x="11" y="121"/>
                  </a:cxn>
                  <a:cxn ang="0">
                    <a:pos x="23" y="127"/>
                  </a:cxn>
                  <a:cxn ang="0">
                    <a:pos x="38" y="129"/>
                  </a:cxn>
                  <a:cxn ang="0">
                    <a:pos x="38" y="127"/>
                  </a:cxn>
                  <a:cxn ang="0">
                    <a:pos x="38" y="125"/>
                  </a:cxn>
                  <a:cxn ang="0">
                    <a:pos x="23" y="121"/>
                  </a:cxn>
                  <a:cxn ang="0">
                    <a:pos x="10" y="115"/>
                  </a:cxn>
                  <a:cxn ang="0">
                    <a:pos x="11" y="119"/>
                  </a:cxn>
                  <a:cxn ang="0">
                    <a:pos x="11" y="121"/>
                  </a:cxn>
                </a:cxnLst>
                <a:rect l="0" t="0" r="r" b="b"/>
                <a:pathLst>
                  <a:path w="68" h="129">
                    <a:moveTo>
                      <a:pt x="68" y="5"/>
                    </a:moveTo>
                    <a:lnTo>
                      <a:pt x="55" y="1"/>
                    </a:lnTo>
                    <a:lnTo>
                      <a:pt x="40" y="0"/>
                    </a:lnTo>
                    <a:lnTo>
                      <a:pt x="30" y="0"/>
                    </a:lnTo>
                    <a:lnTo>
                      <a:pt x="19" y="3"/>
                    </a:lnTo>
                    <a:lnTo>
                      <a:pt x="11" y="7"/>
                    </a:lnTo>
                    <a:lnTo>
                      <a:pt x="2" y="11"/>
                    </a:lnTo>
                    <a:lnTo>
                      <a:pt x="2" y="15"/>
                    </a:lnTo>
                    <a:lnTo>
                      <a:pt x="0" y="19"/>
                    </a:lnTo>
                    <a:lnTo>
                      <a:pt x="8" y="13"/>
                    </a:lnTo>
                    <a:lnTo>
                      <a:pt x="19" y="7"/>
                    </a:lnTo>
                    <a:lnTo>
                      <a:pt x="29" y="3"/>
                    </a:lnTo>
                    <a:lnTo>
                      <a:pt x="40" y="3"/>
                    </a:lnTo>
                    <a:lnTo>
                      <a:pt x="53" y="5"/>
                    </a:lnTo>
                    <a:lnTo>
                      <a:pt x="66" y="9"/>
                    </a:lnTo>
                    <a:lnTo>
                      <a:pt x="66" y="7"/>
                    </a:lnTo>
                    <a:lnTo>
                      <a:pt x="68" y="5"/>
                    </a:lnTo>
                    <a:close/>
                    <a:moveTo>
                      <a:pt x="11" y="121"/>
                    </a:moveTo>
                    <a:lnTo>
                      <a:pt x="23" y="127"/>
                    </a:lnTo>
                    <a:lnTo>
                      <a:pt x="38" y="129"/>
                    </a:lnTo>
                    <a:lnTo>
                      <a:pt x="38" y="127"/>
                    </a:lnTo>
                    <a:lnTo>
                      <a:pt x="38" y="125"/>
                    </a:lnTo>
                    <a:lnTo>
                      <a:pt x="23" y="121"/>
                    </a:lnTo>
                    <a:lnTo>
                      <a:pt x="10" y="115"/>
                    </a:lnTo>
                    <a:lnTo>
                      <a:pt x="11" y="119"/>
                    </a:lnTo>
                    <a:lnTo>
                      <a:pt x="11" y="121"/>
                    </a:lnTo>
                    <a:close/>
                  </a:path>
                </a:pathLst>
              </a:custGeom>
              <a:solidFill>
                <a:srgbClr val="EBB55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10" name="Freeform 410"/>
              <p:cNvSpPr>
                <a:spLocks noEditPoints="1"/>
              </p:cNvSpPr>
              <p:nvPr/>
            </p:nvSpPr>
            <p:spPr bwMode="auto">
              <a:xfrm>
                <a:off x="1449" y="1396"/>
                <a:ext cx="84" cy="126"/>
              </a:xfrm>
              <a:custGeom>
                <a:avLst/>
                <a:gdLst/>
                <a:ahLst/>
                <a:cxnLst>
                  <a:cxn ang="0">
                    <a:pos x="83" y="6"/>
                  </a:cxn>
                  <a:cxn ang="0">
                    <a:pos x="70" y="2"/>
                  </a:cxn>
                  <a:cxn ang="0">
                    <a:pos x="57" y="0"/>
                  </a:cxn>
                  <a:cxn ang="0">
                    <a:pos x="46" y="0"/>
                  </a:cxn>
                  <a:cxn ang="0">
                    <a:pos x="36" y="4"/>
                  </a:cxn>
                  <a:cxn ang="0">
                    <a:pos x="27" y="8"/>
                  </a:cxn>
                  <a:cxn ang="0">
                    <a:pos x="19" y="14"/>
                  </a:cxn>
                  <a:cxn ang="0">
                    <a:pos x="17" y="18"/>
                  </a:cxn>
                  <a:cxn ang="0">
                    <a:pos x="15" y="21"/>
                  </a:cxn>
                  <a:cxn ang="0">
                    <a:pos x="25" y="14"/>
                  </a:cxn>
                  <a:cxn ang="0">
                    <a:pos x="34" y="8"/>
                  </a:cxn>
                  <a:cxn ang="0">
                    <a:pos x="46" y="6"/>
                  </a:cxn>
                  <a:cxn ang="0">
                    <a:pos x="57" y="4"/>
                  </a:cxn>
                  <a:cxn ang="0">
                    <a:pos x="70" y="6"/>
                  </a:cxn>
                  <a:cxn ang="0">
                    <a:pos x="82" y="10"/>
                  </a:cxn>
                  <a:cxn ang="0">
                    <a:pos x="83" y="8"/>
                  </a:cxn>
                  <a:cxn ang="0">
                    <a:pos x="83" y="6"/>
                  </a:cxn>
                  <a:cxn ang="0">
                    <a:pos x="28" y="118"/>
                  </a:cxn>
                  <a:cxn ang="0">
                    <a:pos x="40" y="124"/>
                  </a:cxn>
                  <a:cxn ang="0">
                    <a:pos x="55" y="126"/>
                  </a:cxn>
                  <a:cxn ang="0">
                    <a:pos x="55" y="124"/>
                  </a:cxn>
                  <a:cxn ang="0">
                    <a:pos x="55" y="122"/>
                  </a:cxn>
                  <a:cxn ang="0">
                    <a:pos x="47" y="120"/>
                  </a:cxn>
                  <a:cxn ang="0">
                    <a:pos x="40" y="118"/>
                  </a:cxn>
                  <a:cxn ang="0">
                    <a:pos x="32" y="116"/>
                  </a:cxn>
                  <a:cxn ang="0">
                    <a:pos x="27" y="112"/>
                  </a:cxn>
                  <a:cxn ang="0">
                    <a:pos x="27" y="114"/>
                  </a:cxn>
                  <a:cxn ang="0">
                    <a:pos x="28" y="118"/>
                  </a:cxn>
                  <a:cxn ang="0">
                    <a:pos x="0" y="73"/>
                  </a:cxn>
                  <a:cxn ang="0">
                    <a:pos x="0" y="74"/>
                  </a:cxn>
                  <a:cxn ang="0">
                    <a:pos x="0" y="74"/>
                  </a:cxn>
                  <a:cxn ang="0">
                    <a:pos x="0" y="74"/>
                  </a:cxn>
                  <a:cxn ang="0">
                    <a:pos x="0" y="74"/>
                  </a:cxn>
                  <a:cxn ang="0">
                    <a:pos x="0" y="74"/>
                  </a:cxn>
                  <a:cxn ang="0">
                    <a:pos x="0" y="73"/>
                  </a:cxn>
                </a:cxnLst>
                <a:rect l="0" t="0" r="r" b="b"/>
                <a:pathLst>
                  <a:path w="83" h="126">
                    <a:moveTo>
                      <a:pt x="83" y="6"/>
                    </a:moveTo>
                    <a:lnTo>
                      <a:pt x="70" y="2"/>
                    </a:lnTo>
                    <a:lnTo>
                      <a:pt x="57" y="0"/>
                    </a:lnTo>
                    <a:lnTo>
                      <a:pt x="46" y="0"/>
                    </a:lnTo>
                    <a:lnTo>
                      <a:pt x="36" y="4"/>
                    </a:lnTo>
                    <a:lnTo>
                      <a:pt x="27" y="8"/>
                    </a:lnTo>
                    <a:lnTo>
                      <a:pt x="19" y="14"/>
                    </a:lnTo>
                    <a:lnTo>
                      <a:pt x="17" y="18"/>
                    </a:lnTo>
                    <a:lnTo>
                      <a:pt x="15" y="21"/>
                    </a:lnTo>
                    <a:lnTo>
                      <a:pt x="25" y="14"/>
                    </a:lnTo>
                    <a:lnTo>
                      <a:pt x="34" y="8"/>
                    </a:lnTo>
                    <a:lnTo>
                      <a:pt x="46" y="6"/>
                    </a:lnTo>
                    <a:lnTo>
                      <a:pt x="57" y="4"/>
                    </a:lnTo>
                    <a:lnTo>
                      <a:pt x="70" y="6"/>
                    </a:lnTo>
                    <a:lnTo>
                      <a:pt x="82" y="10"/>
                    </a:lnTo>
                    <a:lnTo>
                      <a:pt x="83" y="8"/>
                    </a:lnTo>
                    <a:lnTo>
                      <a:pt x="83" y="6"/>
                    </a:lnTo>
                    <a:close/>
                    <a:moveTo>
                      <a:pt x="28" y="118"/>
                    </a:moveTo>
                    <a:lnTo>
                      <a:pt x="40" y="124"/>
                    </a:lnTo>
                    <a:lnTo>
                      <a:pt x="55" y="126"/>
                    </a:lnTo>
                    <a:lnTo>
                      <a:pt x="55" y="124"/>
                    </a:lnTo>
                    <a:lnTo>
                      <a:pt x="55" y="122"/>
                    </a:lnTo>
                    <a:lnTo>
                      <a:pt x="47" y="120"/>
                    </a:lnTo>
                    <a:lnTo>
                      <a:pt x="40" y="118"/>
                    </a:lnTo>
                    <a:lnTo>
                      <a:pt x="32" y="116"/>
                    </a:lnTo>
                    <a:lnTo>
                      <a:pt x="27" y="112"/>
                    </a:lnTo>
                    <a:lnTo>
                      <a:pt x="27" y="114"/>
                    </a:lnTo>
                    <a:lnTo>
                      <a:pt x="28" y="118"/>
                    </a:lnTo>
                    <a:close/>
                    <a:moveTo>
                      <a:pt x="0" y="73"/>
                    </a:moveTo>
                    <a:lnTo>
                      <a:pt x="0" y="74"/>
                    </a:lnTo>
                    <a:lnTo>
                      <a:pt x="0" y="74"/>
                    </a:lnTo>
                    <a:lnTo>
                      <a:pt x="0" y="74"/>
                    </a:lnTo>
                    <a:lnTo>
                      <a:pt x="0" y="74"/>
                    </a:lnTo>
                    <a:lnTo>
                      <a:pt x="0" y="74"/>
                    </a:lnTo>
                    <a:lnTo>
                      <a:pt x="0" y="73"/>
                    </a:lnTo>
                    <a:close/>
                  </a:path>
                </a:pathLst>
              </a:custGeom>
              <a:solidFill>
                <a:srgbClr val="ECB75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11" name="Freeform 411"/>
              <p:cNvSpPr>
                <a:spLocks noEditPoints="1"/>
              </p:cNvSpPr>
              <p:nvPr/>
            </p:nvSpPr>
            <p:spPr bwMode="auto">
              <a:xfrm>
                <a:off x="1449" y="1398"/>
                <a:ext cx="84" cy="122"/>
              </a:xfrm>
              <a:custGeom>
                <a:avLst/>
                <a:gdLst/>
                <a:ahLst/>
                <a:cxnLst>
                  <a:cxn ang="0">
                    <a:pos x="83" y="6"/>
                  </a:cxn>
                  <a:cxn ang="0">
                    <a:pos x="70" y="2"/>
                  </a:cxn>
                  <a:cxn ang="0">
                    <a:pos x="57" y="0"/>
                  </a:cxn>
                  <a:cxn ang="0">
                    <a:pos x="46" y="0"/>
                  </a:cxn>
                  <a:cxn ang="0">
                    <a:pos x="36" y="4"/>
                  </a:cxn>
                  <a:cxn ang="0">
                    <a:pos x="25" y="10"/>
                  </a:cxn>
                  <a:cxn ang="0">
                    <a:pos x="17" y="16"/>
                  </a:cxn>
                  <a:cxn ang="0">
                    <a:pos x="15" y="19"/>
                  </a:cxn>
                  <a:cxn ang="0">
                    <a:pos x="13" y="23"/>
                  </a:cxn>
                  <a:cxn ang="0">
                    <a:pos x="23" y="16"/>
                  </a:cxn>
                  <a:cxn ang="0">
                    <a:pos x="32" y="10"/>
                  </a:cxn>
                  <a:cxn ang="0">
                    <a:pos x="44" y="6"/>
                  </a:cxn>
                  <a:cxn ang="0">
                    <a:pos x="57" y="4"/>
                  </a:cxn>
                  <a:cxn ang="0">
                    <a:pos x="70" y="6"/>
                  </a:cxn>
                  <a:cxn ang="0">
                    <a:pos x="82" y="10"/>
                  </a:cxn>
                  <a:cxn ang="0">
                    <a:pos x="82" y="8"/>
                  </a:cxn>
                  <a:cxn ang="0">
                    <a:pos x="83" y="6"/>
                  </a:cxn>
                  <a:cxn ang="0">
                    <a:pos x="27" y="112"/>
                  </a:cxn>
                  <a:cxn ang="0">
                    <a:pos x="40" y="118"/>
                  </a:cxn>
                  <a:cxn ang="0">
                    <a:pos x="55" y="122"/>
                  </a:cxn>
                  <a:cxn ang="0">
                    <a:pos x="55" y="120"/>
                  </a:cxn>
                  <a:cxn ang="0">
                    <a:pos x="55" y="118"/>
                  </a:cxn>
                  <a:cxn ang="0">
                    <a:pos x="47" y="116"/>
                  </a:cxn>
                  <a:cxn ang="0">
                    <a:pos x="38" y="114"/>
                  </a:cxn>
                  <a:cxn ang="0">
                    <a:pos x="32" y="112"/>
                  </a:cxn>
                  <a:cxn ang="0">
                    <a:pos x="25" y="107"/>
                  </a:cxn>
                  <a:cxn ang="0">
                    <a:pos x="27" y="110"/>
                  </a:cxn>
                  <a:cxn ang="0">
                    <a:pos x="27" y="112"/>
                  </a:cxn>
                  <a:cxn ang="0">
                    <a:pos x="0" y="67"/>
                  </a:cxn>
                  <a:cxn ang="0">
                    <a:pos x="0" y="69"/>
                  </a:cxn>
                  <a:cxn ang="0">
                    <a:pos x="0" y="72"/>
                  </a:cxn>
                  <a:cxn ang="0">
                    <a:pos x="0" y="74"/>
                  </a:cxn>
                  <a:cxn ang="0">
                    <a:pos x="2" y="74"/>
                  </a:cxn>
                  <a:cxn ang="0">
                    <a:pos x="2" y="71"/>
                  </a:cxn>
                  <a:cxn ang="0">
                    <a:pos x="0" y="67"/>
                  </a:cxn>
                </a:cxnLst>
                <a:rect l="0" t="0" r="r" b="b"/>
                <a:pathLst>
                  <a:path w="83" h="122">
                    <a:moveTo>
                      <a:pt x="83" y="6"/>
                    </a:moveTo>
                    <a:lnTo>
                      <a:pt x="70" y="2"/>
                    </a:lnTo>
                    <a:lnTo>
                      <a:pt x="57" y="0"/>
                    </a:lnTo>
                    <a:lnTo>
                      <a:pt x="46" y="0"/>
                    </a:lnTo>
                    <a:lnTo>
                      <a:pt x="36" y="4"/>
                    </a:lnTo>
                    <a:lnTo>
                      <a:pt x="25" y="10"/>
                    </a:lnTo>
                    <a:lnTo>
                      <a:pt x="17" y="16"/>
                    </a:lnTo>
                    <a:lnTo>
                      <a:pt x="15" y="19"/>
                    </a:lnTo>
                    <a:lnTo>
                      <a:pt x="13" y="23"/>
                    </a:lnTo>
                    <a:lnTo>
                      <a:pt x="23" y="16"/>
                    </a:lnTo>
                    <a:lnTo>
                      <a:pt x="32" y="10"/>
                    </a:lnTo>
                    <a:lnTo>
                      <a:pt x="44" y="6"/>
                    </a:lnTo>
                    <a:lnTo>
                      <a:pt x="57" y="4"/>
                    </a:lnTo>
                    <a:lnTo>
                      <a:pt x="70" y="6"/>
                    </a:lnTo>
                    <a:lnTo>
                      <a:pt x="82" y="10"/>
                    </a:lnTo>
                    <a:lnTo>
                      <a:pt x="82" y="8"/>
                    </a:lnTo>
                    <a:lnTo>
                      <a:pt x="83" y="6"/>
                    </a:lnTo>
                    <a:close/>
                    <a:moveTo>
                      <a:pt x="27" y="112"/>
                    </a:moveTo>
                    <a:lnTo>
                      <a:pt x="40" y="118"/>
                    </a:lnTo>
                    <a:lnTo>
                      <a:pt x="55" y="122"/>
                    </a:lnTo>
                    <a:lnTo>
                      <a:pt x="55" y="120"/>
                    </a:lnTo>
                    <a:lnTo>
                      <a:pt x="55" y="118"/>
                    </a:lnTo>
                    <a:lnTo>
                      <a:pt x="47" y="116"/>
                    </a:lnTo>
                    <a:lnTo>
                      <a:pt x="38" y="114"/>
                    </a:lnTo>
                    <a:lnTo>
                      <a:pt x="32" y="112"/>
                    </a:lnTo>
                    <a:lnTo>
                      <a:pt x="25" y="107"/>
                    </a:lnTo>
                    <a:lnTo>
                      <a:pt x="27" y="110"/>
                    </a:lnTo>
                    <a:lnTo>
                      <a:pt x="27" y="112"/>
                    </a:lnTo>
                    <a:close/>
                    <a:moveTo>
                      <a:pt x="0" y="67"/>
                    </a:moveTo>
                    <a:lnTo>
                      <a:pt x="0" y="69"/>
                    </a:lnTo>
                    <a:lnTo>
                      <a:pt x="0" y="72"/>
                    </a:lnTo>
                    <a:lnTo>
                      <a:pt x="0" y="74"/>
                    </a:lnTo>
                    <a:lnTo>
                      <a:pt x="2" y="74"/>
                    </a:lnTo>
                    <a:lnTo>
                      <a:pt x="2" y="71"/>
                    </a:lnTo>
                    <a:lnTo>
                      <a:pt x="0" y="67"/>
                    </a:lnTo>
                    <a:close/>
                  </a:path>
                </a:pathLst>
              </a:custGeom>
              <a:solidFill>
                <a:srgbClr val="ECB85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12" name="Freeform 412"/>
              <p:cNvSpPr>
                <a:spLocks noEditPoints="1"/>
              </p:cNvSpPr>
              <p:nvPr/>
            </p:nvSpPr>
            <p:spPr bwMode="auto">
              <a:xfrm>
                <a:off x="1449" y="1400"/>
                <a:ext cx="82" cy="118"/>
              </a:xfrm>
              <a:custGeom>
                <a:avLst/>
                <a:gdLst/>
                <a:ahLst/>
                <a:cxnLst>
                  <a:cxn ang="0">
                    <a:pos x="82" y="6"/>
                  </a:cxn>
                  <a:cxn ang="0">
                    <a:pos x="70" y="2"/>
                  </a:cxn>
                  <a:cxn ang="0">
                    <a:pos x="57" y="0"/>
                  </a:cxn>
                  <a:cxn ang="0">
                    <a:pos x="46" y="2"/>
                  </a:cxn>
                  <a:cxn ang="0">
                    <a:pos x="34" y="4"/>
                  </a:cxn>
                  <a:cxn ang="0">
                    <a:pos x="25" y="10"/>
                  </a:cxn>
                  <a:cxn ang="0">
                    <a:pos x="15" y="17"/>
                  </a:cxn>
                  <a:cxn ang="0">
                    <a:pos x="13" y="21"/>
                  </a:cxn>
                  <a:cxn ang="0">
                    <a:pos x="13" y="27"/>
                  </a:cxn>
                  <a:cxn ang="0">
                    <a:pos x="21" y="17"/>
                  </a:cxn>
                  <a:cxn ang="0">
                    <a:pos x="32" y="10"/>
                  </a:cxn>
                  <a:cxn ang="0">
                    <a:pos x="44" y="6"/>
                  </a:cxn>
                  <a:cxn ang="0">
                    <a:pos x="57" y="4"/>
                  </a:cxn>
                  <a:cxn ang="0">
                    <a:pos x="70" y="6"/>
                  </a:cxn>
                  <a:cxn ang="0">
                    <a:pos x="82" y="10"/>
                  </a:cxn>
                  <a:cxn ang="0">
                    <a:pos x="82" y="8"/>
                  </a:cxn>
                  <a:cxn ang="0">
                    <a:pos x="82" y="6"/>
                  </a:cxn>
                  <a:cxn ang="0">
                    <a:pos x="0" y="69"/>
                  </a:cxn>
                  <a:cxn ang="0">
                    <a:pos x="0" y="70"/>
                  </a:cxn>
                  <a:cxn ang="0">
                    <a:pos x="0" y="70"/>
                  </a:cxn>
                  <a:cxn ang="0">
                    <a:pos x="2" y="72"/>
                  </a:cxn>
                  <a:cxn ang="0">
                    <a:pos x="6" y="76"/>
                  </a:cxn>
                  <a:cxn ang="0">
                    <a:pos x="4" y="67"/>
                  </a:cxn>
                  <a:cxn ang="0">
                    <a:pos x="2" y="59"/>
                  </a:cxn>
                  <a:cxn ang="0">
                    <a:pos x="2" y="59"/>
                  </a:cxn>
                  <a:cxn ang="0">
                    <a:pos x="2" y="57"/>
                  </a:cxn>
                  <a:cxn ang="0">
                    <a:pos x="0" y="63"/>
                  </a:cxn>
                  <a:cxn ang="0">
                    <a:pos x="0" y="69"/>
                  </a:cxn>
                  <a:cxn ang="0">
                    <a:pos x="27" y="108"/>
                  </a:cxn>
                  <a:cxn ang="0">
                    <a:pos x="32" y="112"/>
                  </a:cxn>
                  <a:cxn ang="0">
                    <a:pos x="40" y="114"/>
                  </a:cxn>
                  <a:cxn ang="0">
                    <a:pos x="47" y="116"/>
                  </a:cxn>
                  <a:cxn ang="0">
                    <a:pos x="55" y="118"/>
                  </a:cxn>
                  <a:cxn ang="0">
                    <a:pos x="55" y="116"/>
                  </a:cxn>
                  <a:cxn ang="0">
                    <a:pos x="55" y="114"/>
                  </a:cxn>
                  <a:cxn ang="0">
                    <a:pos x="46" y="112"/>
                  </a:cxn>
                  <a:cxn ang="0">
                    <a:pos x="38" y="110"/>
                  </a:cxn>
                  <a:cxn ang="0">
                    <a:pos x="30" y="106"/>
                  </a:cxn>
                  <a:cxn ang="0">
                    <a:pos x="23" y="103"/>
                  </a:cxn>
                  <a:cxn ang="0">
                    <a:pos x="25" y="105"/>
                  </a:cxn>
                  <a:cxn ang="0">
                    <a:pos x="27" y="108"/>
                  </a:cxn>
                </a:cxnLst>
                <a:rect l="0" t="0" r="r" b="b"/>
                <a:pathLst>
                  <a:path w="82" h="118">
                    <a:moveTo>
                      <a:pt x="82" y="6"/>
                    </a:moveTo>
                    <a:lnTo>
                      <a:pt x="70" y="2"/>
                    </a:lnTo>
                    <a:lnTo>
                      <a:pt x="57" y="0"/>
                    </a:lnTo>
                    <a:lnTo>
                      <a:pt x="46" y="2"/>
                    </a:lnTo>
                    <a:lnTo>
                      <a:pt x="34" y="4"/>
                    </a:lnTo>
                    <a:lnTo>
                      <a:pt x="25" y="10"/>
                    </a:lnTo>
                    <a:lnTo>
                      <a:pt x="15" y="17"/>
                    </a:lnTo>
                    <a:lnTo>
                      <a:pt x="13" y="21"/>
                    </a:lnTo>
                    <a:lnTo>
                      <a:pt x="13" y="27"/>
                    </a:lnTo>
                    <a:lnTo>
                      <a:pt x="21" y="17"/>
                    </a:lnTo>
                    <a:lnTo>
                      <a:pt x="32" y="10"/>
                    </a:lnTo>
                    <a:lnTo>
                      <a:pt x="44" y="6"/>
                    </a:lnTo>
                    <a:lnTo>
                      <a:pt x="57" y="4"/>
                    </a:lnTo>
                    <a:lnTo>
                      <a:pt x="70" y="6"/>
                    </a:lnTo>
                    <a:lnTo>
                      <a:pt x="82" y="10"/>
                    </a:lnTo>
                    <a:lnTo>
                      <a:pt x="82" y="8"/>
                    </a:lnTo>
                    <a:lnTo>
                      <a:pt x="82" y="6"/>
                    </a:lnTo>
                    <a:close/>
                    <a:moveTo>
                      <a:pt x="0" y="69"/>
                    </a:moveTo>
                    <a:lnTo>
                      <a:pt x="0" y="70"/>
                    </a:lnTo>
                    <a:lnTo>
                      <a:pt x="0" y="70"/>
                    </a:lnTo>
                    <a:lnTo>
                      <a:pt x="2" y="72"/>
                    </a:lnTo>
                    <a:lnTo>
                      <a:pt x="6" y="76"/>
                    </a:lnTo>
                    <a:lnTo>
                      <a:pt x="4" y="67"/>
                    </a:lnTo>
                    <a:lnTo>
                      <a:pt x="2" y="59"/>
                    </a:lnTo>
                    <a:lnTo>
                      <a:pt x="2" y="59"/>
                    </a:lnTo>
                    <a:lnTo>
                      <a:pt x="2" y="57"/>
                    </a:lnTo>
                    <a:lnTo>
                      <a:pt x="0" y="63"/>
                    </a:lnTo>
                    <a:lnTo>
                      <a:pt x="0" y="69"/>
                    </a:lnTo>
                    <a:close/>
                    <a:moveTo>
                      <a:pt x="27" y="108"/>
                    </a:moveTo>
                    <a:lnTo>
                      <a:pt x="32" y="112"/>
                    </a:lnTo>
                    <a:lnTo>
                      <a:pt x="40" y="114"/>
                    </a:lnTo>
                    <a:lnTo>
                      <a:pt x="47" y="116"/>
                    </a:lnTo>
                    <a:lnTo>
                      <a:pt x="55" y="118"/>
                    </a:lnTo>
                    <a:lnTo>
                      <a:pt x="55" y="116"/>
                    </a:lnTo>
                    <a:lnTo>
                      <a:pt x="55" y="114"/>
                    </a:lnTo>
                    <a:lnTo>
                      <a:pt x="46" y="112"/>
                    </a:lnTo>
                    <a:lnTo>
                      <a:pt x="38" y="110"/>
                    </a:lnTo>
                    <a:lnTo>
                      <a:pt x="30" y="106"/>
                    </a:lnTo>
                    <a:lnTo>
                      <a:pt x="23" y="103"/>
                    </a:lnTo>
                    <a:lnTo>
                      <a:pt x="25" y="105"/>
                    </a:lnTo>
                    <a:lnTo>
                      <a:pt x="27" y="108"/>
                    </a:lnTo>
                    <a:close/>
                  </a:path>
                </a:pathLst>
              </a:custGeom>
              <a:solidFill>
                <a:srgbClr val="ECBA5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13" name="Freeform 413"/>
              <p:cNvSpPr>
                <a:spLocks noEditPoints="1"/>
              </p:cNvSpPr>
              <p:nvPr/>
            </p:nvSpPr>
            <p:spPr bwMode="auto">
              <a:xfrm>
                <a:off x="1449" y="1402"/>
                <a:ext cx="82" cy="114"/>
              </a:xfrm>
              <a:custGeom>
                <a:avLst/>
                <a:gdLst/>
                <a:ahLst/>
                <a:cxnLst>
                  <a:cxn ang="0">
                    <a:pos x="82" y="6"/>
                  </a:cxn>
                  <a:cxn ang="0">
                    <a:pos x="70" y="2"/>
                  </a:cxn>
                  <a:cxn ang="0">
                    <a:pos x="57" y="0"/>
                  </a:cxn>
                  <a:cxn ang="0">
                    <a:pos x="44" y="2"/>
                  </a:cxn>
                  <a:cxn ang="0">
                    <a:pos x="32" y="6"/>
                  </a:cxn>
                  <a:cxn ang="0">
                    <a:pos x="23" y="12"/>
                  </a:cxn>
                  <a:cxn ang="0">
                    <a:pos x="13" y="19"/>
                  </a:cxn>
                  <a:cxn ang="0">
                    <a:pos x="11" y="27"/>
                  </a:cxn>
                  <a:cxn ang="0">
                    <a:pos x="9" y="32"/>
                  </a:cxn>
                  <a:cxn ang="0">
                    <a:pos x="9" y="32"/>
                  </a:cxn>
                  <a:cxn ang="0">
                    <a:pos x="9" y="34"/>
                  </a:cxn>
                  <a:cxn ang="0">
                    <a:pos x="13" y="27"/>
                  </a:cxn>
                  <a:cxn ang="0">
                    <a:pos x="17" y="21"/>
                  </a:cxn>
                  <a:cxn ang="0">
                    <a:pos x="23" y="17"/>
                  </a:cxn>
                  <a:cxn ang="0">
                    <a:pos x="28" y="12"/>
                  </a:cxn>
                  <a:cxn ang="0">
                    <a:pos x="34" y="8"/>
                  </a:cxn>
                  <a:cxn ang="0">
                    <a:pos x="42" y="6"/>
                  </a:cxn>
                  <a:cxn ang="0">
                    <a:pos x="49" y="4"/>
                  </a:cxn>
                  <a:cxn ang="0">
                    <a:pos x="57" y="4"/>
                  </a:cxn>
                  <a:cxn ang="0">
                    <a:pos x="68" y="6"/>
                  </a:cxn>
                  <a:cxn ang="0">
                    <a:pos x="80" y="10"/>
                  </a:cxn>
                  <a:cxn ang="0">
                    <a:pos x="82" y="8"/>
                  </a:cxn>
                  <a:cxn ang="0">
                    <a:pos x="82" y="6"/>
                  </a:cxn>
                  <a:cxn ang="0">
                    <a:pos x="0" y="63"/>
                  </a:cxn>
                  <a:cxn ang="0">
                    <a:pos x="2" y="67"/>
                  </a:cxn>
                  <a:cxn ang="0">
                    <a:pos x="2" y="70"/>
                  </a:cxn>
                  <a:cxn ang="0">
                    <a:pos x="6" y="74"/>
                  </a:cxn>
                  <a:cxn ang="0">
                    <a:pos x="8" y="76"/>
                  </a:cxn>
                  <a:cxn ang="0">
                    <a:pos x="6" y="67"/>
                  </a:cxn>
                  <a:cxn ang="0">
                    <a:pos x="4" y="57"/>
                  </a:cxn>
                  <a:cxn ang="0">
                    <a:pos x="4" y="51"/>
                  </a:cxn>
                  <a:cxn ang="0">
                    <a:pos x="6" y="46"/>
                  </a:cxn>
                  <a:cxn ang="0">
                    <a:pos x="4" y="49"/>
                  </a:cxn>
                  <a:cxn ang="0">
                    <a:pos x="4" y="53"/>
                  </a:cxn>
                  <a:cxn ang="0">
                    <a:pos x="2" y="57"/>
                  </a:cxn>
                  <a:cxn ang="0">
                    <a:pos x="0" y="63"/>
                  </a:cxn>
                  <a:cxn ang="0">
                    <a:pos x="25" y="103"/>
                  </a:cxn>
                  <a:cxn ang="0">
                    <a:pos x="32" y="108"/>
                  </a:cxn>
                  <a:cxn ang="0">
                    <a:pos x="38" y="110"/>
                  </a:cxn>
                  <a:cxn ang="0">
                    <a:pos x="47" y="112"/>
                  </a:cxn>
                  <a:cxn ang="0">
                    <a:pos x="55" y="114"/>
                  </a:cxn>
                  <a:cxn ang="0">
                    <a:pos x="55" y="112"/>
                  </a:cxn>
                  <a:cxn ang="0">
                    <a:pos x="55" y="110"/>
                  </a:cxn>
                  <a:cxn ang="0">
                    <a:pos x="46" y="108"/>
                  </a:cxn>
                  <a:cxn ang="0">
                    <a:pos x="36" y="106"/>
                  </a:cxn>
                  <a:cxn ang="0">
                    <a:pos x="28" y="101"/>
                  </a:cxn>
                  <a:cxn ang="0">
                    <a:pos x="21" y="97"/>
                  </a:cxn>
                  <a:cxn ang="0">
                    <a:pos x="23" y="99"/>
                  </a:cxn>
                  <a:cxn ang="0">
                    <a:pos x="25" y="103"/>
                  </a:cxn>
                </a:cxnLst>
                <a:rect l="0" t="0" r="r" b="b"/>
                <a:pathLst>
                  <a:path w="82" h="114">
                    <a:moveTo>
                      <a:pt x="82" y="6"/>
                    </a:moveTo>
                    <a:lnTo>
                      <a:pt x="70" y="2"/>
                    </a:lnTo>
                    <a:lnTo>
                      <a:pt x="57" y="0"/>
                    </a:lnTo>
                    <a:lnTo>
                      <a:pt x="44" y="2"/>
                    </a:lnTo>
                    <a:lnTo>
                      <a:pt x="32" y="6"/>
                    </a:lnTo>
                    <a:lnTo>
                      <a:pt x="23" y="12"/>
                    </a:lnTo>
                    <a:lnTo>
                      <a:pt x="13" y="19"/>
                    </a:lnTo>
                    <a:lnTo>
                      <a:pt x="11" y="27"/>
                    </a:lnTo>
                    <a:lnTo>
                      <a:pt x="9" y="32"/>
                    </a:lnTo>
                    <a:lnTo>
                      <a:pt x="9" y="32"/>
                    </a:lnTo>
                    <a:lnTo>
                      <a:pt x="9" y="34"/>
                    </a:lnTo>
                    <a:lnTo>
                      <a:pt x="13" y="27"/>
                    </a:lnTo>
                    <a:lnTo>
                      <a:pt x="17" y="21"/>
                    </a:lnTo>
                    <a:lnTo>
                      <a:pt x="23" y="17"/>
                    </a:lnTo>
                    <a:lnTo>
                      <a:pt x="28" y="12"/>
                    </a:lnTo>
                    <a:lnTo>
                      <a:pt x="34" y="8"/>
                    </a:lnTo>
                    <a:lnTo>
                      <a:pt x="42" y="6"/>
                    </a:lnTo>
                    <a:lnTo>
                      <a:pt x="49" y="4"/>
                    </a:lnTo>
                    <a:lnTo>
                      <a:pt x="57" y="4"/>
                    </a:lnTo>
                    <a:lnTo>
                      <a:pt x="68" y="6"/>
                    </a:lnTo>
                    <a:lnTo>
                      <a:pt x="80" y="10"/>
                    </a:lnTo>
                    <a:lnTo>
                      <a:pt x="82" y="8"/>
                    </a:lnTo>
                    <a:lnTo>
                      <a:pt x="82" y="6"/>
                    </a:lnTo>
                    <a:close/>
                    <a:moveTo>
                      <a:pt x="0" y="63"/>
                    </a:moveTo>
                    <a:lnTo>
                      <a:pt x="2" y="67"/>
                    </a:lnTo>
                    <a:lnTo>
                      <a:pt x="2" y="70"/>
                    </a:lnTo>
                    <a:lnTo>
                      <a:pt x="6" y="74"/>
                    </a:lnTo>
                    <a:lnTo>
                      <a:pt x="8" y="76"/>
                    </a:lnTo>
                    <a:lnTo>
                      <a:pt x="6" y="67"/>
                    </a:lnTo>
                    <a:lnTo>
                      <a:pt x="4" y="57"/>
                    </a:lnTo>
                    <a:lnTo>
                      <a:pt x="4" y="51"/>
                    </a:lnTo>
                    <a:lnTo>
                      <a:pt x="6" y="46"/>
                    </a:lnTo>
                    <a:lnTo>
                      <a:pt x="4" y="49"/>
                    </a:lnTo>
                    <a:lnTo>
                      <a:pt x="4" y="53"/>
                    </a:lnTo>
                    <a:lnTo>
                      <a:pt x="2" y="57"/>
                    </a:lnTo>
                    <a:lnTo>
                      <a:pt x="0" y="63"/>
                    </a:lnTo>
                    <a:close/>
                    <a:moveTo>
                      <a:pt x="25" y="103"/>
                    </a:moveTo>
                    <a:lnTo>
                      <a:pt x="32" y="108"/>
                    </a:lnTo>
                    <a:lnTo>
                      <a:pt x="38" y="110"/>
                    </a:lnTo>
                    <a:lnTo>
                      <a:pt x="47" y="112"/>
                    </a:lnTo>
                    <a:lnTo>
                      <a:pt x="55" y="114"/>
                    </a:lnTo>
                    <a:lnTo>
                      <a:pt x="55" y="112"/>
                    </a:lnTo>
                    <a:lnTo>
                      <a:pt x="55" y="110"/>
                    </a:lnTo>
                    <a:lnTo>
                      <a:pt x="46" y="108"/>
                    </a:lnTo>
                    <a:lnTo>
                      <a:pt x="36" y="106"/>
                    </a:lnTo>
                    <a:lnTo>
                      <a:pt x="28" y="101"/>
                    </a:lnTo>
                    <a:lnTo>
                      <a:pt x="21" y="97"/>
                    </a:lnTo>
                    <a:lnTo>
                      <a:pt x="23" y="99"/>
                    </a:lnTo>
                    <a:lnTo>
                      <a:pt x="25" y="103"/>
                    </a:lnTo>
                    <a:close/>
                  </a:path>
                </a:pathLst>
              </a:custGeom>
              <a:solidFill>
                <a:srgbClr val="ECBC5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14" name="Freeform 414"/>
              <p:cNvSpPr>
                <a:spLocks noEditPoints="1"/>
              </p:cNvSpPr>
              <p:nvPr/>
            </p:nvSpPr>
            <p:spPr bwMode="auto">
              <a:xfrm>
                <a:off x="1451" y="1404"/>
                <a:ext cx="80" cy="108"/>
              </a:xfrm>
              <a:custGeom>
                <a:avLst/>
                <a:gdLst/>
                <a:ahLst/>
                <a:cxnLst>
                  <a:cxn ang="0">
                    <a:pos x="80" y="6"/>
                  </a:cxn>
                  <a:cxn ang="0">
                    <a:pos x="68" y="2"/>
                  </a:cxn>
                  <a:cxn ang="0">
                    <a:pos x="55" y="0"/>
                  </a:cxn>
                  <a:cxn ang="0">
                    <a:pos x="42" y="2"/>
                  </a:cxn>
                  <a:cxn ang="0">
                    <a:pos x="30" y="6"/>
                  </a:cxn>
                  <a:cxn ang="0">
                    <a:pos x="19" y="13"/>
                  </a:cxn>
                  <a:cxn ang="0">
                    <a:pos x="11" y="23"/>
                  </a:cxn>
                  <a:cxn ang="0">
                    <a:pos x="9" y="27"/>
                  </a:cxn>
                  <a:cxn ang="0">
                    <a:pos x="7" y="30"/>
                  </a:cxn>
                  <a:cxn ang="0">
                    <a:pos x="4" y="42"/>
                  </a:cxn>
                  <a:cxn ang="0">
                    <a:pos x="2" y="51"/>
                  </a:cxn>
                  <a:cxn ang="0">
                    <a:pos x="0" y="53"/>
                  </a:cxn>
                  <a:cxn ang="0">
                    <a:pos x="0" y="53"/>
                  </a:cxn>
                  <a:cxn ang="0">
                    <a:pos x="0" y="55"/>
                  </a:cxn>
                  <a:cxn ang="0">
                    <a:pos x="0" y="55"/>
                  </a:cxn>
                  <a:cxn ang="0">
                    <a:pos x="2" y="63"/>
                  </a:cxn>
                  <a:cxn ang="0">
                    <a:pos x="4" y="72"/>
                  </a:cxn>
                  <a:cxn ang="0">
                    <a:pos x="6" y="74"/>
                  </a:cxn>
                  <a:cxn ang="0">
                    <a:pos x="9" y="78"/>
                  </a:cxn>
                  <a:cxn ang="0">
                    <a:pos x="9" y="78"/>
                  </a:cxn>
                  <a:cxn ang="0">
                    <a:pos x="9" y="78"/>
                  </a:cxn>
                  <a:cxn ang="0">
                    <a:pos x="6" y="66"/>
                  </a:cxn>
                  <a:cxn ang="0">
                    <a:pos x="4" y="55"/>
                  </a:cxn>
                  <a:cxn ang="0">
                    <a:pos x="6" y="44"/>
                  </a:cxn>
                  <a:cxn ang="0">
                    <a:pos x="7" y="34"/>
                  </a:cxn>
                  <a:cxn ang="0">
                    <a:pos x="13" y="27"/>
                  </a:cxn>
                  <a:cxn ang="0">
                    <a:pos x="19" y="19"/>
                  </a:cxn>
                  <a:cxn ang="0">
                    <a:pos x="26" y="13"/>
                  </a:cxn>
                  <a:cxn ang="0">
                    <a:pos x="36" y="8"/>
                  </a:cxn>
                  <a:cxn ang="0">
                    <a:pos x="45" y="4"/>
                  </a:cxn>
                  <a:cxn ang="0">
                    <a:pos x="55" y="4"/>
                  </a:cxn>
                  <a:cxn ang="0">
                    <a:pos x="66" y="6"/>
                  </a:cxn>
                  <a:cxn ang="0">
                    <a:pos x="78" y="10"/>
                  </a:cxn>
                  <a:cxn ang="0">
                    <a:pos x="78" y="8"/>
                  </a:cxn>
                  <a:cxn ang="0">
                    <a:pos x="80" y="6"/>
                  </a:cxn>
                  <a:cxn ang="0">
                    <a:pos x="21" y="99"/>
                  </a:cxn>
                  <a:cxn ang="0">
                    <a:pos x="28" y="102"/>
                  </a:cxn>
                  <a:cxn ang="0">
                    <a:pos x="36" y="106"/>
                  </a:cxn>
                  <a:cxn ang="0">
                    <a:pos x="44" y="108"/>
                  </a:cxn>
                  <a:cxn ang="0">
                    <a:pos x="53" y="110"/>
                  </a:cxn>
                  <a:cxn ang="0">
                    <a:pos x="53" y="108"/>
                  </a:cxn>
                  <a:cxn ang="0">
                    <a:pos x="53" y="106"/>
                  </a:cxn>
                  <a:cxn ang="0">
                    <a:pos x="44" y="104"/>
                  </a:cxn>
                  <a:cxn ang="0">
                    <a:pos x="32" y="101"/>
                  </a:cxn>
                  <a:cxn ang="0">
                    <a:pos x="25" y="95"/>
                  </a:cxn>
                  <a:cxn ang="0">
                    <a:pos x="17" y="89"/>
                  </a:cxn>
                  <a:cxn ang="0">
                    <a:pos x="19" y="93"/>
                  </a:cxn>
                  <a:cxn ang="0">
                    <a:pos x="21" y="99"/>
                  </a:cxn>
                </a:cxnLst>
                <a:rect l="0" t="0" r="r" b="b"/>
                <a:pathLst>
                  <a:path w="80" h="110">
                    <a:moveTo>
                      <a:pt x="80" y="6"/>
                    </a:moveTo>
                    <a:lnTo>
                      <a:pt x="68" y="2"/>
                    </a:lnTo>
                    <a:lnTo>
                      <a:pt x="55" y="0"/>
                    </a:lnTo>
                    <a:lnTo>
                      <a:pt x="42" y="2"/>
                    </a:lnTo>
                    <a:lnTo>
                      <a:pt x="30" y="6"/>
                    </a:lnTo>
                    <a:lnTo>
                      <a:pt x="19" y="13"/>
                    </a:lnTo>
                    <a:lnTo>
                      <a:pt x="11" y="23"/>
                    </a:lnTo>
                    <a:lnTo>
                      <a:pt x="9" y="27"/>
                    </a:lnTo>
                    <a:lnTo>
                      <a:pt x="7" y="30"/>
                    </a:lnTo>
                    <a:lnTo>
                      <a:pt x="4" y="42"/>
                    </a:lnTo>
                    <a:lnTo>
                      <a:pt x="2" y="51"/>
                    </a:lnTo>
                    <a:lnTo>
                      <a:pt x="0" y="53"/>
                    </a:lnTo>
                    <a:lnTo>
                      <a:pt x="0" y="53"/>
                    </a:lnTo>
                    <a:lnTo>
                      <a:pt x="0" y="55"/>
                    </a:lnTo>
                    <a:lnTo>
                      <a:pt x="0" y="55"/>
                    </a:lnTo>
                    <a:lnTo>
                      <a:pt x="2" y="63"/>
                    </a:lnTo>
                    <a:lnTo>
                      <a:pt x="4" y="72"/>
                    </a:lnTo>
                    <a:lnTo>
                      <a:pt x="6" y="74"/>
                    </a:lnTo>
                    <a:lnTo>
                      <a:pt x="9" y="78"/>
                    </a:lnTo>
                    <a:lnTo>
                      <a:pt x="9" y="78"/>
                    </a:lnTo>
                    <a:lnTo>
                      <a:pt x="9" y="78"/>
                    </a:lnTo>
                    <a:lnTo>
                      <a:pt x="6" y="66"/>
                    </a:lnTo>
                    <a:lnTo>
                      <a:pt x="4" y="55"/>
                    </a:lnTo>
                    <a:lnTo>
                      <a:pt x="6" y="44"/>
                    </a:lnTo>
                    <a:lnTo>
                      <a:pt x="7" y="34"/>
                    </a:lnTo>
                    <a:lnTo>
                      <a:pt x="13" y="27"/>
                    </a:lnTo>
                    <a:lnTo>
                      <a:pt x="19" y="19"/>
                    </a:lnTo>
                    <a:lnTo>
                      <a:pt x="26" y="13"/>
                    </a:lnTo>
                    <a:lnTo>
                      <a:pt x="36" y="8"/>
                    </a:lnTo>
                    <a:lnTo>
                      <a:pt x="45" y="4"/>
                    </a:lnTo>
                    <a:lnTo>
                      <a:pt x="55" y="4"/>
                    </a:lnTo>
                    <a:lnTo>
                      <a:pt x="66" y="6"/>
                    </a:lnTo>
                    <a:lnTo>
                      <a:pt x="78" y="10"/>
                    </a:lnTo>
                    <a:lnTo>
                      <a:pt x="78" y="8"/>
                    </a:lnTo>
                    <a:lnTo>
                      <a:pt x="80" y="6"/>
                    </a:lnTo>
                    <a:close/>
                    <a:moveTo>
                      <a:pt x="21" y="99"/>
                    </a:moveTo>
                    <a:lnTo>
                      <a:pt x="28" y="102"/>
                    </a:lnTo>
                    <a:lnTo>
                      <a:pt x="36" y="106"/>
                    </a:lnTo>
                    <a:lnTo>
                      <a:pt x="44" y="108"/>
                    </a:lnTo>
                    <a:lnTo>
                      <a:pt x="53" y="110"/>
                    </a:lnTo>
                    <a:lnTo>
                      <a:pt x="53" y="108"/>
                    </a:lnTo>
                    <a:lnTo>
                      <a:pt x="53" y="106"/>
                    </a:lnTo>
                    <a:lnTo>
                      <a:pt x="44" y="104"/>
                    </a:lnTo>
                    <a:lnTo>
                      <a:pt x="32" y="101"/>
                    </a:lnTo>
                    <a:lnTo>
                      <a:pt x="25" y="95"/>
                    </a:lnTo>
                    <a:lnTo>
                      <a:pt x="17" y="89"/>
                    </a:lnTo>
                    <a:lnTo>
                      <a:pt x="19" y="93"/>
                    </a:lnTo>
                    <a:lnTo>
                      <a:pt x="21" y="99"/>
                    </a:lnTo>
                    <a:close/>
                  </a:path>
                </a:pathLst>
              </a:custGeom>
              <a:solidFill>
                <a:srgbClr val="EDBC5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15" name="Freeform 415"/>
              <p:cNvSpPr/>
              <p:nvPr/>
            </p:nvSpPr>
            <p:spPr bwMode="auto">
              <a:xfrm>
                <a:off x="1453" y="1405"/>
                <a:ext cx="76" cy="105"/>
              </a:xfrm>
              <a:custGeom>
                <a:avLst/>
                <a:gdLst/>
                <a:ahLst/>
                <a:cxnLst>
                  <a:cxn ang="0">
                    <a:pos x="76" y="6"/>
                  </a:cxn>
                  <a:cxn ang="0">
                    <a:pos x="64" y="2"/>
                  </a:cxn>
                  <a:cxn ang="0">
                    <a:pos x="53" y="0"/>
                  </a:cxn>
                  <a:cxn ang="0">
                    <a:pos x="45" y="0"/>
                  </a:cxn>
                  <a:cxn ang="0">
                    <a:pos x="38" y="2"/>
                  </a:cxn>
                  <a:cxn ang="0">
                    <a:pos x="30" y="4"/>
                  </a:cxn>
                  <a:cxn ang="0">
                    <a:pos x="24" y="8"/>
                  </a:cxn>
                  <a:cxn ang="0">
                    <a:pos x="19" y="13"/>
                  </a:cxn>
                  <a:cxn ang="0">
                    <a:pos x="13" y="17"/>
                  </a:cxn>
                  <a:cxn ang="0">
                    <a:pos x="9" y="23"/>
                  </a:cxn>
                  <a:cxn ang="0">
                    <a:pos x="5" y="30"/>
                  </a:cxn>
                  <a:cxn ang="0">
                    <a:pos x="4" y="36"/>
                  </a:cxn>
                  <a:cxn ang="0">
                    <a:pos x="2" y="42"/>
                  </a:cxn>
                  <a:cxn ang="0">
                    <a:pos x="0" y="47"/>
                  </a:cxn>
                  <a:cxn ang="0">
                    <a:pos x="0" y="53"/>
                  </a:cxn>
                  <a:cxn ang="0">
                    <a:pos x="2" y="63"/>
                  </a:cxn>
                  <a:cxn ang="0">
                    <a:pos x="4" y="72"/>
                  </a:cxn>
                  <a:cxn ang="0">
                    <a:pos x="5" y="74"/>
                  </a:cxn>
                  <a:cxn ang="0">
                    <a:pos x="7" y="76"/>
                  </a:cxn>
                  <a:cxn ang="0">
                    <a:pos x="13" y="83"/>
                  </a:cxn>
                  <a:cxn ang="0">
                    <a:pos x="17" y="93"/>
                  </a:cxn>
                  <a:cxn ang="0">
                    <a:pos x="24" y="97"/>
                  </a:cxn>
                  <a:cxn ang="0">
                    <a:pos x="32" y="102"/>
                  </a:cxn>
                  <a:cxn ang="0">
                    <a:pos x="42" y="104"/>
                  </a:cxn>
                  <a:cxn ang="0">
                    <a:pos x="51" y="106"/>
                  </a:cxn>
                  <a:cxn ang="0">
                    <a:pos x="51" y="104"/>
                  </a:cxn>
                  <a:cxn ang="0">
                    <a:pos x="51" y="102"/>
                  </a:cxn>
                  <a:cxn ang="0">
                    <a:pos x="42" y="100"/>
                  </a:cxn>
                  <a:cxn ang="0">
                    <a:pos x="32" y="97"/>
                  </a:cxn>
                  <a:cxn ang="0">
                    <a:pos x="24" y="93"/>
                  </a:cxn>
                  <a:cxn ang="0">
                    <a:pos x="17" y="87"/>
                  </a:cxn>
                  <a:cxn ang="0">
                    <a:pos x="11" y="80"/>
                  </a:cxn>
                  <a:cxn ang="0">
                    <a:pos x="7" y="72"/>
                  </a:cxn>
                  <a:cxn ang="0">
                    <a:pos x="5" y="63"/>
                  </a:cxn>
                  <a:cxn ang="0">
                    <a:pos x="4" y="53"/>
                  </a:cxn>
                  <a:cxn ang="0">
                    <a:pos x="5" y="44"/>
                  </a:cxn>
                  <a:cxn ang="0">
                    <a:pos x="7" y="34"/>
                  </a:cxn>
                  <a:cxn ang="0">
                    <a:pos x="13" y="25"/>
                  </a:cxn>
                  <a:cxn ang="0">
                    <a:pos x="19" y="19"/>
                  </a:cxn>
                  <a:cxn ang="0">
                    <a:pos x="26" y="11"/>
                  </a:cxn>
                  <a:cxn ang="0">
                    <a:pos x="34" y="8"/>
                  </a:cxn>
                  <a:cxn ang="0">
                    <a:pos x="43" y="4"/>
                  </a:cxn>
                  <a:cxn ang="0">
                    <a:pos x="53" y="4"/>
                  </a:cxn>
                  <a:cxn ang="0">
                    <a:pos x="64" y="6"/>
                  </a:cxn>
                  <a:cxn ang="0">
                    <a:pos x="74" y="9"/>
                  </a:cxn>
                  <a:cxn ang="0">
                    <a:pos x="74" y="9"/>
                  </a:cxn>
                  <a:cxn ang="0">
                    <a:pos x="74" y="8"/>
                  </a:cxn>
                  <a:cxn ang="0">
                    <a:pos x="76" y="8"/>
                  </a:cxn>
                  <a:cxn ang="0">
                    <a:pos x="76" y="6"/>
                  </a:cxn>
                </a:cxnLst>
                <a:rect l="0" t="0" r="r" b="b"/>
                <a:pathLst>
                  <a:path w="76" h="106">
                    <a:moveTo>
                      <a:pt x="76" y="6"/>
                    </a:moveTo>
                    <a:lnTo>
                      <a:pt x="64" y="2"/>
                    </a:lnTo>
                    <a:lnTo>
                      <a:pt x="53" y="0"/>
                    </a:lnTo>
                    <a:lnTo>
                      <a:pt x="45" y="0"/>
                    </a:lnTo>
                    <a:lnTo>
                      <a:pt x="38" y="2"/>
                    </a:lnTo>
                    <a:lnTo>
                      <a:pt x="30" y="4"/>
                    </a:lnTo>
                    <a:lnTo>
                      <a:pt x="24" y="8"/>
                    </a:lnTo>
                    <a:lnTo>
                      <a:pt x="19" y="13"/>
                    </a:lnTo>
                    <a:lnTo>
                      <a:pt x="13" y="17"/>
                    </a:lnTo>
                    <a:lnTo>
                      <a:pt x="9" y="23"/>
                    </a:lnTo>
                    <a:lnTo>
                      <a:pt x="5" y="30"/>
                    </a:lnTo>
                    <a:lnTo>
                      <a:pt x="4" y="36"/>
                    </a:lnTo>
                    <a:lnTo>
                      <a:pt x="2" y="42"/>
                    </a:lnTo>
                    <a:lnTo>
                      <a:pt x="0" y="47"/>
                    </a:lnTo>
                    <a:lnTo>
                      <a:pt x="0" y="53"/>
                    </a:lnTo>
                    <a:lnTo>
                      <a:pt x="2" y="63"/>
                    </a:lnTo>
                    <a:lnTo>
                      <a:pt x="4" y="72"/>
                    </a:lnTo>
                    <a:lnTo>
                      <a:pt x="5" y="74"/>
                    </a:lnTo>
                    <a:lnTo>
                      <a:pt x="7" y="76"/>
                    </a:lnTo>
                    <a:lnTo>
                      <a:pt x="13" y="83"/>
                    </a:lnTo>
                    <a:lnTo>
                      <a:pt x="17" y="93"/>
                    </a:lnTo>
                    <a:lnTo>
                      <a:pt x="24" y="97"/>
                    </a:lnTo>
                    <a:lnTo>
                      <a:pt x="32" y="102"/>
                    </a:lnTo>
                    <a:lnTo>
                      <a:pt x="42" y="104"/>
                    </a:lnTo>
                    <a:lnTo>
                      <a:pt x="51" y="106"/>
                    </a:lnTo>
                    <a:lnTo>
                      <a:pt x="51" y="104"/>
                    </a:lnTo>
                    <a:lnTo>
                      <a:pt x="51" y="102"/>
                    </a:lnTo>
                    <a:lnTo>
                      <a:pt x="42" y="100"/>
                    </a:lnTo>
                    <a:lnTo>
                      <a:pt x="32" y="97"/>
                    </a:lnTo>
                    <a:lnTo>
                      <a:pt x="24" y="93"/>
                    </a:lnTo>
                    <a:lnTo>
                      <a:pt x="17" y="87"/>
                    </a:lnTo>
                    <a:lnTo>
                      <a:pt x="11" y="80"/>
                    </a:lnTo>
                    <a:lnTo>
                      <a:pt x="7" y="72"/>
                    </a:lnTo>
                    <a:lnTo>
                      <a:pt x="5" y="63"/>
                    </a:lnTo>
                    <a:lnTo>
                      <a:pt x="4" y="53"/>
                    </a:lnTo>
                    <a:lnTo>
                      <a:pt x="5" y="44"/>
                    </a:lnTo>
                    <a:lnTo>
                      <a:pt x="7" y="34"/>
                    </a:lnTo>
                    <a:lnTo>
                      <a:pt x="13" y="25"/>
                    </a:lnTo>
                    <a:lnTo>
                      <a:pt x="19" y="19"/>
                    </a:lnTo>
                    <a:lnTo>
                      <a:pt x="26" y="11"/>
                    </a:lnTo>
                    <a:lnTo>
                      <a:pt x="34" y="8"/>
                    </a:lnTo>
                    <a:lnTo>
                      <a:pt x="43" y="4"/>
                    </a:lnTo>
                    <a:lnTo>
                      <a:pt x="53" y="4"/>
                    </a:lnTo>
                    <a:lnTo>
                      <a:pt x="64" y="6"/>
                    </a:lnTo>
                    <a:lnTo>
                      <a:pt x="74" y="9"/>
                    </a:lnTo>
                    <a:lnTo>
                      <a:pt x="74" y="9"/>
                    </a:lnTo>
                    <a:lnTo>
                      <a:pt x="74" y="8"/>
                    </a:lnTo>
                    <a:lnTo>
                      <a:pt x="76" y="8"/>
                    </a:lnTo>
                    <a:lnTo>
                      <a:pt x="76" y="6"/>
                    </a:lnTo>
                    <a:close/>
                  </a:path>
                </a:pathLst>
              </a:custGeom>
              <a:solidFill>
                <a:srgbClr val="EDBE5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16" name="Freeform 416"/>
              <p:cNvSpPr/>
              <p:nvPr/>
            </p:nvSpPr>
            <p:spPr bwMode="auto">
              <a:xfrm>
                <a:off x="1455" y="1406"/>
                <a:ext cx="74" cy="102"/>
              </a:xfrm>
              <a:custGeom>
                <a:avLst/>
                <a:gdLst/>
                <a:ahLst/>
                <a:cxnLst>
                  <a:cxn ang="0">
                    <a:pos x="74" y="6"/>
                  </a:cxn>
                  <a:cxn ang="0">
                    <a:pos x="62" y="2"/>
                  </a:cxn>
                  <a:cxn ang="0">
                    <a:pos x="51" y="0"/>
                  </a:cxn>
                  <a:cxn ang="0">
                    <a:pos x="41" y="0"/>
                  </a:cxn>
                  <a:cxn ang="0">
                    <a:pos x="32" y="4"/>
                  </a:cxn>
                  <a:cxn ang="0">
                    <a:pos x="22" y="9"/>
                  </a:cxn>
                  <a:cxn ang="0">
                    <a:pos x="15" y="15"/>
                  </a:cxn>
                  <a:cxn ang="0">
                    <a:pos x="9" y="23"/>
                  </a:cxn>
                  <a:cxn ang="0">
                    <a:pos x="3" y="30"/>
                  </a:cxn>
                  <a:cxn ang="0">
                    <a:pos x="2" y="40"/>
                  </a:cxn>
                  <a:cxn ang="0">
                    <a:pos x="0" y="51"/>
                  </a:cxn>
                  <a:cxn ang="0">
                    <a:pos x="2" y="62"/>
                  </a:cxn>
                  <a:cxn ang="0">
                    <a:pos x="5" y="74"/>
                  </a:cxn>
                  <a:cxn ang="0">
                    <a:pos x="9" y="80"/>
                  </a:cxn>
                  <a:cxn ang="0">
                    <a:pos x="13" y="85"/>
                  </a:cxn>
                  <a:cxn ang="0">
                    <a:pos x="21" y="91"/>
                  </a:cxn>
                  <a:cxn ang="0">
                    <a:pos x="28" y="97"/>
                  </a:cxn>
                  <a:cxn ang="0">
                    <a:pos x="40" y="100"/>
                  </a:cxn>
                  <a:cxn ang="0">
                    <a:pos x="49" y="102"/>
                  </a:cxn>
                  <a:cxn ang="0">
                    <a:pos x="49" y="100"/>
                  </a:cxn>
                  <a:cxn ang="0">
                    <a:pos x="49" y="98"/>
                  </a:cxn>
                  <a:cxn ang="0">
                    <a:pos x="40" y="97"/>
                  </a:cxn>
                  <a:cxn ang="0">
                    <a:pos x="32" y="95"/>
                  </a:cxn>
                  <a:cxn ang="0">
                    <a:pos x="24" y="89"/>
                  </a:cxn>
                  <a:cxn ang="0">
                    <a:pos x="17" y="83"/>
                  </a:cxn>
                  <a:cxn ang="0">
                    <a:pos x="11" y="78"/>
                  </a:cxn>
                  <a:cxn ang="0">
                    <a:pos x="7" y="68"/>
                  </a:cxn>
                  <a:cxn ang="0">
                    <a:pos x="5" y="61"/>
                  </a:cxn>
                  <a:cxn ang="0">
                    <a:pos x="3" y="51"/>
                  </a:cxn>
                  <a:cxn ang="0">
                    <a:pos x="5" y="42"/>
                  </a:cxn>
                  <a:cxn ang="0">
                    <a:pos x="7" y="32"/>
                  </a:cxn>
                  <a:cxn ang="0">
                    <a:pos x="11" y="25"/>
                  </a:cxn>
                  <a:cxn ang="0">
                    <a:pos x="17" y="17"/>
                  </a:cxn>
                  <a:cxn ang="0">
                    <a:pos x="24" y="11"/>
                  </a:cxn>
                  <a:cxn ang="0">
                    <a:pos x="32" y="7"/>
                  </a:cxn>
                  <a:cxn ang="0">
                    <a:pos x="41" y="4"/>
                  </a:cxn>
                  <a:cxn ang="0">
                    <a:pos x="51" y="4"/>
                  </a:cxn>
                  <a:cxn ang="0">
                    <a:pos x="62" y="6"/>
                  </a:cxn>
                  <a:cxn ang="0">
                    <a:pos x="72" y="7"/>
                  </a:cxn>
                  <a:cxn ang="0">
                    <a:pos x="72" y="7"/>
                  </a:cxn>
                  <a:cxn ang="0">
                    <a:pos x="72" y="6"/>
                  </a:cxn>
                  <a:cxn ang="0">
                    <a:pos x="74" y="6"/>
                  </a:cxn>
                  <a:cxn ang="0">
                    <a:pos x="74" y="6"/>
                  </a:cxn>
                </a:cxnLst>
                <a:rect l="0" t="0" r="r" b="b"/>
                <a:pathLst>
                  <a:path w="74" h="102">
                    <a:moveTo>
                      <a:pt x="74" y="6"/>
                    </a:moveTo>
                    <a:lnTo>
                      <a:pt x="62" y="2"/>
                    </a:lnTo>
                    <a:lnTo>
                      <a:pt x="51" y="0"/>
                    </a:lnTo>
                    <a:lnTo>
                      <a:pt x="41" y="0"/>
                    </a:lnTo>
                    <a:lnTo>
                      <a:pt x="32" y="4"/>
                    </a:lnTo>
                    <a:lnTo>
                      <a:pt x="22" y="9"/>
                    </a:lnTo>
                    <a:lnTo>
                      <a:pt x="15" y="15"/>
                    </a:lnTo>
                    <a:lnTo>
                      <a:pt x="9" y="23"/>
                    </a:lnTo>
                    <a:lnTo>
                      <a:pt x="3" y="30"/>
                    </a:lnTo>
                    <a:lnTo>
                      <a:pt x="2" y="40"/>
                    </a:lnTo>
                    <a:lnTo>
                      <a:pt x="0" y="51"/>
                    </a:lnTo>
                    <a:lnTo>
                      <a:pt x="2" y="62"/>
                    </a:lnTo>
                    <a:lnTo>
                      <a:pt x="5" y="74"/>
                    </a:lnTo>
                    <a:lnTo>
                      <a:pt x="9" y="80"/>
                    </a:lnTo>
                    <a:lnTo>
                      <a:pt x="13" y="85"/>
                    </a:lnTo>
                    <a:lnTo>
                      <a:pt x="21" y="91"/>
                    </a:lnTo>
                    <a:lnTo>
                      <a:pt x="28" y="97"/>
                    </a:lnTo>
                    <a:lnTo>
                      <a:pt x="40" y="100"/>
                    </a:lnTo>
                    <a:lnTo>
                      <a:pt x="49" y="102"/>
                    </a:lnTo>
                    <a:lnTo>
                      <a:pt x="49" y="100"/>
                    </a:lnTo>
                    <a:lnTo>
                      <a:pt x="49" y="98"/>
                    </a:lnTo>
                    <a:lnTo>
                      <a:pt x="40" y="97"/>
                    </a:lnTo>
                    <a:lnTo>
                      <a:pt x="32" y="95"/>
                    </a:lnTo>
                    <a:lnTo>
                      <a:pt x="24" y="89"/>
                    </a:lnTo>
                    <a:lnTo>
                      <a:pt x="17" y="83"/>
                    </a:lnTo>
                    <a:lnTo>
                      <a:pt x="11" y="78"/>
                    </a:lnTo>
                    <a:lnTo>
                      <a:pt x="7" y="68"/>
                    </a:lnTo>
                    <a:lnTo>
                      <a:pt x="5" y="61"/>
                    </a:lnTo>
                    <a:lnTo>
                      <a:pt x="3" y="51"/>
                    </a:lnTo>
                    <a:lnTo>
                      <a:pt x="5" y="42"/>
                    </a:lnTo>
                    <a:lnTo>
                      <a:pt x="7" y="32"/>
                    </a:lnTo>
                    <a:lnTo>
                      <a:pt x="11" y="25"/>
                    </a:lnTo>
                    <a:lnTo>
                      <a:pt x="17" y="17"/>
                    </a:lnTo>
                    <a:lnTo>
                      <a:pt x="24" y="11"/>
                    </a:lnTo>
                    <a:lnTo>
                      <a:pt x="32" y="7"/>
                    </a:lnTo>
                    <a:lnTo>
                      <a:pt x="41" y="4"/>
                    </a:lnTo>
                    <a:lnTo>
                      <a:pt x="51" y="4"/>
                    </a:lnTo>
                    <a:lnTo>
                      <a:pt x="62" y="6"/>
                    </a:lnTo>
                    <a:lnTo>
                      <a:pt x="72" y="7"/>
                    </a:lnTo>
                    <a:lnTo>
                      <a:pt x="72" y="7"/>
                    </a:lnTo>
                    <a:lnTo>
                      <a:pt x="72" y="6"/>
                    </a:lnTo>
                    <a:lnTo>
                      <a:pt x="74" y="6"/>
                    </a:lnTo>
                    <a:lnTo>
                      <a:pt x="74" y="6"/>
                    </a:lnTo>
                    <a:close/>
                  </a:path>
                </a:pathLst>
              </a:custGeom>
              <a:solidFill>
                <a:srgbClr val="EDBF5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17" name="Freeform 417"/>
              <p:cNvSpPr/>
              <p:nvPr/>
            </p:nvSpPr>
            <p:spPr bwMode="auto">
              <a:xfrm>
                <a:off x="1457" y="1408"/>
                <a:ext cx="70" cy="98"/>
              </a:xfrm>
              <a:custGeom>
                <a:avLst/>
                <a:gdLst/>
                <a:ahLst/>
                <a:cxnLst>
                  <a:cxn ang="0">
                    <a:pos x="70" y="5"/>
                  </a:cxn>
                  <a:cxn ang="0">
                    <a:pos x="60" y="2"/>
                  </a:cxn>
                  <a:cxn ang="0">
                    <a:pos x="49" y="0"/>
                  </a:cxn>
                  <a:cxn ang="0">
                    <a:pos x="39" y="0"/>
                  </a:cxn>
                  <a:cxn ang="0">
                    <a:pos x="30" y="4"/>
                  </a:cxn>
                  <a:cxn ang="0">
                    <a:pos x="22" y="7"/>
                  </a:cxn>
                  <a:cxn ang="0">
                    <a:pos x="15" y="15"/>
                  </a:cxn>
                  <a:cxn ang="0">
                    <a:pos x="9" y="21"/>
                  </a:cxn>
                  <a:cxn ang="0">
                    <a:pos x="3" y="30"/>
                  </a:cxn>
                  <a:cxn ang="0">
                    <a:pos x="1" y="40"/>
                  </a:cxn>
                  <a:cxn ang="0">
                    <a:pos x="0" y="49"/>
                  </a:cxn>
                  <a:cxn ang="0">
                    <a:pos x="1" y="59"/>
                  </a:cxn>
                  <a:cxn ang="0">
                    <a:pos x="3" y="68"/>
                  </a:cxn>
                  <a:cxn ang="0">
                    <a:pos x="7" y="76"/>
                  </a:cxn>
                  <a:cxn ang="0">
                    <a:pos x="13" y="83"/>
                  </a:cxn>
                  <a:cxn ang="0">
                    <a:pos x="20" y="89"/>
                  </a:cxn>
                  <a:cxn ang="0">
                    <a:pos x="28" y="93"/>
                  </a:cxn>
                  <a:cxn ang="0">
                    <a:pos x="38" y="96"/>
                  </a:cxn>
                  <a:cxn ang="0">
                    <a:pos x="47" y="98"/>
                  </a:cxn>
                  <a:cxn ang="0">
                    <a:pos x="47" y="96"/>
                  </a:cxn>
                  <a:cxn ang="0">
                    <a:pos x="47" y="95"/>
                  </a:cxn>
                  <a:cxn ang="0">
                    <a:pos x="39" y="93"/>
                  </a:cxn>
                  <a:cxn ang="0">
                    <a:pos x="30" y="91"/>
                  </a:cxn>
                  <a:cxn ang="0">
                    <a:pos x="22" y="85"/>
                  </a:cxn>
                  <a:cxn ang="0">
                    <a:pos x="17" y="79"/>
                  </a:cxn>
                  <a:cxn ang="0">
                    <a:pos x="11" y="74"/>
                  </a:cxn>
                  <a:cxn ang="0">
                    <a:pos x="7" y="66"/>
                  </a:cxn>
                  <a:cxn ang="0">
                    <a:pos x="5" y="59"/>
                  </a:cxn>
                  <a:cxn ang="0">
                    <a:pos x="3" y="49"/>
                  </a:cxn>
                  <a:cxn ang="0">
                    <a:pos x="5" y="40"/>
                  </a:cxn>
                  <a:cxn ang="0">
                    <a:pos x="7" y="32"/>
                  </a:cxn>
                  <a:cxn ang="0">
                    <a:pos x="11" y="23"/>
                  </a:cxn>
                  <a:cxn ang="0">
                    <a:pos x="17" y="17"/>
                  </a:cxn>
                  <a:cxn ang="0">
                    <a:pos x="24" y="11"/>
                  </a:cxn>
                  <a:cxn ang="0">
                    <a:pos x="32" y="7"/>
                  </a:cxn>
                  <a:cxn ang="0">
                    <a:pos x="39" y="4"/>
                  </a:cxn>
                  <a:cxn ang="0">
                    <a:pos x="49" y="4"/>
                  </a:cxn>
                  <a:cxn ang="0">
                    <a:pos x="60" y="5"/>
                  </a:cxn>
                  <a:cxn ang="0">
                    <a:pos x="70" y="7"/>
                  </a:cxn>
                  <a:cxn ang="0">
                    <a:pos x="70" y="5"/>
                  </a:cxn>
                  <a:cxn ang="0">
                    <a:pos x="70" y="5"/>
                  </a:cxn>
                </a:cxnLst>
                <a:rect l="0" t="0" r="r" b="b"/>
                <a:pathLst>
                  <a:path w="70" h="98">
                    <a:moveTo>
                      <a:pt x="70" y="5"/>
                    </a:moveTo>
                    <a:lnTo>
                      <a:pt x="60" y="2"/>
                    </a:lnTo>
                    <a:lnTo>
                      <a:pt x="49" y="0"/>
                    </a:lnTo>
                    <a:lnTo>
                      <a:pt x="39" y="0"/>
                    </a:lnTo>
                    <a:lnTo>
                      <a:pt x="30" y="4"/>
                    </a:lnTo>
                    <a:lnTo>
                      <a:pt x="22" y="7"/>
                    </a:lnTo>
                    <a:lnTo>
                      <a:pt x="15" y="15"/>
                    </a:lnTo>
                    <a:lnTo>
                      <a:pt x="9" y="21"/>
                    </a:lnTo>
                    <a:lnTo>
                      <a:pt x="3" y="30"/>
                    </a:lnTo>
                    <a:lnTo>
                      <a:pt x="1" y="40"/>
                    </a:lnTo>
                    <a:lnTo>
                      <a:pt x="0" y="49"/>
                    </a:lnTo>
                    <a:lnTo>
                      <a:pt x="1" y="59"/>
                    </a:lnTo>
                    <a:lnTo>
                      <a:pt x="3" y="68"/>
                    </a:lnTo>
                    <a:lnTo>
                      <a:pt x="7" y="76"/>
                    </a:lnTo>
                    <a:lnTo>
                      <a:pt x="13" y="83"/>
                    </a:lnTo>
                    <a:lnTo>
                      <a:pt x="20" y="89"/>
                    </a:lnTo>
                    <a:lnTo>
                      <a:pt x="28" y="93"/>
                    </a:lnTo>
                    <a:lnTo>
                      <a:pt x="38" y="96"/>
                    </a:lnTo>
                    <a:lnTo>
                      <a:pt x="47" y="98"/>
                    </a:lnTo>
                    <a:lnTo>
                      <a:pt x="47" y="96"/>
                    </a:lnTo>
                    <a:lnTo>
                      <a:pt x="47" y="95"/>
                    </a:lnTo>
                    <a:lnTo>
                      <a:pt x="39" y="93"/>
                    </a:lnTo>
                    <a:lnTo>
                      <a:pt x="30" y="91"/>
                    </a:lnTo>
                    <a:lnTo>
                      <a:pt x="22" y="85"/>
                    </a:lnTo>
                    <a:lnTo>
                      <a:pt x="17" y="79"/>
                    </a:lnTo>
                    <a:lnTo>
                      <a:pt x="11" y="74"/>
                    </a:lnTo>
                    <a:lnTo>
                      <a:pt x="7" y="66"/>
                    </a:lnTo>
                    <a:lnTo>
                      <a:pt x="5" y="59"/>
                    </a:lnTo>
                    <a:lnTo>
                      <a:pt x="3" y="49"/>
                    </a:lnTo>
                    <a:lnTo>
                      <a:pt x="5" y="40"/>
                    </a:lnTo>
                    <a:lnTo>
                      <a:pt x="7" y="32"/>
                    </a:lnTo>
                    <a:lnTo>
                      <a:pt x="11" y="23"/>
                    </a:lnTo>
                    <a:lnTo>
                      <a:pt x="17" y="17"/>
                    </a:lnTo>
                    <a:lnTo>
                      <a:pt x="24" y="11"/>
                    </a:lnTo>
                    <a:lnTo>
                      <a:pt x="32" y="7"/>
                    </a:lnTo>
                    <a:lnTo>
                      <a:pt x="39" y="4"/>
                    </a:lnTo>
                    <a:lnTo>
                      <a:pt x="49" y="4"/>
                    </a:lnTo>
                    <a:lnTo>
                      <a:pt x="60" y="5"/>
                    </a:lnTo>
                    <a:lnTo>
                      <a:pt x="70" y="7"/>
                    </a:lnTo>
                    <a:lnTo>
                      <a:pt x="70" y="5"/>
                    </a:lnTo>
                    <a:lnTo>
                      <a:pt x="70" y="5"/>
                    </a:lnTo>
                    <a:close/>
                  </a:path>
                </a:pathLst>
              </a:custGeom>
              <a:solidFill>
                <a:srgbClr val="EDC05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18" name="Freeform 418"/>
              <p:cNvSpPr/>
              <p:nvPr/>
            </p:nvSpPr>
            <p:spPr bwMode="auto">
              <a:xfrm>
                <a:off x="1459" y="1410"/>
                <a:ext cx="68" cy="94"/>
              </a:xfrm>
              <a:custGeom>
                <a:avLst/>
                <a:gdLst/>
                <a:ahLst/>
                <a:cxnLst>
                  <a:cxn ang="0">
                    <a:pos x="69" y="3"/>
                  </a:cxn>
                  <a:cxn ang="0">
                    <a:pos x="59" y="2"/>
                  </a:cxn>
                  <a:cxn ang="0">
                    <a:pos x="48" y="0"/>
                  </a:cxn>
                  <a:cxn ang="0">
                    <a:pos x="38" y="0"/>
                  </a:cxn>
                  <a:cxn ang="0">
                    <a:pos x="29" y="3"/>
                  </a:cxn>
                  <a:cxn ang="0">
                    <a:pos x="21" y="7"/>
                  </a:cxn>
                  <a:cxn ang="0">
                    <a:pos x="14" y="13"/>
                  </a:cxn>
                  <a:cxn ang="0">
                    <a:pos x="8" y="21"/>
                  </a:cxn>
                  <a:cxn ang="0">
                    <a:pos x="4" y="28"/>
                  </a:cxn>
                  <a:cxn ang="0">
                    <a:pos x="2" y="38"/>
                  </a:cxn>
                  <a:cxn ang="0">
                    <a:pos x="0" y="47"/>
                  </a:cxn>
                  <a:cxn ang="0">
                    <a:pos x="2" y="57"/>
                  </a:cxn>
                  <a:cxn ang="0">
                    <a:pos x="4" y="64"/>
                  </a:cxn>
                  <a:cxn ang="0">
                    <a:pos x="8" y="74"/>
                  </a:cxn>
                  <a:cxn ang="0">
                    <a:pos x="14" y="79"/>
                  </a:cxn>
                  <a:cxn ang="0">
                    <a:pos x="21" y="85"/>
                  </a:cxn>
                  <a:cxn ang="0">
                    <a:pos x="29" y="91"/>
                  </a:cxn>
                  <a:cxn ang="0">
                    <a:pos x="37" y="93"/>
                  </a:cxn>
                  <a:cxn ang="0">
                    <a:pos x="46" y="94"/>
                  </a:cxn>
                  <a:cxn ang="0">
                    <a:pos x="46" y="93"/>
                  </a:cxn>
                  <a:cxn ang="0">
                    <a:pos x="46" y="91"/>
                  </a:cxn>
                  <a:cxn ang="0">
                    <a:pos x="46" y="91"/>
                  </a:cxn>
                  <a:cxn ang="0">
                    <a:pos x="46" y="91"/>
                  </a:cxn>
                  <a:cxn ang="0">
                    <a:pos x="38" y="89"/>
                  </a:cxn>
                  <a:cxn ang="0">
                    <a:pos x="31" y="87"/>
                  </a:cxn>
                  <a:cxn ang="0">
                    <a:pos x="23" y="83"/>
                  </a:cxn>
                  <a:cxn ang="0">
                    <a:pos x="18" y="77"/>
                  </a:cxn>
                  <a:cxn ang="0">
                    <a:pos x="12" y="70"/>
                  </a:cxn>
                  <a:cxn ang="0">
                    <a:pos x="8" y="64"/>
                  </a:cxn>
                  <a:cxn ang="0">
                    <a:pos x="6" y="55"/>
                  </a:cxn>
                  <a:cxn ang="0">
                    <a:pos x="4" y="47"/>
                  </a:cxn>
                  <a:cxn ang="0">
                    <a:pos x="6" y="38"/>
                  </a:cxn>
                  <a:cxn ang="0">
                    <a:pos x="8" y="30"/>
                  </a:cxn>
                  <a:cxn ang="0">
                    <a:pos x="12" y="22"/>
                  </a:cxn>
                  <a:cxn ang="0">
                    <a:pos x="18" y="17"/>
                  </a:cxn>
                  <a:cxn ang="0">
                    <a:pos x="23" y="11"/>
                  </a:cxn>
                  <a:cxn ang="0">
                    <a:pos x="31" y="7"/>
                  </a:cxn>
                  <a:cxn ang="0">
                    <a:pos x="38" y="3"/>
                  </a:cxn>
                  <a:cxn ang="0">
                    <a:pos x="48" y="3"/>
                  </a:cxn>
                  <a:cxn ang="0">
                    <a:pos x="57" y="5"/>
                  </a:cxn>
                  <a:cxn ang="0">
                    <a:pos x="67" y="7"/>
                  </a:cxn>
                  <a:cxn ang="0">
                    <a:pos x="69" y="5"/>
                  </a:cxn>
                  <a:cxn ang="0">
                    <a:pos x="69" y="3"/>
                  </a:cxn>
                </a:cxnLst>
                <a:rect l="0" t="0" r="r" b="b"/>
                <a:pathLst>
                  <a:path w="69" h="94">
                    <a:moveTo>
                      <a:pt x="69" y="3"/>
                    </a:moveTo>
                    <a:lnTo>
                      <a:pt x="59" y="2"/>
                    </a:lnTo>
                    <a:lnTo>
                      <a:pt x="48" y="0"/>
                    </a:lnTo>
                    <a:lnTo>
                      <a:pt x="38" y="0"/>
                    </a:lnTo>
                    <a:lnTo>
                      <a:pt x="29" y="3"/>
                    </a:lnTo>
                    <a:lnTo>
                      <a:pt x="21" y="7"/>
                    </a:lnTo>
                    <a:lnTo>
                      <a:pt x="14" y="13"/>
                    </a:lnTo>
                    <a:lnTo>
                      <a:pt x="8" y="21"/>
                    </a:lnTo>
                    <a:lnTo>
                      <a:pt x="4" y="28"/>
                    </a:lnTo>
                    <a:lnTo>
                      <a:pt x="2" y="38"/>
                    </a:lnTo>
                    <a:lnTo>
                      <a:pt x="0" y="47"/>
                    </a:lnTo>
                    <a:lnTo>
                      <a:pt x="2" y="57"/>
                    </a:lnTo>
                    <a:lnTo>
                      <a:pt x="4" y="64"/>
                    </a:lnTo>
                    <a:lnTo>
                      <a:pt x="8" y="74"/>
                    </a:lnTo>
                    <a:lnTo>
                      <a:pt x="14" y="79"/>
                    </a:lnTo>
                    <a:lnTo>
                      <a:pt x="21" y="85"/>
                    </a:lnTo>
                    <a:lnTo>
                      <a:pt x="29" y="91"/>
                    </a:lnTo>
                    <a:lnTo>
                      <a:pt x="37" y="93"/>
                    </a:lnTo>
                    <a:lnTo>
                      <a:pt x="46" y="94"/>
                    </a:lnTo>
                    <a:lnTo>
                      <a:pt x="46" y="93"/>
                    </a:lnTo>
                    <a:lnTo>
                      <a:pt x="46" y="91"/>
                    </a:lnTo>
                    <a:lnTo>
                      <a:pt x="46" y="91"/>
                    </a:lnTo>
                    <a:lnTo>
                      <a:pt x="46" y="91"/>
                    </a:lnTo>
                    <a:lnTo>
                      <a:pt x="38" y="89"/>
                    </a:lnTo>
                    <a:lnTo>
                      <a:pt x="31" y="87"/>
                    </a:lnTo>
                    <a:lnTo>
                      <a:pt x="23" y="83"/>
                    </a:lnTo>
                    <a:lnTo>
                      <a:pt x="18" y="77"/>
                    </a:lnTo>
                    <a:lnTo>
                      <a:pt x="12" y="70"/>
                    </a:lnTo>
                    <a:lnTo>
                      <a:pt x="8" y="64"/>
                    </a:lnTo>
                    <a:lnTo>
                      <a:pt x="6" y="55"/>
                    </a:lnTo>
                    <a:lnTo>
                      <a:pt x="4" y="47"/>
                    </a:lnTo>
                    <a:lnTo>
                      <a:pt x="6" y="38"/>
                    </a:lnTo>
                    <a:lnTo>
                      <a:pt x="8" y="30"/>
                    </a:lnTo>
                    <a:lnTo>
                      <a:pt x="12" y="22"/>
                    </a:lnTo>
                    <a:lnTo>
                      <a:pt x="18" y="17"/>
                    </a:lnTo>
                    <a:lnTo>
                      <a:pt x="23" y="11"/>
                    </a:lnTo>
                    <a:lnTo>
                      <a:pt x="31" y="7"/>
                    </a:lnTo>
                    <a:lnTo>
                      <a:pt x="38" y="3"/>
                    </a:lnTo>
                    <a:lnTo>
                      <a:pt x="48" y="3"/>
                    </a:lnTo>
                    <a:lnTo>
                      <a:pt x="57" y="5"/>
                    </a:lnTo>
                    <a:lnTo>
                      <a:pt x="67" y="7"/>
                    </a:lnTo>
                    <a:lnTo>
                      <a:pt x="69" y="5"/>
                    </a:lnTo>
                    <a:lnTo>
                      <a:pt x="69" y="3"/>
                    </a:lnTo>
                    <a:close/>
                  </a:path>
                </a:pathLst>
              </a:custGeom>
              <a:solidFill>
                <a:srgbClr val="EEC25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19" name="Freeform 419"/>
              <p:cNvSpPr/>
              <p:nvPr/>
            </p:nvSpPr>
            <p:spPr bwMode="auto">
              <a:xfrm>
                <a:off x="1460" y="1412"/>
                <a:ext cx="67" cy="91"/>
              </a:xfrm>
              <a:custGeom>
                <a:avLst/>
                <a:gdLst/>
                <a:ahLst/>
                <a:cxnLst>
                  <a:cxn ang="0">
                    <a:pos x="67" y="3"/>
                  </a:cxn>
                  <a:cxn ang="0">
                    <a:pos x="57" y="1"/>
                  </a:cxn>
                  <a:cxn ang="0">
                    <a:pos x="46" y="0"/>
                  </a:cxn>
                  <a:cxn ang="0">
                    <a:pos x="36" y="0"/>
                  </a:cxn>
                  <a:cxn ang="0">
                    <a:pos x="29" y="3"/>
                  </a:cxn>
                  <a:cxn ang="0">
                    <a:pos x="21" y="7"/>
                  </a:cxn>
                  <a:cxn ang="0">
                    <a:pos x="14" y="13"/>
                  </a:cxn>
                  <a:cxn ang="0">
                    <a:pos x="8" y="19"/>
                  </a:cxn>
                  <a:cxn ang="0">
                    <a:pos x="4" y="28"/>
                  </a:cxn>
                  <a:cxn ang="0">
                    <a:pos x="2" y="36"/>
                  </a:cxn>
                  <a:cxn ang="0">
                    <a:pos x="0" y="45"/>
                  </a:cxn>
                  <a:cxn ang="0">
                    <a:pos x="2" y="55"/>
                  </a:cxn>
                  <a:cxn ang="0">
                    <a:pos x="4" y="62"/>
                  </a:cxn>
                  <a:cxn ang="0">
                    <a:pos x="8" y="70"/>
                  </a:cxn>
                  <a:cxn ang="0">
                    <a:pos x="14" y="75"/>
                  </a:cxn>
                  <a:cxn ang="0">
                    <a:pos x="19" y="81"/>
                  </a:cxn>
                  <a:cxn ang="0">
                    <a:pos x="27" y="87"/>
                  </a:cxn>
                  <a:cxn ang="0">
                    <a:pos x="36" y="89"/>
                  </a:cxn>
                  <a:cxn ang="0">
                    <a:pos x="44" y="91"/>
                  </a:cxn>
                  <a:cxn ang="0">
                    <a:pos x="44" y="91"/>
                  </a:cxn>
                  <a:cxn ang="0">
                    <a:pos x="44" y="89"/>
                  </a:cxn>
                  <a:cxn ang="0">
                    <a:pos x="44" y="89"/>
                  </a:cxn>
                  <a:cxn ang="0">
                    <a:pos x="44" y="87"/>
                  </a:cxn>
                  <a:cxn ang="0">
                    <a:pos x="36" y="85"/>
                  </a:cxn>
                  <a:cxn ang="0">
                    <a:pos x="29" y="83"/>
                  </a:cxn>
                  <a:cxn ang="0">
                    <a:pos x="23" y="79"/>
                  </a:cxn>
                  <a:cxn ang="0">
                    <a:pos x="16" y="74"/>
                  </a:cxn>
                  <a:cxn ang="0">
                    <a:pos x="12" y="68"/>
                  </a:cxn>
                  <a:cxn ang="0">
                    <a:pos x="8" y="60"/>
                  </a:cxn>
                  <a:cxn ang="0">
                    <a:pos x="6" y="53"/>
                  </a:cxn>
                  <a:cxn ang="0">
                    <a:pos x="4" y="45"/>
                  </a:cxn>
                  <a:cxn ang="0">
                    <a:pos x="6" y="36"/>
                  </a:cxn>
                  <a:cxn ang="0">
                    <a:pos x="8" y="28"/>
                  </a:cxn>
                  <a:cxn ang="0">
                    <a:pos x="12" y="22"/>
                  </a:cxn>
                  <a:cxn ang="0">
                    <a:pos x="17" y="15"/>
                  </a:cxn>
                  <a:cxn ang="0">
                    <a:pos x="23" y="11"/>
                  </a:cxn>
                  <a:cxn ang="0">
                    <a:pos x="31" y="7"/>
                  </a:cxn>
                  <a:cxn ang="0">
                    <a:pos x="38" y="3"/>
                  </a:cxn>
                  <a:cxn ang="0">
                    <a:pos x="46" y="3"/>
                  </a:cxn>
                  <a:cxn ang="0">
                    <a:pos x="55" y="5"/>
                  </a:cxn>
                  <a:cxn ang="0">
                    <a:pos x="65" y="7"/>
                  </a:cxn>
                  <a:cxn ang="0">
                    <a:pos x="65" y="5"/>
                  </a:cxn>
                  <a:cxn ang="0">
                    <a:pos x="67" y="3"/>
                  </a:cxn>
                </a:cxnLst>
                <a:rect l="0" t="0" r="r" b="b"/>
                <a:pathLst>
                  <a:path w="67" h="91">
                    <a:moveTo>
                      <a:pt x="67" y="3"/>
                    </a:moveTo>
                    <a:lnTo>
                      <a:pt x="57" y="1"/>
                    </a:lnTo>
                    <a:lnTo>
                      <a:pt x="46" y="0"/>
                    </a:lnTo>
                    <a:lnTo>
                      <a:pt x="36" y="0"/>
                    </a:lnTo>
                    <a:lnTo>
                      <a:pt x="29" y="3"/>
                    </a:lnTo>
                    <a:lnTo>
                      <a:pt x="21" y="7"/>
                    </a:lnTo>
                    <a:lnTo>
                      <a:pt x="14" y="13"/>
                    </a:lnTo>
                    <a:lnTo>
                      <a:pt x="8" y="19"/>
                    </a:lnTo>
                    <a:lnTo>
                      <a:pt x="4" y="28"/>
                    </a:lnTo>
                    <a:lnTo>
                      <a:pt x="2" y="36"/>
                    </a:lnTo>
                    <a:lnTo>
                      <a:pt x="0" y="45"/>
                    </a:lnTo>
                    <a:lnTo>
                      <a:pt x="2" y="55"/>
                    </a:lnTo>
                    <a:lnTo>
                      <a:pt x="4" y="62"/>
                    </a:lnTo>
                    <a:lnTo>
                      <a:pt x="8" y="70"/>
                    </a:lnTo>
                    <a:lnTo>
                      <a:pt x="14" y="75"/>
                    </a:lnTo>
                    <a:lnTo>
                      <a:pt x="19" y="81"/>
                    </a:lnTo>
                    <a:lnTo>
                      <a:pt x="27" y="87"/>
                    </a:lnTo>
                    <a:lnTo>
                      <a:pt x="36" y="89"/>
                    </a:lnTo>
                    <a:lnTo>
                      <a:pt x="44" y="91"/>
                    </a:lnTo>
                    <a:lnTo>
                      <a:pt x="44" y="91"/>
                    </a:lnTo>
                    <a:lnTo>
                      <a:pt x="44" y="89"/>
                    </a:lnTo>
                    <a:lnTo>
                      <a:pt x="44" y="89"/>
                    </a:lnTo>
                    <a:lnTo>
                      <a:pt x="44" y="87"/>
                    </a:lnTo>
                    <a:lnTo>
                      <a:pt x="36" y="85"/>
                    </a:lnTo>
                    <a:lnTo>
                      <a:pt x="29" y="83"/>
                    </a:lnTo>
                    <a:lnTo>
                      <a:pt x="23" y="79"/>
                    </a:lnTo>
                    <a:lnTo>
                      <a:pt x="16" y="74"/>
                    </a:lnTo>
                    <a:lnTo>
                      <a:pt x="12" y="68"/>
                    </a:lnTo>
                    <a:lnTo>
                      <a:pt x="8" y="60"/>
                    </a:lnTo>
                    <a:lnTo>
                      <a:pt x="6" y="53"/>
                    </a:lnTo>
                    <a:lnTo>
                      <a:pt x="4" y="45"/>
                    </a:lnTo>
                    <a:lnTo>
                      <a:pt x="6" y="36"/>
                    </a:lnTo>
                    <a:lnTo>
                      <a:pt x="8" y="28"/>
                    </a:lnTo>
                    <a:lnTo>
                      <a:pt x="12" y="22"/>
                    </a:lnTo>
                    <a:lnTo>
                      <a:pt x="17" y="15"/>
                    </a:lnTo>
                    <a:lnTo>
                      <a:pt x="23" y="11"/>
                    </a:lnTo>
                    <a:lnTo>
                      <a:pt x="31" y="7"/>
                    </a:lnTo>
                    <a:lnTo>
                      <a:pt x="38" y="3"/>
                    </a:lnTo>
                    <a:lnTo>
                      <a:pt x="46" y="3"/>
                    </a:lnTo>
                    <a:lnTo>
                      <a:pt x="55" y="5"/>
                    </a:lnTo>
                    <a:lnTo>
                      <a:pt x="65" y="7"/>
                    </a:lnTo>
                    <a:lnTo>
                      <a:pt x="65" y="5"/>
                    </a:lnTo>
                    <a:lnTo>
                      <a:pt x="67" y="3"/>
                    </a:lnTo>
                    <a:close/>
                  </a:path>
                </a:pathLst>
              </a:custGeom>
              <a:solidFill>
                <a:srgbClr val="EEC36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20" name="Freeform 420"/>
              <p:cNvSpPr/>
              <p:nvPr/>
            </p:nvSpPr>
            <p:spPr bwMode="auto">
              <a:xfrm>
                <a:off x="1463" y="1413"/>
                <a:ext cx="63" cy="88"/>
              </a:xfrm>
              <a:custGeom>
                <a:avLst/>
                <a:gdLst/>
                <a:ahLst/>
                <a:cxnLst>
                  <a:cxn ang="0">
                    <a:pos x="63" y="4"/>
                  </a:cxn>
                  <a:cxn ang="0">
                    <a:pos x="53" y="2"/>
                  </a:cxn>
                  <a:cxn ang="0">
                    <a:pos x="44" y="0"/>
                  </a:cxn>
                  <a:cxn ang="0">
                    <a:pos x="34" y="0"/>
                  </a:cxn>
                  <a:cxn ang="0">
                    <a:pos x="27" y="4"/>
                  </a:cxn>
                  <a:cxn ang="0">
                    <a:pos x="19" y="8"/>
                  </a:cxn>
                  <a:cxn ang="0">
                    <a:pos x="14" y="14"/>
                  </a:cxn>
                  <a:cxn ang="0">
                    <a:pos x="8" y="19"/>
                  </a:cxn>
                  <a:cxn ang="0">
                    <a:pos x="4" y="27"/>
                  </a:cxn>
                  <a:cxn ang="0">
                    <a:pos x="2" y="35"/>
                  </a:cxn>
                  <a:cxn ang="0">
                    <a:pos x="0" y="44"/>
                  </a:cxn>
                  <a:cxn ang="0">
                    <a:pos x="2" y="52"/>
                  </a:cxn>
                  <a:cxn ang="0">
                    <a:pos x="4" y="61"/>
                  </a:cxn>
                  <a:cxn ang="0">
                    <a:pos x="8" y="67"/>
                  </a:cxn>
                  <a:cxn ang="0">
                    <a:pos x="14" y="74"/>
                  </a:cxn>
                  <a:cxn ang="0">
                    <a:pos x="19" y="80"/>
                  </a:cxn>
                  <a:cxn ang="0">
                    <a:pos x="27" y="84"/>
                  </a:cxn>
                  <a:cxn ang="0">
                    <a:pos x="34" y="86"/>
                  </a:cxn>
                  <a:cxn ang="0">
                    <a:pos x="42" y="88"/>
                  </a:cxn>
                  <a:cxn ang="0">
                    <a:pos x="42" y="86"/>
                  </a:cxn>
                  <a:cxn ang="0">
                    <a:pos x="44" y="84"/>
                  </a:cxn>
                  <a:cxn ang="0">
                    <a:pos x="34" y="82"/>
                  </a:cxn>
                  <a:cxn ang="0">
                    <a:pos x="29" y="80"/>
                  </a:cxn>
                  <a:cxn ang="0">
                    <a:pos x="21" y="76"/>
                  </a:cxn>
                  <a:cxn ang="0">
                    <a:pos x="15" y="71"/>
                  </a:cxn>
                  <a:cxn ang="0">
                    <a:pos x="12" y="65"/>
                  </a:cxn>
                  <a:cxn ang="0">
                    <a:pos x="8" y="59"/>
                  </a:cxn>
                  <a:cxn ang="0">
                    <a:pos x="6" y="52"/>
                  </a:cxn>
                  <a:cxn ang="0">
                    <a:pos x="4" y="44"/>
                  </a:cxn>
                  <a:cxn ang="0">
                    <a:pos x="6" y="36"/>
                  </a:cxn>
                  <a:cxn ang="0">
                    <a:pos x="8" y="29"/>
                  </a:cxn>
                  <a:cxn ang="0">
                    <a:pos x="12" y="21"/>
                  </a:cxn>
                  <a:cxn ang="0">
                    <a:pos x="15" y="16"/>
                  </a:cxn>
                  <a:cxn ang="0">
                    <a:pos x="21" y="10"/>
                  </a:cxn>
                  <a:cxn ang="0">
                    <a:pos x="29" y="8"/>
                  </a:cxn>
                  <a:cxn ang="0">
                    <a:pos x="36" y="4"/>
                  </a:cxn>
                  <a:cxn ang="0">
                    <a:pos x="44" y="4"/>
                  </a:cxn>
                  <a:cxn ang="0">
                    <a:pos x="53" y="4"/>
                  </a:cxn>
                  <a:cxn ang="0">
                    <a:pos x="61" y="8"/>
                  </a:cxn>
                  <a:cxn ang="0">
                    <a:pos x="63" y="6"/>
                  </a:cxn>
                  <a:cxn ang="0">
                    <a:pos x="63" y="4"/>
                  </a:cxn>
                </a:cxnLst>
                <a:rect l="0" t="0" r="r" b="b"/>
                <a:pathLst>
                  <a:path w="63" h="88">
                    <a:moveTo>
                      <a:pt x="63" y="4"/>
                    </a:moveTo>
                    <a:lnTo>
                      <a:pt x="53" y="2"/>
                    </a:lnTo>
                    <a:lnTo>
                      <a:pt x="44" y="0"/>
                    </a:lnTo>
                    <a:lnTo>
                      <a:pt x="34" y="0"/>
                    </a:lnTo>
                    <a:lnTo>
                      <a:pt x="27" y="4"/>
                    </a:lnTo>
                    <a:lnTo>
                      <a:pt x="19" y="8"/>
                    </a:lnTo>
                    <a:lnTo>
                      <a:pt x="14" y="14"/>
                    </a:lnTo>
                    <a:lnTo>
                      <a:pt x="8" y="19"/>
                    </a:lnTo>
                    <a:lnTo>
                      <a:pt x="4" y="27"/>
                    </a:lnTo>
                    <a:lnTo>
                      <a:pt x="2" y="35"/>
                    </a:lnTo>
                    <a:lnTo>
                      <a:pt x="0" y="44"/>
                    </a:lnTo>
                    <a:lnTo>
                      <a:pt x="2" y="52"/>
                    </a:lnTo>
                    <a:lnTo>
                      <a:pt x="4" y="61"/>
                    </a:lnTo>
                    <a:lnTo>
                      <a:pt x="8" y="67"/>
                    </a:lnTo>
                    <a:lnTo>
                      <a:pt x="14" y="74"/>
                    </a:lnTo>
                    <a:lnTo>
                      <a:pt x="19" y="80"/>
                    </a:lnTo>
                    <a:lnTo>
                      <a:pt x="27" y="84"/>
                    </a:lnTo>
                    <a:lnTo>
                      <a:pt x="34" y="86"/>
                    </a:lnTo>
                    <a:lnTo>
                      <a:pt x="42" y="88"/>
                    </a:lnTo>
                    <a:lnTo>
                      <a:pt x="42" y="86"/>
                    </a:lnTo>
                    <a:lnTo>
                      <a:pt x="44" y="84"/>
                    </a:lnTo>
                    <a:lnTo>
                      <a:pt x="34" y="82"/>
                    </a:lnTo>
                    <a:lnTo>
                      <a:pt x="29" y="80"/>
                    </a:lnTo>
                    <a:lnTo>
                      <a:pt x="21" y="76"/>
                    </a:lnTo>
                    <a:lnTo>
                      <a:pt x="15" y="71"/>
                    </a:lnTo>
                    <a:lnTo>
                      <a:pt x="12" y="65"/>
                    </a:lnTo>
                    <a:lnTo>
                      <a:pt x="8" y="59"/>
                    </a:lnTo>
                    <a:lnTo>
                      <a:pt x="6" y="52"/>
                    </a:lnTo>
                    <a:lnTo>
                      <a:pt x="4" y="44"/>
                    </a:lnTo>
                    <a:lnTo>
                      <a:pt x="6" y="36"/>
                    </a:lnTo>
                    <a:lnTo>
                      <a:pt x="8" y="29"/>
                    </a:lnTo>
                    <a:lnTo>
                      <a:pt x="12" y="21"/>
                    </a:lnTo>
                    <a:lnTo>
                      <a:pt x="15" y="16"/>
                    </a:lnTo>
                    <a:lnTo>
                      <a:pt x="21" y="10"/>
                    </a:lnTo>
                    <a:lnTo>
                      <a:pt x="29" y="8"/>
                    </a:lnTo>
                    <a:lnTo>
                      <a:pt x="36" y="4"/>
                    </a:lnTo>
                    <a:lnTo>
                      <a:pt x="44" y="4"/>
                    </a:lnTo>
                    <a:lnTo>
                      <a:pt x="53" y="4"/>
                    </a:lnTo>
                    <a:lnTo>
                      <a:pt x="61" y="8"/>
                    </a:lnTo>
                    <a:lnTo>
                      <a:pt x="63" y="6"/>
                    </a:lnTo>
                    <a:lnTo>
                      <a:pt x="63" y="4"/>
                    </a:lnTo>
                    <a:close/>
                  </a:path>
                </a:pathLst>
              </a:custGeom>
              <a:solidFill>
                <a:srgbClr val="EEC56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21" name="Freeform 421"/>
              <p:cNvSpPr/>
              <p:nvPr/>
            </p:nvSpPr>
            <p:spPr bwMode="auto">
              <a:xfrm>
                <a:off x="1464" y="1415"/>
                <a:ext cx="61" cy="86"/>
              </a:xfrm>
              <a:custGeom>
                <a:avLst/>
                <a:gdLst/>
                <a:ahLst/>
                <a:cxnLst>
                  <a:cxn ang="0">
                    <a:pos x="61" y="4"/>
                  </a:cxn>
                  <a:cxn ang="0">
                    <a:pos x="51" y="2"/>
                  </a:cxn>
                  <a:cxn ang="0">
                    <a:pos x="42" y="0"/>
                  </a:cxn>
                  <a:cxn ang="0">
                    <a:pos x="34" y="0"/>
                  </a:cxn>
                  <a:cxn ang="0">
                    <a:pos x="27" y="4"/>
                  </a:cxn>
                  <a:cxn ang="0">
                    <a:pos x="19" y="8"/>
                  </a:cxn>
                  <a:cxn ang="0">
                    <a:pos x="13" y="12"/>
                  </a:cxn>
                  <a:cxn ang="0">
                    <a:pos x="8" y="19"/>
                  </a:cxn>
                  <a:cxn ang="0">
                    <a:pos x="4" y="25"/>
                  </a:cxn>
                  <a:cxn ang="0">
                    <a:pos x="2" y="33"/>
                  </a:cxn>
                  <a:cxn ang="0">
                    <a:pos x="0" y="42"/>
                  </a:cxn>
                  <a:cxn ang="0">
                    <a:pos x="2" y="50"/>
                  </a:cxn>
                  <a:cxn ang="0">
                    <a:pos x="4" y="57"/>
                  </a:cxn>
                  <a:cxn ang="0">
                    <a:pos x="8" y="65"/>
                  </a:cxn>
                  <a:cxn ang="0">
                    <a:pos x="12" y="71"/>
                  </a:cxn>
                  <a:cxn ang="0">
                    <a:pos x="19" y="76"/>
                  </a:cxn>
                  <a:cxn ang="0">
                    <a:pos x="25" y="80"/>
                  </a:cxn>
                  <a:cxn ang="0">
                    <a:pos x="32" y="82"/>
                  </a:cxn>
                  <a:cxn ang="0">
                    <a:pos x="40" y="84"/>
                  </a:cxn>
                  <a:cxn ang="0">
                    <a:pos x="42" y="82"/>
                  </a:cxn>
                  <a:cxn ang="0">
                    <a:pos x="42" y="80"/>
                  </a:cxn>
                  <a:cxn ang="0">
                    <a:pos x="34" y="78"/>
                  </a:cxn>
                  <a:cxn ang="0">
                    <a:pos x="27" y="76"/>
                  </a:cxn>
                  <a:cxn ang="0">
                    <a:pos x="21" y="72"/>
                  </a:cxn>
                  <a:cxn ang="0">
                    <a:pos x="15" y="69"/>
                  </a:cxn>
                  <a:cxn ang="0">
                    <a:pos x="10" y="63"/>
                  </a:cxn>
                  <a:cxn ang="0">
                    <a:pos x="8" y="55"/>
                  </a:cxn>
                  <a:cxn ang="0">
                    <a:pos x="6" y="50"/>
                  </a:cxn>
                  <a:cxn ang="0">
                    <a:pos x="4" y="42"/>
                  </a:cxn>
                  <a:cxn ang="0">
                    <a:pos x="6" y="34"/>
                  </a:cxn>
                  <a:cxn ang="0">
                    <a:pos x="8" y="27"/>
                  </a:cxn>
                  <a:cxn ang="0">
                    <a:pos x="12" y="21"/>
                  </a:cxn>
                  <a:cxn ang="0">
                    <a:pos x="15" y="16"/>
                  </a:cxn>
                  <a:cxn ang="0">
                    <a:pos x="21" y="10"/>
                  </a:cxn>
                  <a:cxn ang="0">
                    <a:pos x="27" y="6"/>
                  </a:cxn>
                  <a:cxn ang="0">
                    <a:pos x="34" y="4"/>
                  </a:cxn>
                  <a:cxn ang="0">
                    <a:pos x="42" y="4"/>
                  </a:cxn>
                  <a:cxn ang="0">
                    <a:pos x="51" y="4"/>
                  </a:cxn>
                  <a:cxn ang="0">
                    <a:pos x="59" y="8"/>
                  </a:cxn>
                  <a:cxn ang="0">
                    <a:pos x="59" y="6"/>
                  </a:cxn>
                  <a:cxn ang="0">
                    <a:pos x="61" y="4"/>
                  </a:cxn>
                </a:cxnLst>
                <a:rect l="0" t="0" r="r" b="b"/>
                <a:pathLst>
                  <a:path w="61" h="84">
                    <a:moveTo>
                      <a:pt x="61" y="4"/>
                    </a:moveTo>
                    <a:lnTo>
                      <a:pt x="51" y="2"/>
                    </a:lnTo>
                    <a:lnTo>
                      <a:pt x="42" y="0"/>
                    </a:lnTo>
                    <a:lnTo>
                      <a:pt x="34" y="0"/>
                    </a:lnTo>
                    <a:lnTo>
                      <a:pt x="27" y="4"/>
                    </a:lnTo>
                    <a:lnTo>
                      <a:pt x="19" y="8"/>
                    </a:lnTo>
                    <a:lnTo>
                      <a:pt x="13" y="12"/>
                    </a:lnTo>
                    <a:lnTo>
                      <a:pt x="8" y="19"/>
                    </a:lnTo>
                    <a:lnTo>
                      <a:pt x="4" y="25"/>
                    </a:lnTo>
                    <a:lnTo>
                      <a:pt x="2" y="33"/>
                    </a:lnTo>
                    <a:lnTo>
                      <a:pt x="0" y="42"/>
                    </a:lnTo>
                    <a:lnTo>
                      <a:pt x="2" y="50"/>
                    </a:lnTo>
                    <a:lnTo>
                      <a:pt x="4" y="57"/>
                    </a:lnTo>
                    <a:lnTo>
                      <a:pt x="8" y="65"/>
                    </a:lnTo>
                    <a:lnTo>
                      <a:pt x="12" y="71"/>
                    </a:lnTo>
                    <a:lnTo>
                      <a:pt x="19" y="76"/>
                    </a:lnTo>
                    <a:lnTo>
                      <a:pt x="25" y="80"/>
                    </a:lnTo>
                    <a:lnTo>
                      <a:pt x="32" y="82"/>
                    </a:lnTo>
                    <a:lnTo>
                      <a:pt x="40" y="84"/>
                    </a:lnTo>
                    <a:lnTo>
                      <a:pt x="42" y="82"/>
                    </a:lnTo>
                    <a:lnTo>
                      <a:pt x="42" y="80"/>
                    </a:lnTo>
                    <a:lnTo>
                      <a:pt x="34" y="78"/>
                    </a:lnTo>
                    <a:lnTo>
                      <a:pt x="27" y="76"/>
                    </a:lnTo>
                    <a:lnTo>
                      <a:pt x="21" y="72"/>
                    </a:lnTo>
                    <a:lnTo>
                      <a:pt x="15" y="69"/>
                    </a:lnTo>
                    <a:lnTo>
                      <a:pt x="10" y="63"/>
                    </a:lnTo>
                    <a:lnTo>
                      <a:pt x="8" y="55"/>
                    </a:lnTo>
                    <a:lnTo>
                      <a:pt x="6" y="50"/>
                    </a:lnTo>
                    <a:lnTo>
                      <a:pt x="4" y="42"/>
                    </a:lnTo>
                    <a:lnTo>
                      <a:pt x="6" y="34"/>
                    </a:lnTo>
                    <a:lnTo>
                      <a:pt x="8" y="27"/>
                    </a:lnTo>
                    <a:lnTo>
                      <a:pt x="12" y="21"/>
                    </a:lnTo>
                    <a:lnTo>
                      <a:pt x="15" y="16"/>
                    </a:lnTo>
                    <a:lnTo>
                      <a:pt x="21" y="10"/>
                    </a:lnTo>
                    <a:lnTo>
                      <a:pt x="27" y="6"/>
                    </a:lnTo>
                    <a:lnTo>
                      <a:pt x="34" y="4"/>
                    </a:lnTo>
                    <a:lnTo>
                      <a:pt x="42" y="4"/>
                    </a:lnTo>
                    <a:lnTo>
                      <a:pt x="51" y="4"/>
                    </a:lnTo>
                    <a:lnTo>
                      <a:pt x="59" y="8"/>
                    </a:lnTo>
                    <a:lnTo>
                      <a:pt x="59" y="6"/>
                    </a:lnTo>
                    <a:lnTo>
                      <a:pt x="61" y="4"/>
                    </a:lnTo>
                    <a:close/>
                  </a:path>
                </a:pathLst>
              </a:custGeom>
              <a:solidFill>
                <a:srgbClr val="EEC76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22" name="Freeform 422"/>
              <p:cNvSpPr/>
              <p:nvPr/>
            </p:nvSpPr>
            <p:spPr bwMode="auto">
              <a:xfrm>
                <a:off x="1467" y="1417"/>
                <a:ext cx="56" cy="80"/>
              </a:xfrm>
              <a:custGeom>
                <a:avLst/>
                <a:gdLst/>
                <a:ahLst/>
                <a:cxnLst>
                  <a:cxn ang="0">
                    <a:pos x="57" y="4"/>
                  </a:cxn>
                  <a:cxn ang="0">
                    <a:pos x="49" y="0"/>
                  </a:cxn>
                  <a:cxn ang="0">
                    <a:pos x="40" y="0"/>
                  </a:cxn>
                  <a:cxn ang="0">
                    <a:pos x="32" y="0"/>
                  </a:cxn>
                  <a:cxn ang="0">
                    <a:pos x="25" y="4"/>
                  </a:cxn>
                  <a:cxn ang="0">
                    <a:pos x="17" y="6"/>
                  </a:cxn>
                  <a:cxn ang="0">
                    <a:pos x="11" y="12"/>
                  </a:cxn>
                  <a:cxn ang="0">
                    <a:pos x="8" y="17"/>
                  </a:cxn>
                  <a:cxn ang="0">
                    <a:pos x="4" y="25"/>
                  </a:cxn>
                  <a:cxn ang="0">
                    <a:pos x="2" y="32"/>
                  </a:cxn>
                  <a:cxn ang="0">
                    <a:pos x="0" y="40"/>
                  </a:cxn>
                  <a:cxn ang="0">
                    <a:pos x="2" y="48"/>
                  </a:cxn>
                  <a:cxn ang="0">
                    <a:pos x="4" y="55"/>
                  </a:cxn>
                  <a:cxn ang="0">
                    <a:pos x="8" y="61"/>
                  </a:cxn>
                  <a:cxn ang="0">
                    <a:pos x="11" y="67"/>
                  </a:cxn>
                  <a:cxn ang="0">
                    <a:pos x="17" y="72"/>
                  </a:cxn>
                  <a:cxn ang="0">
                    <a:pos x="25" y="76"/>
                  </a:cxn>
                  <a:cxn ang="0">
                    <a:pos x="30" y="78"/>
                  </a:cxn>
                  <a:cxn ang="0">
                    <a:pos x="40" y="80"/>
                  </a:cxn>
                  <a:cxn ang="0">
                    <a:pos x="40" y="78"/>
                  </a:cxn>
                  <a:cxn ang="0">
                    <a:pos x="40" y="76"/>
                  </a:cxn>
                  <a:cxn ang="0">
                    <a:pos x="32" y="74"/>
                  </a:cxn>
                  <a:cxn ang="0">
                    <a:pos x="25" y="72"/>
                  </a:cxn>
                  <a:cxn ang="0">
                    <a:pos x="19" y="69"/>
                  </a:cxn>
                  <a:cxn ang="0">
                    <a:pos x="15" y="65"/>
                  </a:cxn>
                  <a:cxn ang="0">
                    <a:pos x="10" y="59"/>
                  </a:cxn>
                  <a:cxn ang="0">
                    <a:pos x="8" y="53"/>
                  </a:cxn>
                  <a:cxn ang="0">
                    <a:pos x="4" y="48"/>
                  </a:cxn>
                  <a:cxn ang="0">
                    <a:pos x="4" y="40"/>
                  </a:cxn>
                  <a:cxn ang="0">
                    <a:pos x="6" y="32"/>
                  </a:cxn>
                  <a:cxn ang="0">
                    <a:pos x="8" y="25"/>
                  </a:cxn>
                  <a:cxn ang="0">
                    <a:pos x="10" y="19"/>
                  </a:cxn>
                  <a:cxn ang="0">
                    <a:pos x="15" y="14"/>
                  </a:cxn>
                  <a:cxn ang="0">
                    <a:pos x="19" y="10"/>
                  </a:cxn>
                  <a:cxn ang="0">
                    <a:pos x="27" y="6"/>
                  </a:cxn>
                  <a:cxn ang="0">
                    <a:pos x="32" y="4"/>
                  </a:cxn>
                  <a:cxn ang="0">
                    <a:pos x="40" y="4"/>
                  </a:cxn>
                  <a:cxn ang="0">
                    <a:pos x="49" y="4"/>
                  </a:cxn>
                  <a:cxn ang="0">
                    <a:pos x="57" y="8"/>
                  </a:cxn>
                  <a:cxn ang="0">
                    <a:pos x="57" y="6"/>
                  </a:cxn>
                  <a:cxn ang="0">
                    <a:pos x="57" y="4"/>
                  </a:cxn>
                </a:cxnLst>
                <a:rect l="0" t="0" r="r" b="b"/>
                <a:pathLst>
                  <a:path w="57" h="80">
                    <a:moveTo>
                      <a:pt x="57" y="4"/>
                    </a:moveTo>
                    <a:lnTo>
                      <a:pt x="49" y="0"/>
                    </a:lnTo>
                    <a:lnTo>
                      <a:pt x="40" y="0"/>
                    </a:lnTo>
                    <a:lnTo>
                      <a:pt x="32" y="0"/>
                    </a:lnTo>
                    <a:lnTo>
                      <a:pt x="25" y="4"/>
                    </a:lnTo>
                    <a:lnTo>
                      <a:pt x="17" y="6"/>
                    </a:lnTo>
                    <a:lnTo>
                      <a:pt x="11" y="12"/>
                    </a:lnTo>
                    <a:lnTo>
                      <a:pt x="8" y="17"/>
                    </a:lnTo>
                    <a:lnTo>
                      <a:pt x="4" y="25"/>
                    </a:lnTo>
                    <a:lnTo>
                      <a:pt x="2" y="32"/>
                    </a:lnTo>
                    <a:lnTo>
                      <a:pt x="0" y="40"/>
                    </a:lnTo>
                    <a:lnTo>
                      <a:pt x="2" y="48"/>
                    </a:lnTo>
                    <a:lnTo>
                      <a:pt x="4" y="55"/>
                    </a:lnTo>
                    <a:lnTo>
                      <a:pt x="8" y="61"/>
                    </a:lnTo>
                    <a:lnTo>
                      <a:pt x="11" y="67"/>
                    </a:lnTo>
                    <a:lnTo>
                      <a:pt x="17" y="72"/>
                    </a:lnTo>
                    <a:lnTo>
                      <a:pt x="25" y="76"/>
                    </a:lnTo>
                    <a:lnTo>
                      <a:pt x="30" y="78"/>
                    </a:lnTo>
                    <a:lnTo>
                      <a:pt x="40" y="80"/>
                    </a:lnTo>
                    <a:lnTo>
                      <a:pt x="40" y="78"/>
                    </a:lnTo>
                    <a:lnTo>
                      <a:pt x="40" y="76"/>
                    </a:lnTo>
                    <a:lnTo>
                      <a:pt x="32" y="74"/>
                    </a:lnTo>
                    <a:lnTo>
                      <a:pt x="25" y="72"/>
                    </a:lnTo>
                    <a:lnTo>
                      <a:pt x="19" y="69"/>
                    </a:lnTo>
                    <a:lnTo>
                      <a:pt x="15" y="65"/>
                    </a:lnTo>
                    <a:lnTo>
                      <a:pt x="10" y="59"/>
                    </a:lnTo>
                    <a:lnTo>
                      <a:pt x="8" y="53"/>
                    </a:lnTo>
                    <a:lnTo>
                      <a:pt x="4" y="48"/>
                    </a:lnTo>
                    <a:lnTo>
                      <a:pt x="4" y="40"/>
                    </a:lnTo>
                    <a:lnTo>
                      <a:pt x="6" y="32"/>
                    </a:lnTo>
                    <a:lnTo>
                      <a:pt x="8" y="25"/>
                    </a:lnTo>
                    <a:lnTo>
                      <a:pt x="10" y="19"/>
                    </a:lnTo>
                    <a:lnTo>
                      <a:pt x="15" y="14"/>
                    </a:lnTo>
                    <a:lnTo>
                      <a:pt x="19" y="10"/>
                    </a:lnTo>
                    <a:lnTo>
                      <a:pt x="27" y="6"/>
                    </a:lnTo>
                    <a:lnTo>
                      <a:pt x="32" y="4"/>
                    </a:lnTo>
                    <a:lnTo>
                      <a:pt x="40" y="4"/>
                    </a:lnTo>
                    <a:lnTo>
                      <a:pt x="49" y="4"/>
                    </a:lnTo>
                    <a:lnTo>
                      <a:pt x="57" y="8"/>
                    </a:lnTo>
                    <a:lnTo>
                      <a:pt x="57" y="6"/>
                    </a:lnTo>
                    <a:lnTo>
                      <a:pt x="57" y="4"/>
                    </a:lnTo>
                    <a:close/>
                  </a:path>
                </a:pathLst>
              </a:custGeom>
              <a:solidFill>
                <a:srgbClr val="EFC86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23" name="Freeform 423"/>
              <p:cNvSpPr/>
              <p:nvPr/>
            </p:nvSpPr>
            <p:spPr bwMode="auto">
              <a:xfrm>
                <a:off x="1468" y="1419"/>
                <a:ext cx="55" cy="76"/>
              </a:xfrm>
              <a:custGeom>
                <a:avLst/>
                <a:gdLst/>
                <a:ahLst/>
                <a:cxnLst>
                  <a:cxn ang="0">
                    <a:pos x="55" y="4"/>
                  </a:cxn>
                  <a:cxn ang="0">
                    <a:pos x="47" y="0"/>
                  </a:cxn>
                  <a:cxn ang="0">
                    <a:pos x="38" y="0"/>
                  </a:cxn>
                  <a:cxn ang="0">
                    <a:pos x="30" y="0"/>
                  </a:cxn>
                  <a:cxn ang="0">
                    <a:pos x="23" y="2"/>
                  </a:cxn>
                  <a:cxn ang="0">
                    <a:pos x="17" y="6"/>
                  </a:cxn>
                  <a:cxn ang="0">
                    <a:pos x="11" y="12"/>
                  </a:cxn>
                  <a:cxn ang="0">
                    <a:pos x="8" y="17"/>
                  </a:cxn>
                  <a:cxn ang="0">
                    <a:pos x="4" y="23"/>
                  </a:cxn>
                  <a:cxn ang="0">
                    <a:pos x="2" y="30"/>
                  </a:cxn>
                  <a:cxn ang="0">
                    <a:pos x="0" y="38"/>
                  </a:cxn>
                  <a:cxn ang="0">
                    <a:pos x="2" y="46"/>
                  </a:cxn>
                  <a:cxn ang="0">
                    <a:pos x="4" y="51"/>
                  </a:cxn>
                  <a:cxn ang="0">
                    <a:pos x="6" y="59"/>
                  </a:cxn>
                  <a:cxn ang="0">
                    <a:pos x="11" y="65"/>
                  </a:cxn>
                  <a:cxn ang="0">
                    <a:pos x="17" y="68"/>
                  </a:cxn>
                  <a:cxn ang="0">
                    <a:pos x="23" y="72"/>
                  </a:cxn>
                  <a:cxn ang="0">
                    <a:pos x="30" y="74"/>
                  </a:cxn>
                  <a:cxn ang="0">
                    <a:pos x="38" y="76"/>
                  </a:cxn>
                  <a:cxn ang="0">
                    <a:pos x="38" y="74"/>
                  </a:cxn>
                  <a:cxn ang="0">
                    <a:pos x="38" y="72"/>
                  </a:cxn>
                  <a:cxn ang="0">
                    <a:pos x="30" y="70"/>
                  </a:cxn>
                  <a:cxn ang="0">
                    <a:pos x="25" y="68"/>
                  </a:cxn>
                  <a:cxn ang="0">
                    <a:pos x="19" y="67"/>
                  </a:cxn>
                  <a:cxn ang="0">
                    <a:pos x="13" y="61"/>
                  </a:cxn>
                  <a:cxn ang="0">
                    <a:pos x="9" y="57"/>
                  </a:cxn>
                  <a:cxn ang="0">
                    <a:pos x="8" y="51"/>
                  </a:cxn>
                  <a:cxn ang="0">
                    <a:pos x="4" y="44"/>
                  </a:cxn>
                  <a:cxn ang="0">
                    <a:pos x="4" y="38"/>
                  </a:cxn>
                  <a:cxn ang="0">
                    <a:pos x="4" y="30"/>
                  </a:cxn>
                  <a:cxn ang="0">
                    <a:pos x="8" y="25"/>
                  </a:cxn>
                  <a:cxn ang="0">
                    <a:pos x="9" y="19"/>
                  </a:cxn>
                  <a:cxn ang="0">
                    <a:pos x="13" y="13"/>
                  </a:cxn>
                  <a:cxn ang="0">
                    <a:pos x="19" y="10"/>
                  </a:cxn>
                  <a:cxn ang="0">
                    <a:pos x="25" y="6"/>
                  </a:cxn>
                  <a:cxn ang="0">
                    <a:pos x="30" y="4"/>
                  </a:cxn>
                  <a:cxn ang="0">
                    <a:pos x="38" y="4"/>
                  </a:cxn>
                  <a:cxn ang="0">
                    <a:pos x="46" y="4"/>
                  </a:cxn>
                  <a:cxn ang="0">
                    <a:pos x="53" y="8"/>
                  </a:cxn>
                  <a:cxn ang="0">
                    <a:pos x="55" y="6"/>
                  </a:cxn>
                  <a:cxn ang="0">
                    <a:pos x="55" y="4"/>
                  </a:cxn>
                </a:cxnLst>
                <a:rect l="0" t="0" r="r" b="b"/>
                <a:pathLst>
                  <a:path w="55" h="76">
                    <a:moveTo>
                      <a:pt x="55" y="4"/>
                    </a:moveTo>
                    <a:lnTo>
                      <a:pt x="47" y="0"/>
                    </a:lnTo>
                    <a:lnTo>
                      <a:pt x="38" y="0"/>
                    </a:lnTo>
                    <a:lnTo>
                      <a:pt x="30" y="0"/>
                    </a:lnTo>
                    <a:lnTo>
                      <a:pt x="23" y="2"/>
                    </a:lnTo>
                    <a:lnTo>
                      <a:pt x="17" y="6"/>
                    </a:lnTo>
                    <a:lnTo>
                      <a:pt x="11" y="12"/>
                    </a:lnTo>
                    <a:lnTo>
                      <a:pt x="8" y="17"/>
                    </a:lnTo>
                    <a:lnTo>
                      <a:pt x="4" y="23"/>
                    </a:lnTo>
                    <a:lnTo>
                      <a:pt x="2" y="30"/>
                    </a:lnTo>
                    <a:lnTo>
                      <a:pt x="0" y="38"/>
                    </a:lnTo>
                    <a:lnTo>
                      <a:pt x="2" y="46"/>
                    </a:lnTo>
                    <a:lnTo>
                      <a:pt x="4" y="51"/>
                    </a:lnTo>
                    <a:lnTo>
                      <a:pt x="6" y="59"/>
                    </a:lnTo>
                    <a:lnTo>
                      <a:pt x="11" y="65"/>
                    </a:lnTo>
                    <a:lnTo>
                      <a:pt x="17" y="68"/>
                    </a:lnTo>
                    <a:lnTo>
                      <a:pt x="23" y="72"/>
                    </a:lnTo>
                    <a:lnTo>
                      <a:pt x="30" y="74"/>
                    </a:lnTo>
                    <a:lnTo>
                      <a:pt x="38" y="76"/>
                    </a:lnTo>
                    <a:lnTo>
                      <a:pt x="38" y="74"/>
                    </a:lnTo>
                    <a:lnTo>
                      <a:pt x="38" y="72"/>
                    </a:lnTo>
                    <a:lnTo>
                      <a:pt x="30" y="70"/>
                    </a:lnTo>
                    <a:lnTo>
                      <a:pt x="25" y="68"/>
                    </a:lnTo>
                    <a:lnTo>
                      <a:pt x="19" y="67"/>
                    </a:lnTo>
                    <a:lnTo>
                      <a:pt x="13" y="61"/>
                    </a:lnTo>
                    <a:lnTo>
                      <a:pt x="9" y="57"/>
                    </a:lnTo>
                    <a:lnTo>
                      <a:pt x="8" y="51"/>
                    </a:lnTo>
                    <a:lnTo>
                      <a:pt x="4" y="44"/>
                    </a:lnTo>
                    <a:lnTo>
                      <a:pt x="4" y="38"/>
                    </a:lnTo>
                    <a:lnTo>
                      <a:pt x="4" y="30"/>
                    </a:lnTo>
                    <a:lnTo>
                      <a:pt x="8" y="25"/>
                    </a:lnTo>
                    <a:lnTo>
                      <a:pt x="9" y="19"/>
                    </a:lnTo>
                    <a:lnTo>
                      <a:pt x="13" y="13"/>
                    </a:lnTo>
                    <a:lnTo>
                      <a:pt x="19" y="10"/>
                    </a:lnTo>
                    <a:lnTo>
                      <a:pt x="25" y="6"/>
                    </a:lnTo>
                    <a:lnTo>
                      <a:pt x="30" y="4"/>
                    </a:lnTo>
                    <a:lnTo>
                      <a:pt x="38" y="4"/>
                    </a:lnTo>
                    <a:lnTo>
                      <a:pt x="46" y="4"/>
                    </a:lnTo>
                    <a:lnTo>
                      <a:pt x="53" y="8"/>
                    </a:lnTo>
                    <a:lnTo>
                      <a:pt x="55" y="6"/>
                    </a:lnTo>
                    <a:lnTo>
                      <a:pt x="55" y="4"/>
                    </a:lnTo>
                    <a:close/>
                  </a:path>
                </a:pathLst>
              </a:custGeom>
              <a:solidFill>
                <a:srgbClr val="EFCA6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24" name="Freeform 424"/>
              <p:cNvSpPr/>
              <p:nvPr/>
            </p:nvSpPr>
            <p:spPr bwMode="auto">
              <a:xfrm>
                <a:off x="1471" y="1421"/>
                <a:ext cx="52" cy="72"/>
              </a:xfrm>
              <a:custGeom>
                <a:avLst/>
                <a:gdLst/>
                <a:ahLst/>
                <a:cxnLst>
                  <a:cxn ang="0">
                    <a:pos x="53" y="4"/>
                  </a:cxn>
                  <a:cxn ang="0">
                    <a:pos x="45" y="0"/>
                  </a:cxn>
                  <a:cxn ang="0">
                    <a:pos x="36" y="0"/>
                  </a:cxn>
                  <a:cxn ang="0">
                    <a:pos x="28" y="0"/>
                  </a:cxn>
                  <a:cxn ang="0">
                    <a:pos x="23" y="2"/>
                  </a:cxn>
                  <a:cxn ang="0">
                    <a:pos x="15" y="6"/>
                  </a:cxn>
                  <a:cxn ang="0">
                    <a:pos x="11" y="10"/>
                  </a:cxn>
                  <a:cxn ang="0">
                    <a:pos x="6" y="15"/>
                  </a:cxn>
                  <a:cxn ang="0">
                    <a:pos x="4" y="21"/>
                  </a:cxn>
                  <a:cxn ang="0">
                    <a:pos x="2" y="28"/>
                  </a:cxn>
                  <a:cxn ang="0">
                    <a:pos x="0" y="36"/>
                  </a:cxn>
                  <a:cxn ang="0">
                    <a:pos x="0" y="44"/>
                  </a:cxn>
                  <a:cxn ang="0">
                    <a:pos x="4" y="49"/>
                  </a:cxn>
                  <a:cxn ang="0">
                    <a:pos x="6" y="55"/>
                  </a:cxn>
                  <a:cxn ang="0">
                    <a:pos x="11" y="61"/>
                  </a:cxn>
                  <a:cxn ang="0">
                    <a:pos x="15" y="65"/>
                  </a:cxn>
                  <a:cxn ang="0">
                    <a:pos x="21" y="68"/>
                  </a:cxn>
                  <a:cxn ang="0">
                    <a:pos x="28" y="70"/>
                  </a:cxn>
                  <a:cxn ang="0">
                    <a:pos x="36" y="72"/>
                  </a:cxn>
                  <a:cxn ang="0">
                    <a:pos x="36" y="70"/>
                  </a:cxn>
                  <a:cxn ang="0">
                    <a:pos x="36" y="68"/>
                  </a:cxn>
                  <a:cxn ang="0">
                    <a:pos x="30" y="66"/>
                  </a:cxn>
                  <a:cxn ang="0">
                    <a:pos x="23" y="65"/>
                  </a:cxn>
                  <a:cxn ang="0">
                    <a:pos x="19" y="63"/>
                  </a:cxn>
                  <a:cxn ang="0">
                    <a:pos x="13" y="59"/>
                  </a:cxn>
                  <a:cxn ang="0">
                    <a:pos x="9" y="53"/>
                  </a:cxn>
                  <a:cxn ang="0">
                    <a:pos x="6" y="47"/>
                  </a:cxn>
                  <a:cxn ang="0">
                    <a:pos x="4" y="42"/>
                  </a:cxn>
                  <a:cxn ang="0">
                    <a:pos x="4" y="36"/>
                  </a:cxn>
                  <a:cxn ang="0">
                    <a:pos x="4" y="28"/>
                  </a:cxn>
                  <a:cxn ang="0">
                    <a:pos x="6" y="23"/>
                  </a:cxn>
                  <a:cxn ang="0">
                    <a:pos x="9" y="17"/>
                  </a:cxn>
                  <a:cxn ang="0">
                    <a:pos x="13" y="13"/>
                  </a:cxn>
                  <a:cxn ang="0">
                    <a:pos x="19" y="10"/>
                  </a:cxn>
                  <a:cxn ang="0">
                    <a:pos x="23" y="6"/>
                  </a:cxn>
                  <a:cxn ang="0">
                    <a:pos x="30" y="4"/>
                  </a:cxn>
                  <a:cxn ang="0">
                    <a:pos x="36" y="4"/>
                  </a:cxn>
                  <a:cxn ang="0">
                    <a:pos x="44" y="4"/>
                  </a:cxn>
                  <a:cxn ang="0">
                    <a:pos x="51" y="8"/>
                  </a:cxn>
                  <a:cxn ang="0">
                    <a:pos x="51" y="6"/>
                  </a:cxn>
                  <a:cxn ang="0">
                    <a:pos x="53" y="4"/>
                  </a:cxn>
                </a:cxnLst>
                <a:rect l="0" t="0" r="r" b="b"/>
                <a:pathLst>
                  <a:path w="53" h="72">
                    <a:moveTo>
                      <a:pt x="53" y="4"/>
                    </a:moveTo>
                    <a:lnTo>
                      <a:pt x="45" y="0"/>
                    </a:lnTo>
                    <a:lnTo>
                      <a:pt x="36" y="0"/>
                    </a:lnTo>
                    <a:lnTo>
                      <a:pt x="28" y="0"/>
                    </a:lnTo>
                    <a:lnTo>
                      <a:pt x="23" y="2"/>
                    </a:lnTo>
                    <a:lnTo>
                      <a:pt x="15" y="6"/>
                    </a:lnTo>
                    <a:lnTo>
                      <a:pt x="11" y="10"/>
                    </a:lnTo>
                    <a:lnTo>
                      <a:pt x="6" y="15"/>
                    </a:lnTo>
                    <a:lnTo>
                      <a:pt x="4" y="21"/>
                    </a:lnTo>
                    <a:lnTo>
                      <a:pt x="2" y="28"/>
                    </a:lnTo>
                    <a:lnTo>
                      <a:pt x="0" y="36"/>
                    </a:lnTo>
                    <a:lnTo>
                      <a:pt x="0" y="44"/>
                    </a:lnTo>
                    <a:lnTo>
                      <a:pt x="4" y="49"/>
                    </a:lnTo>
                    <a:lnTo>
                      <a:pt x="6" y="55"/>
                    </a:lnTo>
                    <a:lnTo>
                      <a:pt x="11" y="61"/>
                    </a:lnTo>
                    <a:lnTo>
                      <a:pt x="15" y="65"/>
                    </a:lnTo>
                    <a:lnTo>
                      <a:pt x="21" y="68"/>
                    </a:lnTo>
                    <a:lnTo>
                      <a:pt x="28" y="70"/>
                    </a:lnTo>
                    <a:lnTo>
                      <a:pt x="36" y="72"/>
                    </a:lnTo>
                    <a:lnTo>
                      <a:pt x="36" y="70"/>
                    </a:lnTo>
                    <a:lnTo>
                      <a:pt x="36" y="68"/>
                    </a:lnTo>
                    <a:lnTo>
                      <a:pt x="30" y="66"/>
                    </a:lnTo>
                    <a:lnTo>
                      <a:pt x="23" y="65"/>
                    </a:lnTo>
                    <a:lnTo>
                      <a:pt x="19" y="63"/>
                    </a:lnTo>
                    <a:lnTo>
                      <a:pt x="13" y="59"/>
                    </a:lnTo>
                    <a:lnTo>
                      <a:pt x="9" y="53"/>
                    </a:lnTo>
                    <a:lnTo>
                      <a:pt x="6" y="47"/>
                    </a:lnTo>
                    <a:lnTo>
                      <a:pt x="4" y="42"/>
                    </a:lnTo>
                    <a:lnTo>
                      <a:pt x="4" y="36"/>
                    </a:lnTo>
                    <a:lnTo>
                      <a:pt x="4" y="28"/>
                    </a:lnTo>
                    <a:lnTo>
                      <a:pt x="6" y="23"/>
                    </a:lnTo>
                    <a:lnTo>
                      <a:pt x="9" y="17"/>
                    </a:lnTo>
                    <a:lnTo>
                      <a:pt x="13" y="13"/>
                    </a:lnTo>
                    <a:lnTo>
                      <a:pt x="19" y="10"/>
                    </a:lnTo>
                    <a:lnTo>
                      <a:pt x="23" y="6"/>
                    </a:lnTo>
                    <a:lnTo>
                      <a:pt x="30" y="4"/>
                    </a:lnTo>
                    <a:lnTo>
                      <a:pt x="36" y="4"/>
                    </a:lnTo>
                    <a:lnTo>
                      <a:pt x="44" y="4"/>
                    </a:lnTo>
                    <a:lnTo>
                      <a:pt x="51" y="8"/>
                    </a:lnTo>
                    <a:lnTo>
                      <a:pt x="51" y="6"/>
                    </a:lnTo>
                    <a:lnTo>
                      <a:pt x="53" y="4"/>
                    </a:lnTo>
                    <a:close/>
                  </a:path>
                </a:pathLst>
              </a:custGeom>
              <a:solidFill>
                <a:srgbClr val="EFCB6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25" name="Freeform 425"/>
              <p:cNvSpPr/>
              <p:nvPr/>
            </p:nvSpPr>
            <p:spPr bwMode="auto">
              <a:xfrm>
                <a:off x="1472" y="1423"/>
                <a:ext cx="49" cy="68"/>
              </a:xfrm>
              <a:custGeom>
                <a:avLst/>
                <a:gdLst/>
                <a:ahLst/>
                <a:cxnLst>
                  <a:cxn ang="0">
                    <a:pos x="49" y="4"/>
                  </a:cxn>
                  <a:cxn ang="0">
                    <a:pos x="42" y="0"/>
                  </a:cxn>
                  <a:cxn ang="0">
                    <a:pos x="34" y="0"/>
                  </a:cxn>
                  <a:cxn ang="0">
                    <a:pos x="26" y="0"/>
                  </a:cxn>
                  <a:cxn ang="0">
                    <a:pos x="21" y="2"/>
                  </a:cxn>
                  <a:cxn ang="0">
                    <a:pos x="15" y="6"/>
                  </a:cxn>
                  <a:cxn ang="0">
                    <a:pos x="9" y="9"/>
                  </a:cxn>
                  <a:cxn ang="0">
                    <a:pos x="5" y="15"/>
                  </a:cxn>
                  <a:cxn ang="0">
                    <a:pos x="4" y="21"/>
                  </a:cxn>
                  <a:cxn ang="0">
                    <a:pos x="0" y="26"/>
                  </a:cxn>
                  <a:cxn ang="0">
                    <a:pos x="0" y="34"/>
                  </a:cxn>
                  <a:cxn ang="0">
                    <a:pos x="0" y="40"/>
                  </a:cxn>
                  <a:cxn ang="0">
                    <a:pos x="4" y="47"/>
                  </a:cxn>
                  <a:cxn ang="0">
                    <a:pos x="5" y="53"/>
                  </a:cxn>
                  <a:cxn ang="0">
                    <a:pos x="9" y="57"/>
                  </a:cxn>
                  <a:cxn ang="0">
                    <a:pos x="15" y="63"/>
                  </a:cxn>
                  <a:cxn ang="0">
                    <a:pos x="21" y="64"/>
                  </a:cxn>
                  <a:cxn ang="0">
                    <a:pos x="26" y="66"/>
                  </a:cxn>
                  <a:cxn ang="0">
                    <a:pos x="34" y="68"/>
                  </a:cxn>
                  <a:cxn ang="0">
                    <a:pos x="34" y="66"/>
                  </a:cxn>
                  <a:cxn ang="0">
                    <a:pos x="34" y="64"/>
                  </a:cxn>
                  <a:cxn ang="0">
                    <a:pos x="28" y="63"/>
                  </a:cxn>
                  <a:cxn ang="0">
                    <a:pos x="23" y="61"/>
                  </a:cxn>
                  <a:cxn ang="0">
                    <a:pos x="17" y="59"/>
                  </a:cxn>
                  <a:cxn ang="0">
                    <a:pos x="13" y="55"/>
                  </a:cxn>
                  <a:cxn ang="0">
                    <a:pos x="9" y="51"/>
                  </a:cxn>
                  <a:cxn ang="0">
                    <a:pos x="5" y="45"/>
                  </a:cxn>
                  <a:cxn ang="0">
                    <a:pos x="4" y="40"/>
                  </a:cxn>
                  <a:cxn ang="0">
                    <a:pos x="4" y="34"/>
                  </a:cxn>
                  <a:cxn ang="0">
                    <a:pos x="4" y="28"/>
                  </a:cxn>
                  <a:cxn ang="0">
                    <a:pos x="5" y="23"/>
                  </a:cxn>
                  <a:cxn ang="0">
                    <a:pos x="9" y="17"/>
                  </a:cxn>
                  <a:cxn ang="0">
                    <a:pos x="13" y="13"/>
                  </a:cxn>
                  <a:cxn ang="0">
                    <a:pos x="17" y="9"/>
                  </a:cxn>
                  <a:cxn ang="0">
                    <a:pos x="23" y="6"/>
                  </a:cxn>
                  <a:cxn ang="0">
                    <a:pos x="28" y="4"/>
                  </a:cxn>
                  <a:cxn ang="0">
                    <a:pos x="34" y="4"/>
                  </a:cxn>
                  <a:cxn ang="0">
                    <a:pos x="42" y="4"/>
                  </a:cxn>
                  <a:cxn ang="0">
                    <a:pos x="49" y="8"/>
                  </a:cxn>
                  <a:cxn ang="0">
                    <a:pos x="49" y="6"/>
                  </a:cxn>
                  <a:cxn ang="0">
                    <a:pos x="49" y="4"/>
                  </a:cxn>
                </a:cxnLst>
                <a:rect l="0" t="0" r="r" b="b"/>
                <a:pathLst>
                  <a:path w="49" h="68">
                    <a:moveTo>
                      <a:pt x="49" y="4"/>
                    </a:moveTo>
                    <a:lnTo>
                      <a:pt x="42" y="0"/>
                    </a:lnTo>
                    <a:lnTo>
                      <a:pt x="34" y="0"/>
                    </a:lnTo>
                    <a:lnTo>
                      <a:pt x="26" y="0"/>
                    </a:lnTo>
                    <a:lnTo>
                      <a:pt x="21" y="2"/>
                    </a:lnTo>
                    <a:lnTo>
                      <a:pt x="15" y="6"/>
                    </a:lnTo>
                    <a:lnTo>
                      <a:pt x="9" y="9"/>
                    </a:lnTo>
                    <a:lnTo>
                      <a:pt x="5" y="15"/>
                    </a:lnTo>
                    <a:lnTo>
                      <a:pt x="4" y="21"/>
                    </a:lnTo>
                    <a:lnTo>
                      <a:pt x="0" y="26"/>
                    </a:lnTo>
                    <a:lnTo>
                      <a:pt x="0" y="34"/>
                    </a:lnTo>
                    <a:lnTo>
                      <a:pt x="0" y="40"/>
                    </a:lnTo>
                    <a:lnTo>
                      <a:pt x="4" y="47"/>
                    </a:lnTo>
                    <a:lnTo>
                      <a:pt x="5" y="53"/>
                    </a:lnTo>
                    <a:lnTo>
                      <a:pt x="9" y="57"/>
                    </a:lnTo>
                    <a:lnTo>
                      <a:pt x="15" y="63"/>
                    </a:lnTo>
                    <a:lnTo>
                      <a:pt x="21" y="64"/>
                    </a:lnTo>
                    <a:lnTo>
                      <a:pt x="26" y="66"/>
                    </a:lnTo>
                    <a:lnTo>
                      <a:pt x="34" y="68"/>
                    </a:lnTo>
                    <a:lnTo>
                      <a:pt x="34" y="66"/>
                    </a:lnTo>
                    <a:lnTo>
                      <a:pt x="34" y="64"/>
                    </a:lnTo>
                    <a:lnTo>
                      <a:pt x="28" y="63"/>
                    </a:lnTo>
                    <a:lnTo>
                      <a:pt x="23" y="61"/>
                    </a:lnTo>
                    <a:lnTo>
                      <a:pt x="17" y="59"/>
                    </a:lnTo>
                    <a:lnTo>
                      <a:pt x="13" y="55"/>
                    </a:lnTo>
                    <a:lnTo>
                      <a:pt x="9" y="51"/>
                    </a:lnTo>
                    <a:lnTo>
                      <a:pt x="5" y="45"/>
                    </a:lnTo>
                    <a:lnTo>
                      <a:pt x="4" y="40"/>
                    </a:lnTo>
                    <a:lnTo>
                      <a:pt x="4" y="34"/>
                    </a:lnTo>
                    <a:lnTo>
                      <a:pt x="4" y="28"/>
                    </a:lnTo>
                    <a:lnTo>
                      <a:pt x="5" y="23"/>
                    </a:lnTo>
                    <a:lnTo>
                      <a:pt x="9" y="17"/>
                    </a:lnTo>
                    <a:lnTo>
                      <a:pt x="13" y="13"/>
                    </a:lnTo>
                    <a:lnTo>
                      <a:pt x="17" y="9"/>
                    </a:lnTo>
                    <a:lnTo>
                      <a:pt x="23" y="6"/>
                    </a:lnTo>
                    <a:lnTo>
                      <a:pt x="28" y="4"/>
                    </a:lnTo>
                    <a:lnTo>
                      <a:pt x="34" y="4"/>
                    </a:lnTo>
                    <a:lnTo>
                      <a:pt x="42" y="4"/>
                    </a:lnTo>
                    <a:lnTo>
                      <a:pt x="49" y="8"/>
                    </a:lnTo>
                    <a:lnTo>
                      <a:pt x="49" y="6"/>
                    </a:lnTo>
                    <a:lnTo>
                      <a:pt x="49" y="4"/>
                    </a:lnTo>
                    <a:close/>
                  </a:path>
                </a:pathLst>
              </a:custGeom>
              <a:solidFill>
                <a:srgbClr val="EFCC6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26" name="Freeform 426"/>
              <p:cNvSpPr/>
              <p:nvPr/>
            </p:nvSpPr>
            <p:spPr bwMode="auto">
              <a:xfrm>
                <a:off x="1475" y="1425"/>
                <a:ext cx="47" cy="64"/>
              </a:xfrm>
              <a:custGeom>
                <a:avLst/>
                <a:gdLst/>
                <a:ahLst/>
                <a:cxnLst>
                  <a:cxn ang="0">
                    <a:pos x="47" y="4"/>
                  </a:cxn>
                  <a:cxn ang="0">
                    <a:pos x="40" y="0"/>
                  </a:cxn>
                  <a:cxn ang="0">
                    <a:pos x="32" y="0"/>
                  </a:cxn>
                  <a:cxn ang="0">
                    <a:pos x="26" y="0"/>
                  </a:cxn>
                  <a:cxn ang="0">
                    <a:pos x="19" y="2"/>
                  </a:cxn>
                  <a:cxn ang="0">
                    <a:pos x="15" y="6"/>
                  </a:cxn>
                  <a:cxn ang="0">
                    <a:pos x="9" y="9"/>
                  </a:cxn>
                  <a:cxn ang="0">
                    <a:pos x="5" y="13"/>
                  </a:cxn>
                  <a:cxn ang="0">
                    <a:pos x="2" y="19"/>
                  </a:cxn>
                  <a:cxn ang="0">
                    <a:pos x="0" y="24"/>
                  </a:cxn>
                  <a:cxn ang="0">
                    <a:pos x="0" y="32"/>
                  </a:cxn>
                  <a:cxn ang="0">
                    <a:pos x="0" y="38"/>
                  </a:cxn>
                  <a:cxn ang="0">
                    <a:pos x="2" y="43"/>
                  </a:cxn>
                  <a:cxn ang="0">
                    <a:pos x="5" y="49"/>
                  </a:cxn>
                  <a:cxn ang="0">
                    <a:pos x="9" y="55"/>
                  </a:cxn>
                  <a:cxn ang="0">
                    <a:pos x="15" y="59"/>
                  </a:cxn>
                  <a:cxn ang="0">
                    <a:pos x="19" y="61"/>
                  </a:cxn>
                  <a:cxn ang="0">
                    <a:pos x="26" y="62"/>
                  </a:cxn>
                  <a:cxn ang="0">
                    <a:pos x="32" y="64"/>
                  </a:cxn>
                  <a:cxn ang="0">
                    <a:pos x="32" y="62"/>
                  </a:cxn>
                  <a:cxn ang="0">
                    <a:pos x="32" y="61"/>
                  </a:cxn>
                  <a:cxn ang="0">
                    <a:pos x="32" y="61"/>
                  </a:cxn>
                  <a:cxn ang="0">
                    <a:pos x="32" y="61"/>
                  </a:cxn>
                  <a:cxn ang="0">
                    <a:pos x="26" y="59"/>
                  </a:cxn>
                  <a:cxn ang="0">
                    <a:pos x="21" y="59"/>
                  </a:cxn>
                  <a:cxn ang="0">
                    <a:pos x="17" y="55"/>
                  </a:cxn>
                  <a:cxn ang="0">
                    <a:pos x="11" y="51"/>
                  </a:cxn>
                  <a:cxn ang="0">
                    <a:pos x="9" y="47"/>
                  </a:cxn>
                  <a:cxn ang="0">
                    <a:pos x="5" y="43"/>
                  </a:cxn>
                  <a:cxn ang="0">
                    <a:pos x="3" y="38"/>
                  </a:cxn>
                  <a:cxn ang="0">
                    <a:pos x="3" y="32"/>
                  </a:cxn>
                  <a:cxn ang="0">
                    <a:pos x="3" y="26"/>
                  </a:cxn>
                  <a:cxn ang="0">
                    <a:pos x="5" y="21"/>
                  </a:cxn>
                  <a:cxn ang="0">
                    <a:pos x="9" y="15"/>
                  </a:cxn>
                  <a:cxn ang="0">
                    <a:pos x="11" y="11"/>
                  </a:cxn>
                  <a:cxn ang="0">
                    <a:pos x="17" y="7"/>
                  </a:cxn>
                  <a:cxn ang="0">
                    <a:pos x="21" y="6"/>
                  </a:cxn>
                  <a:cxn ang="0">
                    <a:pos x="26" y="4"/>
                  </a:cxn>
                  <a:cxn ang="0">
                    <a:pos x="32" y="4"/>
                  </a:cxn>
                  <a:cxn ang="0">
                    <a:pos x="40" y="4"/>
                  </a:cxn>
                  <a:cxn ang="0">
                    <a:pos x="45" y="7"/>
                  </a:cxn>
                  <a:cxn ang="0">
                    <a:pos x="47" y="6"/>
                  </a:cxn>
                  <a:cxn ang="0">
                    <a:pos x="47" y="4"/>
                  </a:cxn>
                </a:cxnLst>
                <a:rect l="0" t="0" r="r" b="b"/>
                <a:pathLst>
                  <a:path w="47" h="64">
                    <a:moveTo>
                      <a:pt x="47" y="4"/>
                    </a:moveTo>
                    <a:lnTo>
                      <a:pt x="40" y="0"/>
                    </a:lnTo>
                    <a:lnTo>
                      <a:pt x="32" y="0"/>
                    </a:lnTo>
                    <a:lnTo>
                      <a:pt x="26" y="0"/>
                    </a:lnTo>
                    <a:lnTo>
                      <a:pt x="19" y="2"/>
                    </a:lnTo>
                    <a:lnTo>
                      <a:pt x="15" y="6"/>
                    </a:lnTo>
                    <a:lnTo>
                      <a:pt x="9" y="9"/>
                    </a:lnTo>
                    <a:lnTo>
                      <a:pt x="5" y="13"/>
                    </a:lnTo>
                    <a:lnTo>
                      <a:pt x="2" y="19"/>
                    </a:lnTo>
                    <a:lnTo>
                      <a:pt x="0" y="24"/>
                    </a:lnTo>
                    <a:lnTo>
                      <a:pt x="0" y="32"/>
                    </a:lnTo>
                    <a:lnTo>
                      <a:pt x="0" y="38"/>
                    </a:lnTo>
                    <a:lnTo>
                      <a:pt x="2" y="43"/>
                    </a:lnTo>
                    <a:lnTo>
                      <a:pt x="5" y="49"/>
                    </a:lnTo>
                    <a:lnTo>
                      <a:pt x="9" y="55"/>
                    </a:lnTo>
                    <a:lnTo>
                      <a:pt x="15" y="59"/>
                    </a:lnTo>
                    <a:lnTo>
                      <a:pt x="19" y="61"/>
                    </a:lnTo>
                    <a:lnTo>
                      <a:pt x="26" y="62"/>
                    </a:lnTo>
                    <a:lnTo>
                      <a:pt x="32" y="64"/>
                    </a:lnTo>
                    <a:lnTo>
                      <a:pt x="32" y="62"/>
                    </a:lnTo>
                    <a:lnTo>
                      <a:pt x="32" y="61"/>
                    </a:lnTo>
                    <a:lnTo>
                      <a:pt x="32" y="61"/>
                    </a:lnTo>
                    <a:lnTo>
                      <a:pt x="32" y="61"/>
                    </a:lnTo>
                    <a:lnTo>
                      <a:pt x="26" y="59"/>
                    </a:lnTo>
                    <a:lnTo>
                      <a:pt x="21" y="59"/>
                    </a:lnTo>
                    <a:lnTo>
                      <a:pt x="17" y="55"/>
                    </a:lnTo>
                    <a:lnTo>
                      <a:pt x="11" y="51"/>
                    </a:lnTo>
                    <a:lnTo>
                      <a:pt x="9" y="47"/>
                    </a:lnTo>
                    <a:lnTo>
                      <a:pt x="5" y="43"/>
                    </a:lnTo>
                    <a:lnTo>
                      <a:pt x="3" y="38"/>
                    </a:lnTo>
                    <a:lnTo>
                      <a:pt x="3" y="32"/>
                    </a:lnTo>
                    <a:lnTo>
                      <a:pt x="3" y="26"/>
                    </a:lnTo>
                    <a:lnTo>
                      <a:pt x="5" y="21"/>
                    </a:lnTo>
                    <a:lnTo>
                      <a:pt x="9" y="15"/>
                    </a:lnTo>
                    <a:lnTo>
                      <a:pt x="11" y="11"/>
                    </a:lnTo>
                    <a:lnTo>
                      <a:pt x="17" y="7"/>
                    </a:lnTo>
                    <a:lnTo>
                      <a:pt x="21" y="6"/>
                    </a:lnTo>
                    <a:lnTo>
                      <a:pt x="26" y="4"/>
                    </a:lnTo>
                    <a:lnTo>
                      <a:pt x="32" y="4"/>
                    </a:lnTo>
                    <a:lnTo>
                      <a:pt x="40" y="4"/>
                    </a:lnTo>
                    <a:lnTo>
                      <a:pt x="45" y="7"/>
                    </a:lnTo>
                    <a:lnTo>
                      <a:pt x="47" y="6"/>
                    </a:lnTo>
                    <a:lnTo>
                      <a:pt x="47" y="4"/>
                    </a:lnTo>
                    <a:close/>
                  </a:path>
                </a:pathLst>
              </a:custGeom>
              <a:solidFill>
                <a:srgbClr val="EFCE6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27" name="Freeform 427"/>
              <p:cNvSpPr/>
              <p:nvPr/>
            </p:nvSpPr>
            <p:spPr bwMode="auto">
              <a:xfrm>
                <a:off x="1476" y="1429"/>
                <a:ext cx="45" cy="60"/>
              </a:xfrm>
              <a:custGeom>
                <a:avLst/>
                <a:gdLst/>
                <a:ahLst/>
                <a:cxnLst>
                  <a:cxn ang="0">
                    <a:pos x="45" y="4"/>
                  </a:cxn>
                  <a:cxn ang="0">
                    <a:pos x="38" y="0"/>
                  </a:cxn>
                  <a:cxn ang="0">
                    <a:pos x="30" y="0"/>
                  </a:cxn>
                  <a:cxn ang="0">
                    <a:pos x="24" y="0"/>
                  </a:cxn>
                  <a:cxn ang="0">
                    <a:pos x="19" y="2"/>
                  </a:cxn>
                  <a:cxn ang="0">
                    <a:pos x="13" y="5"/>
                  </a:cxn>
                  <a:cxn ang="0">
                    <a:pos x="9" y="9"/>
                  </a:cxn>
                  <a:cxn ang="0">
                    <a:pos x="5" y="13"/>
                  </a:cxn>
                  <a:cxn ang="0">
                    <a:pos x="1" y="19"/>
                  </a:cxn>
                  <a:cxn ang="0">
                    <a:pos x="0" y="24"/>
                  </a:cxn>
                  <a:cxn ang="0">
                    <a:pos x="0" y="30"/>
                  </a:cxn>
                  <a:cxn ang="0">
                    <a:pos x="0" y="36"/>
                  </a:cxn>
                  <a:cxn ang="0">
                    <a:pos x="1" y="41"/>
                  </a:cxn>
                  <a:cxn ang="0">
                    <a:pos x="5" y="47"/>
                  </a:cxn>
                  <a:cxn ang="0">
                    <a:pos x="9" y="51"/>
                  </a:cxn>
                  <a:cxn ang="0">
                    <a:pos x="13" y="55"/>
                  </a:cxn>
                  <a:cxn ang="0">
                    <a:pos x="19" y="57"/>
                  </a:cxn>
                  <a:cxn ang="0">
                    <a:pos x="24" y="59"/>
                  </a:cxn>
                  <a:cxn ang="0">
                    <a:pos x="30" y="60"/>
                  </a:cxn>
                  <a:cxn ang="0">
                    <a:pos x="30" y="59"/>
                  </a:cxn>
                  <a:cxn ang="0">
                    <a:pos x="30" y="57"/>
                  </a:cxn>
                  <a:cxn ang="0">
                    <a:pos x="30" y="57"/>
                  </a:cxn>
                  <a:cxn ang="0">
                    <a:pos x="30" y="57"/>
                  </a:cxn>
                  <a:cxn ang="0">
                    <a:pos x="24" y="55"/>
                  </a:cxn>
                  <a:cxn ang="0">
                    <a:pos x="20" y="55"/>
                  </a:cxn>
                  <a:cxn ang="0">
                    <a:pos x="15" y="51"/>
                  </a:cxn>
                  <a:cxn ang="0">
                    <a:pos x="11" y="49"/>
                  </a:cxn>
                  <a:cxn ang="0">
                    <a:pos x="7" y="45"/>
                  </a:cxn>
                  <a:cxn ang="0">
                    <a:pos x="5" y="40"/>
                  </a:cxn>
                  <a:cxn ang="0">
                    <a:pos x="3" y="36"/>
                  </a:cxn>
                  <a:cxn ang="0">
                    <a:pos x="3" y="30"/>
                  </a:cxn>
                  <a:cxn ang="0">
                    <a:pos x="3" y="24"/>
                  </a:cxn>
                  <a:cxn ang="0">
                    <a:pos x="5" y="19"/>
                  </a:cxn>
                  <a:cxn ang="0">
                    <a:pos x="7" y="15"/>
                  </a:cxn>
                  <a:cxn ang="0">
                    <a:pos x="11" y="11"/>
                  </a:cxn>
                  <a:cxn ang="0">
                    <a:pos x="15" y="7"/>
                  </a:cxn>
                  <a:cxn ang="0">
                    <a:pos x="20" y="5"/>
                  </a:cxn>
                  <a:cxn ang="0">
                    <a:pos x="24" y="4"/>
                  </a:cxn>
                  <a:cxn ang="0">
                    <a:pos x="30" y="4"/>
                  </a:cxn>
                  <a:cxn ang="0">
                    <a:pos x="38" y="4"/>
                  </a:cxn>
                  <a:cxn ang="0">
                    <a:pos x="43" y="7"/>
                  </a:cxn>
                  <a:cxn ang="0">
                    <a:pos x="43" y="5"/>
                  </a:cxn>
                  <a:cxn ang="0">
                    <a:pos x="45" y="4"/>
                  </a:cxn>
                </a:cxnLst>
                <a:rect l="0" t="0" r="r" b="b"/>
                <a:pathLst>
                  <a:path w="45" h="60">
                    <a:moveTo>
                      <a:pt x="45" y="4"/>
                    </a:moveTo>
                    <a:lnTo>
                      <a:pt x="38" y="0"/>
                    </a:lnTo>
                    <a:lnTo>
                      <a:pt x="30" y="0"/>
                    </a:lnTo>
                    <a:lnTo>
                      <a:pt x="24" y="0"/>
                    </a:lnTo>
                    <a:lnTo>
                      <a:pt x="19" y="2"/>
                    </a:lnTo>
                    <a:lnTo>
                      <a:pt x="13" y="5"/>
                    </a:lnTo>
                    <a:lnTo>
                      <a:pt x="9" y="9"/>
                    </a:lnTo>
                    <a:lnTo>
                      <a:pt x="5" y="13"/>
                    </a:lnTo>
                    <a:lnTo>
                      <a:pt x="1" y="19"/>
                    </a:lnTo>
                    <a:lnTo>
                      <a:pt x="0" y="24"/>
                    </a:lnTo>
                    <a:lnTo>
                      <a:pt x="0" y="30"/>
                    </a:lnTo>
                    <a:lnTo>
                      <a:pt x="0" y="36"/>
                    </a:lnTo>
                    <a:lnTo>
                      <a:pt x="1" y="41"/>
                    </a:lnTo>
                    <a:lnTo>
                      <a:pt x="5" y="47"/>
                    </a:lnTo>
                    <a:lnTo>
                      <a:pt x="9" y="51"/>
                    </a:lnTo>
                    <a:lnTo>
                      <a:pt x="13" y="55"/>
                    </a:lnTo>
                    <a:lnTo>
                      <a:pt x="19" y="57"/>
                    </a:lnTo>
                    <a:lnTo>
                      <a:pt x="24" y="59"/>
                    </a:lnTo>
                    <a:lnTo>
                      <a:pt x="30" y="60"/>
                    </a:lnTo>
                    <a:lnTo>
                      <a:pt x="30" y="59"/>
                    </a:lnTo>
                    <a:lnTo>
                      <a:pt x="30" y="57"/>
                    </a:lnTo>
                    <a:lnTo>
                      <a:pt x="30" y="57"/>
                    </a:lnTo>
                    <a:lnTo>
                      <a:pt x="30" y="57"/>
                    </a:lnTo>
                    <a:lnTo>
                      <a:pt x="24" y="55"/>
                    </a:lnTo>
                    <a:lnTo>
                      <a:pt x="20" y="55"/>
                    </a:lnTo>
                    <a:lnTo>
                      <a:pt x="15" y="51"/>
                    </a:lnTo>
                    <a:lnTo>
                      <a:pt x="11" y="49"/>
                    </a:lnTo>
                    <a:lnTo>
                      <a:pt x="7" y="45"/>
                    </a:lnTo>
                    <a:lnTo>
                      <a:pt x="5" y="40"/>
                    </a:lnTo>
                    <a:lnTo>
                      <a:pt x="3" y="36"/>
                    </a:lnTo>
                    <a:lnTo>
                      <a:pt x="3" y="30"/>
                    </a:lnTo>
                    <a:lnTo>
                      <a:pt x="3" y="24"/>
                    </a:lnTo>
                    <a:lnTo>
                      <a:pt x="5" y="19"/>
                    </a:lnTo>
                    <a:lnTo>
                      <a:pt x="7" y="15"/>
                    </a:lnTo>
                    <a:lnTo>
                      <a:pt x="11" y="11"/>
                    </a:lnTo>
                    <a:lnTo>
                      <a:pt x="15" y="7"/>
                    </a:lnTo>
                    <a:lnTo>
                      <a:pt x="20" y="5"/>
                    </a:lnTo>
                    <a:lnTo>
                      <a:pt x="24" y="4"/>
                    </a:lnTo>
                    <a:lnTo>
                      <a:pt x="30" y="4"/>
                    </a:lnTo>
                    <a:lnTo>
                      <a:pt x="38" y="4"/>
                    </a:lnTo>
                    <a:lnTo>
                      <a:pt x="43" y="7"/>
                    </a:lnTo>
                    <a:lnTo>
                      <a:pt x="43" y="5"/>
                    </a:lnTo>
                    <a:lnTo>
                      <a:pt x="45" y="4"/>
                    </a:lnTo>
                    <a:close/>
                  </a:path>
                </a:pathLst>
              </a:custGeom>
              <a:solidFill>
                <a:srgbClr val="F0CF6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28" name="Freeform 428"/>
              <p:cNvSpPr/>
              <p:nvPr/>
            </p:nvSpPr>
            <p:spPr bwMode="auto">
              <a:xfrm>
                <a:off x="1477" y="1431"/>
                <a:ext cx="42" cy="57"/>
              </a:xfrm>
              <a:custGeom>
                <a:avLst/>
                <a:gdLst/>
                <a:ahLst/>
                <a:cxnLst>
                  <a:cxn ang="0">
                    <a:pos x="42" y="3"/>
                  </a:cxn>
                  <a:cxn ang="0">
                    <a:pos x="37" y="0"/>
                  </a:cxn>
                  <a:cxn ang="0">
                    <a:pos x="29" y="0"/>
                  </a:cxn>
                  <a:cxn ang="0">
                    <a:pos x="23" y="0"/>
                  </a:cxn>
                  <a:cxn ang="0">
                    <a:pos x="18" y="2"/>
                  </a:cxn>
                  <a:cxn ang="0">
                    <a:pos x="14" y="3"/>
                  </a:cxn>
                  <a:cxn ang="0">
                    <a:pos x="8" y="7"/>
                  </a:cxn>
                  <a:cxn ang="0">
                    <a:pos x="6" y="11"/>
                  </a:cxn>
                  <a:cxn ang="0">
                    <a:pos x="2" y="17"/>
                  </a:cxn>
                  <a:cxn ang="0">
                    <a:pos x="0" y="22"/>
                  </a:cxn>
                  <a:cxn ang="0">
                    <a:pos x="0" y="28"/>
                  </a:cxn>
                  <a:cxn ang="0">
                    <a:pos x="0" y="34"/>
                  </a:cxn>
                  <a:cxn ang="0">
                    <a:pos x="2" y="39"/>
                  </a:cxn>
                  <a:cxn ang="0">
                    <a:pos x="6" y="43"/>
                  </a:cxn>
                  <a:cxn ang="0">
                    <a:pos x="8" y="47"/>
                  </a:cxn>
                  <a:cxn ang="0">
                    <a:pos x="14" y="51"/>
                  </a:cxn>
                  <a:cxn ang="0">
                    <a:pos x="18" y="55"/>
                  </a:cxn>
                  <a:cxn ang="0">
                    <a:pos x="23" y="55"/>
                  </a:cxn>
                  <a:cxn ang="0">
                    <a:pos x="29" y="57"/>
                  </a:cxn>
                  <a:cxn ang="0">
                    <a:pos x="29" y="57"/>
                  </a:cxn>
                  <a:cxn ang="0">
                    <a:pos x="29" y="57"/>
                  </a:cxn>
                  <a:cxn ang="0">
                    <a:pos x="29" y="55"/>
                  </a:cxn>
                  <a:cxn ang="0">
                    <a:pos x="29" y="53"/>
                  </a:cxn>
                  <a:cxn ang="0">
                    <a:pos x="29" y="53"/>
                  </a:cxn>
                  <a:cxn ang="0">
                    <a:pos x="29" y="53"/>
                  </a:cxn>
                  <a:cxn ang="0">
                    <a:pos x="19" y="51"/>
                  </a:cxn>
                  <a:cxn ang="0">
                    <a:pos x="12" y="45"/>
                  </a:cxn>
                  <a:cxn ang="0">
                    <a:pos x="6" y="38"/>
                  </a:cxn>
                  <a:cxn ang="0">
                    <a:pos x="4" y="28"/>
                  </a:cxn>
                  <a:cxn ang="0">
                    <a:pos x="6" y="19"/>
                  </a:cxn>
                  <a:cxn ang="0">
                    <a:pos x="12" y="11"/>
                  </a:cxn>
                  <a:cxn ang="0">
                    <a:pos x="19" y="5"/>
                  </a:cxn>
                  <a:cxn ang="0">
                    <a:pos x="29" y="3"/>
                  </a:cxn>
                  <a:cxn ang="0">
                    <a:pos x="37" y="3"/>
                  </a:cxn>
                  <a:cxn ang="0">
                    <a:pos x="42" y="7"/>
                  </a:cxn>
                  <a:cxn ang="0">
                    <a:pos x="42" y="5"/>
                  </a:cxn>
                  <a:cxn ang="0">
                    <a:pos x="42" y="3"/>
                  </a:cxn>
                </a:cxnLst>
                <a:rect l="0" t="0" r="r" b="b"/>
                <a:pathLst>
                  <a:path w="42" h="57">
                    <a:moveTo>
                      <a:pt x="42" y="3"/>
                    </a:moveTo>
                    <a:lnTo>
                      <a:pt x="37" y="0"/>
                    </a:lnTo>
                    <a:lnTo>
                      <a:pt x="29" y="0"/>
                    </a:lnTo>
                    <a:lnTo>
                      <a:pt x="23" y="0"/>
                    </a:lnTo>
                    <a:lnTo>
                      <a:pt x="18" y="2"/>
                    </a:lnTo>
                    <a:lnTo>
                      <a:pt x="14" y="3"/>
                    </a:lnTo>
                    <a:lnTo>
                      <a:pt x="8" y="7"/>
                    </a:lnTo>
                    <a:lnTo>
                      <a:pt x="6" y="11"/>
                    </a:lnTo>
                    <a:lnTo>
                      <a:pt x="2" y="17"/>
                    </a:lnTo>
                    <a:lnTo>
                      <a:pt x="0" y="22"/>
                    </a:lnTo>
                    <a:lnTo>
                      <a:pt x="0" y="28"/>
                    </a:lnTo>
                    <a:lnTo>
                      <a:pt x="0" y="34"/>
                    </a:lnTo>
                    <a:lnTo>
                      <a:pt x="2" y="39"/>
                    </a:lnTo>
                    <a:lnTo>
                      <a:pt x="6" y="43"/>
                    </a:lnTo>
                    <a:lnTo>
                      <a:pt x="8" y="47"/>
                    </a:lnTo>
                    <a:lnTo>
                      <a:pt x="14" y="51"/>
                    </a:lnTo>
                    <a:lnTo>
                      <a:pt x="18" y="55"/>
                    </a:lnTo>
                    <a:lnTo>
                      <a:pt x="23" y="55"/>
                    </a:lnTo>
                    <a:lnTo>
                      <a:pt x="29" y="57"/>
                    </a:lnTo>
                    <a:lnTo>
                      <a:pt x="29" y="57"/>
                    </a:lnTo>
                    <a:lnTo>
                      <a:pt x="29" y="57"/>
                    </a:lnTo>
                    <a:lnTo>
                      <a:pt x="29" y="55"/>
                    </a:lnTo>
                    <a:lnTo>
                      <a:pt x="29" y="53"/>
                    </a:lnTo>
                    <a:lnTo>
                      <a:pt x="29" y="53"/>
                    </a:lnTo>
                    <a:lnTo>
                      <a:pt x="29" y="53"/>
                    </a:lnTo>
                    <a:lnTo>
                      <a:pt x="19" y="51"/>
                    </a:lnTo>
                    <a:lnTo>
                      <a:pt x="12" y="45"/>
                    </a:lnTo>
                    <a:lnTo>
                      <a:pt x="6" y="38"/>
                    </a:lnTo>
                    <a:lnTo>
                      <a:pt x="4" y="28"/>
                    </a:lnTo>
                    <a:lnTo>
                      <a:pt x="6" y="19"/>
                    </a:lnTo>
                    <a:lnTo>
                      <a:pt x="12" y="11"/>
                    </a:lnTo>
                    <a:lnTo>
                      <a:pt x="19" y="5"/>
                    </a:lnTo>
                    <a:lnTo>
                      <a:pt x="29" y="3"/>
                    </a:lnTo>
                    <a:lnTo>
                      <a:pt x="37" y="3"/>
                    </a:lnTo>
                    <a:lnTo>
                      <a:pt x="42" y="7"/>
                    </a:lnTo>
                    <a:lnTo>
                      <a:pt x="42" y="5"/>
                    </a:lnTo>
                    <a:lnTo>
                      <a:pt x="42" y="3"/>
                    </a:lnTo>
                    <a:close/>
                  </a:path>
                </a:pathLst>
              </a:custGeom>
              <a:solidFill>
                <a:srgbClr val="F0D06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29" name="Freeform 429"/>
              <p:cNvSpPr/>
              <p:nvPr/>
            </p:nvSpPr>
            <p:spPr bwMode="auto">
              <a:xfrm>
                <a:off x="1479" y="1433"/>
                <a:ext cx="40" cy="53"/>
              </a:xfrm>
              <a:custGeom>
                <a:avLst/>
                <a:gdLst/>
                <a:ahLst/>
                <a:cxnLst>
                  <a:cxn ang="0">
                    <a:pos x="40" y="3"/>
                  </a:cxn>
                  <a:cxn ang="0">
                    <a:pos x="35" y="0"/>
                  </a:cxn>
                  <a:cxn ang="0">
                    <a:pos x="27" y="0"/>
                  </a:cxn>
                  <a:cxn ang="0">
                    <a:pos x="21" y="0"/>
                  </a:cxn>
                  <a:cxn ang="0">
                    <a:pos x="17" y="1"/>
                  </a:cxn>
                  <a:cxn ang="0">
                    <a:pos x="12" y="3"/>
                  </a:cxn>
                  <a:cxn ang="0">
                    <a:pos x="8" y="7"/>
                  </a:cxn>
                  <a:cxn ang="0">
                    <a:pos x="4" y="11"/>
                  </a:cxn>
                  <a:cxn ang="0">
                    <a:pos x="2" y="15"/>
                  </a:cxn>
                  <a:cxn ang="0">
                    <a:pos x="0" y="20"/>
                  </a:cxn>
                  <a:cxn ang="0">
                    <a:pos x="0" y="26"/>
                  </a:cxn>
                  <a:cxn ang="0">
                    <a:pos x="0" y="32"/>
                  </a:cxn>
                  <a:cxn ang="0">
                    <a:pos x="2" y="36"/>
                  </a:cxn>
                  <a:cxn ang="0">
                    <a:pos x="4" y="41"/>
                  </a:cxn>
                  <a:cxn ang="0">
                    <a:pos x="8" y="45"/>
                  </a:cxn>
                  <a:cxn ang="0">
                    <a:pos x="12" y="47"/>
                  </a:cxn>
                  <a:cxn ang="0">
                    <a:pos x="17" y="51"/>
                  </a:cxn>
                  <a:cxn ang="0">
                    <a:pos x="21" y="51"/>
                  </a:cxn>
                  <a:cxn ang="0">
                    <a:pos x="27" y="53"/>
                  </a:cxn>
                  <a:cxn ang="0">
                    <a:pos x="27" y="53"/>
                  </a:cxn>
                  <a:cxn ang="0">
                    <a:pos x="27" y="53"/>
                  </a:cxn>
                  <a:cxn ang="0">
                    <a:pos x="27" y="51"/>
                  </a:cxn>
                  <a:cxn ang="0">
                    <a:pos x="27" y="49"/>
                  </a:cxn>
                  <a:cxn ang="0">
                    <a:pos x="27" y="49"/>
                  </a:cxn>
                  <a:cxn ang="0">
                    <a:pos x="27" y="49"/>
                  </a:cxn>
                  <a:cxn ang="0">
                    <a:pos x="17" y="47"/>
                  </a:cxn>
                  <a:cxn ang="0">
                    <a:pos x="12" y="41"/>
                  </a:cxn>
                  <a:cxn ang="0">
                    <a:pos x="6" y="34"/>
                  </a:cxn>
                  <a:cxn ang="0">
                    <a:pos x="4" y="26"/>
                  </a:cxn>
                  <a:cxn ang="0">
                    <a:pos x="6" y="17"/>
                  </a:cxn>
                  <a:cxn ang="0">
                    <a:pos x="12" y="9"/>
                  </a:cxn>
                  <a:cxn ang="0">
                    <a:pos x="17" y="5"/>
                  </a:cxn>
                  <a:cxn ang="0">
                    <a:pos x="27" y="3"/>
                  </a:cxn>
                  <a:cxn ang="0">
                    <a:pos x="33" y="3"/>
                  </a:cxn>
                  <a:cxn ang="0">
                    <a:pos x="38" y="7"/>
                  </a:cxn>
                  <a:cxn ang="0">
                    <a:pos x="40" y="5"/>
                  </a:cxn>
                  <a:cxn ang="0">
                    <a:pos x="40" y="3"/>
                  </a:cxn>
                </a:cxnLst>
                <a:rect l="0" t="0" r="r" b="b"/>
                <a:pathLst>
                  <a:path w="40" h="53">
                    <a:moveTo>
                      <a:pt x="40" y="3"/>
                    </a:moveTo>
                    <a:lnTo>
                      <a:pt x="35" y="0"/>
                    </a:lnTo>
                    <a:lnTo>
                      <a:pt x="27" y="0"/>
                    </a:lnTo>
                    <a:lnTo>
                      <a:pt x="21" y="0"/>
                    </a:lnTo>
                    <a:lnTo>
                      <a:pt x="17" y="1"/>
                    </a:lnTo>
                    <a:lnTo>
                      <a:pt x="12" y="3"/>
                    </a:lnTo>
                    <a:lnTo>
                      <a:pt x="8" y="7"/>
                    </a:lnTo>
                    <a:lnTo>
                      <a:pt x="4" y="11"/>
                    </a:lnTo>
                    <a:lnTo>
                      <a:pt x="2" y="15"/>
                    </a:lnTo>
                    <a:lnTo>
                      <a:pt x="0" y="20"/>
                    </a:lnTo>
                    <a:lnTo>
                      <a:pt x="0" y="26"/>
                    </a:lnTo>
                    <a:lnTo>
                      <a:pt x="0" y="32"/>
                    </a:lnTo>
                    <a:lnTo>
                      <a:pt x="2" y="36"/>
                    </a:lnTo>
                    <a:lnTo>
                      <a:pt x="4" y="41"/>
                    </a:lnTo>
                    <a:lnTo>
                      <a:pt x="8" y="45"/>
                    </a:lnTo>
                    <a:lnTo>
                      <a:pt x="12" y="47"/>
                    </a:lnTo>
                    <a:lnTo>
                      <a:pt x="17" y="51"/>
                    </a:lnTo>
                    <a:lnTo>
                      <a:pt x="21" y="51"/>
                    </a:lnTo>
                    <a:lnTo>
                      <a:pt x="27" y="53"/>
                    </a:lnTo>
                    <a:lnTo>
                      <a:pt x="27" y="53"/>
                    </a:lnTo>
                    <a:lnTo>
                      <a:pt x="27" y="53"/>
                    </a:lnTo>
                    <a:lnTo>
                      <a:pt x="27" y="51"/>
                    </a:lnTo>
                    <a:lnTo>
                      <a:pt x="27" y="49"/>
                    </a:lnTo>
                    <a:lnTo>
                      <a:pt x="27" y="49"/>
                    </a:lnTo>
                    <a:lnTo>
                      <a:pt x="27" y="49"/>
                    </a:lnTo>
                    <a:lnTo>
                      <a:pt x="17" y="47"/>
                    </a:lnTo>
                    <a:lnTo>
                      <a:pt x="12" y="41"/>
                    </a:lnTo>
                    <a:lnTo>
                      <a:pt x="6" y="34"/>
                    </a:lnTo>
                    <a:lnTo>
                      <a:pt x="4" y="26"/>
                    </a:lnTo>
                    <a:lnTo>
                      <a:pt x="6" y="17"/>
                    </a:lnTo>
                    <a:lnTo>
                      <a:pt x="12" y="9"/>
                    </a:lnTo>
                    <a:lnTo>
                      <a:pt x="17" y="5"/>
                    </a:lnTo>
                    <a:lnTo>
                      <a:pt x="27" y="3"/>
                    </a:lnTo>
                    <a:lnTo>
                      <a:pt x="33" y="3"/>
                    </a:lnTo>
                    <a:lnTo>
                      <a:pt x="38" y="7"/>
                    </a:lnTo>
                    <a:lnTo>
                      <a:pt x="40" y="5"/>
                    </a:lnTo>
                    <a:lnTo>
                      <a:pt x="40" y="3"/>
                    </a:lnTo>
                    <a:close/>
                  </a:path>
                </a:pathLst>
              </a:custGeom>
              <a:solidFill>
                <a:srgbClr val="F0D26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30" name="Freeform 430"/>
              <p:cNvSpPr/>
              <p:nvPr/>
            </p:nvSpPr>
            <p:spPr bwMode="auto">
              <a:xfrm>
                <a:off x="1481" y="1434"/>
                <a:ext cx="38" cy="50"/>
              </a:xfrm>
              <a:custGeom>
                <a:avLst/>
                <a:gdLst/>
                <a:ahLst/>
                <a:cxnLst>
                  <a:cxn ang="0">
                    <a:pos x="38" y="4"/>
                  </a:cxn>
                  <a:cxn ang="0">
                    <a:pos x="33" y="0"/>
                  </a:cxn>
                  <a:cxn ang="0">
                    <a:pos x="25" y="0"/>
                  </a:cxn>
                  <a:cxn ang="0">
                    <a:pos x="15" y="2"/>
                  </a:cxn>
                  <a:cxn ang="0">
                    <a:pos x="8" y="8"/>
                  </a:cxn>
                  <a:cxn ang="0">
                    <a:pos x="2" y="16"/>
                  </a:cxn>
                  <a:cxn ang="0">
                    <a:pos x="0" y="25"/>
                  </a:cxn>
                  <a:cxn ang="0">
                    <a:pos x="2" y="35"/>
                  </a:cxn>
                  <a:cxn ang="0">
                    <a:pos x="8" y="42"/>
                  </a:cxn>
                  <a:cxn ang="0">
                    <a:pos x="15" y="48"/>
                  </a:cxn>
                  <a:cxn ang="0">
                    <a:pos x="25" y="50"/>
                  </a:cxn>
                  <a:cxn ang="0">
                    <a:pos x="25" y="50"/>
                  </a:cxn>
                  <a:cxn ang="0">
                    <a:pos x="25" y="50"/>
                  </a:cxn>
                  <a:cxn ang="0">
                    <a:pos x="25" y="48"/>
                  </a:cxn>
                  <a:cxn ang="0">
                    <a:pos x="27" y="46"/>
                  </a:cxn>
                  <a:cxn ang="0">
                    <a:pos x="25" y="46"/>
                  </a:cxn>
                  <a:cxn ang="0">
                    <a:pos x="25" y="46"/>
                  </a:cxn>
                  <a:cxn ang="0">
                    <a:pos x="17" y="44"/>
                  </a:cxn>
                  <a:cxn ang="0">
                    <a:pos x="10" y="40"/>
                  </a:cxn>
                  <a:cxn ang="0">
                    <a:pos x="6" y="33"/>
                  </a:cxn>
                  <a:cxn ang="0">
                    <a:pos x="4" y="25"/>
                  </a:cxn>
                  <a:cxn ang="0">
                    <a:pos x="6" y="17"/>
                  </a:cxn>
                  <a:cxn ang="0">
                    <a:pos x="10" y="10"/>
                  </a:cxn>
                  <a:cxn ang="0">
                    <a:pos x="17" y="6"/>
                  </a:cxn>
                  <a:cxn ang="0">
                    <a:pos x="25" y="4"/>
                  </a:cxn>
                  <a:cxn ang="0">
                    <a:pos x="31" y="4"/>
                  </a:cxn>
                  <a:cxn ang="0">
                    <a:pos x="36" y="8"/>
                  </a:cxn>
                  <a:cxn ang="0">
                    <a:pos x="36" y="6"/>
                  </a:cxn>
                  <a:cxn ang="0">
                    <a:pos x="38" y="4"/>
                  </a:cxn>
                </a:cxnLst>
                <a:rect l="0" t="0" r="r" b="b"/>
                <a:pathLst>
                  <a:path w="38" h="50">
                    <a:moveTo>
                      <a:pt x="38" y="4"/>
                    </a:moveTo>
                    <a:lnTo>
                      <a:pt x="33" y="0"/>
                    </a:lnTo>
                    <a:lnTo>
                      <a:pt x="25" y="0"/>
                    </a:lnTo>
                    <a:lnTo>
                      <a:pt x="15" y="2"/>
                    </a:lnTo>
                    <a:lnTo>
                      <a:pt x="8" y="8"/>
                    </a:lnTo>
                    <a:lnTo>
                      <a:pt x="2" y="16"/>
                    </a:lnTo>
                    <a:lnTo>
                      <a:pt x="0" y="25"/>
                    </a:lnTo>
                    <a:lnTo>
                      <a:pt x="2" y="35"/>
                    </a:lnTo>
                    <a:lnTo>
                      <a:pt x="8" y="42"/>
                    </a:lnTo>
                    <a:lnTo>
                      <a:pt x="15" y="48"/>
                    </a:lnTo>
                    <a:lnTo>
                      <a:pt x="25" y="50"/>
                    </a:lnTo>
                    <a:lnTo>
                      <a:pt x="25" y="50"/>
                    </a:lnTo>
                    <a:lnTo>
                      <a:pt x="25" y="50"/>
                    </a:lnTo>
                    <a:lnTo>
                      <a:pt x="25" y="48"/>
                    </a:lnTo>
                    <a:lnTo>
                      <a:pt x="27" y="46"/>
                    </a:lnTo>
                    <a:lnTo>
                      <a:pt x="25" y="46"/>
                    </a:lnTo>
                    <a:lnTo>
                      <a:pt x="25" y="46"/>
                    </a:lnTo>
                    <a:lnTo>
                      <a:pt x="17" y="44"/>
                    </a:lnTo>
                    <a:lnTo>
                      <a:pt x="10" y="40"/>
                    </a:lnTo>
                    <a:lnTo>
                      <a:pt x="6" y="33"/>
                    </a:lnTo>
                    <a:lnTo>
                      <a:pt x="4" y="25"/>
                    </a:lnTo>
                    <a:lnTo>
                      <a:pt x="6" y="17"/>
                    </a:lnTo>
                    <a:lnTo>
                      <a:pt x="10" y="10"/>
                    </a:lnTo>
                    <a:lnTo>
                      <a:pt x="17" y="6"/>
                    </a:lnTo>
                    <a:lnTo>
                      <a:pt x="25" y="4"/>
                    </a:lnTo>
                    <a:lnTo>
                      <a:pt x="31" y="4"/>
                    </a:lnTo>
                    <a:lnTo>
                      <a:pt x="36" y="8"/>
                    </a:lnTo>
                    <a:lnTo>
                      <a:pt x="36" y="6"/>
                    </a:lnTo>
                    <a:lnTo>
                      <a:pt x="38" y="4"/>
                    </a:lnTo>
                    <a:close/>
                  </a:path>
                </a:pathLst>
              </a:custGeom>
              <a:solidFill>
                <a:srgbClr val="F0D56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31" name="Freeform 431"/>
              <p:cNvSpPr/>
              <p:nvPr/>
            </p:nvSpPr>
            <p:spPr bwMode="auto">
              <a:xfrm>
                <a:off x="1483" y="1436"/>
                <a:ext cx="34" cy="44"/>
              </a:xfrm>
              <a:custGeom>
                <a:avLst/>
                <a:gdLst/>
                <a:ahLst/>
                <a:cxnLst>
                  <a:cxn ang="0">
                    <a:pos x="34" y="4"/>
                  </a:cxn>
                  <a:cxn ang="0">
                    <a:pos x="29" y="0"/>
                  </a:cxn>
                  <a:cxn ang="0">
                    <a:pos x="23" y="0"/>
                  </a:cxn>
                  <a:cxn ang="0">
                    <a:pos x="13" y="2"/>
                  </a:cxn>
                  <a:cxn ang="0">
                    <a:pos x="8" y="6"/>
                  </a:cxn>
                  <a:cxn ang="0">
                    <a:pos x="2" y="14"/>
                  </a:cxn>
                  <a:cxn ang="0">
                    <a:pos x="0" y="23"/>
                  </a:cxn>
                  <a:cxn ang="0">
                    <a:pos x="2" y="31"/>
                  </a:cxn>
                  <a:cxn ang="0">
                    <a:pos x="8" y="38"/>
                  </a:cxn>
                  <a:cxn ang="0">
                    <a:pos x="13" y="44"/>
                  </a:cxn>
                  <a:cxn ang="0">
                    <a:pos x="23" y="46"/>
                  </a:cxn>
                  <a:cxn ang="0">
                    <a:pos x="23" y="46"/>
                  </a:cxn>
                  <a:cxn ang="0">
                    <a:pos x="23" y="46"/>
                  </a:cxn>
                  <a:cxn ang="0">
                    <a:pos x="25" y="44"/>
                  </a:cxn>
                  <a:cxn ang="0">
                    <a:pos x="25" y="42"/>
                  </a:cxn>
                  <a:cxn ang="0">
                    <a:pos x="23" y="42"/>
                  </a:cxn>
                  <a:cxn ang="0">
                    <a:pos x="23" y="42"/>
                  </a:cxn>
                  <a:cxn ang="0">
                    <a:pos x="15" y="40"/>
                  </a:cxn>
                  <a:cxn ang="0">
                    <a:pos x="10" y="36"/>
                  </a:cxn>
                  <a:cxn ang="0">
                    <a:pos x="6" y="31"/>
                  </a:cxn>
                  <a:cxn ang="0">
                    <a:pos x="4" y="23"/>
                  </a:cxn>
                  <a:cxn ang="0">
                    <a:pos x="6" y="15"/>
                  </a:cxn>
                  <a:cxn ang="0">
                    <a:pos x="10" y="10"/>
                  </a:cxn>
                  <a:cxn ang="0">
                    <a:pos x="15" y="6"/>
                  </a:cxn>
                  <a:cxn ang="0">
                    <a:pos x="23" y="4"/>
                  </a:cxn>
                  <a:cxn ang="0">
                    <a:pos x="29" y="4"/>
                  </a:cxn>
                  <a:cxn ang="0">
                    <a:pos x="34" y="8"/>
                  </a:cxn>
                  <a:cxn ang="0">
                    <a:pos x="34" y="6"/>
                  </a:cxn>
                  <a:cxn ang="0">
                    <a:pos x="34" y="4"/>
                  </a:cxn>
                </a:cxnLst>
                <a:rect l="0" t="0" r="r" b="b"/>
                <a:pathLst>
                  <a:path w="34" h="46">
                    <a:moveTo>
                      <a:pt x="34" y="4"/>
                    </a:moveTo>
                    <a:lnTo>
                      <a:pt x="29" y="0"/>
                    </a:lnTo>
                    <a:lnTo>
                      <a:pt x="23" y="0"/>
                    </a:lnTo>
                    <a:lnTo>
                      <a:pt x="13" y="2"/>
                    </a:lnTo>
                    <a:lnTo>
                      <a:pt x="8" y="6"/>
                    </a:lnTo>
                    <a:lnTo>
                      <a:pt x="2" y="14"/>
                    </a:lnTo>
                    <a:lnTo>
                      <a:pt x="0" y="23"/>
                    </a:lnTo>
                    <a:lnTo>
                      <a:pt x="2" y="31"/>
                    </a:lnTo>
                    <a:lnTo>
                      <a:pt x="8" y="38"/>
                    </a:lnTo>
                    <a:lnTo>
                      <a:pt x="13" y="44"/>
                    </a:lnTo>
                    <a:lnTo>
                      <a:pt x="23" y="46"/>
                    </a:lnTo>
                    <a:lnTo>
                      <a:pt x="23" y="46"/>
                    </a:lnTo>
                    <a:lnTo>
                      <a:pt x="23" y="46"/>
                    </a:lnTo>
                    <a:lnTo>
                      <a:pt x="25" y="44"/>
                    </a:lnTo>
                    <a:lnTo>
                      <a:pt x="25" y="42"/>
                    </a:lnTo>
                    <a:lnTo>
                      <a:pt x="23" y="42"/>
                    </a:lnTo>
                    <a:lnTo>
                      <a:pt x="23" y="42"/>
                    </a:lnTo>
                    <a:lnTo>
                      <a:pt x="15" y="40"/>
                    </a:lnTo>
                    <a:lnTo>
                      <a:pt x="10" y="36"/>
                    </a:lnTo>
                    <a:lnTo>
                      <a:pt x="6" y="31"/>
                    </a:lnTo>
                    <a:lnTo>
                      <a:pt x="4" y="23"/>
                    </a:lnTo>
                    <a:lnTo>
                      <a:pt x="6" y="15"/>
                    </a:lnTo>
                    <a:lnTo>
                      <a:pt x="10" y="10"/>
                    </a:lnTo>
                    <a:lnTo>
                      <a:pt x="15" y="6"/>
                    </a:lnTo>
                    <a:lnTo>
                      <a:pt x="23" y="4"/>
                    </a:lnTo>
                    <a:lnTo>
                      <a:pt x="29" y="4"/>
                    </a:lnTo>
                    <a:lnTo>
                      <a:pt x="34" y="8"/>
                    </a:lnTo>
                    <a:lnTo>
                      <a:pt x="34" y="6"/>
                    </a:lnTo>
                    <a:lnTo>
                      <a:pt x="34" y="4"/>
                    </a:lnTo>
                    <a:close/>
                  </a:path>
                </a:pathLst>
              </a:custGeom>
              <a:solidFill>
                <a:srgbClr val="F1D66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32" name="Freeform 432"/>
              <p:cNvSpPr/>
              <p:nvPr/>
            </p:nvSpPr>
            <p:spPr bwMode="auto">
              <a:xfrm>
                <a:off x="1485" y="1437"/>
                <a:ext cx="33" cy="41"/>
              </a:xfrm>
              <a:custGeom>
                <a:avLst/>
                <a:gdLst/>
                <a:ahLst/>
                <a:cxnLst>
                  <a:cxn ang="0">
                    <a:pos x="32" y="4"/>
                  </a:cxn>
                  <a:cxn ang="0">
                    <a:pos x="27" y="0"/>
                  </a:cxn>
                  <a:cxn ang="0">
                    <a:pos x="21" y="0"/>
                  </a:cxn>
                  <a:cxn ang="0">
                    <a:pos x="13" y="2"/>
                  </a:cxn>
                  <a:cxn ang="0">
                    <a:pos x="6" y="6"/>
                  </a:cxn>
                  <a:cxn ang="0">
                    <a:pos x="2" y="13"/>
                  </a:cxn>
                  <a:cxn ang="0">
                    <a:pos x="0" y="21"/>
                  </a:cxn>
                  <a:cxn ang="0">
                    <a:pos x="2" y="29"/>
                  </a:cxn>
                  <a:cxn ang="0">
                    <a:pos x="6" y="36"/>
                  </a:cxn>
                  <a:cxn ang="0">
                    <a:pos x="13" y="40"/>
                  </a:cxn>
                  <a:cxn ang="0">
                    <a:pos x="21" y="42"/>
                  </a:cxn>
                  <a:cxn ang="0">
                    <a:pos x="21" y="42"/>
                  </a:cxn>
                  <a:cxn ang="0">
                    <a:pos x="23" y="42"/>
                  </a:cxn>
                  <a:cxn ang="0">
                    <a:pos x="23" y="40"/>
                  </a:cxn>
                  <a:cxn ang="0">
                    <a:pos x="23" y="38"/>
                  </a:cxn>
                  <a:cxn ang="0">
                    <a:pos x="21" y="38"/>
                  </a:cxn>
                  <a:cxn ang="0">
                    <a:pos x="21" y="38"/>
                  </a:cxn>
                  <a:cxn ang="0">
                    <a:pos x="15" y="36"/>
                  </a:cxn>
                  <a:cxn ang="0">
                    <a:pos x="10" y="32"/>
                  </a:cxn>
                  <a:cxn ang="0">
                    <a:pos x="6" y="27"/>
                  </a:cxn>
                  <a:cxn ang="0">
                    <a:pos x="4" y="21"/>
                  </a:cxn>
                  <a:cxn ang="0">
                    <a:pos x="6" y="13"/>
                  </a:cxn>
                  <a:cxn ang="0">
                    <a:pos x="10" y="8"/>
                  </a:cxn>
                  <a:cxn ang="0">
                    <a:pos x="15" y="6"/>
                  </a:cxn>
                  <a:cxn ang="0">
                    <a:pos x="21" y="4"/>
                  </a:cxn>
                  <a:cxn ang="0">
                    <a:pos x="27" y="4"/>
                  </a:cxn>
                  <a:cxn ang="0">
                    <a:pos x="30" y="8"/>
                  </a:cxn>
                  <a:cxn ang="0">
                    <a:pos x="32" y="6"/>
                  </a:cxn>
                  <a:cxn ang="0">
                    <a:pos x="32" y="4"/>
                  </a:cxn>
                </a:cxnLst>
                <a:rect l="0" t="0" r="r" b="b"/>
                <a:pathLst>
                  <a:path w="32" h="42">
                    <a:moveTo>
                      <a:pt x="32" y="4"/>
                    </a:moveTo>
                    <a:lnTo>
                      <a:pt x="27" y="0"/>
                    </a:lnTo>
                    <a:lnTo>
                      <a:pt x="21" y="0"/>
                    </a:lnTo>
                    <a:lnTo>
                      <a:pt x="13" y="2"/>
                    </a:lnTo>
                    <a:lnTo>
                      <a:pt x="6" y="6"/>
                    </a:lnTo>
                    <a:lnTo>
                      <a:pt x="2" y="13"/>
                    </a:lnTo>
                    <a:lnTo>
                      <a:pt x="0" y="21"/>
                    </a:lnTo>
                    <a:lnTo>
                      <a:pt x="2" y="29"/>
                    </a:lnTo>
                    <a:lnTo>
                      <a:pt x="6" y="36"/>
                    </a:lnTo>
                    <a:lnTo>
                      <a:pt x="13" y="40"/>
                    </a:lnTo>
                    <a:lnTo>
                      <a:pt x="21" y="42"/>
                    </a:lnTo>
                    <a:lnTo>
                      <a:pt x="21" y="42"/>
                    </a:lnTo>
                    <a:lnTo>
                      <a:pt x="23" y="42"/>
                    </a:lnTo>
                    <a:lnTo>
                      <a:pt x="23" y="40"/>
                    </a:lnTo>
                    <a:lnTo>
                      <a:pt x="23" y="38"/>
                    </a:lnTo>
                    <a:lnTo>
                      <a:pt x="21" y="38"/>
                    </a:lnTo>
                    <a:lnTo>
                      <a:pt x="21" y="38"/>
                    </a:lnTo>
                    <a:lnTo>
                      <a:pt x="15" y="36"/>
                    </a:lnTo>
                    <a:lnTo>
                      <a:pt x="10" y="32"/>
                    </a:lnTo>
                    <a:lnTo>
                      <a:pt x="6" y="27"/>
                    </a:lnTo>
                    <a:lnTo>
                      <a:pt x="4" y="21"/>
                    </a:lnTo>
                    <a:lnTo>
                      <a:pt x="6" y="13"/>
                    </a:lnTo>
                    <a:lnTo>
                      <a:pt x="10" y="8"/>
                    </a:lnTo>
                    <a:lnTo>
                      <a:pt x="15" y="6"/>
                    </a:lnTo>
                    <a:lnTo>
                      <a:pt x="21" y="4"/>
                    </a:lnTo>
                    <a:lnTo>
                      <a:pt x="27" y="4"/>
                    </a:lnTo>
                    <a:lnTo>
                      <a:pt x="30" y="8"/>
                    </a:lnTo>
                    <a:lnTo>
                      <a:pt x="32" y="6"/>
                    </a:lnTo>
                    <a:lnTo>
                      <a:pt x="32" y="4"/>
                    </a:lnTo>
                    <a:close/>
                  </a:path>
                </a:pathLst>
              </a:custGeom>
              <a:solidFill>
                <a:srgbClr val="F1D86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33" name="Freeform 433"/>
              <p:cNvSpPr/>
              <p:nvPr/>
            </p:nvSpPr>
            <p:spPr bwMode="auto">
              <a:xfrm>
                <a:off x="1487" y="1438"/>
                <a:ext cx="30" cy="38"/>
              </a:xfrm>
              <a:custGeom>
                <a:avLst/>
                <a:gdLst/>
                <a:ahLst/>
                <a:cxnLst>
                  <a:cxn ang="0">
                    <a:pos x="30" y="4"/>
                  </a:cxn>
                  <a:cxn ang="0">
                    <a:pos x="25" y="0"/>
                  </a:cxn>
                  <a:cxn ang="0">
                    <a:pos x="19" y="0"/>
                  </a:cxn>
                  <a:cxn ang="0">
                    <a:pos x="11" y="2"/>
                  </a:cxn>
                  <a:cxn ang="0">
                    <a:pos x="6" y="6"/>
                  </a:cxn>
                  <a:cxn ang="0">
                    <a:pos x="2" y="11"/>
                  </a:cxn>
                  <a:cxn ang="0">
                    <a:pos x="0" y="19"/>
                  </a:cxn>
                  <a:cxn ang="0">
                    <a:pos x="2" y="27"/>
                  </a:cxn>
                  <a:cxn ang="0">
                    <a:pos x="6" y="32"/>
                  </a:cxn>
                  <a:cxn ang="0">
                    <a:pos x="11" y="36"/>
                  </a:cxn>
                  <a:cxn ang="0">
                    <a:pos x="19" y="38"/>
                  </a:cxn>
                  <a:cxn ang="0">
                    <a:pos x="19" y="38"/>
                  </a:cxn>
                  <a:cxn ang="0">
                    <a:pos x="21" y="38"/>
                  </a:cxn>
                  <a:cxn ang="0">
                    <a:pos x="21" y="36"/>
                  </a:cxn>
                  <a:cxn ang="0">
                    <a:pos x="21" y="34"/>
                  </a:cxn>
                  <a:cxn ang="0">
                    <a:pos x="21" y="34"/>
                  </a:cxn>
                  <a:cxn ang="0">
                    <a:pos x="19" y="34"/>
                  </a:cxn>
                  <a:cxn ang="0">
                    <a:pos x="13" y="32"/>
                  </a:cxn>
                  <a:cxn ang="0">
                    <a:pos x="8" y="29"/>
                  </a:cxn>
                  <a:cxn ang="0">
                    <a:pos x="6" y="25"/>
                  </a:cxn>
                  <a:cxn ang="0">
                    <a:pos x="4" y="19"/>
                  </a:cxn>
                  <a:cxn ang="0">
                    <a:pos x="6" y="13"/>
                  </a:cxn>
                  <a:cxn ang="0">
                    <a:pos x="8" y="8"/>
                  </a:cxn>
                  <a:cxn ang="0">
                    <a:pos x="13" y="4"/>
                  </a:cxn>
                  <a:cxn ang="0">
                    <a:pos x="19" y="4"/>
                  </a:cxn>
                  <a:cxn ang="0">
                    <a:pos x="25" y="4"/>
                  </a:cxn>
                  <a:cxn ang="0">
                    <a:pos x="28" y="8"/>
                  </a:cxn>
                  <a:cxn ang="0">
                    <a:pos x="28" y="6"/>
                  </a:cxn>
                  <a:cxn ang="0">
                    <a:pos x="30" y="4"/>
                  </a:cxn>
                </a:cxnLst>
                <a:rect l="0" t="0" r="r" b="b"/>
                <a:pathLst>
                  <a:path w="30" h="38">
                    <a:moveTo>
                      <a:pt x="30" y="4"/>
                    </a:moveTo>
                    <a:lnTo>
                      <a:pt x="25" y="0"/>
                    </a:lnTo>
                    <a:lnTo>
                      <a:pt x="19" y="0"/>
                    </a:lnTo>
                    <a:lnTo>
                      <a:pt x="11" y="2"/>
                    </a:lnTo>
                    <a:lnTo>
                      <a:pt x="6" y="6"/>
                    </a:lnTo>
                    <a:lnTo>
                      <a:pt x="2" y="11"/>
                    </a:lnTo>
                    <a:lnTo>
                      <a:pt x="0" y="19"/>
                    </a:lnTo>
                    <a:lnTo>
                      <a:pt x="2" y="27"/>
                    </a:lnTo>
                    <a:lnTo>
                      <a:pt x="6" y="32"/>
                    </a:lnTo>
                    <a:lnTo>
                      <a:pt x="11" y="36"/>
                    </a:lnTo>
                    <a:lnTo>
                      <a:pt x="19" y="38"/>
                    </a:lnTo>
                    <a:lnTo>
                      <a:pt x="19" y="38"/>
                    </a:lnTo>
                    <a:lnTo>
                      <a:pt x="21" y="38"/>
                    </a:lnTo>
                    <a:lnTo>
                      <a:pt x="21" y="36"/>
                    </a:lnTo>
                    <a:lnTo>
                      <a:pt x="21" y="34"/>
                    </a:lnTo>
                    <a:lnTo>
                      <a:pt x="21" y="34"/>
                    </a:lnTo>
                    <a:lnTo>
                      <a:pt x="19" y="34"/>
                    </a:lnTo>
                    <a:lnTo>
                      <a:pt x="13" y="32"/>
                    </a:lnTo>
                    <a:lnTo>
                      <a:pt x="8" y="29"/>
                    </a:lnTo>
                    <a:lnTo>
                      <a:pt x="6" y="25"/>
                    </a:lnTo>
                    <a:lnTo>
                      <a:pt x="4" y="19"/>
                    </a:lnTo>
                    <a:lnTo>
                      <a:pt x="6" y="13"/>
                    </a:lnTo>
                    <a:lnTo>
                      <a:pt x="8" y="8"/>
                    </a:lnTo>
                    <a:lnTo>
                      <a:pt x="13" y="4"/>
                    </a:lnTo>
                    <a:lnTo>
                      <a:pt x="19" y="4"/>
                    </a:lnTo>
                    <a:lnTo>
                      <a:pt x="25" y="4"/>
                    </a:lnTo>
                    <a:lnTo>
                      <a:pt x="28" y="8"/>
                    </a:lnTo>
                    <a:lnTo>
                      <a:pt x="28" y="6"/>
                    </a:lnTo>
                    <a:lnTo>
                      <a:pt x="30" y="4"/>
                    </a:lnTo>
                    <a:close/>
                  </a:path>
                </a:pathLst>
              </a:custGeom>
              <a:solidFill>
                <a:srgbClr val="F1DA6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34" name="Freeform 434"/>
              <p:cNvSpPr/>
              <p:nvPr/>
            </p:nvSpPr>
            <p:spPr bwMode="auto">
              <a:xfrm>
                <a:off x="1490" y="1440"/>
                <a:ext cx="25" cy="34"/>
              </a:xfrm>
              <a:custGeom>
                <a:avLst/>
                <a:gdLst/>
                <a:ahLst/>
                <a:cxnLst>
                  <a:cxn ang="0">
                    <a:pos x="26" y="4"/>
                  </a:cxn>
                  <a:cxn ang="0">
                    <a:pos x="23" y="0"/>
                  </a:cxn>
                  <a:cxn ang="0">
                    <a:pos x="17" y="0"/>
                  </a:cxn>
                  <a:cxn ang="0">
                    <a:pos x="11" y="2"/>
                  </a:cxn>
                  <a:cxn ang="0">
                    <a:pos x="6" y="4"/>
                  </a:cxn>
                  <a:cxn ang="0">
                    <a:pos x="2" y="9"/>
                  </a:cxn>
                  <a:cxn ang="0">
                    <a:pos x="0" y="17"/>
                  </a:cxn>
                  <a:cxn ang="0">
                    <a:pos x="2" y="23"/>
                  </a:cxn>
                  <a:cxn ang="0">
                    <a:pos x="6" y="28"/>
                  </a:cxn>
                  <a:cxn ang="0">
                    <a:pos x="11" y="32"/>
                  </a:cxn>
                  <a:cxn ang="0">
                    <a:pos x="17" y="34"/>
                  </a:cxn>
                  <a:cxn ang="0">
                    <a:pos x="17" y="34"/>
                  </a:cxn>
                  <a:cxn ang="0">
                    <a:pos x="19" y="34"/>
                  </a:cxn>
                  <a:cxn ang="0">
                    <a:pos x="19" y="32"/>
                  </a:cxn>
                  <a:cxn ang="0">
                    <a:pos x="19" y="30"/>
                  </a:cxn>
                  <a:cxn ang="0">
                    <a:pos x="19" y="30"/>
                  </a:cxn>
                  <a:cxn ang="0">
                    <a:pos x="17" y="30"/>
                  </a:cxn>
                  <a:cxn ang="0">
                    <a:pos x="11" y="28"/>
                  </a:cxn>
                  <a:cxn ang="0">
                    <a:pos x="7" y="27"/>
                  </a:cxn>
                  <a:cxn ang="0">
                    <a:pos x="6" y="23"/>
                  </a:cxn>
                  <a:cxn ang="0">
                    <a:pos x="4" y="17"/>
                  </a:cxn>
                  <a:cxn ang="0">
                    <a:pos x="6" y="11"/>
                  </a:cxn>
                  <a:cxn ang="0">
                    <a:pos x="7" y="8"/>
                  </a:cxn>
                  <a:cxn ang="0">
                    <a:pos x="11" y="4"/>
                  </a:cxn>
                  <a:cxn ang="0">
                    <a:pos x="17" y="4"/>
                  </a:cxn>
                  <a:cxn ang="0">
                    <a:pos x="23" y="4"/>
                  </a:cxn>
                  <a:cxn ang="0">
                    <a:pos x="26" y="8"/>
                  </a:cxn>
                  <a:cxn ang="0">
                    <a:pos x="26" y="6"/>
                  </a:cxn>
                  <a:cxn ang="0">
                    <a:pos x="26" y="4"/>
                  </a:cxn>
                </a:cxnLst>
                <a:rect l="0" t="0" r="r" b="b"/>
                <a:pathLst>
                  <a:path w="26" h="34">
                    <a:moveTo>
                      <a:pt x="26" y="4"/>
                    </a:moveTo>
                    <a:lnTo>
                      <a:pt x="23" y="0"/>
                    </a:lnTo>
                    <a:lnTo>
                      <a:pt x="17" y="0"/>
                    </a:lnTo>
                    <a:lnTo>
                      <a:pt x="11" y="2"/>
                    </a:lnTo>
                    <a:lnTo>
                      <a:pt x="6" y="4"/>
                    </a:lnTo>
                    <a:lnTo>
                      <a:pt x="2" y="9"/>
                    </a:lnTo>
                    <a:lnTo>
                      <a:pt x="0" y="17"/>
                    </a:lnTo>
                    <a:lnTo>
                      <a:pt x="2" y="23"/>
                    </a:lnTo>
                    <a:lnTo>
                      <a:pt x="6" y="28"/>
                    </a:lnTo>
                    <a:lnTo>
                      <a:pt x="11" y="32"/>
                    </a:lnTo>
                    <a:lnTo>
                      <a:pt x="17" y="34"/>
                    </a:lnTo>
                    <a:lnTo>
                      <a:pt x="17" y="34"/>
                    </a:lnTo>
                    <a:lnTo>
                      <a:pt x="19" y="34"/>
                    </a:lnTo>
                    <a:lnTo>
                      <a:pt x="19" y="32"/>
                    </a:lnTo>
                    <a:lnTo>
                      <a:pt x="19" y="30"/>
                    </a:lnTo>
                    <a:lnTo>
                      <a:pt x="19" y="30"/>
                    </a:lnTo>
                    <a:lnTo>
                      <a:pt x="17" y="30"/>
                    </a:lnTo>
                    <a:lnTo>
                      <a:pt x="11" y="28"/>
                    </a:lnTo>
                    <a:lnTo>
                      <a:pt x="7" y="27"/>
                    </a:lnTo>
                    <a:lnTo>
                      <a:pt x="6" y="23"/>
                    </a:lnTo>
                    <a:lnTo>
                      <a:pt x="4" y="17"/>
                    </a:lnTo>
                    <a:lnTo>
                      <a:pt x="6" y="11"/>
                    </a:lnTo>
                    <a:lnTo>
                      <a:pt x="7" y="8"/>
                    </a:lnTo>
                    <a:lnTo>
                      <a:pt x="11" y="4"/>
                    </a:lnTo>
                    <a:lnTo>
                      <a:pt x="17" y="4"/>
                    </a:lnTo>
                    <a:lnTo>
                      <a:pt x="23" y="4"/>
                    </a:lnTo>
                    <a:lnTo>
                      <a:pt x="26" y="8"/>
                    </a:lnTo>
                    <a:lnTo>
                      <a:pt x="26" y="6"/>
                    </a:lnTo>
                    <a:lnTo>
                      <a:pt x="26" y="4"/>
                    </a:lnTo>
                    <a:close/>
                  </a:path>
                </a:pathLst>
              </a:custGeom>
              <a:solidFill>
                <a:srgbClr val="F2DB6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35" name="Freeform 435"/>
              <p:cNvSpPr/>
              <p:nvPr/>
            </p:nvSpPr>
            <p:spPr bwMode="auto">
              <a:xfrm>
                <a:off x="1491" y="1442"/>
                <a:ext cx="24" cy="30"/>
              </a:xfrm>
              <a:custGeom>
                <a:avLst/>
                <a:gdLst/>
                <a:ahLst/>
                <a:cxnLst>
                  <a:cxn ang="0">
                    <a:pos x="24" y="4"/>
                  </a:cxn>
                  <a:cxn ang="0">
                    <a:pos x="21" y="0"/>
                  </a:cxn>
                  <a:cxn ang="0">
                    <a:pos x="15" y="0"/>
                  </a:cxn>
                  <a:cxn ang="0">
                    <a:pos x="9" y="0"/>
                  </a:cxn>
                  <a:cxn ang="0">
                    <a:pos x="4" y="4"/>
                  </a:cxn>
                  <a:cxn ang="0">
                    <a:pos x="2" y="9"/>
                  </a:cxn>
                  <a:cxn ang="0">
                    <a:pos x="0" y="15"/>
                  </a:cxn>
                  <a:cxn ang="0">
                    <a:pos x="2" y="21"/>
                  </a:cxn>
                  <a:cxn ang="0">
                    <a:pos x="4" y="25"/>
                  </a:cxn>
                  <a:cxn ang="0">
                    <a:pos x="9" y="28"/>
                  </a:cxn>
                  <a:cxn ang="0">
                    <a:pos x="15" y="30"/>
                  </a:cxn>
                  <a:cxn ang="0">
                    <a:pos x="17" y="30"/>
                  </a:cxn>
                  <a:cxn ang="0">
                    <a:pos x="17" y="30"/>
                  </a:cxn>
                  <a:cxn ang="0">
                    <a:pos x="17" y="28"/>
                  </a:cxn>
                  <a:cxn ang="0">
                    <a:pos x="17" y="26"/>
                  </a:cxn>
                  <a:cxn ang="0">
                    <a:pos x="17" y="26"/>
                  </a:cxn>
                  <a:cxn ang="0">
                    <a:pos x="15" y="26"/>
                  </a:cxn>
                  <a:cxn ang="0">
                    <a:pos x="11" y="25"/>
                  </a:cxn>
                  <a:cxn ang="0">
                    <a:pos x="7" y="23"/>
                  </a:cxn>
                  <a:cxn ang="0">
                    <a:pos x="5" y="19"/>
                  </a:cxn>
                  <a:cxn ang="0">
                    <a:pos x="4" y="15"/>
                  </a:cxn>
                  <a:cxn ang="0">
                    <a:pos x="5" y="9"/>
                  </a:cxn>
                  <a:cxn ang="0">
                    <a:pos x="7" y="7"/>
                  </a:cxn>
                  <a:cxn ang="0">
                    <a:pos x="11" y="4"/>
                  </a:cxn>
                  <a:cxn ang="0">
                    <a:pos x="15" y="4"/>
                  </a:cxn>
                  <a:cxn ang="0">
                    <a:pos x="19" y="4"/>
                  </a:cxn>
                  <a:cxn ang="0">
                    <a:pos x="23" y="7"/>
                  </a:cxn>
                  <a:cxn ang="0">
                    <a:pos x="24" y="6"/>
                  </a:cxn>
                  <a:cxn ang="0">
                    <a:pos x="24" y="4"/>
                  </a:cxn>
                </a:cxnLst>
                <a:rect l="0" t="0" r="r" b="b"/>
                <a:pathLst>
                  <a:path w="24" h="30">
                    <a:moveTo>
                      <a:pt x="24" y="4"/>
                    </a:moveTo>
                    <a:lnTo>
                      <a:pt x="21" y="0"/>
                    </a:lnTo>
                    <a:lnTo>
                      <a:pt x="15" y="0"/>
                    </a:lnTo>
                    <a:lnTo>
                      <a:pt x="9" y="0"/>
                    </a:lnTo>
                    <a:lnTo>
                      <a:pt x="4" y="4"/>
                    </a:lnTo>
                    <a:lnTo>
                      <a:pt x="2" y="9"/>
                    </a:lnTo>
                    <a:lnTo>
                      <a:pt x="0" y="15"/>
                    </a:lnTo>
                    <a:lnTo>
                      <a:pt x="2" y="21"/>
                    </a:lnTo>
                    <a:lnTo>
                      <a:pt x="4" y="25"/>
                    </a:lnTo>
                    <a:lnTo>
                      <a:pt x="9" y="28"/>
                    </a:lnTo>
                    <a:lnTo>
                      <a:pt x="15" y="30"/>
                    </a:lnTo>
                    <a:lnTo>
                      <a:pt x="17" y="30"/>
                    </a:lnTo>
                    <a:lnTo>
                      <a:pt x="17" y="30"/>
                    </a:lnTo>
                    <a:lnTo>
                      <a:pt x="17" y="28"/>
                    </a:lnTo>
                    <a:lnTo>
                      <a:pt x="17" y="26"/>
                    </a:lnTo>
                    <a:lnTo>
                      <a:pt x="17" y="26"/>
                    </a:lnTo>
                    <a:lnTo>
                      <a:pt x="15" y="26"/>
                    </a:lnTo>
                    <a:lnTo>
                      <a:pt x="11" y="25"/>
                    </a:lnTo>
                    <a:lnTo>
                      <a:pt x="7" y="23"/>
                    </a:lnTo>
                    <a:lnTo>
                      <a:pt x="5" y="19"/>
                    </a:lnTo>
                    <a:lnTo>
                      <a:pt x="4" y="15"/>
                    </a:lnTo>
                    <a:lnTo>
                      <a:pt x="5" y="9"/>
                    </a:lnTo>
                    <a:lnTo>
                      <a:pt x="7" y="7"/>
                    </a:lnTo>
                    <a:lnTo>
                      <a:pt x="11" y="4"/>
                    </a:lnTo>
                    <a:lnTo>
                      <a:pt x="15" y="4"/>
                    </a:lnTo>
                    <a:lnTo>
                      <a:pt x="19" y="4"/>
                    </a:lnTo>
                    <a:lnTo>
                      <a:pt x="23" y="7"/>
                    </a:lnTo>
                    <a:lnTo>
                      <a:pt x="24" y="6"/>
                    </a:lnTo>
                    <a:lnTo>
                      <a:pt x="24" y="4"/>
                    </a:lnTo>
                    <a:close/>
                  </a:path>
                </a:pathLst>
              </a:custGeom>
              <a:solidFill>
                <a:srgbClr val="F2DD6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36" name="Freeform 436"/>
              <p:cNvSpPr/>
              <p:nvPr/>
            </p:nvSpPr>
            <p:spPr bwMode="auto">
              <a:xfrm>
                <a:off x="1494" y="1444"/>
                <a:ext cx="21" cy="26"/>
              </a:xfrm>
              <a:custGeom>
                <a:avLst/>
                <a:gdLst/>
                <a:ahLst/>
                <a:cxnLst>
                  <a:cxn ang="0">
                    <a:pos x="22" y="4"/>
                  </a:cxn>
                  <a:cxn ang="0">
                    <a:pos x="19" y="0"/>
                  </a:cxn>
                  <a:cxn ang="0">
                    <a:pos x="13" y="0"/>
                  </a:cxn>
                  <a:cxn ang="0">
                    <a:pos x="7" y="0"/>
                  </a:cxn>
                  <a:cxn ang="0">
                    <a:pos x="3" y="4"/>
                  </a:cxn>
                  <a:cxn ang="0">
                    <a:pos x="2" y="7"/>
                  </a:cxn>
                  <a:cxn ang="0">
                    <a:pos x="0" y="13"/>
                  </a:cxn>
                  <a:cxn ang="0">
                    <a:pos x="2" y="19"/>
                  </a:cxn>
                  <a:cxn ang="0">
                    <a:pos x="3" y="23"/>
                  </a:cxn>
                  <a:cxn ang="0">
                    <a:pos x="7" y="24"/>
                  </a:cxn>
                  <a:cxn ang="0">
                    <a:pos x="13" y="26"/>
                  </a:cxn>
                  <a:cxn ang="0">
                    <a:pos x="15" y="26"/>
                  </a:cxn>
                  <a:cxn ang="0">
                    <a:pos x="15" y="26"/>
                  </a:cxn>
                  <a:cxn ang="0">
                    <a:pos x="15" y="24"/>
                  </a:cxn>
                  <a:cxn ang="0">
                    <a:pos x="17" y="23"/>
                  </a:cxn>
                  <a:cxn ang="0">
                    <a:pos x="17" y="23"/>
                  </a:cxn>
                  <a:cxn ang="0">
                    <a:pos x="17" y="23"/>
                  </a:cxn>
                  <a:cxn ang="0">
                    <a:pos x="15" y="23"/>
                  </a:cxn>
                  <a:cxn ang="0">
                    <a:pos x="13" y="23"/>
                  </a:cxn>
                  <a:cxn ang="0">
                    <a:pos x="9" y="21"/>
                  </a:cxn>
                  <a:cxn ang="0">
                    <a:pos x="7" y="19"/>
                  </a:cxn>
                  <a:cxn ang="0">
                    <a:pos x="3" y="17"/>
                  </a:cxn>
                  <a:cxn ang="0">
                    <a:pos x="3" y="13"/>
                  </a:cxn>
                  <a:cxn ang="0">
                    <a:pos x="3" y="9"/>
                  </a:cxn>
                  <a:cxn ang="0">
                    <a:pos x="7" y="5"/>
                  </a:cxn>
                  <a:cxn ang="0">
                    <a:pos x="9" y="4"/>
                  </a:cxn>
                  <a:cxn ang="0">
                    <a:pos x="13" y="4"/>
                  </a:cxn>
                  <a:cxn ang="0">
                    <a:pos x="17" y="4"/>
                  </a:cxn>
                  <a:cxn ang="0">
                    <a:pos x="21" y="7"/>
                  </a:cxn>
                  <a:cxn ang="0">
                    <a:pos x="21" y="5"/>
                  </a:cxn>
                  <a:cxn ang="0">
                    <a:pos x="22" y="4"/>
                  </a:cxn>
                </a:cxnLst>
                <a:rect l="0" t="0" r="r" b="b"/>
                <a:pathLst>
                  <a:path w="22" h="26">
                    <a:moveTo>
                      <a:pt x="22" y="4"/>
                    </a:moveTo>
                    <a:lnTo>
                      <a:pt x="19" y="0"/>
                    </a:lnTo>
                    <a:lnTo>
                      <a:pt x="13" y="0"/>
                    </a:lnTo>
                    <a:lnTo>
                      <a:pt x="7" y="0"/>
                    </a:lnTo>
                    <a:lnTo>
                      <a:pt x="3" y="4"/>
                    </a:lnTo>
                    <a:lnTo>
                      <a:pt x="2" y="7"/>
                    </a:lnTo>
                    <a:lnTo>
                      <a:pt x="0" y="13"/>
                    </a:lnTo>
                    <a:lnTo>
                      <a:pt x="2" y="19"/>
                    </a:lnTo>
                    <a:lnTo>
                      <a:pt x="3" y="23"/>
                    </a:lnTo>
                    <a:lnTo>
                      <a:pt x="7" y="24"/>
                    </a:lnTo>
                    <a:lnTo>
                      <a:pt x="13" y="26"/>
                    </a:lnTo>
                    <a:lnTo>
                      <a:pt x="15" y="26"/>
                    </a:lnTo>
                    <a:lnTo>
                      <a:pt x="15" y="26"/>
                    </a:lnTo>
                    <a:lnTo>
                      <a:pt x="15" y="24"/>
                    </a:lnTo>
                    <a:lnTo>
                      <a:pt x="17" y="23"/>
                    </a:lnTo>
                    <a:lnTo>
                      <a:pt x="17" y="23"/>
                    </a:lnTo>
                    <a:lnTo>
                      <a:pt x="17" y="23"/>
                    </a:lnTo>
                    <a:lnTo>
                      <a:pt x="15" y="23"/>
                    </a:lnTo>
                    <a:lnTo>
                      <a:pt x="13" y="23"/>
                    </a:lnTo>
                    <a:lnTo>
                      <a:pt x="9" y="21"/>
                    </a:lnTo>
                    <a:lnTo>
                      <a:pt x="7" y="19"/>
                    </a:lnTo>
                    <a:lnTo>
                      <a:pt x="3" y="17"/>
                    </a:lnTo>
                    <a:lnTo>
                      <a:pt x="3" y="13"/>
                    </a:lnTo>
                    <a:lnTo>
                      <a:pt x="3" y="9"/>
                    </a:lnTo>
                    <a:lnTo>
                      <a:pt x="7" y="5"/>
                    </a:lnTo>
                    <a:lnTo>
                      <a:pt x="9" y="4"/>
                    </a:lnTo>
                    <a:lnTo>
                      <a:pt x="13" y="4"/>
                    </a:lnTo>
                    <a:lnTo>
                      <a:pt x="17" y="4"/>
                    </a:lnTo>
                    <a:lnTo>
                      <a:pt x="21" y="7"/>
                    </a:lnTo>
                    <a:lnTo>
                      <a:pt x="21" y="5"/>
                    </a:lnTo>
                    <a:lnTo>
                      <a:pt x="22" y="4"/>
                    </a:lnTo>
                    <a:close/>
                  </a:path>
                </a:pathLst>
              </a:custGeom>
              <a:solidFill>
                <a:srgbClr val="F2DF6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37" name="Freeform 437"/>
              <p:cNvSpPr/>
              <p:nvPr/>
            </p:nvSpPr>
            <p:spPr bwMode="auto">
              <a:xfrm>
                <a:off x="1495" y="1446"/>
                <a:ext cx="19" cy="23"/>
              </a:xfrm>
              <a:custGeom>
                <a:avLst/>
                <a:gdLst/>
                <a:ahLst/>
                <a:cxnLst>
                  <a:cxn ang="0">
                    <a:pos x="19" y="3"/>
                  </a:cxn>
                  <a:cxn ang="0">
                    <a:pos x="15" y="0"/>
                  </a:cxn>
                  <a:cxn ang="0">
                    <a:pos x="11" y="0"/>
                  </a:cxn>
                  <a:cxn ang="0">
                    <a:pos x="7" y="0"/>
                  </a:cxn>
                  <a:cxn ang="0">
                    <a:pos x="3" y="3"/>
                  </a:cxn>
                  <a:cxn ang="0">
                    <a:pos x="1" y="5"/>
                  </a:cxn>
                  <a:cxn ang="0">
                    <a:pos x="0" y="11"/>
                  </a:cxn>
                  <a:cxn ang="0">
                    <a:pos x="1" y="15"/>
                  </a:cxn>
                  <a:cxn ang="0">
                    <a:pos x="3" y="19"/>
                  </a:cxn>
                  <a:cxn ang="0">
                    <a:pos x="7" y="21"/>
                  </a:cxn>
                  <a:cxn ang="0">
                    <a:pos x="11" y="22"/>
                  </a:cxn>
                  <a:cxn ang="0">
                    <a:pos x="13" y="22"/>
                  </a:cxn>
                  <a:cxn ang="0">
                    <a:pos x="13" y="22"/>
                  </a:cxn>
                  <a:cxn ang="0">
                    <a:pos x="15" y="21"/>
                  </a:cxn>
                  <a:cxn ang="0">
                    <a:pos x="15" y="21"/>
                  </a:cxn>
                  <a:cxn ang="0">
                    <a:pos x="15" y="19"/>
                  </a:cxn>
                  <a:cxn ang="0">
                    <a:pos x="15" y="17"/>
                  </a:cxn>
                  <a:cxn ang="0">
                    <a:pos x="13" y="19"/>
                  </a:cxn>
                  <a:cxn ang="0">
                    <a:pos x="11" y="19"/>
                  </a:cxn>
                  <a:cxn ang="0">
                    <a:pos x="7" y="17"/>
                  </a:cxn>
                  <a:cxn ang="0">
                    <a:pos x="5" y="17"/>
                  </a:cxn>
                  <a:cxn ang="0">
                    <a:pos x="3" y="13"/>
                  </a:cxn>
                  <a:cxn ang="0">
                    <a:pos x="3" y="11"/>
                  </a:cxn>
                  <a:cxn ang="0">
                    <a:pos x="3" y="7"/>
                  </a:cxn>
                  <a:cxn ang="0">
                    <a:pos x="5" y="5"/>
                  </a:cxn>
                  <a:cxn ang="0">
                    <a:pos x="7" y="3"/>
                  </a:cxn>
                  <a:cxn ang="0">
                    <a:pos x="11" y="3"/>
                  </a:cxn>
                  <a:cxn ang="0">
                    <a:pos x="15" y="3"/>
                  </a:cxn>
                  <a:cxn ang="0">
                    <a:pos x="19" y="7"/>
                  </a:cxn>
                  <a:cxn ang="0">
                    <a:pos x="19" y="5"/>
                  </a:cxn>
                  <a:cxn ang="0">
                    <a:pos x="19" y="3"/>
                  </a:cxn>
                </a:cxnLst>
                <a:rect l="0" t="0" r="r" b="b"/>
                <a:pathLst>
                  <a:path w="19" h="22">
                    <a:moveTo>
                      <a:pt x="19" y="3"/>
                    </a:moveTo>
                    <a:lnTo>
                      <a:pt x="15" y="0"/>
                    </a:lnTo>
                    <a:lnTo>
                      <a:pt x="11" y="0"/>
                    </a:lnTo>
                    <a:lnTo>
                      <a:pt x="7" y="0"/>
                    </a:lnTo>
                    <a:lnTo>
                      <a:pt x="3" y="3"/>
                    </a:lnTo>
                    <a:lnTo>
                      <a:pt x="1" y="5"/>
                    </a:lnTo>
                    <a:lnTo>
                      <a:pt x="0" y="11"/>
                    </a:lnTo>
                    <a:lnTo>
                      <a:pt x="1" y="15"/>
                    </a:lnTo>
                    <a:lnTo>
                      <a:pt x="3" y="19"/>
                    </a:lnTo>
                    <a:lnTo>
                      <a:pt x="7" y="21"/>
                    </a:lnTo>
                    <a:lnTo>
                      <a:pt x="11" y="22"/>
                    </a:lnTo>
                    <a:lnTo>
                      <a:pt x="13" y="22"/>
                    </a:lnTo>
                    <a:lnTo>
                      <a:pt x="13" y="22"/>
                    </a:lnTo>
                    <a:lnTo>
                      <a:pt x="15" y="21"/>
                    </a:lnTo>
                    <a:lnTo>
                      <a:pt x="15" y="21"/>
                    </a:lnTo>
                    <a:lnTo>
                      <a:pt x="15" y="19"/>
                    </a:lnTo>
                    <a:lnTo>
                      <a:pt x="15" y="17"/>
                    </a:lnTo>
                    <a:lnTo>
                      <a:pt x="13" y="19"/>
                    </a:lnTo>
                    <a:lnTo>
                      <a:pt x="11" y="19"/>
                    </a:lnTo>
                    <a:lnTo>
                      <a:pt x="7" y="17"/>
                    </a:lnTo>
                    <a:lnTo>
                      <a:pt x="5" y="17"/>
                    </a:lnTo>
                    <a:lnTo>
                      <a:pt x="3" y="13"/>
                    </a:lnTo>
                    <a:lnTo>
                      <a:pt x="3" y="11"/>
                    </a:lnTo>
                    <a:lnTo>
                      <a:pt x="3" y="7"/>
                    </a:lnTo>
                    <a:lnTo>
                      <a:pt x="5" y="5"/>
                    </a:lnTo>
                    <a:lnTo>
                      <a:pt x="7" y="3"/>
                    </a:lnTo>
                    <a:lnTo>
                      <a:pt x="11" y="3"/>
                    </a:lnTo>
                    <a:lnTo>
                      <a:pt x="15" y="3"/>
                    </a:lnTo>
                    <a:lnTo>
                      <a:pt x="19" y="7"/>
                    </a:lnTo>
                    <a:lnTo>
                      <a:pt x="19" y="5"/>
                    </a:lnTo>
                    <a:lnTo>
                      <a:pt x="19" y="3"/>
                    </a:lnTo>
                    <a:close/>
                  </a:path>
                </a:pathLst>
              </a:custGeom>
              <a:solidFill>
                <a:srgbClr val="F2E06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38" name="Freeform 438"/>
              <p:cNvSpPr/>
              <p:nvPr/>
            </p:nvSpPr>
            <p:spPr bwMode="auto">
              <a:xfrm>
                <a:off x="1496" y="1448"/>
                <a:ext cx="18" cy="21"/>
              </a:xfrm>
              <a:custGeom>
                <a:avLst/>
                <a:gdLst/>
                <a:ahLst/>
                <a:cxnLst>
                  <a:cxn ang="0">
                    <a:pos x="18" y="3"/>
                  </a:cxn>
                  <a:cxn ang="0">
                    <a:pos x="14" y="0"/>
                  </a:cxn>
                  <a:cxn ang="0">
                    <a:pos x="10" y="0"/>
                  </a:cxn>
                  <a:cxn ang="0">
                    <a:pos x="6" y="0"/>
                  </a:cxn>
                  <a:cxn ang="0">
                    <a:pos x="4" y="1"/>
                  </a:cxn>
                  <a:cxn ang="0">
                    <a:pos x="0" y="5"/>
                  </a:cxn>
                  <a:cxn ang="0">
                    <a:pos x="0" y="9"/>
                  </a:cxn>
                  <a:cxn ang="0">
                    <a:pos x="0" y="13"/>
                  </a:cxn>
                  <a:cxn ang="0">
                    <a:pos x="4" y="15"/>
                  </a:cxn>
                  <a:cxn ang="0">
                    <a:pos x="6" y="17"/>
                  </a:cxn>
                  <a:cxn ang="0">
                    <a:pos x="10" y="19"/>
                  </a:cxn>
                  <a:cxn ang="0">
                    <a:pos x="12" y="19"/>
                  </a:cxn>
                  <a:cxn ang="0">
                    <a:pos x="14" y="19"/>
                  </a:cxn>
                  <a:cxn ang="0">
                    <a:pos x="14" y="15"/>
                  </a:cxn>
                  <a:cxn ang="0">
                    <a:pos x="14" y="13"/>
                  </a:cxn>
                  <a:cxn ang="0">
                    <a:pos x="12" y="13"/>
                  </a:cxn>
                  <a:cxn ang="0">
                    <a:pos x="10" y="15"/>
                  </a:cxn>
                  <a:cxn ang="0">
                    <a:pos x="6" y="13"/>
                  </a:cxn>
                  <a:cxn ang="0">
                    <a:pos x="4" y="9"/>
                  </a:cxn>
                  <a:cxn ang="0">
                    <a:pos x="6" y="5"/>
                  </a:cxn>
                  <a:cxn ang="0">
                    <a:pos x="10" y="3"/>
                  </a:cxn>
                  <a:cxn ang="0">
                    <a:pos x="14" y="5"/>
                  </a:cxn>
                  <a:cxn ang="0">
                    <a:pos x="16" y="9"/>
                  </a:cxn>
                  <a:cxn ang="0">
                    <a:pos x="16" y="5"/>
                  </a:cxn>
                  <a:cxn ang="0">
                    <a:pos x="18" y="3"/>
                  </a:cxn>
                </a:cxnLst>
                <a:rect l="0" t="0" r="r" b="b"/>
                <a:pathLst>
                  <a:path w="18" h="19">
                    <a:moveTo>
                      <a:pt x="18" y="3"/>
                    </a:moveTo>
                    <a:lnTo>
                      <a:pt x="14" y="0"/>
                    </a:lnTo>
                    <a:lnTo>
                      <a:pt x="10" y="0"/>
                    </a:lnTo>
                    <a:lnTo>
                      <a:pt x="6" y="0"/>
                    </a:lnTo>
                    <a:lnTo>
                      <a:pt x="4" y="1"/>
                    </a:lnTo>
                    <a:lnTo>
                      <a:pt x="0" y="5"/>
                    </a:lnTo>
                    <a:lnTo>
                      <a:pt x="0" y="9"/>
                    </a:lnTo>
                    <a:lnTo>
                      <a:pt x="0" y="13"/>
                    </a:lnTo>
                    <a:lnTo>
                      <a:pt x="4" y="15"/>
                    </a:lnTo>
                    <a:lnTo>
                      <a:pt x="6" y="17"/>
                    </a:lnTo>
                    <a:lnTo>
                      <a:pt x="10" y="19"/>
                    </a:lnTo>
                    <a:lnTo>
                      <a:pt x="12" y="19"/>
                    </a:lnTo>
                    <a:lnTo>
                      <a:pt x="14" y="19"/>
                    </a:lnTo>
                    <a:lnTo>
                      <a:pt x="14" y="15"/>
                    </a:lnTo>
                    <a:lnTo>
                      <a:pt x="14" y="13"/>
                    </a:lnTo>
                    <a:lnTo>
                      <a:pt x="12" y="13"/>
                    </a:lnTo>
                    <a:lnTo>
                      <a:pt x="10" y="15"/>
                    </a:lnTo>
                    <a:lnTo>
                      <a:pt x="6" y="13"/>
                    </a:lnTo>
                    <a:lnTo>
                      <a:pt x="4" y="9"/>
                    </a:lnTo>
                    <a:lnTo>
                      <a:pt x="6" y="5"/>
                    </a:lnTo>
                    <a:lnTo>
                      <a:pt x="10" y="3"/>
                    </a:lnTo>
                    <a:lnTo>
                      <a:pt x="14" y="5"/>
                    </a:lnTo>
                    <a:lnTo>
                      <a:pt x="16" y="9"/>
                    </a:lnTo>
                    <a:lnTo>
                      <a:pt x="16" y="5"/>
                    </a:lnTo>
                    <a:lnTo>
                      <a:pt x="18" y="3"/>
                    </a:lnTo>
                    <a:close/>
                  </a:path>
                </a:pathLst>
              </a:custGeom>
              <a:solidFill>
                <a:srgbClr val="F3E26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39" name="Freeform 439"/>
              <p:cNvSpPr>
                <a:spLocks noEditPoints="1"/>
              </p:cNvSpPr>
              <p:nvPr/>
            </p:nvSpPr>
            <p:spPr bwMode="auto">
              <a:xfrm>
                <a:off x="1498" y="1449"/>
                <a:ext cx="16" cy="18"/>
              </a:xfrm>
              <a:custGeom>
                <a:avLst/>
                <a:gdLst/>
                <a:ahLst/>
                <a:cxnLst>
                  <a:cxn ang="0">
                    <a:pos x="16" y="4"/>
                  </a:cxn>
                  <a:cxn ang="0">
                    <a:pos x="12" y="0"/>
                  </a:cxn>
                  <a:cxn ang="0">
                    <a:pos x="8" y="0"/>
                  </a:cxn>
                  <a:cxn ang="0">
                    <a:pos x="4" y="0"/>
                  </a:cxn>
                  <a:cxn ang="0">
                    <a:pos x="2" y="2"/>
                  </a:cxn>
                  <a:cxn ang="0">
                    <a:pos x="0" y="4"/>
                  </a:cxn>
                  <a:cxn ang="0">
                    <a:pos x="0" y="8"/>
                  </a:cxn>
                  <a:cxn ang="0">
                    <a:pos x="0" y="10"/>
                  </a:cxn>
                  <a:cxn ang="0">
                    <a:pos x="2" y="14"/>
                  </a:cxn>
                  <a:cxn ang="0">
                    <a:pos x="4" y="14"/>
                  </a:cxn>
                  <a:cxn ang="0">
                    <a:pos x="8" y="16"/>
                  </a:cxn>
                  <a:cxn ang="0">
                    <a:pos x="10" y="16"/>
                  </a:cxn>
                  <a:cxn ang="0">
                    <a:pos x="12" y="14"/>
                  </a:cxn>
                  <a:cxn ang="0">
                    <a:pos x="14" y="10"/>
                  </a:cxn>
                  <a:cxn ang="0">
                    <a:pos x="16" y="4"/>
                  </a:cxn>
                  <a:cxn ang="0">
                    <a:pos x="12" y="8"/>
                  </a:cxn>
                  <a:cxn ang="0">
                    <a:pos x="10" y="10"/>
                  </a:cxn>
                  <a:cxn ang="0">
                    <a:pos x="8" y="12"/>
                  </a:cxn>
                  <a:cxn ang="0">
                    <a:pos x="6" y="10"/>
                  </a:cxn>
                  <a:cxn ang="0">
                    <a:pos x="4" y="8"/>
                  </a:cxn>
                  <a:cxn ang="0">
                    <a:pos x="6" y="4"/>
                  </a:cxn>
                  <a:cxn ang="0">
                    <a:pos x="8" y="4"/>
                  </a:cxn>
                  <a:cxn ang="0">
                    <a:pos x="10" y="4"/>
                  </a:cxn>
                  <a:cxn ang="0">
                    <a:pos x="12" y="8"/>
                  </a:cxn>
                </a:cxnLst>
                <a:rect l="0" t="0" r="r" b="b"/>
                <a:pathLst>
                  <a:path w="16" h="16">
                    <a:moveTo>
                      <a:pt x="16" y="4"/>
                    </a:moveTo>
                    <a:lnTo>
                      <a:pt x="12" y="0"/>
                    </a:lnTo>
                    <a:lnTo>
                      <a:pt x="8" y="0"/>
                    </a:lnTo>
                    <a:lnTo>
                      <a:pt x="4" y="0"/>
                    </a:lnTo>
                    <a:lnTo>
                      <a:pt x="2" y="2"/>
                    </a:lnTo>
                    <a:lnTo>
                      <a:pt x="0" y="4"/>
                    </a:lnTo>
                    <a:lnTo>
                      <a:pt x="0" y="8"/>
                    </a:lnTo>
                    <a:lnTo>
                      <a:pt x="0" y="10"/>
                    </a:lnTo>
                    <a:lnTo>
                      <a:pt x="2" y="14"/>
                    </a:lnTo>
                    <a:lnTo>
                      <a:pt x="4" y="14"/>
                    </a:lnTo>
                    <a:lnTo>
                      <a:pt x="8" y="16"/>
                    </a:lnTo>
                    <a:lnTo>
                      <a:pt x="10" y="16"/>
                    </a:lnTo>
                    <a:lnTo>
                      <a:pt x="12" y="14"/>
                    </a:lnTo>
                    <a:lnTo>
                      <a:pt x="14" y="10"/>
                    </a:lnTo>
                    <a:lnTo>
                      <a:pt x="16" y="4"/>
                    </a:lnTo>
                    <a:close/>
                    <a:moveTo>
                      <a:pt x="12" y="8"/>
                    </a:moveTo>
                    <a:lnTo>
                      <a:pt x="10" y="10"/>
                    </a:lnTo>
                    <a:lnTo>
                      <a:pt x="8" y="12"/>
                    </a:lnTo>
                    <a:lnTo>
                      <a:pt x="6" y="10"/>
                    </a:lnTo>
                    <a:lnTo>
                      <a:pt x="4" y="8"/>
                    </a:lnTo>
                    <a:lnTo>
                      <a:pt x="6" y="4"/>
                    </a:lnTo>
                    <a:lnTo>
                      <a:pt x="8" y="4"/>
                    </a:lnTo>
                    <a:lnTo>
                      <a:pt x="10" y="4"/>
                    </a:lnTo>
                    <a:lnTo>
                      <a:pt x="12" y="8"/>
                    </a:lnTo>
                    <a:close/>
                  </a:path>
                </a:pathLst>
              </a:custGeom>
              <a:solidFill>
                <a:srgbClr val="F3E56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40" name="Freeform 440"/>
              <p:cNvSpPr/>
              <p:nvPr/>
            </p:nvSpPr>
            <p:spPr bwMode="auto">
              <a:xfrm>
                <a:off x="1500" y="1451"/>
                <a:ext cx="12" cy="12"/>
              </a:xfrm>
              <a:custGeom>
                <a:avLst/>
                <a:gdLst/>
                <a:ahLst/>
                <a:cxnLst>
                  <a:cxn ang="0">
                    <a:pos x="12" y="6"/>
                  </a:cxn>
                  <a:cxn ang="0">
                    <a:pos x="10" y="2"/>
                  </a:cxn>
                  <a:cxn ang="0">
                    <a:pos x="6" y="0"/>
                  </a:cxn>
                  <a:cxn ang="0">
                    <a:pos x="2" y="2"/>
                  </a:cxn>
                  <a:cxn ang="0">
                    <a:pos x="0" y="6"/>
                  </a:cxn>
                  <a:cxn ang="0">
                    <a:pos x="2" y="10"/>
                  </a:cxn>
                  <a:cxn ang="0">
                    <a:pos x="6" y="12"/>
                  </a:cxn>
                  <a:cxn ang="0">
                    <a:pos x="8" y="10"/>
                  </a:cxn>
                  <a:cxn ang="0">
                    <a:pos x="10" y="10"/>
                  </a:cxn>
                  <a:cxn ang="0">
                    <a:pos x="12" y="8"/>
                  </a:cxn>
                  <a:cxn ang="0">
                    <a:pos x="12" y="6"/>
                  </a:cxn>
                </a:cxnLst>
                <a:rect l="0" t="0" r="r" b="b"/>
                <a:pathLst>
                  <a:path w="12" h="12">
                    <a:moveTo>
                      <a:pt x="12" y="6"/>
                    </a:moveTo>
                    <a:lnTo>
                      <a:pt x="10" y="2"/>
                    </a:lnTo>
                    <a:lnTo>
                      <a:pt x="6" y="0"/>
                    </a:lnTo>
                    <a:lnTo>
                      <a:pt x="2" y="2"/>
                    </a:lnTo>
                    <a:lnTo>
                      <a:pt x="0" y="6"/>
                    </a:lnTo>
                    <a:lnTo>
                      <a:pt x="2" y="10"/>
                    </a:lnTo>
                    <a:lnTo>
                      <a:pt x="6" y="12"/>
                    </a:lnTo>
                    <a:lnTo>
                      <a:pt x="8" y="10"/>
                    </a:lnTo>
                    <a:lnTo>
                      <a:pt x="10" y="10"/>
                    </a:lnTo>
                    <a:lnTo>
                      <a:pt x="12" y="8"/>
                    </a:lnTo>
                    <a:lnTo>
                      <a:pt x="12" y="6"/>
                    </a:lnTo>
                    <a:close/>
                  </a:path>
                </a:pathLst>
              </a:custGeom>
              <a:solidFill>
                <a:srgbClr val="F3E66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41" name="Freeform 441"/>
              <p:cNvSpPr/>
              <p:nvPr/>
            </p:nvSpPr>
            <p:spPr bwMode="auto">
              <a:xfrm>
                <a:off x="1502" y="1453"/>
                <a:ext cx="8" cy="8"/>
              </a:xfrm>
              <a:custGeom>
                <a:avLst/>
                <a:gdLst/>
                <a:ahLst/>
                <a:cxnLst>
                  <a:cxn ang="0">
                    <a:pos x="8" y="4"/>
                  </a:cxn>
                  <a:cxn ang="0">
                    <a:pos x="6" y="0"/>
                  </a:cxn>
                  <a:cxn ang="0">
                    <a:pos x="4" y="0"/>
                  </a:cxn>
                  <a:cxn ang="0">
                    <a:pos x="2" y="0"/>
                  </a:cxn>
                  <a:cxn ang="0">
                    <a:pos x="0" y="4"/>
                  </a:cxn>
                  <a:cxn ang="0">
                    <a:pos x="2" y="6"/>
                  </a:cxn>
                  <a:cxn ang="0">
                    <a:pos x="4" y="8"/>
                  </a:cxn>
                  <a:cxn ang="0">
                    <a:pos x="6" y="6"/>
                  </a:cxn>
                  <a:cxn ang="0">
                    <a:pos x="8" y="4"/>
                  </a:cxn>
                </a:cxnLst>
                <a:rect l="0" t="0" r="r" b="b"/>
                <a:pathLst>
                  <a:path w="8" h="8">
                    <a:moveTo>
                      <a:pt x="8" y="4"/>
                    </a:moveTo>
                    <a:lnTo>
                      <a:pt x="6" y="0"/>
                    </a:lnTo>
                    <a:lnTo>
                      <a:pt x="4" y="0"/>
                    </a:lnTo>
                    <a:lnTo>
                      <a:pt x="2" y="0"/>
                    </a:lnTo>
                    <a:lnTo>
                      <a:pt x="0" y="4"/>
                    </a:lnTo>
                    <a:lnTo>
                      <a:pt x="2" y="6"/>
                    </a:lnTo>
                    <a:lnTo>
                      <a:pt x="4" y="8"/>
                    </a:lnTo>
                    <a:lnTo>
                      <a:pt x="6" y="6"/>
                    </a:lnTo>
                    <a:lnTo>
                      <a:pt x="8" y="4"/>
                    </a:lnTo>
                    <a:close/>
                  </a:path>
                </a:pathLst>
              </a:custGeom>
              <a:solidFill>
                <a:srgbClr val="F3E86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42" name="Freeform 442"/>
              <p:cNvSpPr/>
              <p:nvPr/>
            </p:nvSpPr>
            <p:spPr bwMode="auto">
              <a:xfrm>
                <a:off x="1504" y="1455"/>
                <a:ext cx="4" cy="4"/>
              </a:xfrm>
              <a:custGeom>
                <a:avLst/>
                <a:gdLst/>
                <a:ahLst/>
                <a:cxnLst>
                  <a:cxn ang="0">
                    <a:pos x="4" y="2"/>
                  </a:cxn>
                  <a:cxn ang="0">
                    <a:pos x="4" y="0"/>
                  </a:cxn>
                  <a:cxn ang="0">
                    <a:pos x="2" y="0"/>
                  </a:cxn>
                  <a:cxn ang="0">
                    <a:pos x="0" y="0"/>
                  </a:cxn>
                  <a:cxn ang="0">
                    <a:pos x="0" y="2"/>
                  </a:cxn>
                  <a:cxn ang="0">
                    <a:pos x="0" y="4"/>
                  </a:cxn>
                  <a:cxn ang="0">
                    <a:pos x="2" y="4"/>
                  </a:cxn>
                  <a:cxn ang="0">
                    <a:pos x="4" y="4"/>
                  </a:cxn>
                  <a:cxn ang="0">
                    <a:pos x="4" y="2"/>
                  </a:cxn>
                </a:cxnLst>
                <a:rect l="0" t="0" r="r" b="b"/>
                <a:pathLst>
                  <a:path w="4" h="4">
                    <a:moveTo>
                      <a:pt x="4" y="2"/>
                    </a:moveTo>
                    <a:lnTo>
                      <a:pt x="4" y="0"/>
                    </a:lnTo>
                    <a:lnTo>
                      <a:pt x="2" y="0"/>
                    </a:lnTo>
                    <a:lnTo>
                      <a:pt x="0" y="0"/>
                    </a:lnTo>
                    <a:lnTo>
                      <a:pt x="0" y="2"/>
                    </a:lnTo>
                    <a:lnTo>
                      <a:pt x="0" y="4"/>
                    </a:lnTo>
                    <a:lnTo>
                      <a:pt x="2" y="4"/>
                    </a:lnTo>
                    <a:lnTo>
                      <a:pt x="4" y="4"/>
                    </a:lnTo>
                    <a:lnTo>
                      <a:pt x="4" y="2"/>
                    </a:lnTo>
                    <a:close/>
                  </a:path>
                </a:pathLst>
              </a:custGeom>
              <a:solidFill>
                <a:srgbClr val="F4EA6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43" name="Freeform 443"/>
              <p:cNvSpPr/>
              <p:nvPr/>
            </p:nvSpPr>
            <p:spPr bwMode="auto">
              <a:xfrm>
                <a:off x="1403" y="1486"/>
                <a:ext cx="10" cy="13"/>
              </a:xfrm>
              <a:custGeom>
                <a:avLst/>
                <a:gdLst/>
                <a:ahLst/>
                <a:cxnLst>
                  <a:cxn ang="0">
                    <a:pos x="10" y="0"/>
                  </a:cxn>
                  <a:cxn ang="0">
                    <a:pos x="2" y="5"/>
                  </a:cxn>
                  <a:cxn ang="0">
                    <a:pos x="0" y="13"/>
                  </a:cxn>
                  <a:cxn ang="0">
                    <a:pos x="0" y="13"/>
                  </a:cxn>
                  <a:cxn ang="0">
                    <a:pos x="0" y="13"/>
                  </a:cxn>
                  <a:cxn ang="0">
                    <a:pos x="4" y="5"/>
                  </a:cxn>
                  <a:cxn ang="0">
                    <a:pos x="10" y="0"/>
                  </a:cxn>
                </a:cxnLst>
                <a:rect l="0" t="0" r="r" b="b"/>
                <a:pathLst>
                  <a:path w="10" h="13">
                    <a:moveTo>
                      <a:pt x="10" y="0"/>
                    </a:moveTo>
                    <a:lnTo>
                      <a:pt x="2" y="5"/>
                    </a:lnTo>
                    <a:lnTo>
                      <a:pt x="0" y="13"/>
                    </a:lnTo>
                    <a:lnTo>
                      <a:pt x="0" y="13"/>
                    </a:lnTo>
                    <a:lnTo>
                      <a:pt x="0" y="13"/>
                    </a:lnTo>
                    <a:lnTo>
                      <a:pt x="4" y="5"/>
                    </a:lnTo>
                    <a:lnTo>
                      <a:pt x="10" y="0"/>
                    </a:lnTo>
                    <a:close/>
                  </a:path>
                </a:pathLst>
              </a:custGeom>
              <a:solidFill>
                <a:srgbClr val="DD403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44" name="Freeform 444"/>
              <p:cNvSpPr/>
              <p:nvPr/>
            </p:nvSpPr>
            <p:spPr bwMode="auto">
              <a:xfrm>
                <a:off x="1403" y="1482"/>
                <a:ext cx="14" cy="21"/>
              </a:xfrm>
              <a:custGeom>
                <a:avLst/>
                <a:gdLst/>
                <a:ahLst/>
                <a:cxnLst>
                  <a:cxn ang="0">
                    <a:pos x="14" y="0"/>
                  </a:cxn>
                  <a:cxn ang="0">
                    <a:pos x="8" y="4"/>
                  </a:cxn>
                  <a:cxn ang="0">
                    <a:pos x="4" y="7"/>
                  </a:cxn>
                  <a:cxn ang="0">
                    <a:pos x="2" y="13"/>
                  </a:cxn>
                  <a:cxn ang="0">
                    <a:pos x="0" y="17"/>
                  </a:cxn>
                  <a:cxn ang="0">
                    <a:pos x="0" y="19"/>
                  </a:cxn>
                  <a:cxn ang="0">
                    <a:pos x="0" y="21"/>
                  </a:cxn>
                  <a:cxn ang="0">
                    <a:pos x="6" y="11"/>
                  </a:cxn>
                  <a:cxn ang="0">
                    <a:pos x="14" y="0"/>
                  </a:cxn>
                </a:cxnLst>
                <a:rect l="0" t="0" r="r" b="b"/>
                <a:pathLst>
                  <a:path w="14" h="21">
                    <a:moveTo>
                      <a:pt x="14" y="0"/>
                    </a:moveTo>
                    <a:lnTo>
                      <a:pt x="8" y="4"/>
                    </a:lnTo>
                    <a:lnTo>
                      <a:pt x="4" y="7"/>
                    </a:lnTo>
                    <a:lnTo>
                      <a:pt x="2" y="13"/>
                    </a:lnTo>
                    <a:lnTo>
                      <a:pt x="0" y="17"/>
                    </a:lnTo>
                    <a:lnTo>
                      <a:pt x="0" y="19"/>
                    </a:lnTo>
                    <a:lnTo>
                      <a:pt x="0" y="21"/>
                    </a:lnTo>
                    <a:lnTo>
                      <a:pt x="6" y="11"/>
                    </a:lnTo>
                    <a:lnTo>
                      <a:pt x="14" y="0"/>
                    </a:lnTo>
                    <a:close/>
                  </a:path>
                </a:pathLst>
              </a:custGeom>
              <a:solidFill>
                <a:srgbClr val="DE433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45" name="Freeform 445"/>
              <p:cNvSpPr/>
              <p:nvPr/>
            </p:nvSpPr>
            <p:spPr bwMode="auto">
              <a:xfrm>
                <a:off x="1402" y="1480"/>
                <a:ext cx="19" cy="30"/>
              </a:xfrm>
              <a:custGeom>
                <a:avLst/>
                <a:gdLst/>
                <a:ahLst/>
                <a:cxnLst>
                  <a:cxn ang="0">
                    <a:pos x="11" y="6"/>
                  </a:cxn>
                  <a:cxn ang="0">
                    <a:pos x="5" y="11"/>
                  </a:cxn>
                  <a:cxn ang="0">
                    <a:pos x="1" y="19"/>
                  </a:cxn>
                  <a:cxn ang="0">
                    <a:pos x="1" y="24"/>
                  </a:cxn>
                  <a:cxn ang="0">
                    <a:pos x="0" y="30"/>
                  </a:cxn>
                  <a:cxn ang="0">
                    <a:pos x="9" y="15"/>
                  </a:cxn>
                  <a:cxn ang="0">
                    <a:pos x="19" y="0"/>
                  </a:cxn>
                  <a:cxn ang="0">
                    <a:pos x="15" y="4"/>
                  </a:cxn>
                  <a:cxn ang="0">
                    <a:pos x="11" y="6"/>
                  </a:cxn>
                </a:cxnLst>
                <a:rect l="0" t="0" r="r" b="b"/>
                <a:pathLst>
                  <a:path w="19" h="30">
                    <a:moveTo>
                      <a:pt x="11" y="6"/>
                    </a:moveTo>
                    <a:lnTo>
                      <a:pt x="5" y="11"/>
                    </a:lnTo>
                    <a:lnTo>
                      <a:pt x="1" y="19"/>
                    </a:lnTo>
                    <a:lnTo>
                      <a:pt x="1" y="24"/>
                    </a:lnTo>
                    <a:lnTo>
                      <a:pt x="0" y="30"/>
                    </a:lnTo>
                    <a:lnTo>
                      <a:pt x="9" y="15"/>
                    </a:lnTo>
                    <a:lnTo>
                      <a:pt x="19" y="0"/>
                    </a:lnTo>
                    <a:lnTo>
                      <a:pt x="15" y="4"/>
                    </a:lnTo>
                    <a:lnTo>
                      <a:pt x="11" y="6"/>
                    </a:lnTo>
                    <a:close/>
                  </a:path>
                </a:pathLst>
              </a:custGeom>
              <a:solidFill>
                <a:srgbClr val="DE453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46" name="Freeform 446"/>
              <p:cNvSpPr/>
              <p:nvPr/>
            </p:nvSpPr>
            <p:spPr bwMode="auto">
              <a:xfrm>
                <a:off x="1398" y="1480"/>
                <a:ext cx="26" cy="43"/>
              </a:xfrm>
              <a:custGeom>
                <a:avLst/>
                <a:gdLst/>
                <a:ahLst/>
                <a:cxnLst>
                  <a:cxn ang="0">
                    <a:pos x="19" y="2"/>
                  </a:cxn>
                  <a:cxn ang="0">
                    <a:pos x="11" y="13"/>
                  </a:cxn>
                  <a:cxn ang="0">
                    <a:pos x="5" y="23"/>
                  </a:cxn>
                  <a:cxn ang="0">
                    <a:pos x="4" y="34"/>
                  </a:cxn>
                  <a:cxn ang="0">
                    <a:pos x="0" y="43"/>
                  </a:cxn>
                  <a:cxn ang="0">
                    <a:pos x="5" y="32"/>
                  </a:cxn>
                  <a:cxn ang="0">
                    <a:pos x="11" y="21"/>
                  </a:cxn>
                  <a:cxn ang="0">
                    <a:pos x="19" y="9"/>
                  </a:cxn>
                  <a:cxn ang="0">
                    <a:pos x="26" y="0"/>
                  </a:cxn>
                  <a:cxn ang="0">
                    <a:pos x="23" y="2"/>
                  </a:cxn>
                  <a:cxn ang="0">
                    <a:pos x="19" y="2"/>
                  </a:cxn>
                </a:cxnLst>
                <a:rect l="0" t="0" r="r" b="b"/>
                <a:pathLst>
                  <a:path w="26" h="43">
                    <a:moveTo>
                      <a:pt x="19" y="2"/>
                    </a:moveTo>
                    <a:lnTo>
                      <a:pt x="11" y="13"/>
                    </a:lnTo>
                    <a:lnTo>
                      <a:pt x="5" y="23"/>
                    </a:lnTo>
                    <a:lnTo>
                      <a:pt x="4" y="34"/>
                    </a:lnTo>
                    <a:lnTo>
                      <a:pt x="0" y="43"/>
                    </a:lnTo>
                    <a:lnTo>
                      <a:pt x="5" y="32"/>
                    </a:lnTo>
                    <a:lnTo>
                      <a:pt x="11" y="21"/>
                    </a:lnTo>
                    <a:lnTo>
                      <a:pt x="19" y="9"/>
                    </a:lnTo>
                    <a:lnTo>
                      <a:pt x="26" y="0"/>
                    </a:lnTo>
                    <a:lnTo>
                      <a:pt x="23" y="2"/>
                    </a:lnTo>
                    <a:lnTo>
                      <a:pt x="19" y="2"/>
                    </a:lnTo>
                    <a:close/>
                  </a:path>
                </a:pathLst>
              </a:custGeom>
              <a:solidFill>
                <a:srgbClr val="DF47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47" name="Freeform 447"/>
              <p:cNvSpPr>
                <a:spLocks noEditPoints="1"/>
              </p:cNvSpPr>
              <p:nvPr/>
            </p:nvSpPr>
            <p:spPr bwMode="auto">
              <a:xfrm>
                <a:off x="1397" y="1478"/>
                <a:ext cx="300" cy="152"/>
              </a:xfrm>
              <a:custGeom>
                <a:avLst/>
                <a:gdLst/>
                <a:ahLst/>
                <a:cxnLst>
                  <a:cxn ang="0">
                    <a:pos x="25" y="2"/>
                  </a:cxn>
                  <a:cxn ang="0">
                    <a:pos x="15" y="17"/>
                  </a:cxn>
                  <a:cxn ang="0">
                    <a:pos x="6" y="32"/>
                  </a:cxn>
                  <a:cxn ang="0">
                    <a:pos x="2" y="45"/>
                  </a:cxn>
                  <a:cxn ang="0">
                    <a:pos x="0" y="61"/>
                  </a:cxn>
                  <a:cxn ang="0">
                    <a:pos x="6" y="44"/>
                  </a:cxn>
                  <a:cxn ang="0">
                    <a:pos x="11" y="28"/>
                  </a:cxn>
                  <a:cxn ang="0">
                    <a:pos x="21" y="13"/>
                  </a:cxn>
                  <a:cxn ang="0">
                    <a:pos x="32" y="0"/>
                  </a:cxn>
                  <a:cxn ang="0">
                    <a:pos x="28" y="2"/>
                  </a:cxn>
                  <a:cxn ang="0">
                    <a:pos x="25" y="2"/>
                  </a:cxn>
                  <a:cxn ang="0">
                    <a:pos x="298" y="152"/>
                  </a:cxn>
                  <a:cxn ang="0">
                    <a:pos x="300" y="148"/>
                  </a:cxn>
                  <a:cxn ang="0">
                    <a:pos x="300" y="146"/>
                  </a:cxn>
                  <a:cxn ang="0">
                    <a:pos x="300" y="148"/>
                  </a:cxn>
                  <a:cxn ang="0">
                    <a:pos x="298" y="152"/>
                  </a:cxn>
                </a:cxnLst>
                <a:rect l="0" t="0" r="r" b="b"/>
                <a:pathLst>
                  <a:path w="300" h="152">
                    <a:moveTo>
                      <a:pt x="25" y="2"/>
                    </a:moveTo>
                    <a:lnTo>
                      <a:pt x="15" y="17"/>
                    </a:lnTo>
                    <a:lnTo>
                      <a:pt x="6" y="32"/>
                    </a:lnTo>
                    <a:lnTo>
                      <a:pt x="2" y="45"/>
                    </a:lnTo>
                    <a:lnTo>
                      <a:pt x="0" y="61"/>
                    </a:lnTo>
                    <a:lnTo>
                      <a:pt x="6" y="44"/>
                    </a:lnTo>
                    <a:lnTo>
                      <a:pt x="11" y="28"/>
                    </a:lnTo>
                    <a:lnTo>
                      <a:pt x="21" y="13"/>
                    </a:lnTo>
                    <a:lnTo>
                      <a:pt x="32" y="0"/>
                    </a:lnTo>
                    <a:lnTo>
                      <a:pt x="28" y="2"/>
                    </a:lnTo>
                    <a:lnTo>
                      <a:pt x="25" y="2"/>
                    </a:lnTo>
                    <a:close/>
                    <a:moveTo>
                      <a:pt x="298" y="152"/>
                    </a:moveTo>
                    <a:lnTo>
                      <a:pt x="300" y="148"/>
                    </a:lnTo>
                    <a:lnTo>
                      <a:pt x="300" y="146"/>
                    </a:lnTo>
                    <a:lnTo>
                      <a:pt x="300" y="148"/>
                    </a:lnTo>
                    <a:lnTo>
                      <a:pt x="298" y="152"/>
                    </a:lnTo>
                    <a:close/>
                  </a:path>
                </a:pathLst>
              </a:custGeom>
              <a:solidFill>
                <a:srgbClr val="DF493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48" name="Freeform 448"/>
              <p:cNvSpPr>
                <a:spLocks noEditPoints="1"/>
              </p:cNvSpPr>
              <p:nvPr/>
            </p:nvSpPr>
            <p:spPr bwMode="auto">
              <a:xfrm>
                <a:off x="1397" y="1478"/>
                <a:ext cx="300" cy="161"/>
              </a:xfrm>
              <a:custGeom>
                <a:avLst/>
                <a:gdLst/>
                <a:ahLst/>
                <a:cxnLst>
                  <a:cxn ang="0">
                    <a:pos x="28" y="2"/>
                  </a:cxn>
                  <a:cxn ang="0">
                    <a:pos x="21" y="11"/>
                  </a:cxn>
                  <a:cxn ang="0">
                    <a:pos x="13" y="23"/>
                  </a:cxn>
                  <a:cxn ang="0">
                    <a:pos x="7" y="34"/>
                  </a:cxn>
                  <a:cxn ang="0">
                    <a:pos x="2" y="45"/>
                  </a:cxn>
                  <a:cxn ang="0">
                    <a:pos x="0" y="53"/>
                  </a:cxn>
                  <a:cxn ang="0">
                    <a:pos x="0" y="62"/>
                  </a:cxn>
                  <a:cxn ang="0">
                    <a:pos x="0" y="64"/>
                  </a:cxn>
                  <a:cxn ang="0">
                    <a:pos x="0" y="68"/>
                  </a:cxn>
                  <a:cxn ang="0">
                    <a:pos x="4" y="49"/>
                  </a:cxn>
                  <a:cxn ang="0">
                    <a:pos x="13" y="32"/>
                  </a:cxn>
                  <a:cxn ang="0">
                    <a:pos x="23" y="15"/>
                  </a:cxn>
                  <a:cxn ang="0">
                    <a:pos x="34" y="0"/>
                  </a:cxn>
                  <a:cxn ang="0">
                    <a:pos x="32" y="0"/>
                  </a:cxn>
                  <a:cxn ang="0">
                    <a:pos x="28" y="2"/>
                  </a:cxn>
                  <a:cxn ang="0">
                    <a:pos x="292" y="161"/>
                  </a:cxn>
                  <a:cxn ang="0">
                    <a:pos x="296" y="155"/>
                  </a:cxn>
                  <a:cxn ang="0">
                    <a:pos x="300" y="150"/>
                  </a:cxn>
                  <a:cxn ang="0">
                    <a:pos x="300" y="142"/>
                  </a:cxn>
                  <a:cxn ang="0">
                    <a:pos x="300" y="136"/>
                  </a:cxn>
                  <a:cxn ang="0">
                    <a:pos x="298" y="150"/>
                  </a:cxn>
                  <a:cxn ang="0">
                    <a:pos x="292" y="161"/>
                  </a:cxn>
                </a:cxnLst>
                <a:rect l="0" t="0" r="r" b="b"/>
                <a:pathLst>
                  <a:path w="300" h="161">
                    <a:moveTo>
                      <a:pt x="28" y="2"/>
                    </a:moveTo>
                    <a:lnTo>
                      <a:pt x="21" y="11"/>
                    </a:lnTo>
                    <a:lnTo>
                      <a:pt x="13" y="23"/>
                    </a:lnTo>
                    <a:lnTo>
                      <a:pt x="7" y="34"/>
                    </a:lnTo>
                    <a:lnTo>
                      <a:pt x="2" y="45"/>
                    </a:lnTo>
                    <a:lnTo>
                      <a:pt x="0" y="53"/>
                    </a:lnTo>
                    <a:lnTo>
                      <a:pt x="0" y="62"/>
                    </a:lnTo>
                    <a:lnTo>
                      <a:pt x="0" y="64"/>
                    </a:lnTo>
                    <a:lnTo>
                      <a:pt x="0" y="68"/>
                    </a:lnTo>
                    <a:lnTo>
                      <a:pt x="4" y="49"/>
                    </a:lnTo>
                    <a:lnTo>
                      <a:pt x="13" y="32"/>
                    </a:lnTo>
                    <a:lnTo>
                      <a:pt x="23" y="15"/>
                    </a:lnTo>
                    <a:lnTo>
                      <a:pt x="34" y="0"/>
                    </a:lnTo>
                    <a:lnTo>
                      <a:pt x="32" y="0"/>
                    </a:lnTo>
                    <a:lnTo>
                      <a:pt x="28" y="2"/>
                    </a:lnTo>
                    <a:close/>
                    <a:moveTo>
                      <a:pt x="292" y="161"/>
                    </a:moveTo>
                    <a:lnTo>
                      <a:pt x="296" y="155"/>
                    </a:lnTo>
                    <a:lnTo>
                      <a:pt x="300" y="150"/>
                    </a:lnTo>
                    <a:lnTo>
                      <a:pt x="300" y="142"/>
                    </a:lnTo>
                    <a:lnTo>
                      <a:pt x="300" y="136"/>
                    </a:lnTo>
                    <a:lnTo>
                      <a:pt x="298" y="150"/>
                    </a:lnTo>
                    <a:lnTo>
                      <a:pt x="292" y="161"/>
                    </a:lnTo>
                    <a:close/>
                  </a:path>
                </a:pathLst>
              </a:custGeom>
              <a:solidFill>
                <a:srgbClr val="DF4B3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49" name="Freeform 449"/>
              <p:cNvSpPr>
                <a:spLocks noEditPoints="1"/>
              </p:cNvSpPr>
              <p:nvPr/>
            </p:nvSpPr>
            <p:spPr bwMode="auto">
              <a:xfrm>
                <a:off x="1394" y="1478"/>
                <a:ext cx="302" cy="165"/>
              </a:xfrm>
              <a:custGeom>
                <a:avLst/>
                <a:gdLst/>
                <a:ahLst/>
                <a:cxnLst>
                  <a:cxn ang="0">
                    <a:pos x="34" y="0"/>
                  </a:cxn>
                  <a:cxn ang="0">
                    <a:pos x="23" y="13"/>
                  </a:cxn>
                  <a:cxn ang="0">
                    <a:pos x="13" y="28"/>
                  </a:cxn>
                  <a:cxn ang="0">
                    <a:pos x="8" y="44"/>
                  </a:cxn>
                  <a:cxn ang="0">
                    <a:pos x="2" y="61"/>
                  </a:cxn>
                  <a:cxn ang="0">
                    <a:pos x="2" y="61"/>
                  </a:cxn>
                  <a:cxn ang="0">
                    <a:pos x="2" y="62"/>
                  </a:cxn>
                  <a:cxn ang="0">
                    <a:pos x="0" y="72"/>
                  </a:cxn>
                  <a:cxn ang="0">
                    <a:pos x="0" y="81"/>
                  </a:cxn>
                  <a:cxn ang="0">
                    <a:pos x="6" y="59"/>
                  </a:cxn>
                  <a:cxn ang="0">
                    <a:pos x="13" y="38"/>
                  </a:cxn>
                  <a:cxn ang="0">
                    <a:pos x="25" y="19"/>
                  </a:cxn>
                  <a:cxn ang="0">
                    <a:pos x="38" y="0"/>
                  </a:cxn>
                  <a:cxn ang="0">
                    <a:pos x="38" y="0"/>
                  </a:cxn>
                  <a:cxn ang="0">
                    <a:pos x="38" y="0"/>
                  </a:cxn>
                  <a:cxn ang="0">
                    <a:pos x="36" y="0"/>
                  </a:cxn>
                  <a:cxn ang="0">
                    <a:pos x="34" y="0"/>
                  </a:cxn>
                  <a:cxn ang="0">
                    <a:pos x="300" y="152"/>
                  </a:cxn>
                  <a:cxn ang="0">
                    <a:pos x="302" y="148"/>
                  </a:cxn>
                  <a:cxn ang="0">
                    <a:pos x="302" y="146"/>
                  </a:cxn>
                  <a:cxn ang="0">
                    <a:pos x="302" y="138"/>
                  </a:cxn>
                  <a:cxn ang="0">
                    <a:pos x="302" y="133"/>
                  </a:cxn>
                  <a:cxn ang="0">
                    <a:pos x="296" y="150"/>
                  </a:cxn>
                  <a:cxn ang="0">
                    <a:pos x="290" y="165"/>
                  </a:cxn>
                  <a:cxn ang="0">
                    <a:pos x="292" y="165"/>
                  </a:cxn>
                  <a:cxn ang="0">
                    <a:pos x="292" y="163"/>
                  </a:cxn>
                  <a:cxn ang="0">
                    <a:pos x="296" y="157"/>
                  </a:cxn>
                  <a:cxn ang="0">
                    <a:pos x="300" y="152"/>
                  </a:cxn>
                </a:cxnLst>
                <a:rect l="0" t="0" r="r" b="b"/>
                <a:pathLst>
                  <a:path w="302" h="165">
                    <a:moveTo>
                      <a:pt x="34" y="0"/>
                    </a:moveTo>
                    <a:lnTo>
                      <a:pt x="23" y="13"/>
                    </a:lnTo>
                    <a:lnTo>
                      <a:pt x="13" y="28"/>
                    </a:lnTo>
                    <a:lnTo>
                      <a:pt x="8" y="44"/>
                    </a:lnTo>
                    <a:lnTo>
                      <a:pt x="2" y="61"/>
                    </a:lnTo>
                    <a:lnTo>
                      <a:pt x="2" y="61"/>
                    </a:lnTo>
                    <a:lnTo>
                      <a:pt x="2" y="62"/>
                    </a:lnTo>
                    <a:lnTo>
                      <a:pt x="0" y="72"/>
                    </a:lnTo>
                    <a:lnTo>
                      <a:pt x="0" y="81"/>
                    </a:lnTo>
                    <a:lnTo>
                      <a:pt x="6" y="59"/>
                    </a:lnTo>
                    <a:lnTo>
                      <a:pt x="13" y="38"/>
                    </a:lnTo>
                    <a:lnTo>
                      <a:pt x="25" y="19"/>
                    </a:lnTo>
                    <a:lnTo>
                      <a:pt x="38" y="0"/>
                    </a:lnTo>
                    <a:lnTo>
                      <a:pt x="38" y="0"/>
                    </a:lnTo>
                    <a:lnTo>
                      <a:pt x="38" y="0"/>
                    </a:lnTo>
                    <a:lnTo>
                      <a:pt x="36" y="0"/>
                    </a:lnTo>
                    <a:lnTo>
                      <a:pt x="34" y="0"/>
                    </a:lnTo>
                    <a:close/>
                    <a:moveTo>
                      <a:pt x="300" y="152"/>
                    </a:moveTo>
                    <a:lnTo>
                      <a:pt x="302" y="148"/>
                    </a:lnTo>
                    <a:lnTo>
                      <a:pt x="302" y="146"/>
                    </a:lnTo>
                    <a:lnTo>
                      <a:pt x="302" y="138"/>
                    </a:lnTo>
                    <a:lnTo>
                      <a:pt x="302" y="133"/>
                    </a:lnTo>
                    <a:lnTo>
                      <a:pt x="296" y="150"/>
                    </a:lnTo>
                    <a:lnTo>
                      <a:pt x="290" y="165"/>
                    </a:lnTo>
                    <a:lnTo>
                      <a:pt x="292" y="165"/>
                    </a:lnTo>
                    <a:lnTo>
                      <a:pt x="292" y="163"/>
                    </a:lnTo>
                    <a:lnTo>
                      <a:pt x="296" y="157"/>
                    </a:lnTo>
                    <a:lnTo>
                      <a:pt x="300" y="152"/>
                    </a:lnTo>
                    <a:close/>
                  </a:path>
                </a:pathLst>
              </a:custGeom>
              <a:solidFill>
                <a:srgbClr val="E04D3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50" name="Freeform 450"/>
              <p:cNvSpPr>
                <a:spLocks noEditPoints="1"/>
              </p:cNvSpPr>
              <p:nvPr/>
            </p:nvSpPr>
            <p:spPr bwMode="auto">
              <a:xfrm>
                <a:off x="1394" y="1478"/>
                <a:ext cx="302" cy="169"/>
              </a:xfrm>
              <a:custGeom>
                <a:avLst/>
                <a:gdLst/>
                <a:ahLst/>
                <a:cxnLst>
                  <a:cxn ang="0">
                    <a:pos x="36" y="0"/>
                  </a:cxn>
                  <a:cxn ang="0">
                    <a:pos x="25" y="15"/>
                  </a:cxn>
                  <a:cxn ang="0">
                    <a:pos x="15" y="32"/>
                  </a:cxn>
                  <a:cxn ang="0">
                    <a:pos x="6" y="49"/>
                  </a:cxn>
                  <a:cxn ang="0">
                    <a:pos x="2" y="68"/>
                  </a:cxn>
                  <a:cxn ang="0">
                    <a:pos x="0" y="78"/>
                  </a:cxn>
                  <a:cxn ang="0">
                    <a:pos x="0" y="87"/>
                  </a:cxn>
                  <a:cxn ang="0">
                    <a:pos x="0" y="89"/>
                  </a:cxn>
                  <a:cxn ang="0">
                    <a:pos x="2" y="91"/>
                  </a:cxn>
                  <a:cxn ang="0">
                    <a:pos x="4" y="78"/>
                  </a:cxn>
                  <a:cxn ang="0">
                    <a:pos x="6" y="64"/>
                  </a:cxn>
                  <a:cxn ang="0">
                    <a:pos x="9" y="53"/>
                  </a:cxn>
                  <a:cxn ang="0">
                    <a:pos x="13" y="42"/>
                  </a:cxn>
                  <a:cxn ang="0">
                    <a:pos x="19" y="30"/>
                  </a:cxn>
                  <a:cxn ang="0">
                    <a:pos x="27" y="21"/>
                  </a:cxn>
                  <a:cxn ang="0">
                    <a:pos x="32" y="9"/>
                  </a:cxn>
                  <a:cxn ang="0">
                    <a:pos x="42" y="0"/>
                  </a:cxn>
                  <a:cxn ang="0">
                    <a:pos x="40" y="0"/>
                  </a:cxn>
                  <a:cxn ang="0">
                    <a:pos x="38" y="0"/>
                  </a:cxn>
                  <a:cxn ang="0">
                    <a:pos x="36" y="0"/>
                  </a:cxn>
                  <a:cxn ang="0">
                    <a:pos x="36" y="0"/>
                  </a:cxn>
                  <a:cxn ang="0">
                    <a:pos x="294" y="161"/>
                  </a:cxn>
                  <a:cxn ang="0">
                    <a:pos x="300" y="150"/>
                  </a:cxn>
                  <a:cxn ang="0">
                    <a:pos x="302" y="136"/>
                  </a:cxn>
                  <a:cxn ang="0">
                    <a:pos x="302" y="133"/>
                  </a:cxn>
                  <a:cxn ang="0">
                    <a:pos x="300" y="131"/>
                  </a:cxn>
                  <a:cxn ang="0">
                    <a:pos x="294" y="150"/>
                  </a:cxn>
                  <a:cxn ang="0">
                    <a:pos x="286" y="169"/>
                  </a:cxn>
                  <a:cxn ang="0">
                    <a:pos x="290" y="165"/>
                  </a:cxn>
                  <a:cxn ang="0">
                    <a:pos x="292" y="163"/>
                  </a:cxn>
                  <a:cxn ang="0">
                    <a:pos x="294" y="163"/>
                  </a:cxn>
                  <a:cxn ang="0">
                    <a:pos x="294" y="161"/>
                  </a:cxn>
                </a:cxnLst>
                <a:rect l="0" t="0" r="r" b="b"/>
                <a:pathLst>
                  <a:path w="302" h="169">
                    <a:moveTo>
                      <a:pt x="36" y="0"/>
                    </a:moveTo>
                    <a:lnTo>
                      <a:pt x="25" y="15"/>
                    </a:lnTo>
                    <a:lnTo>
                      <a:pt x="15" y="32"/>
                    </a:lnTo>
                    <a:lnTo>
                      <a:pt x="6" y="49"/>
                    </a:lnTo>
                    <a:lnTo>
                      <a:pt x="2" y="68"/>
                    </a:lnTo>
                    <a:lnTo>
                      <a:pt x="0" y="78"/>
                    </a:lnTo>
                    <a:lnTo>
                      <a:pt x="0" y="87"/>
                    </a:lnTo>
                    <a:lnTo>
                      <a:pt x="0" y="89"/>
                    </a:lnTo>
                    <a:lnTo>
                      <a:pt x="2" y="91"/>
                    </a:lnTo>
                    <a:lnTo>
                      <a:pt x="4" y="78"/>
                    </a:lnTo>
                    <a:lnTo>
                      <a:pt x="6" y="64"/>
                    </a:lnTo>
                    <a:lnTo>
                      <a:pt x="9" y="53"/>
                    </a:lnTo>
                    <a:lnTo>
                      <a:pt x="13" y="42"/>
                    </a:lnTo>
                    <a:lnTo>
                      <a:pt x="19" y="30"/>
                    </a:lnTo>
                    <a:lnTo>
                      <a:pt x="27" y="21"/>
                    </a:lnTo>
                    <a:lnTo>
                      <a:pt x="32" y="9"/>
                    </a:lnTo>
                    <a:lnTo>
                      <a:pt x="42" y="0"/>
                    </a:lnTo>
                    <a:lnTo>
                      <a:pt x="40" y="0"/>
                    </a:lnTo>
                    <a:lnTo>
                      <a:pt x="38" y="0"/>
                    </a:lnTo>
                    <a:lnTo>
                      <a:pt x="36" y="0"/>
                    </a:lnTo>
                    <a:lnTo>
                      <a:pt x="36" y="0"/>
                    </a:lnTo>
                    <a:close/>
                    <a:moveTo>
                      <a:pt x="294" y="161"/>
                    </a:moveTo>
                    <a:lnTo>
                      <a:pt x="300" y="150"/>
                    </a:lnTo>
                    <a:lnTo>
                      <a:pt x="302" y="136"/>
                    </a:lnTo>
                    <a:lnTo>
                      <a:pt x="302" y="133"/>
                    </a:lnTo>
                    <a:lnTo>
                      <a:pt x="300" y="131"/>
                    </a:lnTo>
                    <a:lnTo>
                      <a:pt x="294" y="150"/>
                    </a:lnTo>
                    <a:lnTo>
                      <a:pt x="286" y="169"/>
                    </a:lnTo>
                    <a:lnTo>
                      <a:pt x="290" y="165"/>
                    </a:lnTo>
                    <a:lnTo>
                      <a:pt x="292" y="163"/>
                    </a:lnTo>
                    <a:lnTo>
                      <a:pt x="294" y="163"/>
                    </a:lnTo>
                    <a:lnTo>
                      <a:pt x="294" y="161"/>
                    </a:lnTo>
                    <a:close/>
                  </a:path>
                </a:pathLst>
              </a:custGeom>
              <a:solidFill>
                <a:srgbClr val="E0503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51" name="Freeform 451"/>
              <p:cNvSpPr>
                <a:spLocks noEditPoints="1"/>
              </p:cNvSpPr>
              <p:nvPr/>
            </p:nvSpPr>
            <p:spPr bwMode="auto">
              <a:xfrm>
                <a:off x="1394" y="1478"/>
                <a:ext cx="302" cy="172"/>
              </a:xfrm>
              <a:custGeom>
                <a:avLst/>
                <a:gdLst/>
                <a:ahLst/>
                <a:cxnLst>
                  <a:cxn ang="0">
                    <a:pos x="38" y="0"/>
                  </a:cxn>
                  <a:cxn ang="0">
                    <a:pos x="25" y="19"/>
                  </a:cxn>
                  <a:cxn ang="0">
                    <a:pos x="13" y="38"/>
                  </a:cxn>
                  <a:cxn ang="0">
                    <a:pos x="6" y="59"/>
                  </a:cxn>
                  <a:cxn ang="0">
                    <a:pos x="0" y="81"/>
                  </a:cxn>
                  <a:cxn ang="0">
                    <a:pos x="0" y="83"/>
                  </a:cxn>
                  <a:cxn ang="0">
                    <a:pos x="0" y="87"/>
                  </a:cxn>
                  <a:cxn ang="0">
                    <a:pos x="2" y="89"/>
                  </a:cxn>
                  <a:cxn ang="0">
                    <a:pos x="4" y="93"/>
                  </a:cxn>
                  <a:cxn ang="0">
                    <a:pos x="4" y="80"/>
                  </a:cxn>
                  <a:cxn ang="0">
                    <a:pos x="8" y="68"/>
                  </a:cxn>
                  <a:cxn ang="0">
                    <a:pos x="11" y="55"/>
                  </a:cxn>
                  <a:cxn ang="0">
                    <a:pos x="15" y="44"/>
                  </a:cxn>
                  <a:cxn ang="0">
                    <a:pos x="21" y="32"/>
                  </a:cxn>
                  <a:cxn ang="0">
                    <a:pos x="28" y="21"/>
                  </a:cxn>
                  <a:cxn ang="0">
                    <a:pos x="34" y="11"/>
                  </a:cxn>
                  <a:cxn ang="0">
                    <a:pos x="44" y="2"/>
                  </a:cxn>
                  <a:cxn ang="0">
                    <a:pos x="42" y="0"/>
                  </a:cxn>
                  <a:cxn ang="0">
                    <a:pos x="38" y="0"/>
                  </a:cxn>
                  <a:cxn ang="0">
                    <a:pos x="290" y="165"/>
                  </a:cxn>
                  <a:cxn ang="0">
                    <a:pos x="296" y="150"/>
                  </a:cxn>
                  <a:cxn ang="0">
                    <a:pos x="302" y="133"/>
                  </a:cxn>
                  <a:cxn ang="0">
                    <a:pos x="300" y="131"/>
                  </a:cxn>
                  <a:cxn ang="0">
                    <a:pos x="298" y="129"/>
                  </a:cxn>
                  <a:cxn ang="0">
                    <a:pos x="292" y="152"/>
                  </a:cxn>
                  <a:cxn ang="0">
                    <a:pos x="283" y="172"/>
                  </a:cxn>
                  <a:cxn ang="0">
                    <a:pos x="288" y="169"/>
                  </a:cxn>
                  <a:cxn ang="0">
                    <a:pos x="290" y="165"/>
                  </a:cxn>
                  <a:cxn ang="0">
                    <a:pos x="2" y="104"/>
                  </a:cxn>
                  <a:cxn ang="0">
                    <a:pos x="2" y="104"/>
                  </a:cxn>
                  <a:cxn ang="0">
                    <a:pos x="2" y="104"/>
                  </a:cxn>
                  <a:cxn ang="0">
                    <a:pos x="2" y="104"/>
                  </a:cxn>
                  <a:cxn ang="0">
                    <a:pos x="2" y="104"/>
                  </a:cxn>
                  <a:cxn ang="0">
                    <a:pos x="2" y="104"/>
                  </a:cxn>
                  <a:cxn ang="0">
                    <a:pos x="2" y="104"/>
                  </a:cxn>
                </a:cxnLst>
                <a:rect l="0" t="0" r="r" b="b"/>
                <a:pathLst>
                  <a:path w="302" h="172">
                    <a:moveTo>
                      <a:pt x="38" y="0"/>
                    </a:moveTo>
                    <a:lnTo>
                      <a:pt x="25" y="19"/>
                    </a:lnTo>
                    <a:lnTo>
                      <a:pt x="13" y="38"/>
                    </a:lnTo>
                    <a:lnTo>
                      <a:pt x="6" y="59"/>
                    </a:lnTo>
                    <a:lnTo>
                      <a:pt x="0" y="81"/>
                    </a:lnTo>
                    <a:lnTo>
                      <a:pt x="0" y="83"/>
                    </a:lnTo>
                    <a:lnTo>
                      <a:pt x="0" y="87"/>
                    </a:lnTo>
                    <a:lnTo>
                      <a:pt x="2" y="89"/>
                    </a:lnTo>
                    <a:lnTo>
                      <a:pt x="4" y="93"/>
                    </a:lnTo>
                    <a:lnTo>
                      <a:pt x="4" y="80"/>
                    </a:lnTo>
                    <a:lnTo>
                      <a:pt x="8" y="68"/>
                    </a:lnTo>
                    <a:lnTo>
                      <a:pt x="11" y="55"/>
                    </a:lnTo>
                    <a:lnTo>
                      <a:pt x="15" y="44"/>
                    </a:lnTo>
                    <a:lnTo>
                      <a:pt x="21" y="32"/>
                    </a:lnTo>
                    <a:lnTo>
                      <a:pt x="28" y="21"/>
                    </a:lnTo>
                    <a:lnTo>
                      <a:pt x="34" y="11"/>
                    </a:lnTo>
                    <a:lnTo>
                      <a:pt x="44" y="2"/>
                    </a:lnTo>
                    <a:lnTo>
                      <a:pt x="42" y="0"/>
                    </a:lnTo>
                    <a:lnTo>
                      <a:pt x="38" y="0"/>
                    </a:lnTo>
                    <a:close/>
                    <a:moveTo>
                      <a:pt x="290" y="165"/>
                    </a:moveTo>
                    <a:lnTo>
                      <a:pt x="296" y="150"/>
                    </a:lnTo>
                    <a:lnTo>
                      <a:pt x="302" y="133"/>
                    </a:lnTo>
                    <a:lnTo>
                      <a:pt x="300" y="131"/>
                    </a:lnTo>
                    <a:lnTo>
                      <a:pt x="298" y="129"/>
                    </a:lnTo>
                    <a:lnTo>
                      <a:pt x="292" y="152"/>
                    </a:lnTo>
                    <a:lnTo>
                      <a:pt x="283" y="172"/>
                    </a:lnTo>
                    <a:lnTo>
                      <a:pt x="288" y="169"/>
                    </a:lnTo>
                    <a:lnTo>
                      <a:pt x="290" y="165"/>
                    </a:lnTo>
                    <a:close/>
                    <a:moveTo>
                      <a:pt x="2" y="104"/>
                    </a:moveTo>
                    <a:lnTo>
                      <a:pt x="2" y="104"/>
                    </a:lnTo>
                    <a:lnTo>
                      <a:pt x="2" y="104"/>
                    </a:lnTo>
                    <a:lnTo>
                      <a:pt x="2" y="104"/>
                    </a:lnTo>
                    <a:lnTo>
                      <a:pt x="2" y="104"/>
                    </a:lnTo>
                    <a:lnTo>
                      <a:pt x="2" y="104"/>
                    </a:lnTo>
                    <a:lnTo>
                      <a:pt x="2" y="104"/>
                    </a:lnTo>
                    <a:close/>
                  </a:path>
                </a:pathLst>
              </a:custGeom>
              <a:solidFill>
                <a:srgbClr val="E0513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52" name="Freeform 452"/>
              <p:cNvSpPr>
                <a:spLocks noEditPoints="1"/>
              </p:cNvSpPr>
              <p:nvPr/>
            </p:nvSpPr>
            <p:spPr bwMode="auto">
              <a:xfrm>
                <a:off x="1397" y="1478"/>
                <a:ext cx="297" cy="174"/>
              </a:xfrm>
              <a:custGeom>
                <a:avLst/>
                <a:gdLst/>
                <a:ahLst/>
                <a:cxnLst>
                  <a:cxn ang="0">
                    <a:pos x="40" y="0"/>
                  </a:cxn>
                  <a:cxn ang="0">
                    <a:pos x="30" y="9"/>
                  </a:cxn>
                  <a:cxn ang="0">
                    <a:pos x="25" y="21"/>
                  </a:cxn>
                  <a:cxn ang="0">
                    <a:pos x="17" y="30"/>
                  </a:cxn>
                  <a:cxn ang="0">
                    <a:pos x="11" y="42"/>
                  </a:cxn>
                  <a:cxn ang="0">
                    <a:pos x="7" y="53"/>
                  </a:cxn>
                  <a:cxn ang="0">
                    <a:pos x="4" y="64"/>
                  </a:cxn>
                  <a:cxn ang="0">
                    <a:pos x="2" y="78"/>
                  </a:cxn>
                  <a:cxn ang="0">
                    <a:pos x="0" y="91"/>
                  </a:cxn>
                  <a:cxn ang="0">
                    <a:pos x="2" y="95"/>
                  </a:cxn>
                  <a:cxn ang="0">
                    <a:pos x="4" y="97"/>
                  </a:cxn>
                  <a:cxn ang="0">
                    <a:pos x="4" y="83"/>
                  </a:cxn>
                  <a:cxn ang="0">
                    <a:pos x="6" y="70"/>
                  </a:cxn>
                  <a:cxn ang="0">
                    <a:pos x="9" y="57"/>
                  </a:cxn>
                  <a:cxn ang="0">
                    <a:pos x="15" y="45"/>
                  </a:cxn>
                  <a:cxn ang="0">
                    <a:pos x="21" y="32"/>
                  </a:cxn>
                  <a:cxn ang="0">
                    <a:pos x="26" y="21"/>
                  </a:cxn>
                  <a:cxn ang="0">
                    <a:pos x="36" y="11"/>
                  </a:cxn>
                  <a:cxn ang="0">
                    <a:pos x="44" y="2"/>
                  </a:cxn>
                  <a:cxn ang="0">
                    <a:pos x="42" y="2"/>
                  </a:cxn>
                  <a:cxn ang="0">
                    <a:pos x="40" y="0"/>
                  </a:cxn>
                  <a:cxn ang="0">
                    <a:pos x="284" y="169"/>
                  </a:cxn>
                  <a:cxn ang="0">
                    <a:pos x="292" y="150"/>
                  </a:cxn>
                  <a:cxn ang="0">
                    <a:pos x="298" y="131"/>
                  </a:cxn>
                  <a:cxn ang="0">
                    <a:pos x="296" y="129"/>
                  </a:cxn>
                  <a:cxn ang="0">
                    <a:pos x="294" y="127"/>
                  </a:cxn>
                  <a:cxn ang="0">
                    <a:pos x="292" y="140"/>
                  </a:cxn>
                  <a:cxn ang="0">
                    <a:pos x="288" y="152"/>
                  </a:cxn>
                  <a:cxn ang="0">
                    <a:pos x="283" y="163"/>
                  </a:cxn>
                  <a:cxn ang="0">
                    <a:pos x="277" y="174"/>
                  </a:cxn>
                  <a:cxn ang="0">
                    <a:pos x="281" y="172"/>
                  </a:cxn>
                  <a:cxn ang="0">
                    <a:pos x="284" y="169"/>
                  </a:cxn>
                  <a:cxn ang="0">
                    <a:pos x="2" y="104"/>
                  </a:cxn>
                  <a:cxn ang="0">
                    <a:pos x="2" y="104"/>
                  </a:cxn>
                  <a:cxn ang="0">
                    <a:pos x="0" y="104"/>
                  </a:cxn>
                  <a:cxn ang="0">
                    <a:pos x="2" y="104"/>
                  </a:cxn>
                  <a:cxn ang="0">
                    <a:pos x="2" y="104"/>
                  </a:cxn>
                  <a:cxn ang="0">
                    <a:pos x="2" y="104"/>
                  </a:cxn>
                  <a:cxn ang="0">
                    <a:pos x="2" y="104"/>
                  </a:cxn>
                </a:cxnLst>
                <a:rect l="0" t="0" r="r" b="b"/>
                <a:pathLst>
                  <a:path w="298" h="174">
                    <a:moveTo>
                      <a:pt x="40" y="0"/>
                    </a:moveTo>
                    <a:lnTo>
                      <a:pt x="30" y="9"/>
                    </a:lnTo>
                    <a:lnTo>
                      <a:pt x="25" y="21"/>
                    </a:lnTo>
                    <a:lnTo>
                      <a:pt x="17" y="30"/>
                    </a:lnTo>
                    <a:lnTo>
                      <a:pt x="11" y="42"/>
                    </a:lnTo>
                    <a:lnTo>
                      <a:pt x="7" y="53"/>
                    </a:lnTo>
                    <a:lnTo>
                      <a:pt x="4" y="64"/>
                    </a:lnTo>
                    <a:lnTo>
                      <a:pt x="2" y="78"/>
                    </a:lnTo>
                    <a:lnTo>
                      <a:pt x="0" y="91"/>
                    </a:lnTo>
                    <a:lnTo>
                      <a:pt x="2" y="95"/>
                    </a:lnTo>
                    <a:lnTo>
                      <a:pt x="4" y="97"/>
                    </a:lnTo>
                    <a:lnTo>
                      <a:pt x="4" y="83"/>
                    </a:lnTo>
                    <a:lnTo>
                      <a:pt x="6" y="70"/>
                    </a:lnTo>
                    <a:lnTo>
                      <a:pt x="9" y="57"/>
                    </a:lnTo>
                    <a:lnTo>
                      <a:pt x="15" y="45"/>
                    </a:lnTo>
                    <a:lnTo>
                      <a:pt x="21" y="32"/>
                    </a:lnTo>
                    <a:lnTo>
                      <a:pt x="26" y="21"/>
                    </a:lnTo>
                    <a:lnTo>
                      <a:pt x="36" y="11"/>
                    </a:lnTo>
                    <a:lnTo>
                      <a:pt x="44" y="2"/>
                    </a:lnTo>
                    <a:lnTo>
                      <a:pt x="42" y="2"/>
                    </a:lnTo>
                    <a:lnTo>
                      <a:pt x="40" y="0"/>
                    </a:lnTo>
                    <a:close/>
                    <a:moveTo>
                      <a:pt x="284" y="169"/>
                    </a:moveTo>
                    <a:lnTo>
                      <a:pt x="292" y="150"/>
                    </a:lnTo>
                    <a:lnTo>
                      <a:pt x="298" y="131"/>
                    </a:lnTo>
                    <a:lnTo>
                      <a:pt x="296" y="129"/>
                    </a:lnTo>
                    <a:lnTo>
                      <a:pt x="294" y="127"/>
                    </a:lnTo>
                    <a:lnTo>
                      <a:pt x="292" y="140"/>
                    </a:lnTo>
                    <a:lnTo>
                      <a:pt x="288" y="152"/>
                    </a:lnTo>
                    <a:lnTo>
                      <a:pt x="283" y="163"/>
                    </a:lnTo>
                    <a:lnTo>
                      <a:pt x="277" y="174"/>
                    </a:lnTo>
                    <a:lnTo>
                      <a:pt x="281" y="172"/>
                    </a:lnTo>
                    <a:lnTo>
                      <a:pt x="284" y="169"/>
                    </a:lnTo>
                    <a:close/>
                    <a:moveTo>
                      <a:pt x="2" y="104"/>
                    </a:moveTo>
                    <a:lnTo>
                      <a:pt x="2" y="104"/>
                    </a:lnTo>
                    <a:lnTo>
                      <a:pt x="0" y="104"/>
                    </a:lnTo>
                    <a:lnTo>
                      <a:pt x="2" y="104"/>
                    </a:lnTo>
                    <a:lnTo>
                      <a:pt x="2" y="104"/>
                    </a:lnTo>
                    <a:lnTo>
                      <a:pt x="2" y="104"/>
                    </a:lnTo>
                    <a:lnTo>
                      <a:pt x="2" y="104"/>
                    </a:lnTo>
                    <a:close/>
                  </a:path>
                </a:pathLst>
              </a:custGeom>
              <a:solidFill>
                <a:srgbClr val="E1534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53" name="Freeform 453"/>
              <p:cNvSpPr>
                <a:spLocks noEditPoints="1"/>
              </p:cNvSpPr>
              <p:nvPr/>
            </p:nvSpPr>
            <p:spPr bwMode="auto">
              <a:xfrm>
                <a:off x="1397" y="1480"/>
                <a:ext cx="296" cy="176"/>
              </a:xfrm>
              <a:custGeom>
                <a:avLst/>
                <a:gdLst/>
                <a:ahLst/>
                <a:cxnLst>
                  <a:cxn ang="0">
                    <a:pos x="42" y="0"/>
                  </a:cxn>
                  <a:cxn ang="0">
                    <a:pos x="32" y="9"/>
                  </a:cxn>
                  <a:cxn ang="0">
                    <a:pos x="26" y="19"/>
                  </a:cxn>
                  <a:cxn ang="0">
                    <a:pos x="19" y="30"/>
                  </a:cxn>
                  <a:cxn ang="0">
                    <a:pos x="13" y="42"/>
                  </a:cxn>
                  <a:cxn ang="0">
                    <a:pos x="9" y="53"/>
                  </a:cxn>
                  <a:cxn ang="0">
                    <a:pos x="6" y="66"/>
                  </a:cxn>
                  <a:cxn ang="0">
                    <a:pos x="2" y="78"/>
                  </a:cxn>
                  <a:cxn ang="0">
                    <a:pos x="2" y="91"/>
                  </a:cxn>
                  <a:cxn ang="0">
                    <a:pos x="4" y="95"/>
                  </a:cxn>
                  <a:cxn ang="0">
                    <a:pos x="4" y="98"/>
                  </a:cxn>
                  <a:cxn ang="0">
                    <a:pos x="4" y="100"/>
                  </a:cxn>
                  <a:cxn ang="0">
                    <a:pos x="0" y="102"/>
                  </a:cxn>
                  <a:cxn ang="0">
                    <a:pos x="0" y="102"/>
                  </a:cxn>
                  <a:cxn ang="0">
                    <a:pos x="0" y="102"/>
                  </a:cxn>
                  <a:cxn ang="0">
                    <a:pos x="2" y="102"/>
                  </a:cxn>
                  <a:cxn ang="0">
                    <a:pos x="4" y="102"/>
                  </a:cxn>
                  <a:cxn ang="0">
                    <a:pos x="4" y="102"/>
                  </a:cxn>
                  <a:cxn ang="0">
                    <a:pos x="4" y="100"/>
                  </a:cxn>
                  <a:cxn ang="0">
                    <a:pos x="6" y="87"/>
                  </a:cxn>
                  <a:cxn ang="0">
                    <a:pos x="7" y="72"/>
                  </a:cxn>
                  <a:cxn ang="0">
                    <a:pos x="11" y="59"/>
                  </a:cxn>
                  <a:cxn ang="0">
                    <a:pos x="15" y="45"/>
                  </a:cxn>
                  <a:cxn ang="0">
                    <a:pos x="21" y="32"/>
                  </a:cxn>
                  <a:cxn ang="0">
                    <a:pos x="28" y="21"/>
                  </a:cxn>
                  <a:cxn ang="0">
                    <a:pos x="36" y="9"/>
                  </a:cxn>
                  <a:cxn ang="0">
                    <a:pos x="45" y="0"/>
                  </a:cxn>
                  <a:cxn ang="0">
                    <a:pos x="44" y="0"/>
                  </a:cxn>
                  <a:cxn ang="0">
                    <a:pos x="42" y="0"/>
                  </a:cxn>
                  <a:cxn ang="0">
                    <a:pos x="281" y="170"/>
                  </a:cxn>
                  <a:cxn ang="0">
                    <a:pos x="290" y="150"/>
                  </a:cxn>
                  <a:cxn ang="0">
                    <a:pos x="296" y="127"/>
                  </a:cxn>
                  <a:cxn ang="0">
                    <a:pos x="294" y="125"/>
                  </a:cxn>
                  <a:cxn ang="0">
                    <a:pos x="292" y="123"/>
                  </a:cxn>
                  <a:cxn ang="0">
                    <a:pos x="290" y="138"/>
                  </a:cxn>
                  <a:cxn ang="0">
                    <a:pos x="284" y="152"/>
                  </a:cxn>
                  <a:cxn ang="0">
                    <a:pos x="281" y="165"/>
                  </a:cxn>
                  <a:cxn ang="0">
                    <a:pos x="273" y="176"/>
                  </a:cxn>
                  <a:cxn ang="0">
                    <a:pos x="277" y="172"/>
                  </a:cxn>
                  <a:cxn ang="0">
                    <a:pos x="281" y="170"/>
                  </a:cxn>
                </a:cxnLst>
                <a:rect l="0" t="0" r="r" b="b"/>
                <a:pathLst>
                  <a:path w="296" h="176">
                    <a:moveTo>
                      <a:pt x="42" y="0"/>
                    </a:moveTo>
                    <a:lnTo>
                      <a:pt x="32" y="9"/>
                    </a:lnTo>
                    <a:lnTo>
                      <a:pt x="26" y="19"/>
                    </a:lnTo>
                    <a:lnTo>
                      <a:pt x="19" y="30"/>
                    </a:lnTo>
                    <a:lnTo>
                      <a:pt x="13" y="42"/>
                    </a:lnTo>
                    <a:lnTo>
                      <a:pt x="9" y="53"/>
                    </a:lnTo>
                    <a:lnTo>
                      <a:pt x="6" y="66"/>
                    </a:lnTo>
                    <a:lnTo>
                      <a:pt x="2" y="78"/>
                    </a:lnTo>
                    <a:lnTo>
                      <a:pt x="2" y="91"/>
                    </a:lnTo>
                    <a:lnTo>
                      <a:pt x="4" y="95"/>
                    </a:lnTo>
                    <a:lnTo>
                      <a:pt x="4" y="98"/>
                    </a:lnTo>
                    <a:lnTo>
                      <a:pt x="4" y="100"/>
                    </a:lnTo>
                    <a:lnTo>
                      <a:pt x="0" y="102"/>
                    </a:lnTo>
                    <a:lnTo>
                      <a:pt x="0" y="102"/>
                    </a:lnTo>
                    <a:lnTo>
                      <a:pt x="0" y="102"/>
                    </a:lnTo>
                    <a:lnTo>
                      <a:pt x="2" y="102"/>
                    </a:lnTo>
                    <a:lnTo>
                      <a:pt x="4" y="102"/>
                    </a:lnTo>
                    <a:lnTo>
                      <a:pt x="4" y="102"/>
                    </a:lnTo>
                    <a:lnTo>
                      <a:pt x="4" y="100"/>
                    </a:lnTo>
                    <a:lnTo>
                      <a:pt x="6" y="87"/>
                    </a:lnTo>
                    <a:lnTo>
                      <a:pt x="7" y="72"/>
                    </a:lnTo>
                    <a:lnTo>
                      <a:pt x="11" y="59"/>
                    </a:lnTo>
                    <a:lnTo>
                      <a:pt x="15" y="45"/>
                    </a:lnTo>
                    <a:lnTo>
                      <a:pt x="21" y="32"/>
                    </a:lnTo>
                    <a:lnTo>
                      <a:pt x="28" y="21"/>
                    </a:lnTo>
                    <a:lnTo>
                      <a:pt x="36" y="9"/>
                    </a:lnTo>
                    <a:lnTo>
                      <a:pt x="45" y="0"/>
                    </a:lnTo>
                    <a:lnTo>
                      <a:pt x="44" y="0"/>
                    </a:lnTo>
                    <a:lnTo>
                      <a:pt x="42" y="0"/>
                    </a:lnTo>
                    <a:close/>
                    <a:moveTo>
                      <a:pt x="281" y="170"/>
                    </a:moveTo>
                    <a:lnTo>
                      <a:pt x="290" y="150"/>
                    </a:lnTo>
                    <a:lnTo>
                      <a:pt x="296" y="127"/>
                    </a:lnTo>
                    <a:lnTo>
                      <a:pt x="294" y="125"/>
                    </a:lnTo>
                    <a:lnTo>
                      <a:pt x="292" y="123"/>
                    </a:lnTo>
                    <a:lnTo>
                      <a:pt x="290" y="138"/>
                    </a:lnTo>
                    <a:lnTo>
                      <a:pt x="284" y="152"/>
                    </a:lnTo>
                    <a:lnTo>
                      <a:pt x="281" y="165"/>
                    </a:lnTo>
                    <a:lnTo>
                      <a:pt x="273" y="176"/>
                    </a:lnTo>
                    <a:lnTo>
                      <a:pt x="277" y="172"/>
                    </a:lnTo>
                    <a:lnTo>
                      <a:pt x="281" y="170"/>
                    </a:lnTo>
                    <a:close/>
                  </a:path>
                </a:pathLst>
              </a:custGeom>
              <a:solidFill>
                <a:srgbClr val="E1554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54" name="Freeform 454"/>
              <p:cNvSpPr>
                <a:spLocks noEditPoints="1"/>
              </p:cNvSpPr>
              <p:nvPr/>
            </p:nvSpPr>
            <p:spPr bwMode="auto">
              <a:xfrm>
                <a:off x="1398" y="1480"/>
                <a:ext cx="292" cy="181"/>
              </a:xfrm>
              <a:custGeom>
                <a:avLst/>
                <a:gdLst/>
                <a:ahLst/>
                <a:cxnLst>
                  <a:cxn ang="0">
                    <a:pos x="42" y="0"/>
                  </a:cxn>
                  <a:cxn ang="0">
                    <a:pos x="34" y="9"/>
                  </a:cxn>
                  <a:cxn ang="0">
                    <a:pos x="24" y="19"/>
                  </a:cxn>
                  <a:cxn ang="0">
                    <a:pos x="19" y="30"/>
                  </a:cxn>
                  <a:cxn ang="0">
                    <a:pos x="13" y="43"/>
                  </a:cxn>
                  <a:cxn ang="0">
                    <a:pos x="7" y="55"/>
                  </a:cxn>
                  <a:cxn ang="0">
                    <a:pos x="4" y="68"/>
                  </a:cxn>
                  <a:cxn ang="0">
                    <a:pos x="2" y="81"/>
                  </a:cxn>
                  <a:cxn ang="0">
                    <a:pos x="2" y="95"/>
                  </a:cxn>
                  <a:cxn ang="0">
                    <a:pos x="2" y="98"/>
                  </a:cxn>
                  <a:cxn ang="0">
                    <a:pos x="0" y="102"/>
                  </a:cxn>
                  <a:cxn ang="0">
                    <a:pos x="0" y="102"/>
                  </a:cxn>
                  <a:cxn ang="0">
                    <a:pos x="0" y="102"/>
                  </a:cxn>
                  <a:cxn ang="0">
                    <a:pos x="2" y="102"/>
                  </a:cxn>
                  <a:cxn ang="0">
                    <a:pos x="4" y="102"/>
                  </a:cxn>
                  <a:cxn ang="0">
                    <a:pos x="4" y="102"/>
                  </a:cxn>
                  <a:cxn ang="0">
                    <a:pos x="4" y="100"/>
                  </a:cxn>
                  <a:cxn ang="0">
                    <a:pos x="5" y="87"/>
                  </a:cxn>
                  <a:cxn ang="0">
                    <a:pos x="7" y="72"/>
                  </a:cxn>
                  <a:cxn ang="0">
                    <a:pos x="11" y="59"/>
                  </a:cxn>
                  <a:cxn ang="0">
                    <a:pos x="15" y="45"/>
                  </a:cxn>
                  <a:cxn ang="0">
                    <a:pos x="21" y="34"/>
                  </a:cxn>
                  <a:cxn ang="0">
                    <a:pos x="28" y="21"/>
                  </a:cxn>
                  <a:cxn ang="0">
                    <a:pos x="36" y="11"/>
                  </a:cxn>
                  <a:cxn ang="0">
                    <a:pos x="45" y="0"/>
                  </a:cxn>
                  <a:cxn ang="0">
                    <a:pos x="43" y="0"/>
                  </a:cxn>
                  <a:cxn ang="0">
                    <a:pos x="42" y="0"/>
                  </a:cxn>
                  <a:cxn ang="0">
                    <a:pos x="275" y="172"/>
                  </a:cxn>
                  <a:cxn ang="0">
                    <a:pos x="281" y="161"/>
                  </a:cxn>
                  <a:cxn ang="0">
                    <a:pos x="286" y="150"/>
                  </a:cxn>
                  <a:cxn ang="0">
                    <a:pos x="290" y="138"/>
                  </a:cxn>
                  <a:cxn ang="0">
                    <a:pos x="292" y="125"/>
                  </a:cxn>
                  <a:cxn ang="0">
                    <a:pos x="292" y="123"/>
                  </a:cxn>
                  <a:cxn ang="0">
                    <a:pos x="290" y="123"/>
                  </a:cxn>
                  <a:cxn ang="0">
                    <a:pos x="290" y="123"/>
                  </a:cxn>
                  <a:cxn ang="0">
                    <a:pos x="288" y="123"/>
                  </a:cxn>
                  <a:cxn ang="0">
                    <a:pos x="286" y="138"/>
                  </a:cxn>
                  <a:cxn ang="0">
                    <a:pos x="281" y="153"/>
                  </a:cxn>
                  <a:cxn ang="0">
                    <a:pos x="275" y="167"/>
                  </a:cxn>
                  <a:cxn ang="0">
                    <a:pos x="265" y="180"/>
                  </a:cxn>
                  <a:cxn ang="0">
                    <a:pos x="271" y="176"/>
                  </a:cxn>
                  <a:cxn ang="0">
                    <a:pos x="275" y="172"/>
                  </a:cxn>
                </a:cxnLst>
                <a:rect l="0" t="0" r="r" b="b"/>
                <a:pathLst>
                  <a:path w="292" h="180">
                    <a:moveTo>
                      <a:pt x="42" y="0"/>
                    </a:moveTo>
                    <a:lnTo>
                      <a:pt x="34" y="9"/>
                    </a:lnTo>
                    <a:lnTo>
                      <a:pt x="24" y="19"/>
                    </a:lnTo>
                    <a:lnTo>
                      <a:pt x="19" y="30"/>
                    </a:lnTo>
                    <a:lnTo>
                      <a:pt x="13" y="43"/>
                    </a:lnTo>
                    <a:lnTo>
                      <a:pt x="7" y="55"/>
                    </a:lnTo>
                    <a:lnTo>
                      <a:pt x="4" y="68"/>
                    </a:lnTo>
                    <a:lnTo>
                      <a:pt x="2" y="81"/>
                    </a:lnTo>
                    <a:lnTo>
                      <a:pt x="2" y="95"/>
                    </a:lnTo>
                    <a:lnTo>
                      <a:pt x="2" y="98"/>
                    </a:lnTo>
                    <a:lnTo>
                      <a:pt x="0" y="102"/>
                    </a:lnTo>
                    <a:lnTo>
                      <a:pt x="0" y="102"/>
                    </a:lnTo>
                    <a:lnTo>
                      <a:pt x="0" y="102"/>
                    </a:lnTo>
                    <a:lnTo>
                      <a:pt x="2" y="102"/>
                    </a:lnTo>
                    <a:lnTo>
                      <a:pt x="4" y="102"/>
                    </a:lnTo>
                    <a:lnTo>
                      <a:pt x="4" y="102"/>
                    </a:lnTo>
                    <a:lnTo>
                      <a:pt x="4" y="100"/>
                    </a:lnTo>
                    <a:lnTo>
                      <a:pt x="5" y="87"/>
                    </a:lnTo>
                    <a:lnTo>
                      <a:pt x="7" y="72"/>
                    </a:lnTo>
                    <a:lnTo>
                      <a:pt x="11" y="59"/>
                    </a:lnTo>
                    <a:lnTo>
                      <a:pt x="15" y="45"/>
                    </a:lnTo>
                    <a:lnTo>
                      <a:pt x="21" y="34"/>
                    </a:lnTo>
                    <a:lnTo>
                      <a:pt x="28" y="21"/>
                    </a:lnTo>
                    <a:lnTo>
                      <a:pt x="36" y="11"/>
                    </a:lnTo>
                    <a:lnTo>
                      <a:pt x="45" y="0"/>
                    </a:lnTo>
                    <a:lnTo>
                      <a:pt x="43" y="0"/>
                    </a:lnTo>
                    <a:lnTo>
                      <a:pt x="42" y="0"/>
                    </a:lnTo>
                    <a:close/>
                    <a:moveTo>
                      <a:pt x="275" y="172"/>
                    </a:moveTo>
                    <a:lnTo>
                      <a:pt x="281" y="161"/>
                    </a:lnTo>
                    <a:lnTo>
                      <a:pt x="286" y="150"/>
                    </a:lnTo>
                    <a:lnTo>
                      <a:pt x="290" y="138"/>
                    </a:lnTo>
                    <a:lnTo>
                      <a:pt x="292" y="125"/>
                    </a:lnTo>
                    <a:lnTo>
                      <a:pt x="292" y="123"/>
                    </a:lnTo>
                    <a:lnTo>
                      <a:pt x="290" y="123"/>
                    </a:lnTo>
                    <a:lnTo>
                      <a:pt x="290" y="123"/>
                    </a:lnTo>
                    <a:lnTo>
                      <a:pt x="288" y="123"/>
                    </a:lnTo>
                    <a:lnTo>
                      <a:pt x="286" y="138"/>
                    </a:lnTo>
                    <a:lnTo>
                      <a:pt x="281" y="153"/>
                    </a:lnTo>
                    <a:lnTo>
                      <a:pt x="275" y="167"/>
                    </a:lnTo>
                    <a:lnTo>
                      <a:pt x="265" y="180"/>
                    </a:lnTo>
                    <a:lnTo>
                      <a:pt x="271" y="176"/>
                    </a:lnTo>
                    <a:lnTo>
                      <a:pt x="275" y="172"/>
                    </a:lnTo>
                    <a:close/>
                  </a:path>
                </a:pathLst>
              </a:custGeom>
              <a:solidFill>
                <a:srgbClr val="E2574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55" name="Freeform 455"/>
              <p:cNvSpPr>
                <a:spLocks noEditPoints="1"/>
              </p:cNvSpPr>
              <p:nvPr/>
            </p:nvSpPr>
            <p:spPr bwMode="auto">
              <a:xfrm>
                <a:off x="1401" y="1480"/>
                <a:ext cx="288" cy="186"/>
              </a:xfrm>
              <a:custGeom>
                <a:avLst/>
                <a:gdLst/>
                <a:ahLst/>
                <a:cxnLst>
                  <a:cxn ang="0">
                    <a:pos x="41" y="0"/>
                  </a:cxn>
                  <a:cxn ang="0">
                    <a:pos x="32" y="9"/>
                  </a:cxn>
                  <a:cxn ang="0">
                    <a:pos x="24" y="21"/>
                  </a:cxn>
                  <a:cxn ang="0">
                    <a:pos x="17" y="32"/>
                  </a:cxn>
                  <a:cxn ang="0">
                    <a:pos x="11" y="45"/>
                  </a:cxn>
                  <a:cxn ang="0">
                    <a:pos x="7" y="59"/>
                  </a:cxn>
                  <a:cxn ang="0">
                    <a:pos x="3" y="72"/>
                  </a:cxn>
                  <a:cxn ang="0">
                    <a:pos x="2" y="87"/>
                  </a:cxn>
                  <a:cxn ang="0">
                    <a:pos x="0" y="100"/>
                  </a:cxn>
                  <a:cxn ang="0">
                    <a:pos x="0" y="102"/>
                  </a:cxn>
                  <a:cxn ang="0">
                    <a:pos x="0" y="102"/>
                  </a:cxn>
                  <a:cxn ang="0">
                    <a:pos x="2" y="102"/>
                  </a:cxn>
                  <a:cxn ang="0">
                    <a:pos x="3" y="102"/>
                  </a:cxn>
                  <a:cxn ang="0">
                    <a:pos x="3" y="102"/>
                  </a:cxn>
                  <a:cxn ang="0">
                    <a:pos x="3" y="100"/>
                  </a:cxn>
                  <a:cxn ang="0">
                    <a:pos x="5" y="87"/>
                  </a:cxn>
                  <a:cxn ang="0">
                    <a:pos x="7" y="72"/>
                  </a:cxn>
                  <a:cxn ang="0">
                    <a:pos x="11" y="59"/>
                  </a:cxn>
                  <a:cxn ang="0">
                    <a:pos x="15" y="45"/>
                  </a:cxn>
                  <a:cxn ang="0">
                    <a:pos x="21" y="34"/>
                  </a:cxn>
                  <a:cxn ang="0">
                    <a:pos x="28" y="23"/>
                  </a:cxn>
                  <a:cxn ang="0">
                    <a:pos x="38" y="11"/>
                  </a:cxn>
                  <a:cxn ang="0">
                    <a:pos x="45" y="2"/>
                  </a:cxn>
                  <a:cxn ang="0">
                    <a:pos x="43" y="0"/>
                  </a:cxn>
                  <a:cxn ang="0">
                    <a:pos x="41" y="0"/>
                  </a:cxn>
                  <a:cxn ang="0">
                    <a:pos x="269" y="176"/>
                  </a:cxn>
                  <a:cxn ang="0">
                    <a:pos x="277" y="165"/>
                  </a:cxn>
                  <a:cxn ang="0">
                    <a:pos x="280" y="152"/>
                  </a:cxn>
                  <a:cxn ang="0">
                    <a:pos x="286" y="138"/>
                  </a:cxn>
                  <a:cxn ang="0">
                    <a:pos x="288" y="123"/>
                  </a:cxn>
                  <a:cxn ang="0">
                    <a:pos x="288" y="123"/>
                  </a:cxn>
                  <a:cxn ang="0">
                    <a:pos x="288" y="123"/>
                  </a:cxn>
                  <a:cxn ang="0">
                    <a:pos x="286" y="123"/>
                  </a:cxn>
                  <a:cxn ang="0">
                    <a:pos x="284" y="121"/>
                  </a:cxn>
                  <a:cxn ang="0">
                    <a:pos x="282" y="138"/>
                  </a:cxn>
                  <a:cxn ang="0">
                    <a:pos x="277" y="155"/>
                  </a:cxn>
                  <a:cxn ang="0">
                    <a:pos x="269" y="170"/>
                  </a:cxn>
                  <a:cxn ang="0">
                    <a:pos x="260" y="186"/>
                  </a:cxn>
                  <a:cxn ang="0">
                    <a:pos x="263" y="180"/>
                  </a:cxn>
                  <a:cxn ang="0">
                    <a:pos x="269" y="176"/>
                  </a:cxn>
                </a:cxnLst>
                <a:rect l="0" t="0" r="r" b="b"/>
                <a:pathLst>
                  <a:path w="288" h="186">
                    <a:moveTo>
                      <a:pt x="41" y="0"/>
                    </a:moveTo>
                    <a:lnTo>
                      <a:pt x="32" y="9"/>
                    </a:lnTo>
                    <a:lnTo>
                      <a:pt x="24" y="21"/>
                    </a:lnTo>
                    <a:lnTo>
                      <a:pt x="17" y="32"/>
                    </a:lnTo>
                    <a:lnTo>
                      <a:pt x="11" y="45"/>
                    </a:lnTo>
                    <a:lnTo>
                      <a:pt x="7" y="59"/>
                    </a:lnTo>
                    <a:lnTo>
                      <a:pt x="3" y="72"/>
                    </a:lnTo>
                    <a:lnTo>
                      <a:pt x="2" y="87"/>
                    </a:lnTo>
                    <a:lnTo>
                      <a:pt x="0" y="100"/>
                    </a:lnTo>
                    <a:lnTo>
                      <a:pt x="0" y="102"/>
                    </a:lnTo>
                    <a:lnTo>
                      <a:pt x="0" y="102"/>
                    </a:lnTo>
                    <a:lnTo>
                      <a:pt x="2" y="102"/>
                    </a:lnTo>
                    <a:lnTo>
                      <a:pt x="3" y="102"/>
                    </a:lnTo>
                    <a:lnTo>
                      <a:pt x="3" y="102"/>
                    </a:lnTo>
                    <a:lnTo>
                      <a:pt x="3" y="100"/>
                    </a:lnTo>
                    <a:lnTo>
                      <a:pt x="5" y="87"/>
                    </a:lnTo>
                    <a:lnTo>
                      <a:pt x="7" y="72"/>
                    </a:lnTo>
                    <a:lnTo>
                      <a:pt x="11" y="59"/>
                    </a:lnTo>
                    <a:lnTo>
                      <a:pt x="15" y="45"/>
                    </a:lnTo>
                    <a:lnTo>
                      <a:pt x="21" y="34"/>
                    </a:lnTo>
                    <a:lnTo>
                      <a:pt x="28" y="23"/>
                    </a:lnTo>
                    <a:lnTo>
                      <a:pt x="38" y="11"/>
                    </a:lnTo>
                    <a:lnTo>
                      <a:pt x="45" y="2"/>
                    </a:lnTo>
                    <a:lnTo>
                      <a:pt x="43" y="0"/>
                    </a:lnTo>
                    <a:lnTo>
                      <a:pt x="41" y="0"/>
                    </a:lnTo>
                    <a:close/>
                    <a:moveTo>
                      <a:pt x="269" y="176"/>
                    </a:moveTo>
                    <a:lnTo>
                      <a:pt x="277" y="165"/>
                    </a:lnTo>
                    <a:lnTo>
                      <a:pt x="280" y="152"/>
                    </a:lnTo>
                    <a:lnTo>
                      <a:pt x="286" y="138"/>
                    </a:lnTo>
                    <a:lnTo>
                      <a:pt x="288" y="123"/>
                    </a:lnTo>
                    <a:lnTo>
                      <a:pt x="288" y="123"/>
                    </a:lnTo>
                    <a:lnTo>
                      <a:pt x="288" y="123"/>
                    </a:lnTo>
                    <a:lnTo>
                      <a:pt x="286" y="123"/>
                    </a:lnTo>
                    <a:lnTo>
                      <a:pt x="284" y="121"/>
                    </a:lnTo>
                    <a:lnTo>
                      <a:pt x="282" y="138"/>
                    </a:lnTo>
                    <a:lnTo>
                      <a:pt x="277" y="155"/>
                    </a:lnTo>
                    <a:lnTo>
                      <a:pt x="269" y="170"/>
                    </a:lnTo>
                    <a:lnTo>
                      <a:pt x="260" y="186"/>
                    </a:lnTo>
                    <a:lnTo>
                      <a:pt x="263" y="180"/>
                    </a:lnTo>
                    <a:lnTo>
                      <a:pt x="269" y="176"/>
                    </a:lnTo>
                    <a:close/>
                  </a:path>
                </a:pathLst>
              </a:custGeom>
              <a:solidFill>
                <a:srgbClr val="E2594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56" name="Freeform 456"/>
              <p:cNvSpPr>
                <a:spLocks noEditPoints="1"/>
              </p:cNvSpPr>
              <p:nvPr/>
            </p:nvSpPr>
            <p:spPr bwMode="auto">
              <a:xfrm>
                <a:off x="1402" y="1480"/>
                <a:ext cx="284" cy="189"/>
              </a:xfrm>
              <a:custGeom>
                <a:avLst/>
                <a:gdLst/>
                <a:ahLst/>
                <a:cxnLst>
                  <a:cxn ang="0">
                    <a:pos x="41" y="0"/>
                  </a:cxn>
                  <a:cxn ang="0">
                    <a:pos x="32" y="11"/>
                  </a:cxn>
                  <a:cxn ang="0">
                    <a:pos x="24" y="21"/>
                  </a:cxn>
                  <a:cxn ang="0">
                    <a:pos x="17" y="34"/>
                  </a:cxn>
                  <a:cxn ang="0">
                    <a:pos x="11" y="45"/>
                  </a:cxn>
                  <a:cxn ang="0">
                    <a:pos x="7" y="59"/>
                  </a:cxn>
                  <a:cxn ang="0">
                    <a:pos x="3" y="72"/>
                  </a:cxn>
                  <a:cxn ang="0">
                    <a:pos x="1" y="87"/>
                  </a:cxn>
                  <a:cxn ang="0">
                    <a:pos x="0" y="100"/>
                  </a:cxn>
                  <a:cxn ang="0">
                    <a:pos x="0" y="102"/>
                  </a:cxn>
                  <a:cxn ang="0">
                    <a:pos x="0" y="102"/>
                  </a:cxn>
                  <a:cxn ang="0">
                    <a:pos x="1" y="102"/>
                  </a:cxn>
                  <a:cxn ang="0">
                    <a:pos x="3" y="104"/>
                  </a:cxn>
                  <a:cxn ang="0">
                    <a:pos x="3" y="102"/>
                  </a:cxn>
                  <a:cxn ang="0">
                    <a:pos x="3" y="100"/>
                  </a:cxn>
                  <a:cxn ang="0">
                    <a:pos x="5" y="87"/>
                  </a:cxn>
                  <a:cxn ang="0">
                    <a:pos x="7" y="72"/>
                  </a:cxn>
                  <a:cxn ang="0">
                    <a:pos x="11" y="59"/>
                  </a:cxn>
                  <a:cxn ang="0">
                    <a:pos x="15" y="47"/>
                  </a:cxn>
                  <a:cxn ang="0">
                    <a:pos x="20" y="34"/>
                  </a:cxn>
                  <a:cxn ang="0">
                    <a:pos x="28" y="23"/>
                  </a:cxn>
                  <a:cxn ang="0">
                    <a:pos x="38" y="11"/>
                  </a:cxn>
                  <a:cxn ang="0">
                    <a:pos x="45" y="2"/>
                  </a:cxn>
                  <a:cxn ang="0">
                    <a:pos x="43" y="2"/>
                  </a:cxn>
                  <a:cxn ang="0">
                    <a:pos x="41" y="0"/>
                  </a:cxn>
                  <a:cxn ang="0">
                    <a:pos x="261" y="180"/>
                  </a:cxn>
                  <a:cxn ang="0">
                    <a:pos x="271" y="167"/>
                  </a:cxn>
                  <a:cxn ang="0">
                    <a:pos x="277" y="153"/>
                  </a:cxn>
                  <a:cxn ang="0">
                    <a:pos x="282" y="138"/>
                  </a:cxn>
                  <a:cxn ang="0">
                    <a:pos x="284" y="123"/>
                  </a:cxn>
                  <a:cxn ang="0">
                    <a:pos x="282" y="121"/>
                  </a:cxn>
                  <a:cxn ang="0">
                    <a:pos x="280" y="121"/>
                  </a:cxn>
                  <a:cxn ang="0">
                    <a:pos x="277" y="140"/>
                  </a:cxn>
                  <a:cxn ang="0">
                    <a:pos x="271" y="157"/>
                  </a:cxn>
                  <a:cxn ang="0">
                    <a:pos x="261" y="174"/>
                  </a:cxn>
                  <a:cxn ang="0">
                    <a:pos x="250" y="189"/>
                  </a:cxn>
                  <a:cxn ang="0">
                    <a:pos x="256" y="186"/>
                  </a:cxn>
                  <a:cxn ang="0">
                    <a:pos x="261" y="180"/>
                  </a:cxn>
                </a:cxnLst>
                <a:rect l="0" t="0" r="r" b="b"/>
                <a:pathLst>
                  <a:path w="284" h="189">
                    <a:moveTo>
                      <a:pt x="41" y="0"/>
                    </a:moveTo>
                    <a:lnTo>
                      <a:pt x="32" y="11"/>
                    </a:lnTo>
                    <a:lnTo>
                      <a:pt x="24" y="21"/>
                    </a:lnTo>
                    <a:lnTo>
                      <a:pt x="17" y="34"/>
                    </a:lnTo>
                    <a:lnTo>
                      <a:pt x="11" y="45"/>
                    </a:lnTo>
                    <a:lnTo>
                      <a:pt x="7" y="59"/>
                    </a:lnTo>
                    <a:lnTo>
                      <a:pt x="3" y="72"/>
                    </a:lnTo>
                    <a:lnTo>
                      <a:pt x="1" y="87"/>
                    </a:lnTo>
                    <a:lnTo>
                      <a:pt x="0" y="100"/>
                    </a:lnTo>
                    <a:lnTo>
                      <a:pt x="0" y="102"/>
                    </a:lnTo>
                    <a:lnTo>
                      <a:pt x="0" y="102"/>
                    </a:lnTo>
                    <a:lnTo>
                      <a:pt x="1" y="102"/>
                    </a:lnTo>
                    <a:lnTo>
                      <a:pt x="3" y="104"/>
                    </a:lnTo>
                    <a:lnTo>
                      <a:pt x="3" y="102"/>
                    </a:lnTo>
                    <a:lnTo>
                      <a:pt x="3" y="100"/>
                    </a:lnTo>
                    <a:lnTo>
                      <a:pt x="5" y="87"/>
                    </a:lnTo>
                    <a:lnTo>
                      <a:pt x="7" y="72"/>
                    </a:lnTo>
                    <a:lnTo>
                      <a:pt x="11" y="59"/>
                    </a:lnTo>
                    <a:lnTo>
                      <a:pt x="15" y="47"/>
                    </a:lnTo>
                    <a:lnTo>
                      <a:pt x="20" y="34"/>
                    </a:lnTo>
                    <a:lnTo>
                      <a:pt x="28" y="23"/>
                    </a:lnTo>
                    <a:lnTo>
                      <a:pt x="38" y="11"/>
                    </a:lnTo>
                    <a:lnTo>
                      <a:pt x="45" y="2"/>
                    </a:lnTo>
                    <a:lnTo>
                      <a:pt x="43" y="2"/>
                    </a:lnTo>
                    <a:lnTo>
                      <a:pt x="41" y="0"/>
                    </a:lnTo>
                    <a:close/>
                    <a:moveTo>
                      <a:pt x="261" y="180"/>
                    </a:moveTo>
                    <a:lnTo>
                      <a:pt x="271" y="167"/>
                    </a:lnTo>
                    <a:lnTo>
                      <a:pt x="277" y="153"/>
                    </a:lnTo>
                    <a:lnTo>
                      <a:pt x="282" y="138"/>
                    </a:lnTo>
                    <a:lnTo>
                      <a:pt x="284" y="123"/>
                    </a:lnTo>
                    <a:lnTo>
                      <a:pt x="282" y="121"/>
                    </a:lnTo>
                    <a:lnTo>
                      <a:pt x="280" y="121"/>
                    </a:lnTo>
                    <a:lnTo>
                      <a:pt x="277" y="140"/>
                    </a:lnTo>
                    <a:lnTo>
                      <a:pt x="271" y="157"/>
                    </a:lnTo>
                    <a:lnTo>
                      <a:pt x="261" y="174"/>
                    </a:lnTo>
                    <a:lnTo>
                      <a:pt x="250" y="189"/>
                    </a:lnTo>
                    <a:lnTo>
                      <a:pt x="256" y="186"/>
                    </a:lnTo>
                    <a:lnTo>
                      <a:pt x="261" y="180"/>
                    </a:lnTo>
                    <a:close/>
                  </a:path>
                </a:pathLst>
              </a:custGeom>
              <a:solidFill>
                <a:srgbClr val="E25B4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57" name="Freeform 457"/>
              <p:cNvSpPr>
                <a:spLocks noEditPoints="1"/>
              </p:cNvSpPr>
              <p:nvPr/>
            </p:nvSpPr>
            <p:spPr bwMode="auto">
              <a:xfrm>
                <a:off x="1403" y="1482"/>
                <a:ext cx="282" cy="193"/>
              </a:xfrm>
              <a:custGeom>
                <a:avLst/>
                <a:gdLst/>
                <a:ahLst/>
                <a:cxnLst>
                  <a:cxn ang="0">
                    <a:pos x="42" y="0"/>
                  </a:cxn>
                  <a:cxn ang="0">
                    <a:pos x="35" y="9"/>
                  </a:cxn>
                  <a:cxn ang="0">
                    <a:pos x="25" y="21"/>
                  </a:cxn>
                  <a:cxn ang="0">
                    <a:pos x="18" y="32"/>
                  </a:cxn>
                  <a:cxn ang="0">
                    <a:pos x="12" y="43"/>
                  </a:cxn>
                  <a:cxn ang="0">
                    <a:pos x="8" y="57"/>
                  </a:cxn>
                  <a:cxn ang="0">
                    <a:pos x="4" y="70"/>
                  </a:cxn>
                  <a:cxn ang="0">
                    <a:pos x="2" y="85"/>
                  </a:cxn>
                  <a:cxn ang="0">
                    <a:pos x="0" y="98"/>
                  </a:cxn>
                  <a:cxn ang="0">
                    <a:pos x="0" y="100"/>
                  </a:cxn>
                  <a:cxn ang="0">
                    <a:pos x="0" y="100"/>
                  </a:cxn>
                  <a:cxn ang="0">
                    <a:pos x="2" y="102"/>
                  </a:cxn>
                  <a:cxn ang="0">
                    <a:pos x="4" y="102"/>
                  </a:cxn>
                  <a:cxn ang="0">
                    <a:pos x="4" y="100"/>
                  </a:cxn>
                  <a:cxn ang="0">
                    <a:pos x="4" y="98"/>
                  </a:cxn>
                  <a:cxn ang="0">
                    <a:pos x="6" y="85"/>
                  </a:cxn>
                  <a:cxn ang="0">
                    <a:pos x="8" y="72"/>
                  </a:cxn>
                  <a:cxn ang="0">
                    <a:pos x="12" y="57"/>
                  </a:cxn>
                  <a:cxn ang="0">
                    <a:pos x="16" y="45"/>
                  </a:cxn>
                  <a:cxn ang="0">
                    <a:pos x="21" y="32"/>
                  </a:cxn>
                  <a:cxn ang="0">
                    <a:pos x="29" y="21"/>
                  </a:cxn>
                  <a:cxn ang="0">
                    <a:pos x="38" y="11"/>
                  </a:cxn>
                  <a:cxn ang="0">
                    <a:pos x="46" y="0"/>
                  </a:cxn>
                  <a:cxn ang="0">
                    <a:pos x="44" y="0"/>
                  </a:cxn>
                  <a:cxn ang="0">
                    <a:pos x="42" y="0"/>
                  </a:cxn>
                  <a:cxn ang="0">
                    <a:pos x="257" y="184"/>
                  </a:cxn>
                  <a:cxn ang="0">
                    <a:pos x="266" y="168"/>
                  </a:cxn>
                  <a:cxn ang="0">
                    <a:pos x="274" y="153"/>
                  </a:cxn>
                  <a:cxn ang="0">
                    <a:pos x="279" y="136"/>
                  </a:cxn>
                  <a:cxn ang="0">
                    <a:pos x="281" y="119"/>
                  </a:cxn>
                  <a:cxn ang="0">
                    <a:pos x="281" y="119"/>
                  </a:cxn>
                  <a:cxn ang="0">
                    <a:pos x="279" y="119"/>
                  </a:cxn>
                  <a:cxn ang="0">
                    <a:pos x="274" y="140"/>
                  </a:cxn>
                  <a:cxn ang="0">
                    <a:pos x="266" y="159"/>
                  </a:cxn>
                  <a:cxn ang="0">
                    <a:pos x="257" y="176"/>
                  </a:cxn>
                  <a:cxn ang="0">
                    <a:pos x="243" y="193"/>
                  </a:cxn>
                  <a:cxn ang="0">
                    <a:pos x="249" y="187"/>
                  </a:cxn>
                  <a:cxn ang="0">
                    <a:pos x="257" y="184"/>
                  </a:cxn>
                </a:cxnLst>
                <a:rect l="0" t="0" r="r" b="b"/>
                <a:pathLst>
                  <a:path w="281" h="193">
                    <a:moveTo>
                      <a:pt x="42" y="0"/>
                    </a:moveTo>
                    <a:lnTo>
                      <a:pt x="35" y="9"/>
                    </a:lnTo>
                    <a:lnTo>
                      <a:pt x="25" y="21"/>
                    </a:lnTo>
                    <a:lnTo>
                      <a:pt x="18" y="32"/>
                    </a:lnTo>
                    <a:lnTo>
                      <a:pt x="12" y="43"/>
                    </a:lnTo>
                    <a:lnTo>
                      <a:pt x="8" y="57"/>
                    </a:lnTo>
                    <a:lnTo>
                      <a:pt x="4" y="70"/>
                    </a:lnTo>
                    <a:lnTo>
                      <a:pt x="2" y="85"/>
                    </a:lnTo>
                    <a:lnTo>
                      <a:pt x="0" y="98"/>
                    </a:lnTo>
                    <a:lnTo>
                      <a:pt x="0" y="100"/>
                    </a:lnTo>
                    <a:lnTo>
                      <a:pt x="0" y="100"/>
                    </a:lnTo>
                    <a:lnTo>
                      <a:pt x="2" y="102"/>
                    </a:lnTo>
                    <a:lnTo>
                      <a:pt x="4" y="102"/>
                    </a:lnTo>
                    <a:lnTo>
                      <a:pt x="4" y="100"/>
                    </a:lnTo>
                    <a:lnTo>
                      <a:pt x="4" y="98"/>
                    </a:lnTo>
                    <a:lnTo>
                      <a:pt x="6" y="85"/>
                    </a:lnTo>
                    <a:lnTo>
                      <a:pt x="8" y="72"/>
                    </a:lnTo>
                    <a:lnTo>
                      <a:pt x="12" y="57"/>
                    </a:lnTo>
                    <a:lnTo>
                      <a:pt x="16" y="45"/>
                    </a:lnTo>
                    <a:lnTo>
                      <a:pt x="21" y="32"/>
                    </a:lnTo>
                    <a:lnTo>
                      <a:pt x="29" y="21"/>
                    </a:lnTo>
                    <a:lnTo>
                      <a:pt x="38" y="11"/>
                    </a:lnTo>
                    <a:lnTo>
                      <a:pt x="46" y="0"/>
                    </a:lnTo>
                    <a:lnTo>
                      <a:pt x="44" y="0"/>
                    </a:lnTo>
                    <a:lnTo>
                      <a:pt x="42" y="0"/>
                    </a:lnTo>
                    <a:close/>
                    <a:moveTo>
                      <a:pt x="257" y="184"/>
                    </a:moveTo>
                    <a:lnTo>
                      <a:pt x="266" y="168"/>
                    </a:lnTo>
                    <a:lnTo>
                      <a:pt x="274" y="153"/>
                    </a:lnTo>
                    <a:lnTo>
                      <a:pt x="279" y="136"/>
                    </a:lnTo>
                    <a:lnTo>
                      <a:pt x="281" y="119"/>
                    </a:lnTo>
                    <a:lnTo>
                      <a:pt x="281" y="119"/>
                    </a:lnTo>
                    <a:lnTo>
                      <a:pt x="279" y="119"/>
                    </a:lnTo>
                    <a:lnTo>
                      <a:pt x="274" y="140"/>
                    </a:lnTo>
                    <a:lnTo>
                      <a:pt x="266" y="159"/>
                    </a:lnTo>
                    <a:lnTo>
                      <a:pt x="257" y="176"/>
                    </a:lnTo>
                    <a:lnTo>
                      <a:pt x="243" y="193"/>
                    </a:lnTo>
                    <a:lnTo>
                      <a:pt x="249" y="187"/>
                    </a:lnTo>
                    <a:lnTo>
                      <a:pt x="257" y="184"/>
                    </a:lnTo>
                    <a:close/>
                  </a:path>
                </a:pathLst>
              </a:custGeom>
              <a:solidFill>
                <a:srgbClr val="E35D4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58" name="Freeform 458"/>
              <p:cNvSpPr>
                <a:spLocks noEditPoints="1"/>
              </p:cNvSpPr>
              <p:nvPr/>
            </p:nvSpPr>
            <p:spPr bwMode="auto">
              <a:xfrm>
                <a:off x="1405" y="1482"/>
                <a:ext cx="277" cy="199"/>
              </a:xfrm>
              <a:custGeom>
                <a:avLst/>
                <a:gdLst/>
                <a:ahLst/>
                <a:cxnLst>
                  <a:cxn ang="0">
                    <a:pos x="42" y="0"/>
                  </a:cxn>
                  <a:cxn ang="0">
                    <a:pos x="35" y="9"/>
                  </a:cxn>
                  <a:cxn ang="0">
                    <a:pos x="25" y="21"/>
                  </a:cxn>
                  <a:cxn ang="0">
                    <a:pos x="17" y="32"/>
                  </a:cxn>
                  <a:cxn ang="0">
                    <a:pos x="12" y="45"/>
                  </a:cxn>
                  <a:cxn ang="0">
                    <a:pos x="8" y="57"/>
                  </a:cxn>
                  <a:cxn ang="0">
                    <a:pos x="4" y="70"/>
                  </a:cxn>
                  <a:cxn ang="0">
                    <a:pos x="2" y="85"/>
                  </a:cxn>
                  <a:cxn ang="0">
                    <a:pos x="0" y="98"/>
                  </a:cxn>
                  <a:cxn ang="0">
                    <a:pos x="0" y="100"/>
                  </a:cxn>
                  <a:cxn ang="0">
                    <a:pos x="0" y="102"/>
                  </a:cxn>
                  <a:cxn ang="0">
                    <a:pos x="2" y="102"/>
                  </a:cxn>
                  <a:cxn ang="0">
                    <a:pos x="4" y="102"/>
                  </a:cxn>
                  <a:cxn ang="0">
                    <a:pos x="4" y="100"/>
                  </a:cxn>
                  <a:cxn ang="0">
                    <a:pos x="4" y="98"/>
                  </a:cxn>
                  <a:cxn ang="0">
                    <a:pos x="6" y="85"/>
                  </a:cxn>
                  <a:cxn ang="0">
                    <a:pos x="8" y="72"/>
                  </a:cxn>
                  <a:cxn ang="0">
                    <a:pos x="12" y="58"/>
                  </a:cxn>
                  <a:cxn ang="0">
                    <a:pos x="16" y="45"/>
                  </a:cxn>
                  <a:cxn ang="0">
                    <a:pos x="21" y="34"/>
                  </a:cxn>
                  <a:cxn ang="0">
                    <a:pos x="29" y="22"/>
                  </a:cxn>
                  <a:cxn ang="0">
                    <a:pos x="36" y="11"/>
                  </a:cxn>
                  <a:cxn ang="0">
                    <a:pos x="46" y="2"/>
                  </a:cxn>
                  <a:cxn ang="0">
                    <a:pos x="44" y="0"/>
                  </a:cxn>
                  <a:cxn ang="0">
                    <a:pos x="42" y="0"/>
                  </a:cxn>
                  <a:cxn ang="0">
                    <a:pos x="247" y="187"/>
                  </a:cxn>
                  <a:cxn ang="0">
                    <a:pos x="258" y="172"/>
                  </a:cxn>
                  <a:cxn ang="0">
                    <a:pos x="268" y="155"/>
                  </a:cxn>
                  <a:cxn ang="0">
                    <a:pos x="274" y="138"/>
                  </a:cxn>
                  <a:cxn ang="0">
                    <a:pos x="277" y="119"/>
                  </a:cxn>
                  <a:cxn ang="0">
                    <a:pos x="277" y="119"/>
                  </a:cxn>
                  <a:cxn ang="0">
                    <a:pos x="275" y="117"/>
                  </a:cxn>
                  <a:cxn ang="0">
                    <a:pos x="272" y="131"/>
                  </a:cxn>
                  <a:cxn ang="0">
                    <a:pos x="270" y="142"/>
                  </a:cxn>
                  <a:cxn ang="0">
                    <a:pos x="266" y="151"/>
                  </a:cxn>
                  <a:cxn ang="0">
                    <a:pos x="260" y="163"/>
                  </a:cxn>
                  <a:cxn ang="0">
                    <a:pos x="249" y="182"/>
                  </a:cxn>
                  <a:cxn ang="0">
                    <a:pos x="234" y="199"/>
                  </a:cxn>
                  <a:cxn ang="0">
                    <a:pos x="239" y="193"/>
                  </a:cxn>
                  <a:cxn ang="0">
                    <a:pos x="247" y="187"/>
                  </a:cxn>
                </a:cxnLst>
                <a:rect l="0" t="0" r="r" b="b"/>
                <a:pathLst>
                  <a:path w="277" h="199">
                    <a:moveTo>
                      <a:pt x="42" y="0"/>
                    </a:moveTo>
                    <a:lnTo>
                      <a:pt x="35" y="9"/>
                    </a:lnTo>
                    <a:lnTo>
                      <a:pt x="25" y="21"/>
                    </a:lnTo>
                    <a:lnTo>
                      <a:pt x="17" y="32"/>
                    </a:lnTo>
                    <a:lnTo>
                      <a:pt x="12" y="45"/>
                    </a:lnTo>
                    <a:lnTo>
                      <a:pt x="8" y="57"/>
                    </a:lnTo>
                    <a:lnTo>
                      <a:pt x="4" y="70"/>
                    </a:lnTo>
                    <a:lnTo>
                      <a:pt x="2" y="85"/>
                    </a:lnTo>
                    <a:lnTo>
                      <a:pt x="0" y="98"/>
                    </a:lnTo>
                    <a:lnTo>
                      <a:pt x="0" y="100"/>
                    </a:lnTo>
                    <a:lnTo>
                      <a:pt x="0" y="102"/>
                    </a:lnTo>
                    <a:lnTo>
                      <a:pt x="2" y="102"/>
                    </a:lnTo>
                    <a:lnTo>
                      <a:pt x="4" y="102"/>
                    </a:lnTo>
                    <a:lnTo>
                      <a:pt x="4" y="100"/>
                    </a:lnTo>
                    <a:lnTo>
                      <a:pt x="4" y="98"/>
                    </a:lnTo>
                    <a:lnTo>
                      <a:pt x="6" y="85"/>
                    </a:lnTo>
                    <a:lnTo>
                      <a:pt x="8" y="72"/>
                    </a:lnTo>
                    <a:lnTo>
                      <a:pt x="12" y="58"/>
                    </a:lnTo>
                    <a:lnTo>
                      <a:pt x="16" y="45"/>
                    </a:lnTo>
                    <a:lnTo>
                      <a:pt x="21" y="34"/>
                    </a:lnTo>
                    <a:lnTo>
                      <a:pt x="29" y="22"/>
                    </a:lnTo>
                    <a:lnTo>
                      <a:pt x="36" y="11"/>
                    </a:lnTo>
                    <a:lnTo>
                      <a:pt x="46" y="2"/>
                    </a:lnTo>
                    <a:lnTo>
                      <a:pt x="44" y="0"/>
                    </a:lnTo>
                    <a:lnTo>
                      <a:pt x="42" y="0"/>
                    </a:lnTo>
                    <a:close/>
                    <a:moveTo>
                      <a:pt x="247" y="187"/>
                    </a:moveTo>
                    <a:lnTo>
                      <a:pt x="258" y="172"/>
                    </a:lnTo>
                    <a:lnTo>
                      <a:pt x="268" y="155"/>
                    </a:lnTo>
                    <a:lnTo>
                      <a:pt x="274" y="138"/>
                    </a:lnTo>
                    <a:lnTo>
                      <a:pt x="277" y="119"/>
                    </a:lnTo>
                    <a:lnTo>
                      <a:pt x="277" y="119"/>
                    </a:lnTo>
                    <a:lnTo>
                      <a:pt x="275" y="117"/>
                    </a:lnTo>
                    <a:lnTo>
                      <a:pt x="272" y="131"/>
                    </a:lnTo>
                    <a:lnTo>
                      <a:pt x="270" y="142"/>
                    </a:lnTo>
                    <a:lnTo>
                      <a:pt x="266" y="151"/>
                    </a:lnTo>
                    <a:lnTo>
                      <a:pt x="260" y="163"/>
                    </a:lnTo>
                    <a:lnTo>
                      <a:pt x="249" y="182"/>
                    </a:lnTo>
                    <a:lnTo>
                      <a:pt x="234" y="199"/>
                    </a:lnTo>
                    <a:lnTo>
                      <a:pt x="239" y="193"/>
                    </a:lnTo>
                    <a:lnTo>
                      <a:pt x="247" y="187"/>
                    </a:lnTo>
                    <a:close/>
                  </a:path>
                </a:pathLst>
              </a:custGeom>
              <a:solidFill>
                <a:srgbClr val="E35E4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59" name="Freeform 459"/>
              <p:cNvSpPr>
                <a:spLocks noEditPoints="1"/>
              </p:cNvSpPr>
              <p:nvPr/>
            </p:nvSpPr>
            <p:spPr bwMode="auto">
              <a:xfrm>
                <a:off x="1407" y="1482"/>
                <a:ext cx="275" cy="201"/>
              </a:xfrm>
              <a:custGeom>
                <a:avLst/>
                <a:gdLst/>
                <a:ahLst/>
                <a:cxnLst>
                  <a:cxn ang="0">
                    <a:pos x="42" y="0"/>
                  </a:cxn>
                  <a:cxn ang="0">
                    <a:pos x="34" y="11"/>
                  </a:cxn>
                  <a:cxn ang="0">
                    <a:pos x="25" y="21"/>
                  </a:cxn>
                  <a:cxn ang="0">
                    <a:pos x="17" y="32"/>
                  </a:cxn>
                  <a:cxn ang="0">
                    <a:pos x="12" y="45"/>
                  </a:cxn>
                  <a:cxn ang="0">
                    <a:pos x="8" y="57"/>
                  </a:cxn>
                  <a:cxn ang="0">
                    <a:pos x="4" y="72"/>
                  </a:cxn>
                  <a:cxn ang="0">
                    <a:pos x="2" y="85"/>
                  </a:cxn>
                  <a:cxn ang="0">
                    <a:pos x="0" y="98"/>
                  </a:cxn>
                  <a:cxn ang="0">
                    <a:pos x="0" y="100"/>
                  </a:cxn>
                  <a:cxn ang="0">
                    <a:pos x="0" y="102"/>
                  </a:cxn>
                  <a:cxn ang="0">
                    <a:pos x="2" y="102"/>
                  </a:cxn>
                  <a:cxn ang="0">
                    <a:pos x="4" y="102"/>
                  </a:cxn>
                  <a:cxn ang="0">
                    <a:pos x="4" y="100"/>
                  </a:cxn>
                  <a:cxn ang="0">
                    <a:pos x="4" y="98"/>
                  </a:cxn>
                  <a:cxn ang="0">
                    <a:pos x="6" y="85"/>
                  </a:cxn>
                  <a:cxn ang="0">
                    <a:pos x="8" y="72"/>
                  </a:cxn>
                  <a:cxn ang="0">
                    <a:pos x="12" y="58"/>
                  </a:cxn>
                  <a:cxn ang="0">
                    <a:pos x="15" y="45"/>
                  </a:cxn>
                  <a:cxn ang="0">
                    <a:pos x="21" y="34"/>
                  </a:cxn>
                  <a:cxn ang="0">
                    <a:pos x="29" y="22"/>
                  </a:cxn>
                  <a:cxn ang="0">
                    <a:pos x="36" y="13"/>
                  </a:cxn>
                  <a:cxn ang="0">
                    <a:pos x="46" y="2"/>
                  </a:cxn>
                  <a:cxn ang="0">
                    <a:pos x="44" y="2"/>
                  </a:cxn>
                  <a:cxn ang="0">
                    <a:pos x="42" y="0"/>
                  </a:cxn>
                  <a:cxn ang="0">
                    <a:pos x="239" y="193"/>
                  </a:cxn>
                  <a:cxn ang="0">
                    <a:pos x="253" y="176"/>
                  </a:cxn>
                  <a:cxn ang="0">
                    <a:pos x="262" y="159"/>
                  </a:cxn>
                  <a:cxn ang="0">
                    <a:pos x="270" y="140"/>
                  </a:cxn>
                  <a:cxn ang="0">
                    <a:pos x="275" y="119"/>
                  </a:cxn>
                  <a:cxn ang="0">
                    <a:pos x="273" y="119"/>
                  </a:cxn>
                  <a:cxn ang="0">
                    <a:pos x="272" y="117"/>
                  </a:cxn>
                  <a:cxn ang="0">
                    <a:pos x="268" y="131"/>
                  </a:cxn>
                  <a:cxn ang="0">
                    <a:pos x="266" y="142"/>
                  </a:cxn>
                  <a:cxn ang="0">
                    <a:pos x="260" y="153"/>
                  </a:cxn>
                  <a:cxn ang="0">
                    <a:pos x="254" y="165"/>
                  </a:cxn>
                  <a:cxn ang="0">
                    <a:pos x="249" y="174"/>
                  </a:cxn>
                  <a:cxn ang="0">
                    <a:pos x="241" y="184"/>
                  </a:cxn>
                  <a:cxn ang="0">
                    <a:pos x="234" y="193"/>
                  </a:cxn>
                  <a:cxn ang="0">
                    <a:pos x="224" y="201"/>
                  </a:cxn>
                  <a:cxn ang="0">
                    <a:pos x="230" y="199"/>
                  </a:cxn>
                  <a:cxn ang="0">
                    <a:pos x="239" y="193"/>
                  </a:cxn>
                </a:cxnLst>
                <a:rect l="0" t="0" r="r" b="b"/>
                <a:pathLst>
                  <a:path w="275" h="201">
                    <a:moveTo>
                      <a:pt x="42" y="0"/>
                    </a:moveTo>
                    <a:lnTo>
                      <a:pt x="34" y="11"/>
                    </a:lnTo>
                    <a:lnTo>
                      <a:pt x="25" y="21"/>
                    </a:lnTo>
                    <a:lnTo>
                      <a:pt x="17" y="32"/>
                    </a:lnTo>
                    <a:lnTo>
                      <a:pt x="12" y="45"/>
                    </a:lnTo>
                    <a:lnTo>
                      <a:pt x="8" y="57"/>
                    </a:lnTo>
                    <a:lnTo>
                      <a:pt x="4" y="72"/>
                    </a:lnTo>
                    <a:lnTo>
                      <a:pt x="2" y="85"/>
                    </a:lnTo>
                    <a:lnTo>
                      <a:pt x="0" y="98"/>
                    </a:lnTo>
                    <a:lnTo>
                      <a:pt x="0" y="100"/>
                    </a:lnTo>
                    <a:lnTo>
                      <a:pt x="0" y="102"/>
                    </a:lnTo>
                    <a:lnTo>
                      <a:pt x="2" y="102"/>
                    </a:lnTo>
                    <a:lnTo>
                      <a:pt x="4" y="102"/>
                    </a:lnTo>
                    <a:lnTo>
                      <a:pt x="4" y="100"/>
                    </a:lnTo>
                    <a:lnTo>
                      <a:pt x="4" y="98"/>
                    </a:lnTo>
                    <a:lnTo>
                      <a:pt x="6" y="85"/>
                    </a:lnTo>
                    <a:lnTo>
                      <a:pt x="8" y="72"/>
                    </a:lnTo>
                    <a:lnTo>
                      <a:pt x="12" y="58"/>
                    </a:lnTo>
                    <a:lnTo>
                      <a:pt x="15" y="45"/>
                    </a:lnTo>
                    <a:lnTo>
                      <a:pt x="21" y="34"/>
                    </a:lnTo>
                    <a:lnTo>
                      <a:pt x="29" y="22"/>
                    </a:lnTo>
                    <a:lnTo>
                      <a:pt x="36" y="13"/>
                    </a:lnTo>
                    <a:lnTo>
                      <a:pt x="46" y="2"/>
                    </a:lnTo>
                    <a:lnTo>
                      <a:pt x="44" y="2"/>
                    </a:lnTo>
                    <a:lnTo>
                      <a:pt x="42" y="0"/>
                    </a:lnTo>
                    <a:close/>
                    <a:moveTo>
                      <a:pt x="239" y="193"/>
                    </a:moveTo>
                    <a:lnTo>
                      <a:pt x="253" y="176"/>
                    </a:lnTo>
                    <a:lnTo>
                      <a:pt x="262" y="159"/>
                    </a:lnTo>
                    <a:lnTo>
                      <a:pt x="270" y="140"/>
                    </a:lnTo>
                    <a:lnTo>
                      <a:pt x="275" y="119"/>
                    </a:lnTo>
                    <a:lnTo>
                      <a:pt x="273" y="119"/>
                    </a:lnTo>
                    <a:lnTo>
                      <a:pt x="272" y="117"/>
                    </a:lnTo>
                    <a:lnTo>
                      <a:pt x="268" y="131"/>
                    </a:lnTo>
                    <a:lnTo>
                      <a:pt x="266" y="142"/>
                    </a:lnTo>
                    <a:lnTo>
                      <a:pt x="260" y="153"/>
                    </a:lnTo>
                    <a:lnTo>
                      <a:pt x="254" y="165"/>
                    </a:lnTo>
                    <a:lnTo>
                      <a:pt x="249" y="174"/>
                    </a:lnTo>
                    <a:lnTo>
                      <a:pt x="241" y="184"/>
                    </a:lnTo>
                    <a:lnTo>
                      <a:pt x="234" y="193"/>
                    </a:lnTo>
                    <a:lnTo>
                      <a:pt x="224" y="201"/>
                    </a:lnTo>
                    <a:lnTo>
                      <a:pt x="230" y="199"/>
                    </a:lnTo>
                    <a:lnTo>
                      <a:pt x="239" y="193"/>
                    </a:lnTo>
                    <a:close/>
                  </a:path>
                </a:pathLst>
              </a:custGeom>
              <a:solidFill>
                <a:srgbClr val="E3604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60" name="Freeform 460"/>
              <p:cNvSpPr>
                <a:spLocks noEditPoints="1"/>
              </p:cNvSpPr>
              <p:nvPr/>
            </p:nvSpPr>
            <p:spPr bwMode="auto">
              <a:xfrm>
                <a:off x="1409" y="1484"/>
                <a:ext cx="271" cy="199"/>
              </a:xfrm>
              <a:custGeom>
                <a:avLst/>
                <a:gdLst/>
                <a:ahLst/>
                <a:cxnLst>
                  <a:cxn ang="0">
                    <a:pos x="42" y="0"/>
                  </a:cxn>
                  <a:cxn ang="0">
                    <a:pos x="32" y="9"/>
                  </a:cxn>
                  <a:cxn ang="0">
                    <a:pos x="25" y="20"/>
                  </a:cxn>
                  <a:cxn ang="0">
                    <a:pos x="17" y="32"/>
                  </a:cxn>
                  <a:cxn ang="0">
                    <a:pos x="12" y="43"/>
                  </a:cxn>
                  <a:cxn ang="0">
                    <a:pos x="8" y="56"/>
                  </a:cxn>
                  <a:cxn ang="0">
                    <a:pos x="4" y="70"/>
                  </a:cxn>
                  <a:cxn ang="0">
                    <a:pos x="2" y="83"/>
                  </a:cxn>
                  <a:cxn ang="0">
                    <a:pos x="0" y="96"/>
                  </a:cxn>
                  <a:cxn ang="0">
                    <a:pos x="0" y="98"/>
                  </a:cxn>
                  <a:cxn ang="0">
                    <a:pos x="0" y="100"/>
                  </a:cxn>
                  <a:cxn ang="0">
                    <a:pos x="2" y="100"/>
                  </a:cxn>
                  <a:cxn ang="0">
                    <a:pos x="4" y="102"/>
                  </a:cxn>
                  <a:cxn ang="0">
                    <a:pos x="4" y="100"/>
                  </a:cxn>
                  <a:cxn ang="0">
                    <a:pos x="4" y="96"/>
                  </a:cxn>
                  <a:cxn ang="0">
                    <a:pos x="6" y="83"/>
                  </a:cxn>
                  <a:cxn ang="0">
                    <a:pos x="8" y="70"/>
                  </a:cxn>
                  <a:cxn ang="0">
                    <a:pos x="12" y="56"/>
                  </a:cxn>
                  <a:cxn ang="0">
                    <a:pos x="15" y="45"/>
                  </a:cxn>
                  <a:cxn ang="0">
                    <a:pos x="21" y="32"/>
                  </a:cxn>
                  <a:cxn ang="0">
                    <a:pos x="29" y="20"/>
                  </a:cxn>
                  <a:cxn ang="0">
                    <a:pos x="36" y="11"/>
                  </a:cxn>
                  <a:cxn ang="0">
                    <a:pos x="46" y="2"/>
                  </a:cxn>
                  <a:cxn ang="0">
                    <a:pos x="44" y="0"/>
                  </a:cxn>
                  <a:cxn ang="0">
                    <a:pos x="42" y="0"/>
                  </a:cxn>
                  <a:cxn ang="0">
                    <a:pos x="230" y="197"/>
                  </a:cxn>
                  <a:cxn ang="0">
                    <a:pos x="245" y="180"/>
                  </a:cxn>
                  <a:cxn ang="0">
                    <a:pos x="256" y="161"/>
                  </a:cxn>
                  <a:cxn ang="0">
                    <a:pos x="262" y="149"/>
                  </a:cxn>
                  <a:cxn ang="0">
                    <a:pos x="266" y="140"/>
                  </a:cxn>
                  <a:cxn ang="0">
                    <a:pos x="268" y="129"/>
                  </a:cxn>
                  <a:cxn ang="0">
                    <a:pos x="271" y="115"/>
                  </a:cxn>
                  <a:cxn ang="0">
                    <a:pos x="270" y="115"/>
                  </a:cxn>
                  <a:cxn ang="0">
                    <a:pos x="268" y="115"/>
                  </a:cxn>
                  <a:cxn ang="0">
                    <a:pos x="264" y="129"/>
                  </a:cxn>
                  <a:cxn ang="0">
                    <a:pos x="262" y="140"/>
                  </a:cxn>
                  <a:cxn ang="0">
                    <a:pos x="256" y="151"/>
                  </a:cxn>
                  <a:cxn ang="0">
                    <a:pos x="251" y="163"/>
                  </a:cxn>
                  <a:cxn ang="0">
                    <a:pos x="245" y="172"/>
                  </a:cxn>
                  <a:cxn ang="0">
                    <a:pos x="237" y="182"/>
                  </a:cxn>
                  <a:cxn ang="0">
                    <a:pos x="230" y="191"/>
                  </a:cxn>
                  <a:cxn ang="0">
                    <a:pos x="220" y="199"/>
                  </a:cxn>
                  <a:cxn ang="0">
                    <a:pos x="220" y="199"/>
                  </a:cxn>
                  <a:cxn ang="0">
                    <a:pos x="220" y="199"/>
                  </a:cxn>
                  <a:cxn ang="0">
                    <a:pos x="224" y="199"/>
                  </a:cxn>
                  <a:cxn ang="0">
                    <a:pos x="230" y="197"/>
                  </a:cxn>
                </a:cxnLst>
                <a:rect l="0" t="0" r="r" b="b"/>
                <a:pathLst>
                  <a:path w="271" h="199">
                    <a:moveTo>
                      <a:pt x="42" y="0"/>
                    </a:moveTo>
                    <a:lnTo>
                      <a:pt x="32" y="9"/>
                    </a:lnTo>
                    <a:lnTo>
                      <a:pt x="25" y="20"/>
                    </a:lnTo>
                    <a:lnTo>
                      <a:pt x="17" y="32"/>
                    </a:lnTo>
                    <a:lnTo>
                      <a:pt x="12" y="43"/>
                    </a:lnTo>
                    <a:lnTo>
                      <a:pt x="8" y="56"/>
                    </a:lnTo>
                    <a:lnTo>
                      <a:pt x="4" y="70"/>
                    </a:lnTo>
                    <a:lnTo>
                      <a:pt x="2" y="83"/>
                    </a:lnTo>
                    <a:lnTo>
                      <a:pt x="0" y="96"/>
                    </a:lnTo>
                    <a:lnTo>
                      <a:pt x="0" y="98"/>
                    </a:lnTo>
                    <a:lnTo>
                      <a:pt x="0" y="100"/>
                    </a:lnTo>
                    <a:lnTo>
                      <a:pt x="2" y="100"/>
                    </a:lnTo>
                    <a:lnTo>
                      <a:pt x="4" y="102"/>
                    </a:lnTo>
                    <a:lnTo>
                      <a:pt x="4" y="100"/>
                    </a:lnTo>
                    <a:lnTo>
                      <a:pt x="4" y="96"/>
                    </a:lnTo>
                    <a:lnTo>
                      <a:pt x="6" y="83"/>
                    </a:lnTo>
                    <a:lnTo>
                      <a:pt x="8" y="70"/>
                    </a:lnTo>
                    <a:lnTo>
                      <a:pt x="12" y="56"/>
                    </a:lnTo>
                    <a:lnTo>
                      <a:pt x="15" y="45"/>
                    </a:lnTo>
                    <a:lnTo>
                      <a:pt x="21" y="32"/>
                    </a:lnTo>
                    <a:lnTo>
                      <a:pt x="29" y="20"/>
                    </a:lnTo>
                    <a:lnTo>
                      <a:pt x="36" y="11"/>
                    </a:lnTo>
                    <a:lnTo>
                      <a:pt x="46" y="2"/>
                    </a:lnTo>
                    <a:lnTo>
                      <a:pt x="44" y="0"/>
                    </a:lnTo>
                    <a:lnTo>
                      <a:pt x="42" y="0"/>
                    </a:lnTo>
                    <a:close/>
                    <a:moveTo>
                      <a:pt x="230" y="197"/>
                    </a:moveTo>
                    <a:lnTo>
                      <a:pt x="245" y="180"/>
                    </a:lnTo>
                    <a:lnTo>
                      <a:pt x="256" y="161"/>
                    </a:lnTo>
                    <a:lnTo>
                      <a:pt x="262" y="149"/>
                    </a:lnTo>
                    <a:lnTo>
                      <a:pt x="266" y="140"/>
                    </a:lnTo>
                    <a:lnTo>
                      <a:pt x="268" y="129"/>
                    </a:lnTo>
                    <a:lnTo>
                      <a:pt x="271" y="115"/>
                    </a:lnTo>
                    <a:lnTo>
                      <a:pt x="270" y="115"/>
                    </a:lnTo>
                    <a:lnTo>
                      <a:pt x="268" y="115"/>
                    </a:lnTo>
                    <a:lnTo>
                      <a:pt x="264" y="129"/>
                    </a:lnTo>
                    <a:lnTo>
                      <a:pt x="262" y="140"/>
                    </a:lnTo>
                    <a:lnTo>
                      <a:pt x="256" y="151"/>
                    </a:lnTo>
                    <a:lnTo>
                      <a:pt x="251" y="163"/>
                    </a:lnTo>
                    <a:lnTo>
                      <a:pt x="245" y="172"/>
                    </a:lnTo>
                    <a:lnTo>
                      <a:pt x="237" y="182"/>
                    </a:lnTo>
                    <a:lnTo>
                      <a:pt x="230" y="191"/>
                    </a:lnTo>
                    <a:lnTo>
                      <a:pt x="220" y="199"/>
                    </a:lnTo>
                    <a:lnTo>
                      <a:pt x="220" y="199"/>
                    </a:lnTo>
                    <a:lnTo>
                      <a:pt x="220" y="199"/>
                    </a:lnTo>
                    <a:lnTo>
                      <a:pt x="224" y="199"/>
                    </a:lnTo>
                    <a:lnTo>
                      <a:pt x="230" y="197"/>
                    </a:lnTo>
                    <a:close/>
                  </a:path>
                </a:pathLst>
              </a:custGeom>
              <a:solidFill>
                <a:srgbClr val="E4624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61" name="Freeform 461"/>
              <p:cNvSpPr>
                <a:spLocks noEditPoints="1"/>
              </p:cNvSpPr>
              <p:nvPr/>
            </p:nvSpPr>
            <p:spPr bwMode="auto">
              <a:xfrm>
                <a:off x="1411" y="1484"/>
                <a:ext cx="268" cy="199"/>
              </a:xfrm>
              <a:custGeom>
                <a:avLst/>
                <a:gdLst/>
                <a:ahLst/>
                <a:cxnLst>
                  <a:cxn ang="0">
                    <a:pos x="42" y="0"/>
                  </a:cxn>
                  <a:cxn ang="0">
                    <a:pos x="32" y="11"/>
                  </a:cxn>
                  <a:cxn ang="0">
                    <a:pos x="25" y="20"/>
                  </a:cxn>
                  <a:cxn ang="0">
                    <a:pos x="17" y="32"/>
                  </a:cxn>
                  <a:cxn ang="0">
                    <a:pos x="11" y="43"/>
                  </a:cxn>
                  <a:cxn ang="0">
                    <a:pos x="8" y="56"/>
                  </a:cxn>
                  <a:cxn ang="0">
                    <a:pos x="4" y="70"/>
                  </a:cxn>
                  <a:cxn ang="0">
                    <a:pos x="2" y="83"/>
                  </a:cxn>
                  <a:cxn ang="0">
                    <a:pos x="0" y="96"/>
                  </a:cxn>
                  <a:cxn ang="0">
                    <a:pos x="0" y="98"/>
                  </a:cxn>
                  <a:cxn ang="0">
                    <a:pos x="0" y="100"/>
                  </a:cxn>
                  <a:cxn ang="0">
                    <a:pos x="2" y="102"/>
                  </a:cxn>
                  <a:cxn ang="0">
                    <a:pos x="4" y="102"/>
                  </a:cxn>
                  <a:cxn ang="0">
                    <a:pos x="4" y="100"/>
                  </a:cxn>
                  <a:cxn ang="0">
                    <a:pos x="4" y="96"/>
                  </a:cxn>
                  <a:cxn ang="0">
                    <a:pos x="6" y="83"/>
                  </a:cxn>
                  <a:cxn ang="0">
                    <a:pos x="8" y="70"/>
                  </a:cxn>
                  <a:cxn ang="0">
                    <a:pos x="11" y="56"/>
                  </a:cxn>
                  <a:cxn ang="0">
                    <a:pos x="15" y="45"/>
                  </a:cxn>
                  <a:cxn ang="0">
                    <a:pos x="21" y="34"/>
                  </a:cxn>
                  <a:cxn ang="0">
                    <a:pos x="29" y="22"/>
                  </a:cxn>
                  <a:cxn ang="0">
                    <a:pos x="36" y="13"/>
                  </a:cxn>
                  <a:cxn ang="0">
                    <a:pos x="46" y="3"/>
                  </a:cxn>
                  <a:cxn ang="0">
                    <a:pos x="44" y="2"/>
                  </a:cxn>
                  <a:cxn ang="0">
                    <a:pos x="42" y="0"/>
                  </a:cxn>
                  <a:cxn ang="0">
                    <a:pos x="220" y="199"/>
                  </a:cxn>
                  <a:cxn ang="0">
                    <a:pos x="230" y="191"/>
                  </a:cxn>
                  <a:cxn ang="0">
                    <a:pos x="237" y="182"/>
                  </a:cxn>
                  <a:cxn ang="0">
                    <a:pos x="245" y="172"/>
                  </a:cxn>
                  <a:cxn ang="0">
                    <a:pos x="250" y="163"/>
                  </a:cxn>
                  <a:cxn ang="0">
                    <a:pos x="256" y="151"/>
                  </a:cxn>
                  <a:cxn ang="0">
                    <a:pos x="262" y="140"/>
                  </a:cxn>
                  <a:cxn ang="0">
                    <a:pos x="264" y="129"/>
                  </a:cxn>
                  <a:cxn ang="0">
                    <a:pos x="268" y="115"/>
                  </a:cxn>
                  <a:cxn ang="0">
                    <a:pos x="266" y="115"/>
                  </a:cxn>
                  <a:cxn ang="0">
                    <a:pos x="264" y="115"/>
                  </a:cxn>
                  <a:cxn ang="0">
                    <a:pos x="260" y="127"/>
                  </a:cxn>
                  <a:cxn ang="0">
                    <a:pos x="258" y="140"/>
                  </a:cxn>
                  <a:cxn ang="0">
                    <a:pos x="252" y="151"/>
                  </a:cxn>
                  <a:cxn ang="0">
                    <a:pos x="247" y="161"/>
                  </a:cxn>
                  <a:cxn ang="0">
                    <a:pos x="241" y="172"/>
                  </a:cxn>
                  <a:cxn ang="0">
                    <a:pos x="233" y="182"/>
                  </a:cxn>
                  <a:cxn ang="0">
                    <a:pos x="226" y="189"/>
                  </a:cxn>
                  <a:cxn ang="0">
                    <a:pos x="216" y="197"/>
                  </a:cxn>
                  <a:cxn ang="0">
                    <a:pos x="218" y="199"/>
                  </a:cxn>
                  <a:cxn ang="0">
                    <a:pos x="218" y="199"/>
                  </a:cxn>
                  <a:cxn ang="0">
                    <a:pos x="220" y="199"/>
                  </a:cxn>
                  <a:cxn ang="0">
                    <a:pos x="220" y="199"/>
                  </a:cxn>
                </a:cxnLst>
                <a:rect l="0" t="0" r="r" b="b"/>
                <a:pathLst>
                  <a:path w="268" h="199">
                    <a:moveTo>
                      <a:pt x="42" y="0"/>
                    </a:moveTo>
                    <a:lnTo>
                      <a:pt x="32" y="11"/>
                    </a:lnTo>
                    <a:lnTo>
                      <a:pt x="25" y="20"/>
                    </a:lnTo>
                    <a:lnTo>
                      <a:pt x="17" y="32"/>
                    </a:lnTo>
                    <a:lnTo>
                      <a:pt x="11" y="43"/>
                    </a:lnTo>
                    <a:lnTo>
                      <a:pt x="8" y="56"/>
                    </a:lnTo>
                    <a:lnTo>
                      <a:pt x="4" y="70"/>
                    </a:lnTo>
                    <a:lnTo>
                      <a:pt x="2" y="83"/>
                    </a:lnTo>
                    <a:lnTo>
                      <a:pt x="0" y="96"/>
                    </a:lnTo>
                    <a:lnTo>
                      <a:pt x="0" y="98"/>
                    </a:lnTo>
                    <a:lnTo>
                      <a:pt x="0" y="100"/>
                    </a:lnTo>
                    <a:lnTo>
                      <a:pt x="2" y="102"/>
                    </a:lnTo>
                    <a:lnTo>
                      <a:pt x="4" y="102"/>
                    </a:lnTo>
                    <a:lnTo>
                      <a:pt x="4" y="100"/>
                    </a:lnTo>
                    <a:lnTo>
                      <a:pt x="4" y="96"/>
                    </a:lnTo>
                    <a:lnTo>
                      <a:pt x="6" y="83"/>
                    </a:lnTo>
                    <a:lnTo>
                      <a:pt x="8" y="70"/>
                    </a:lnTo>
                    <a:lnTo>
                      <a:pt x="11" y="56"/>
                    </a:lnTo>
                    <a:lnTo>
                      <a:pt x="15" y="45"/>
                    </a:lnTo>
                    <a:lnTo>
                      <a:pt x="21" y="34"/>
                    </a:lnTo>
                    <a:lnTo>
                      <a:pt x="29" y="22"/>
                    </a:lnTo>
                    <a:lnTo>
                      <a:pt x="36" y="13"/>
                    </a:lnTo>
                    <a:lnTo>
                      <a:pt x="46" y="3"/>
                    </a:lnTo>
                    <a:lnTo>
                      <a:pt x="44" y="2"/>
                    </a:lnTo>
                    <a:lnTo>
                      <a:pt x="42" y="0"/>
                    </a:lnTo>
                    <a:close/>
                    <a:moveTo>
                      <a:pt x="220" y="199"/>
                    </a:moveTo>
                    <a:lnTo>
                      <a:pt x="230" y="191"/>
                    </a:lnTo>
                    <a:lnTo>
                      <a:pt x="237" y="182"/>
                    </a:lnTo>
                    <a:lnTo>
                      <a:pt x="245" y="172"/>
                    </a:lnTo>
                    <a:lnTo>
                      <a:pt x="250" y="163"/>
                    </a:lnTo>
                    <a:lnTo>
                      <a:pt x="256" y="151"/>
                    </a:lnTo>
                    <a:lnTo>
                      <a:pt x="262" y="140"/>
                    </a:lnTo>
                    <a:lnTo>
                      <a:pt x="264" y="129"/>
                    </a:lnTo>
                    <a:lnTo>
                      <a:pt x="268" y="115"/>
                    </a:lnTo>
                    <a:lnTo>
                      <a:pt x="266" y="115"/>
                    </a:lnTo>
                    <a:lnTo>
                      <a:pt x="264" y="115"/>
                    </a:lnTo>
                    <a:lnTo>
                      <a:pt x="260" y="127"/>
                    </a:lnTo>
                    <a:lnTo>
                      <a:pt x="258" y="140"/>
                    </a:lnTo>
                    <a:lnTo>
                      <a:pt x="252" y="151"/>
                    </a:lnTo>
                    <a:lnTo>
                      <a:pt x="247" y="161"/>
                    </a:lnTo>
                    <a:lnTo>
                      <a:pt x="241" y="172"/>
                    </a:lnTo>
                    <a:lnTo>
                      <a:pt x="233" y="182"/>
                    </a:lnTo>
                    <a:lnTo>
                      <a:pt x="226" y="189"/>
                    </a:lnTo>
                    <a:lnTo>
                      <a:pt x="216" y="197"/>
                    </a:lnTo>
                    <a:lnTo>
                      <a:pt x="218" y="199"/>
                    </a:lnTo>
                    <a:lnTo>
                      <a:pt x="218" y="199"/>
                    </a:lnTo>
                    <a:lnTo>
                      <a:pt x="220" y="199"/>
                    </a:lnTo>
                    <a:lnTo>
                      <a:pt x="220" y="199"/>
                    </a:lnTo>
                    <a:close/>
                  </a:path>
                </a:pathLst>
              </a:custGeom>
              <a:solidFill>
                <a:srgbClr val="E4644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62" name="Freeform 462"/>
              <p:cNvSpPr>
                <a:spLocks noEditPoints="1"/>
              </p:cNvSpPr>
              <p:nvPr/>
            </p:nvSpPr>
            <p:spPr bwMode="auto">
              <a:xfrm>
                <a:off x="1413" y="1486"/>
                <a:ext cx="264" cy="197"/>
              </a:xfrm>
              <a:custGeom>
                <a:avLst/>
                <a:gdLst/>
                <a:ahLst/>
                <a:cxnLst>
                  <a:cxn ang="0">
                    <a:pos x="42" y="0"/>
                  </a:cxn>
                  <a:cxn ang="0">
                    <a:pos x="32" y="9"/>
                  </a:cxn>
                  <a:cxn ang="0">
                    <a:pos x="25" y="18"/>
                  </a:cxn>
                  <a:cxn ang="0">
                    <a:pos x="17" y="30"/>
                  </a:cxn>
                  <a:cxn ang="0">
                    <a:pos x="11" y="43"/>
                  </a:cxn>
                  <a:cxn ang="0">
                    <a:pos x="8" y="54"/>
                  </a:cxn>
                  <a:cxn ang="0">
                    <a:pos x="4" y="68"/>
                  </a:cxn>
                  <a:cxn ang="0">
                    <a:pos x="2" y="81"/>
                  </a:cxn>
                  <a:cxn ang="0">
                    <a:pos x="0" y="94"/>
                  </a:cxn>
                  <a:cxn ang="0">
                    <a:pos x="0" y="98"/>
                  </a:cxn>
                  <a:cxn ang="0">
                    <a:pos x="0" y="100"/>
                  </a:cxn>
                  <a:cxn ang="0">
                    <a:pos x="2" y="100"/>
                  </a:cxn>
                  <a:cxn ang="0">
                    <a:pos x="4" y="100"/>
                  </a:cxn>
                  <a:cxn ang="0">
                    <a:pos x="4" y="98"/>
                  </a:cxn>
                  <a:cxn ang="0">
                    <a:pos x="4" y="94"/>
                  </a:cxn>
                  <a:cxn ang="0">
                    <a:pos x="6" y="81"/>
                  </a:cxn>
                  <a:cxn ang="0">
                    <a:pos x="8" y="68"/>
                  </a:cxn>
                  <a:cxn ang="0">
                    <a:pos x="11" y="56"/>
                  </a:cxn>
                  <a:cxn ang="0">
                    <a:pos x="15" y="43"/>
                  </a:cxn>
                  <a:cxn ang="0">
                    <a:pos x="21" y="32"/>
                  </a:cxn>
                  <a:cxn ang="0">
                    <a:pos x="28" y="20"/>
                  </a:cxn>
                  <a:cxn ang="0">
                    <a:pos x="36" y="11"/>
                  </a:cxn>
                  <a:cxn ang="0">
                    <a:pos x="45" y="1"/>
                  </a:cxn>
                  <a:cxn ang="0">
                    <a:pos x="44" y="1"/>
                  </a:cxn>
                  <a:cxn ang="0">
                    <a:pos x="42" y="0"/>
                  </a:cxn>
                  <a:cxn ang="0">
                    <a:pos x="216" y="197"/>
                  </a:cxn>
                  <a:cxn ang="0">
                    <a:pos x="226" y="189"/>
                  </a:cxn>
                  <a:cxn ang="0">
                    <a:pos x="233" y="180"/>
                  </a:cxn>
                  <a:cxn ang="0">
                    <a:pos x="241" y="170"/>
                  </a:cxn>
                  <a:cxn ang="0">
                    <a:pos x="247" y="161"/>
                  </a:cxn>
                  <a:cxn ang="0">
                    <a:pos x="252" y="149"/>
                  </a:cxn>
                  <a:cxn ang="0">
                    <a:pos x="258" y="138"/>
                  </a:cxn>
                  <a:cxn ang="0">
                    <a:pos x="260" y="127"/>
                  </a:cxn>
                  <a:cxn ang="0">
                    <a:pos x="264" y="113"/>
                  </a:cxn>
                  <a:cxn ang="0">
                    <a:pos x="262" y="113"/>
                  </a:cxn>
                  <a:cxn ang="0">
                    <a:pos x="260" y="113"/>
                  </a:cxn>
                  <a:cxn ang="0">
                    <a:pos x="256" y="125"/>
                  </a:cxn>
                  <a:cxn ang="0">
                    <a:pos x="254" y="136"/>
                  </a:cxn>
                  <a:cxn ang="0">
                    <a:pos x="248" y="147"/>
                  </a:cxn>
                  <a:cxn ang="0">
                    <a:pos x="243" y="159"/>
                  </a:cxn>
                  <a:cxn ang="0">
                    <a:pos x="237" y="168"/>
                  </a:cxn>
                  <a:cxn ang="0">
                    <a:pos x="230" y="178"/>
                  </a:cxn>
                  <a:cxn ang="0">
                    <a:pos x="222" y="187"/>
                  </a:cxn>
                  <a:cxn ang="0">
                    <a:pos x="212" y="195"/>
                  </a:cxn>
                  <a:cxn ang="0">
                    <a:pos x="214" y="195"/>
                  </a:cxn>
                  <a:cxn ang="0">
                    <a:pos x="216" y="197"/>
                  </a:cxn>
                </a:cxnLst>
                <a:rect l="0" t="0" r="r" b="b"/>
                <a:pathLst>
                  <a:path w="264" h="197">
                    <a:moveTo>
                      <a:pt x="42" y="0"/>
                    </a:moveTo>
                    <a:lnTo>
                      <a:pt x="32" y="9"/>
                    </a:lnTo>
                    <a:lnTo>
                      <a:pt x="25" y="18"/>
                    </a:lnTo>
                    <a:lnTo>
                      <a:pt x="17" y="30"/>
                    </a:lnTo>
                    <a:lnTo>
                      <a:pt x="11" y="43"/>
                    </a:lnTo>
                    <a:lnTo>
                      <a:pt x="8" y="54"/>
                    </a:lnTo>
                    <a:lnTo>
                      <a:pt x="4" y="68"/>
                    </a:lnTo>
                    <a:lnTo>
                      <a:pt x="2" y="81"/>
                    </a:lnTo>
                    <a:lnTo>
                      <a:pt x="0" y="94"/>
                    </a:lnTo>
                    <a:lnTo>
                      <a:pt x="0" y="98"/>
                    </a:lnTo>
                    <a:lnTo>
                      <a:pt x="0" y="100"/>
                    </a:lnTo>
                    <a:lnTo>
                      <a:pt x="2" y="100"/>
                    </a:lnTo>
                    <a:lnTo>
                      <a:pt x="4" y="100"/>
                    </a:lnTo>
                    <a:lnTo>
                      <a:pt x="4" y="98"/>
                    </a:lnTo>
                    <a:lnTo>
                      <a:pt x="4" y="94"/>
                    </a:lnTo>
                    <a:lnTo>
                      <a:pt x="6" y="81"/>
                    </a:lnTo>
                    <a:lnTo>
                      <a:pt x="8" y="68"/>
                    </a:lnTo>
                    <a:lnTo>
                      <a:pt x="11" y="56"/>
                    </a:lnTo>
                    <a:lnTo>
                      <a:pt x="15" y="43"/>
                    </a:lnTo>
                    <a:lnTo>
                      <a:pt x="21" y="32"/>
                    </a:lnTo>
                    <a:lnTo>
                      <a:pt x="28" y="20"/>
                    </a:lnTo>
                    <a:lnTo>
                      <a:pt x="36" y="11"/>
                    </a:lnTo>
                    <a:lnTo>
                      <a:pt x="45" y="1"/>
                    </a:lnTo>
                    <a:lnTo>
                      <a:pt x="44" y="1"/>
                    </a:lnTo>
                    <a:lnTo>
                      <a:pt x="42" y="0"/>
                    </a:lnTo>
                    <a:close/>
                    <a:moveTo>
                      <a:pt x="216" y="197"/>
                    </a:moveTo>
                    <a:lnTo>
                      <a:pt x="226" y="189"/>
                    </a:lnTo>
                    <a:lnTo>
                      <a:pt x="233" y="180"/>
                    </a:lnTo>
                    <a:lnTo>
                      <a:pt x="241" y="170"/>
                    </a:lnTo>
                    <a:lnTo>
                      <a:pt x="247" y="161"/>
                    </a:lnTo>
                    <a:lnTo>
                      <a:pt x="252" y="149"/>
                    </a:lnTo>
                    <a:lnTo>
                      <a:pt x="258" y="138"/>
                    </a:lnTo>
                    <a:lnTo>
                      <a:pt x="260" y="127"/>
                    </a:lnTo>
                    <a:lnTo>
                      <a:pt x="264" y="113"/>
                    </a:lnTo>
                    <a:lnTo>
                      <a:pt x="262" y="113"/>
                    </a:lnTo>
                    <a:lnTo>
                      <a:pt x="260" y="113"/>
                    </a:lnTo>
                    <a:lnTo>
                      <a:pt x="256" y="125"/>
                    </a:lnTo>
                    <a:lnTo>
                      <a:pt x="254" y="136"/>
                    </a:lnTo>
                    <a:lnTo>
                      <a:pt x="248" y="147"/>
                    </a:lnTo>
                    <a:lnTo>
                      <a:pt x="243" y="159"/>
                    </a:lnTo>
                    <a:lnTo>
                      <a:pt x="237" y="168"/>
                    </a:lnTo>
                    <a:lnTo>
                      <a:pt x="230" y="178"/>
                    </a:lnTo>
                    <a:lnTo>
                      <a:pt x="222" y="187"/>
                    </a:lnTo>
                    <a:lnTo>
                      <a:pt x="212" y="195"/>
                    </a:lnTo>
                    <a:lnTo>
                      <a:pt x="214" y="195"/>
                    </a:lnTo>
                    <a:lnTo>
                      <a:pt x="216" y="197"/>
                    </a:lnTo>
                    <a:close/>
                  </a:path>
                </a:pathLst>
              </a:custGeom>
              <a:solidFill>
                <a:srgbClr val="E4665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63" name="Freeform 463"/>
              <p:cNvSpPr>
                <a:spLocks noEditPoints="1"/>
              </p:cNvSpPr>
              <p:nvPr/>
            </p:nvSpPr>
            <p:spPr bwMode="auto">
              <a:xfrm>
                <a:off x="1416" y="1487"/>
                <a:ext cx="258" cy="194"/>
              </a:xfrm>
              <a:custGeom>
                <a:avLst/>
                <a:gdLst/>
                <a:ahLst/>
                <a:cxnLst>
                  <a:cxn ang="0">
                    <a:pos x="42" y="0"/>
                  </a:cxn>
                  <a:cxn ang="0">
                    <a:pos x="32" y="10"/>
                  </a:cxn>
                  <a:cxn ang="0">
                    <a:pos x="25" y="19"/>
                  </a:cxn>
                  <a:cxn ang="0">
                    <a:pos x="17" y="31"/>
                  </a:cxn>
                  <a:cxn ang="0">
                    <a:pos x="11" y="42"/>
                  </a:cxn>
                  <a:cxn ang="0">
                    <a:pos x="7" y="53"/>
                  </a:cxn>
                  <a:cxn ang="0">
                    <a:pos x="4" y="67"/>
                  </a:cxn>
                  <a:cxn ang="0">
                    <a:pos x="2" y="80"/>
                  </a:cxn>
                  <a:cxn ang="0">
                    <a:pos x="0" y="93"/>
                  </a:cxn>
                  <a:cxn ang="0">
                    <a:pos x="0" y="97"/>
                  </a:cxn>
                  <a:cxn ang="0">
                    <a:pos x="0" y="99"/>
                  </a:cxn>
                  <a:cxn ang="0">
                    <a:pos x="2" y="99"/>
                  </a:cxn>
                  <a:cxn ang="0">
                    <a:pos x="4" y="101"/>
                  </a:cxn>
                  <a:cxn ang="0">
                    <a:pos x="4" y="97"/>
                  </a:cxn>
                  <a:cxn ang="0">
                    <a:pos x="4" y="93"/>
                  </a:cxn>
                  <a:cxn ang="0">
                    <a:pos x="6" y="80"/>
                  </a:cxn>
                  <a:cxn ang="0">
                    <a:pos x="7" y="67"/>
                  </a:cxn>
                  <a:cxn ang="0">
                    <a:pos x="11" y="55"/>
                  </a:cxn>
                  <a:cxn ang="0">
                    <a:pos x="15" y="44"/>
                  </a:cxn>
                  <a:cxn ang="0">
                    <a:pos x="21" y="33"/>
                  </a:cxn>
                  <a:cxn ang="0">
                    <a:pos x="28" y="21"/>
                  </a:cxn>
                  <a:cxn ang="0">
                    <a:pos x="36" y="12"/>
                  </a:cxn>
                  <a:cxn ang="0">
                    <a:pos x="43" y="2"/>
                  </a:cxn>
                  <a:cxn ang="0">
                    <a:pos x="43" y="0"/>
                  </a:cxn>
                  <a:cxn ang="0">
                    <a:pos x="42" y="0"/>
                  </a:cxn>
                  <a:cxn ang="0">
                    <a:pos x="212" y="194"/>
                  </a:cxn>
                  <a:cxn ang="0">
                    <a:pos x="222" y="186"/>
                  </a:cxn>
                  <a:cxn ang="0">
                    <a:pos x="229" y="179"/>
                  </a:cxn>
                  <a:cxn ang="0">
                    <a:pos x="237" y="169"/>
                  </a:cxn>
                  <a:cxn ang="0">
                    <a:pos x="243" y="158"/>
                  </a:cxn>
                  <a:cxn ang="0">
                    <a:pos x="248" y="148"/>
                  </a:cxn>
                  <a:cxn ang="0">
                    <a:pos x="254" y="137"/>
                  </a:cxn>
                  <a:cxn ang="0">
                    <a:pos x="256" y="124"/>
                  </a:cxn>
                  <a:cxn ang="0">
                    <a:pos x="260" y="112"/>
                  </a:cxn>
                  <a:cxn ang="0">
                    <a:pos x="258" y="112"/>
                  </a:cxn>
                  <a:cxn ang="0">
                    <a:pos x="256" y="112"/>
                  </a:cxn>
                  <a:cxn ang="0">
                    <a:pos x="254" y="124"/>
                  </a:cxn>
                  <a:cxn ang="0">
                    <a:pos x="250" y="135"/>
                  </a:cxn>
                  <a:cxn ang="0">
                    <a:pos x="245" y="146"/>
                  </a:cxn>
                  <a:cxn ang="0">
                    <a:pos x="241" y="156"/>
                  </a:cxn>
                  <a:cxn ang="0">
                    <a:pos x="233" y="167"/>
                  </a:cxn>
                  <a:cxn ang="0">
                    <a:pos x="226" y="175"/>
                  </a:cxn>
                  <a:cxn ang="0">
                    <a:pos x="218" y="184"/>
                  </a:cxn>
                  <a:cxn ang="0">
                    <a:pos x="210" y="192"/>
                  </a:cxn>
                  <a:cxn ang="0">
                    <a:pos x="210" y="194"/>
                  </a:cxn>
                  <a:cxn ang="0">
                    <a:pos x="212" y="194"/>
                  </a:cxn>
                </a:cxnLst>
                <a:rect l="0" t="0" r="r" b="b"/>
                <a:pathLst>
                  <a:path w="260" h="194">
                    <a:moveTo>
                      <a:pt x="42" y="0"/>
                    </a:moveTo>
                    <a:lnTo>
                      <a:pt x="32" y="10"/>
                    </a:lnTo>
                    <a:lnTo>
                      <a:pt x="25" y="19"/>
                    </a:lnTo>
                    <a:lnTo>
                      <a:pt x="17" y="31"/>
                    </a:lnTo>
                    <a:lnTo>
                      <a:pt x="11" y="42"/>
                    </a:lnTo>
                    <a:lnTo>
                      <a:pt x="7" y="53"/>
                    </a:lnTo>
                    <a:lnTo>
                      <a:pt x="4" y="67"/>
                    </a:lnTo>
                    <a:lnTo>
                      <a:pt x="2" y="80"/>
                    </a:lnTo>
                    <a:lnTo>
                      <a:pt x="0" y="93"/>
                    </a:lnTo>
                    <a:lnTo>
                      <a:pt x="0" y="97"/>
                    </a:lnTo>
                    <a:lnTo>
                      <a:pt x="0" y="99"/>
                    </a:lnTo>
                    <a:lnTo>
                      <a:pt x="2" y="99"/>
                    </a:lnTo>
                    <a:lnTo>
                      <a:pt x="4" y="101"/>
                    </a:lnTo>
                    <a:lnTo>
                      <a:pt x="4" y="97"/>
                    </a:lnTo>
                    <a:lnTo>
                      <a:pt x="4" y="93"/>
                    </a:lnTo>
                    <a:lnTo>
                      <a:pt x="6" y="80"/>
                    </a:lnTo>
                    <a:lnTo>
                      <a:pt x="7" y="67"/>
                    </a:lnTo>
                    <a:lnTo>
                      <a:pt x="11" y="55"/>
                    </a:lnTo>
                    <a:lnTo>
                      <a:pt x="15" y="44"/>
                    </a:lnTo>
                    <a:lnTo>
                      <a:pt x="21" y="33"/>
                    </a:lnTo>
                    <a:lnTo>
                      <a:pt x="28" y="21"/>
                    </a:lnTo>
                    <a:lnTo>
                      <a:pt x="36" y="12"/>
                    </a:lnTo>
                    <a:lnTo>
                      <a:pt x="43" y="2"/>
                    </a:lnTo>
                    <a:lnTo>
                      <a:pt x="43" y="0"/>
                    </a:lnTo>
                    <a:lnTo>
                      <a:pt x="42" y="0"/>
                    </a:lnTo>
                    <a:close/>
                    <a:moveTo>
                      <a:pt x="212" y="194"/>
                    </a:moveTo>
                    <a:lnTo>
                      <a:pt x="222" y="186"/>
                    </a:lnTo>
                    <a:lnTo>
                      <a:pt x="229" y="179"/>
                    </a:lnTo>
                    <a:lnTo>
                      <a:pt x="237" y="169"/>
                    </a:lnTo>
                    <a:lnTo>
                      <a:pt x="243" y="158"/>
                    </a:lnTo>
                    <a:lnTo>
                      <a:pt x="248" y="148"/>
                    </a:lnTo>
                    <a:lnTo>
                      <a:pt x="254" y="137"/>
                    </a:lnTo>
                    <a:lnTo>
                      <a:pt x="256" y="124"/>
                    </a:lnTo>
                    <a:lnTo>
                      <a:pt x="260" y="112"/>
                    </a:lnTo>
                    <a:lnTo>
                      <a:pt x="258" y="112"/>
                    </a:lnTo>
                    <a:lnTo>
                      <a:pt x="256" y="112"/>
                    </a:lnTo>
                    <a:lnTo>
                      <a:pt x="254" y="124"/>
                    </a:lnTo>
                    <a:lnTo>
                      <a:pt x="250" y="135"/>
                    </a:lnTo>
                    <a:lnTo>
                      <a:pt x="245" y="146"/>
                    </a:lnTo>
                    <a:lnTo>
                      <a:pt x="241" y="156"/>
                    </a:lnTo>
                    <a:lnTo>
                      <a:pt x="233" y="167"/>
                    </a:lnTo>
                    <a:lnTo>
                      <a:pt x="226" y="175"/>
                    </a:lnTo>
                    <a:lnTo>
                      <a:pt x="218" y="184"/>
                    </a:lnTo>
                    <a:lnTo>
                      <a:pt x="210" y="192"/>
                    </a:lnTo>
                    <a:lnTo>
                      <a:pt x="210" y="194"/>
                    </a:lnTo>
                    <a:lnTo>
                      <a:pt x="212" y="194"/>
                    </a:lnTo>
                    <a:close/>
                  </a:path>
                </a:pathLst>
              </a:custGeom>
              <a:solidFill>
                <a:srgbClr val="E5675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64" name="Freeform 464"/>
              <p:cNvSpPr>
                <a:spLocks noEditPoints="1"/>
              </p:cNvSpPr>
              <p:nvPr/>
            </p:nvSpPr>
            <p:spPr bwMode="auto">
              <a:xfrm>
                <a:off x="1417" y="1487"/>
                <a:ext cx="256" cy="194"/>
              </a:xfrm>
              <a:custGeom>
                <a:avLst/>
                <a:gdLst/>
                <a:ahLst/>
                <a:cxnLst>
                  <a:cxn ang="0">
                    <a:pos x="41" y="0"/>
                  </a:cxn>
                  <a:cxn ang="0">
                    <a:pos x="32" y="10"/>
                  </a:cxn>
                  <a:cxn ang="0">
                    <a:pos x="24" y="19"/>
                  </a:cxn>
                  <a:cxn ang="0">
                    <a:pos x="17" y="31"/>
                  </a:cxn>
                  <a:cxn ang="0">
                    <a:pos x="11" y="42"/>
                  </a:cxn>
                  <a:cxn ang="0">
                    <a:pos x="7" y="55"/>
                  </a:cxn>
                  <a:cxn ang="0">
                    <a:pos x="4" y="67"/>
                  </a:cxn>
                  <a:cxn ang="0">
                    <a:pos x="2" y="80"/>
                  </a:cxn>
                  <a:cxn ang="0">
                    <a:pos x="0" y="93"/>
                  </a:cxn>
                  <a:cxn ang="0">
                    <a:pos x="0" y="97"/>
                  </a:cxn>
                  <a:cxn ang="0">
                    <a:pos x="0" y="99"/>
                  </a:cxn>
                  <a:cxn ang="0">
                    <a:pos x="2" y="101"/>
                  </a:cxn>
                  <a:cxn ang="0">
                    <a:pos x="4" y="101"/>
                  </a:cxn>
                  <a:cxn ang="0">
                    <a:pos x="4" y="101"/>
                  </a:cxn>
                  <a:cxn ang="0">
                    <a:pos x="4" y="101"/>
                  </a:cxn>
                  <a:cxn ang="0">
                    <a:pos x="4" y="97"/>
                  </a:cxn>
                  <a:cxn ang="0">
                    <a:pos x="4" y="93"/>
                  </a:cxn>
                  <a:cxn ang="0">
                    <a:pos x="5" y="80"/>
                  </a:cxn>
                  <a:cxn ang="0">
                    <a:pos x="7" y="69"/>
                  </a:cxn>
                  <a:cxn ang="0">
                    <a:pos x="11" y="55"/>
                  </a:cxn>
                  <a:cxn ang="0">
                    <a:pos x="15" y="44"/>
                  </a:cxn>
                  <a:cxn ang="0">
                    <a:pos x="21" y="33"/>
                  </a:cxn>
                  <a:cxn ang="0">
                    <a:pos x="26" y="23"/>
                  </a:cxn>
                  <a:cxn ang="0">
                    <a:pos x="34" y="12"/>
                  </a:cxn>
                  <a:cxn ang="0">
                    <a:pos x="43" y="4"/>
                  </a:cxn>
                  <a:cxn ang="0">
                    <a:pos x="41" y="2"/>
                  </a:cxn>
                  <a:cxn ang="0">
                    <a:pos x="41" y="0"/>
                  </a:cxn>
                  <a:cxn ang="0">
                    <a:pos x="208" y="194"/>
                  </a:cxn>
                  <a:cxn ang="0">
                    <a:pos x="218" y="186"/>
                  </a:cxn>
                  <a:cxn ang="0">
                    <a:pos x="226" y="177"/>
                  </a:cxn>
                  <a:cxn ang="0">
                    <a:pos x="233" y="167"/>
                  </a:cxn>
                  <a:cxn ang="0">
                    <a:pos x="239" y="158"/>
                  </a:cxn>
                  <a:cxn ang="0">
                    <a:pos x="244" y="146"/>
                  </a:cxn>
                  <a:cxn ang="0">
                    <a:pos x="250" y="135"/>
                  </a:cxn>
                  <a:cxn ang="0">
                    <a:pos x="252" y="124"/>
                  </a:cxn>
                  <a:cxn ang="0">
                    <a:pos x="256" y="112"/>
                  </a:cxn>
                  <a:cxn ang="0">
                    <a:pos x="254" y="112"/>
                  </a:cxn>
                  <a:cxn ang="0">
                    <a:pos x="252" y="112"/>
                  </a:cxn>
                  <a:cxn ang="0">
                    <a:pos x="250" y="124"/>
                  </a:cxn>
                  <a:cxn ang="0">
                    <a:pos x="246" y="135"/>
                  </a:cxn>
                  <a:cxn ang="0">
                    <a:pos x="241" y="146"/>
                  </a:cxn>
                  <a:cxn ang="0">
                    <a:pos x="237" y="156"/>
                  </a:cxn>
                  <a:cxn ang="0">
                    <a:pos x="229" y="165"/>
                  </a:cxn>
                  <a:cxn ang="0">
                    <a:pos x="224" y="175"/>
                  </a:cxn>
                  <a:cxn ang="0">
                    <a:pos x="214" y="182"/>
                  </a:cxn>
                  <a:cxn ang="0">
                    <a:pos x="207" y="190"/>
                  </a:cxn>
                  <a:cxn ang="0">
                    <a:pos x="208" y="192"/>
                  </a:cxn>
                  <a:cxn ang="0">
                    <a:pos x="208" y="194"/>
                  </a:cxn>
                </a:cxnLst>
                <a:rect l="0" t="0" r="r" b="b"/>
                <a:pathLst>
                  <a:path w="256" h="194">
                    <a:moveTo>
                      <a:pt x="41" y="0"/>
                    </a:moveTo>
                    <a:lnTo>
                      <a:pt x="32" y="10"/>
                    </a:lnTo>
                    <a:lnTo>
                      <a:pt x="24" y="19"/>
                    </a:lnTo>
                    <a:lnTo>
                      <a:pt x="17" y="31"/>
                    </a:lnTo>
                    <a:lnTo>
                      <a:pt x="11" y="42"/>
                    </a:lnTo>
                    <a:lnTo>
                      <a:pt x="7" y="55"/>
                    </a:lnTo>
                    <a:lnTo>
                      <a:pt x="4" y="67"/>
                    </a:lnTo>
                    <a:lnTo>
                      <a:pt x="2" y="80"/>
                    </a:lnTo>
                    <a:lnTo>
                      <a:pt x="0" y="93"/>
                    </a:lnTo>
                    <a:lnTo>
                      <a:pt x="0" y="97"/>
                    </a:lnTo>
                    <a:lnTo>
                      <a:pt x="0" y="99"/>
                    </a:lnTo>
                    <a:lnTo>
                      <a:pt x="2" y="101"/>
                    </a:lnTo>
                    <a:lnTo>
                      <a:pt x="4" y="101"/>
                    </a:lnTo>
                    <a:lnTo>
                      <a:pt x="4" y="101"/>
                    </a:lnTo>
                    <a:lnTo>
                      <a:pt x="4" y="101"/>
                    </a:lnTo>
                    <a:lnTo>
                      <a:pt x="4" y="97"/>
                    </a:lnTo>
                    <a:lnTo>
                      <a:pt x="4" y="93"/>
                    </a:lnTo>
                    <a:lnTo>
                      <a:pt x="5" y="80"/>
                    </a:lnTo>
                    <a:lnTo>
                      <a:pt x="7" y="69"/>
                    </a:lnTo>
                    <a:lnTo>
                      <a:pt x="11" y="55"/>
                    </a:lnTo>
                    <a:lnTo>
                      <a:pt x="15" y="44"/>
                    </a:lnTo>
                    <a:lnTo>
                      <a:pt x="21" y="33"/>
                    </a:lnTo>
                    <a:lnTo>
                      <a:pt x="26" y="23"/>
                    </a:lnTo>
                    <a:lnTo>
                      <a:pt x="34" y="12"/>
                    </a:lnTo>
                    <a:lnTo>
                      <a:pt x="43" y="4"/>
                    </a:lnTo>
                    <a:lnTo>
                      <a:pt x="41" y="2"/>
                    </a:lnTo>
                    <a:lnTo>
                      <a:pt x="41" y="0"/>
                    </a:lnTo>
                    <a:close/>
                    <a:moveTo>
                      <a:pt x="208" y="194"/>
                    </a:moveTo>
                    <a:lnTo>
                      <a:pt x="218" y="186"/>
                    </a:lnTo>
                    <a:lnTo>
                      <a:pt x="226" y="177"/>
                    </a:lnTo>
                    <a:lnTo>
                      <a:pt x="233" y="167"/>
                    </a:lnTo>
                    <a:lnTo>
                      <a:pt x="239" y="158"/>
                    </a:lnTo>
                    <a:lnTo>
                      <a:pt x="244" y="146"/>
                    </a:lnTo>
                    <a:lnTo>
                      <a:pt x="250" y="135"/>
                    </a:lnTo>
                    <a:lnTo>
                      <a:pt x="252" y="124"/>
                    </a:lnTo>
                    <a:lnTo>
                      <a:pt x="256" y="112"/>
                    </a:lnTo>
                    <a:lnTo>
                      <a:pt x="254" y="112"/>
                    </a:lnTo>
                    <a:lnTo>
                      <a:pt x="252" y="112"/>
                    </a:lnTo>
                    <a:lnTo>
                      <a:pt x="250" y="124"/>
                    </a:lnTo>
                    <a:lnTo>
                      <a:pt x="246" y="135"/>
                    </a:lnTo>
                    <a:lnTo>
                      <a:pt x="241" y="146"/>
                    </a:lnTo>
                    <a:lnTo>
                      <a:pt x="237" y="156"/>
                    </a:lnTo>
                    <a:lnTo>
                      <a:pt x="229" y="165"/>
                    </a:lnTo>
                    <a:lnTo>
                      <a:pt x="224" y="175"/>
                    </a:lnTo>
                    <a:lnTo>
                      <a:pt x="214" y="182"/>
                    </a:lnTo>
                    <a:lnTo>
                      <a:pt x="207" y="190"/>
                    </a:lnTo>
                    <a:lnTo>
                      <a:pt x="208" y="192"/>
                    </a:lnTo>
                    <a:lnTo>
                      <a:pt x="208" y="194"/>
                    </a:lnTo>
                    <a:close/>
                  </a:path>
                </a:pathLst>
              </a:custGeom>
              <a:solidFill>
                <a:srgbClr val="E5695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65" name="Freeform 465"/>
              <p:cNvSpPr>
                <a:spLocks noEditPoints="1"/>
              </p:cNvSpPr>
              <p:nvPr/>
            </p:nvSpPr>
            <p:spPr bwMode="auto">
              <a:xfrm>
                <a:off x="1420" y="1489"/>
                <a:ext cx="251" cy="190"/>
              </a:xfrm>
              <a:custGeom>
                <a:avLst/>
                <a:gdLst/>
                <a:ahLst/>
                <a:cxnLst>
                  <a:cxn ang="0">
                    <a:pos x="39" y="0"/>
                  </a:cxn>
                  <a:cxn ang="0">
                    <a:pos x="32" y="10"/>
                  </a:cxn>
                  <a:cxn ang="0">
                    <a:pos x="24" y="19"/>
                  </a:cxn>
                  <a:cxn ang="0">
                    <a:pos x="17" y="31"/>
                  </a:cxn>
                  <a:cxn ang="0">
                    <a:pos x="11" y="42"/>
                  </a:cxn>
                  <a:cxn ang="0">
                    <a:pos x="7" y="53"/>
                  </a:cxn>
                  <a:cxn ang="0">
                    <a:pos x="3" y="65"/>
                  </a:cxn>
                  <a:cxn ang="0">
                    <a:pos x="2" y="78"/>
                  </a:cxn>
                  <a:cxn ang="0">
                    <a:pos x="0" y="91"/>
                  </a:cxn>
                  <a:cxn ang="0">
                    <a:pos x="0" y="95"/>
                  </a:cxn>
                  <a:cxn ang="0">
                    <a:pos x="0" y="99"/>
                  </a:cxn>
                  <a:cxn ang="0">
                    <a:pos x="2" y="99"/>
                  </a:cxn>
                  <a:cxn ang="0">
                    <a:pos x="2" y="99"/>
                  </a:cxn>
                  <a:cxn ang="0">
                    <a:pos x="3" y="99"/>
                  </a:cxn>
                  <a:cxn ang="0">
                    <a:pos x="3" y="99"/>
                  </a:cxn>
                  <a:cxn ang="0">
                    <a:pos x="3" y="95"/>
                  </a:cxn>
                  <a:cxn ang="0">
                    <a:pos x="3" y="91"/>
                  </a:cxn>
                  <a:cxn ang="0">
                    <a:pos x="5" y="80"/>
                  </a:cxn>
                  <a:cxn ang="0">
                    <a:pos x="7" y="67"/>
                  </a:cxn>
                  <a:cxn ang="0">
                    <a:pos x="9" y="55"/>
                  </a:cxn>
                  <a:cxn ang="0">
                    <a:pos x="15" y="42"/>
                  </a:cxn>
                  <a:cxn ang="0">
                    <a:pos x="21" y="33"/>
                  </a:cxn>
                  <a:cxn ang="0">
                    <a:pos x="26" y="21"/>
                  </a:cxn>
                  <a:cxn ang="0">
                    <a:pos x="34" y="12"/>
                  </a:cxn>
                  <a:cxn ang="0">
                    <a:pos x="43" y="2"/>
                  </a:cxn>
                  <a:cxn ang="0">
                    <a:pos x="41" y="2"/>
                  </a:cxn>
                  <a:cxn ang="0">
                    <a:pos x="39" y="0"/>
                  </a:cxn>
                  <a:cxn ang="0">
                    <a:pos x="206" y="190"/>
                  </a:cxn>
                  <a:cxn ang="0">
                    <a:pos x="214" y="182"/>
                  </a:cxn>
                  <a:cxn ang="0">
                    <a:pos x="222" y="173"/>
                  </a:cxn>
                  <a:cxn ang="0">
                    <a:pos x="229" y="165"/>
                  </a:cxn>
                  <a:cxn ang="0">
                    <a:pos x="237" y="154"/>
                  </a:cxn>
                  <a:cxn ang="0">
                    <a:pos x="241" y="144"/>
                  </a:cxn>
                  <a:cxn ang="0">
                    <a:pos x="246" y="133"/>
                  </a:cxn>
                  <a:cxn ang="0">
                    <a:pos x="250" y="122"/>
                  </a:cxn>
                  <a:cxn ang="0">
                    <a:pos x="252" y="110"/>
                  </a:cxn>
                  <a:cxn ang="0">
                    <a:pos x="250" y="110"/>
                  </a:cxn>
                  <a:cxn ang="0">
                    <a:pos x="248" y="108"/>
                  </a:cxn>
                  <a:cxn ang="0">
                    <a:pos x="246" y="122"/>
                  </a:cxn>
                  <a:cxn ang="0">
                    <a:pos x="242" y="133"/>
                  </a:cxn>
                  <a:cxn ang="0">
                    <a:pos x="239" y="143"/>
                  </a:cxn>
                  <a:cxn ang="0">
                    <a:pos x="233" y="154"/>
                  </a:cxn>
                  <a:cxn ang="0">
                    <a:pos x="225" y="163"/>
                  </a:cxn>
                  <a:cxn ang="0">
                    <a:pos x="220" y="171"/>
                  </a:cxn>
                  <a:cxn ang="0">
                    <a:pos x="212" y="180"/>
                  </a:cxn>
                  <a:cxn ang="0">
                    <a:pos x="203" y="188"/>
                  </a:cxn>
                  <a:cxn ang="0">
                    <a:pos x="203" y="188"/>
                  </a:cxn>
                  <a:cxn ang="0">
                    <a:pos x="205" y="188"/>
                  </a:cxn>
                  <a:cxn ang="0">
                    <a:pos x="205" y="190"/>
                  </a:cxn>
                  <a:cxn ang="0">
                    <a:pos x="206" y="190"/>
                  </a:cxn>
                </a:cxnLst>
                <a:rect l="0" t="0" r="r" b="b"/>
                <a:pathLst>
                  <a:path w="252" h="190">
                    <a:moveTo>
                      <a:pt x="39" y="0"/>
                    </a:moveTo>
                    <a:lnTo>
                      <a:pt x="32" y="10"/>
                    </a:lnTo>
                    <a:lnTo>
                      <a:pt x="24" y="19"/>
                    </a:lnTo>
                    <a:lnTo>
                      <a:pt x="17" y="31"/>
                    </a:lnTo>
                    <a:lnTo>
                      <a:pt x="11" y="42"/>
                    </a:lnTo>
                    <a:lnTo>
                      <a:pt x="7" y="53"/>
                    </a:lnTo>
                    <a:lnTo>
                      <a:pt x="3" y="65"/>
                    </a:lnTo>
                    <a:lnTo>
                      <a:pt x="2" y="78"/>
                    </a:lnTo>
                    <a:lnTo>
                      <a:pt x="0" y="91"/>
                    </a:lnTo>
                    <a:lnTo>
                      <a:pt x="0" y="95"/>
                    </a:lnTo>
                    <a:lnTo>
                      <a:pt x="0" y="99"/>
                    </a:lnTo>
                    <a:lnTo>
                      <a:pt x="2" y="99"/>
                    </a:lnTo>
                    <a:lnTo>
                      <a:pt x="2" y="99"/>
                    </a:lnTo>
                    <a:lnTo>
                      <a:pt x="3" y="99"/>
                    </a:lnTo>
                    <a:lnTo>
                      <a:pt x="3" y="99"/>
                    </a:lnTo>
                    <a:lnTo>
                      <a:pt x="3" y="95"/>
                    </a:lnTo>
                    <a:lnTo>
                      <a:pt x="3" y="91"/>
                    </a:lnTo>
                    <a:lnTo>
                      <a:pt x="5" y="80"/>
                    </a:lnTo>
                    <a:lnTo>
                      <a:pt x="7" y="67"/>
                    </a:lnTo>
                    <a:lnTo>
                      <a:pt x="9" y="55"/>
                    </a:lnTo>
                    <a:lnTo>
                      <a:pt x="15" y="42"/>
                    </a:lnTo>
                    <a:lnTo>
                      <a:pt x="21" y="33"/>
                    </a:lnTo>
                    <a:lnTo>
                      <a:pt x="26" y="21"/>
                    </a:lnTo>
                    <a:lnTo>
                      <a:pt x="34" y="12"/>
                    </a:lnTo>
                    <a:lnTo>
                      <a:pt x="43" y="2"/>
                    </a:lnTo>
                    <a:lnTo>
                      <a:pt x="41" y="2"/>
                    </a:lnTo>
                    <a:lnTo>
                      <a:pt x="39" y="0"/>
                    </a:lnTo>
                    <a:close/>
                    <a:moveTo>
                      <a:pt x="206" y="190"/>
                    </a:moveTo>
                    <a:lnTo>
                      <a:pt x="214" y="182"/>
                    </a:lnTo>
                    <a:lnTo>
                      <a:pt x="222" y="173"/>
                    </a:lnTo>
                    <a:lnTo>
                      <a:pt x="229" y="165"/>
                    </a:lnTo>
                    <a:lnTo>
                      <a:pt x="237" y="154"/>
                    </a:lnTo>
                    <a:lnTo>
                      <a:pt x="241" y="144"/>
                    </a:lnTo>
                    <a:lnTo>
                      <a:pt x="246" y="133"/>
                    </a:lnTo>
                    <a:lnTo>
                      <a:pt x="250" y="122"/>
                    </a:lnTo>
                    <a:lnTo>
                      <a:pt x="252" y="110"/>
                    </a:lnTo>
                    <a:lnTo>
                      <a:pt x="250" y="110"/>
                    </a:lnTo>
                    <a:lnTo>
                      <a:pt x="248" y="108"/>
                    </a:lnTo>
                    <a:lnTo>
                      <a:pt x="246" y="122"/>
                    </a:lnTo>
                    <a:lnTo>
                      <a:pt x="242" y="133"/>
                    </a:lnTo>
                    <a:lnTo>
                      <a:pt x="239" y="143"/>
                    </a:lnTo>
                    <a:lnTo>
                      <a:pt x="233" y="154"/>
                    </a:lnTo>
                    <a:lnTo>
                      <a:pt x="225" y="163"/>
                    </a:lnTo>
                    <a:lnTo>
                      <a:pt x="220" y="171"/>
                    </a:lnTo>
                    <a:lnTo>
                      <a:pt x="212" y="180"/>
                    </a:lnTo>
                    <a:lnTo>
                      <a:pt x="203" y="188"/>
                    </a:lnTo>
                    <a:lnTo>
                      <a:pt x="203" y="188"/>
                    </a:lnTo>
                    <a:lnTo>
                      <a:pt x="205" y="188"/>
                    </a:lnTo>
                    <a:lnTo>
                      <a:pt x="205" y="190"/>
                    </a:lnTo>
                    <a:lnTo>
                      <a:pt x="206" y="190"/>
                    </a:lnTo>
                    <a:close/>
                  </a:path>
                </a:pathLst>
              </a:custGeom>
              <a:solidFill>
                <a:srgbClr val="E56B5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66" name="Freeform 466"/>
              <p:cNvSpPr>
                <a:spLocks noEditPoints="1"/>
              </p:cNvSpPr>
              <p:nvPr/>
            </p:nvSpPr>
            <p:spPr bwMode="auto">
              <a:xfrm>
                <a:off x="1421" y="1491"/>
                <a:ext cx="248" cy="186"/>
              </a:xfrm>
              <a:custGeom>
                <a:avLst/>
                <a:gdLst/>
                <a:ahLst/>
                <a:cxnLst>
                  <a:cxn ang="0">
                    <a:pos x="39" y="0"/>
                  </a:cxn>
                  <a:cxn ang="0">
                    <a:pos x="30" y="8"/>
                  </a:cxn>
                  <a:cxn ang="0">
                    <a:pos x="22" y="19"/>
                  </a:cxn>
                  <a:cxn ang="0">
                    <a:pos x="17" y="29"/>
                  </a:cxn>
                  <a:cxn ang="0">
                    <a:pos x="11" y="40"/>
                  </a:cxn>
                  <a:cxn ang="0">
                    <a:pos x="7" y="51"/>
                  </a:cxn>
                  <a:cxn ang="0">
                    <a:pos x="3" y="65"/>
                  </a:cxn>
                  <a:cxn ang="0">
                    <a:pos x="1" y="76"/>
                  </a:cxn>
                  <a:cxn ang="0">
                    <a:pos x="0" y="89"/>
                  </a:cxn>
                  <a:cxn ang="0">
                    <a:pos x="0" y="93"/>
                  </a:cxn>
                  <a:cxn ang="0">
                    <a:pos x="0" y="97"/>
                  </a:cxn>
                  <a:cxn ang="0">
                    <a:pos x="1" y="97"/>
                  </a:cxn>
                  <a:cxn ang="0">
                    <a:pos x="5" y="99"/>
                  </a:cxn>
                  <a:cxn ang="0">
                    <a:pos x="3" y="95"/>
                  </a:cxn>
                  <a:cxn ang="0">
                    <a:pos x="3" y="89"/>
                  </a:cxn>
                  <a:cxn ang="0">
                    <a:pos x="5" y="78"/>
                  </a:cxn>
                  <a:cxn ang="0">
                    <a:pos x="7" y="65"/>
                  </a:cxn>
                  <a:cxn ang="0">
                    <a:pos x="9" y="53"/>
                  </a:cxn>
                  <a:cxn ang="0">
                    <a:pos x="15" y="42"/>
                  </a:cxn>
                  <a:cxn ang="0">
                    <a:pos x="20" y="31"/>
                  </a:cxn>
                  <a:cxn ang="0">
                    <a:pos x="26" y="21"/>
                  </a:cxn>
                  <a:cxn ang="0">
                    <a:pos x="34" y="12"/>
                  </a:cxn>
                  <a:cxn ang="0">
                    <a:pos x="41" y="2"/>
                  </a:cxn>
                  <a:cxn ang="0">
                    <a:pos x="41" y="0"/>
                  </a:cxn>
                  <a:cxn ang="0">
                    <a:pos x="39" y="0"/>
                  </a:cxn>
                  <a:cxn ang="0">
                    <a:pos x="203" y="186"/>
                  </a:cxn>
                  <a:cxn ang="0">
                    <a:pos x="210" y="178"/>
                  </a:cxn>
                  <a:cxn ang="0">
                    <a:pos x="220" y="171"/>
                  </a:cxn>
                  <a:cxn ang="0">
                    <a:pos x="225" y="161"/>
                  </a:cxn>
                  <a:cxn ang="0">
                    <a:pos x="233" y="152"/>
                  </a:cxn>
                  <a:cxn ang="0">
                    <a:pos x="237" y="142"/>
                  </a:cxn>
                  <a:cxn ang="0">
                    <a:pos x="242" y="131"/>
                  </a:cxn>
                  <a:cxn ang="0">
                    <a:pos x="246" y="120"/>
                  </a:cxn>
                  <a:cxn ang="0">
                    <a:pos x="248" y="108"/>
                  </a:cxn>
                  <a:cxn ang="0">
                    <a:pos x="246" y="106"/>
                  </a:cxn>
                  <a:cxn ang="0">
                    <a:pos x="244" y="106"/>
                  </a:cxn>
                  <a:cxn ang="0">
                    <a:pos x="242" y="118"/>
                  </a:cxn>
                  <a:cxn ang="0">
                    <a:pos x="239" y="129"/>
                  </a:cxn>
                  <a:cxn ang="0">
                    <a:pos x="235" y="141"/>
                  </a:cxn>
                  <a:cxn ang="0">
                    <a:pos x="229" y="150"/>
                  </a:cxn>
                  <a:cxn ang="0">
                    <a:pos x="222" y="159"/>
                  </a:cxn>
                  <a:cxn ang="0">
                    <a:pos x="216" y="169"/>
                  </a:cxn>
                  <a:cxn ang="0">
                    <a:pos x="208" y="177"/>
                  </a:cxn>
                  <a:cxn ang="0">
                    <a:pos x="199" y="184"/>
                  </a:cxn>
                  <a:cxn ang="0">
                    <a:pos x="201" y="186"/>
                  </a:cxn>
                  <a:cxn ang="0">
                    <a:pos x="203" y="186"/>
                  </a:cxn>
                  <a:cxn ang="0">
                    <a:pos x="203" y="186"/>
                  </a:cxn>
                  <a:cxn ang="0">
                    <a:pos x="203" y="186"/>
                  </a:cxn>
                </a:cxnLst>
                <a:rect l="0" t="0" r="r" b="b"/>
                <a:pathLst>
                  <a:path w="248" h="186">
                    <a:moveTo>
                      <a:pt x="39" y="0"/>
                    </a:moveTo>
                    <a:lnTo>
                      <a:pt x="30" y="8"/>
                    </a:lnTo>
                    <a:lnTo>
                      <a:pt x="22" y="19"/>
                    </a:lnTo>
                    <a:lnTo>
                      <a:pt x="17" y="29"/>
                    </a:lnTo>
                    <a:lnTo>
                      <a:pt x="11" y="40"/>
                    </a:lnTo>
                    <a:lnTo>
                      <a:pt x="7" y="51"/>
                    </a:lnTo>
                    <a:lnTo>
                      <a:pt x="3" y="65"/>
                    </a:lnTo>
                    <a:lnTo>
                      <a:pt x="1" y="76"/>
                    </a:lnTo>
                    <a:lnTo>
                      <a:pt x="0" y="89"/>
                    </a:lnTo>
                    <a:lnTo>
                      <a:pt x="0" y="93"/>
                    </a:lnTo>
                    <a:lnTo>
                      <a:pt x="0" y="97"/>
                    </a:lnTo>
                    <a:lnTo>
                      <a:pt x="1" y="97"/>
                    </a:lnTo>
                    <a:lnTo>
                      <a:pt x="5" y="99"/>
                    </a:lnTo>
                    <a:lnTo>
                      <a:pt x="3" y="95"/>
                    </a:lnTo>
                    <a:lnTo>
                      <a:pt x="3" y="89"/>
                    </a:lnTo>
                    <a:lnTo>
                      <a:pt x="5" y="78"/>
                    </a:lnTo>
                    <a:lnTo>
                      <a:pt x="7" y="65"/>
                    </a:lnTo>
                    <a:lnTo>
                      <a:pt x="9" y="53"/>
                    </a:lnTo>
                    <a:lnTo>
                      <a:pt x="15" y="42"/>
                    </a:lnTo>
                    <a:lnTo>
                      <a:pt x="20" y="31"/>
                    </a:lnTo>
                    <a:lnTo>
                      <a:pt x="26" y="21"/>
                    </a:lnTo>
                    <a:lnTo>
                      <a:pt x="34" y="12"/>
                    </a:lnTo>
                    <a:lnTo>
                      <a:pt x="41" y="2"/>
                    </a:lnTo>
                    <a:lnTo>
                      <a:pt x="41" y="0"/>
                    </a:lnTo>
                    <a:lnTo>
                      <a:pt x="39" y="0"/>
                    </a:lnTo>
                    <a:close/>
                    <a:moveTo>
                      <a:pt x="203" y="186"/>
                    </a:moveTo>
                    <a:lnTo>
                      <a:pt x="210" y="178"/>
                    </a:lnTo>
                    <a:lnTo>
                      <a:pt x="220" y="171"/>
                    </a:lnTo>
                    <a:lnTo>
                      <a:pt x="225" y="161"/>
                    </a:lnTo>
                    <a:lnTo>
                      <a:pt x="233" y="152"/>
                    </a:lnTo>
                    <a:lnTo>
                      <a:pt x="237" y="142"/>
                    </a:lnTo>
                    <a:lnTo>
                      <a:pt x="242" y="131"/>
                    </a:lnTo>
                    <a:lnTo>
                      <a:pt x="246" y="120"/>
                    </a:lnTo>
                    <a:lnTo>
                      <a:pt x="248" y="108"/>
                    </a:lnTo>
                    <a:lnTo>
                      <a:pt x="246" y="106"/>
                    </a:lnTo>
                    <a:lnTo>
                      <a:pt x="244" y="106"/>
                    </a:lnTo>
                    <a:lnTo>
                      <a:pt x="242" y="118"/>
                    </a:lnTo>
                    <a:lnTo>
                      <a:pt x="239" y="129"/>
                    </a:lnTo>
                    <a:lnTo>
                      <a:pt x="235" y="141"/>
                    </a:lnTo>
                    <a:lnTo>
                      <a:pt x="229" y="150"/>
                    </a:lnTo>
                    <a:lnTo>
                      <a:pt x="222" y="159"/>
                    </a:lnTo>
                    <a:lnTo>
                      <a:pt x="216" y="169"/>
                    </a:lnTo>
                    <a:lnTo>
                      <a:pt x="208" y="177"/>
                    </a:lnTo>
                    <a:lnTo>
                      <a:pt x="199" y="184"/>
                    </a:lnTo>
                    <a:lnTo>
                      <a:pt x="201" y="186"/>
                    </a:lnTo>
                    <a:lnTo>
                      <a:pt x="203" y="186"/>
                    </a:lnTo>
                    <a:lnTo>
                      <a:pt x="203" y="186"/>
                    </a:lnTo>
                    <a:lnTo>
                      <a:pt x="203" y="186"/>
                    </a:lnTo>
                    <a:close/>
                  </a:path>
                </a:pathLst>
              </a:custGeom>
              <a:solidFill>
                <a:srgbClr val="E66C5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67" name="Freeform 467"/>
              <p:cNvSpPr>
                <a:spLocks noEditPoints="1"/>
              </p:cNvSpPr>
              <p:nvPr/>
            </p:nvSpPr>
            <p:spPr bwMode="auto">
              <a:xfrm>
                <a:off x="1422" y="1491"/>
                <a:ext cx="245" cy="186"/>
              </a:xfrm>
              <a:custGeom>
                <a:avLst/>
                <a:gdLst/>
                <a:ahLst/>
                <a:cxnLst>
                  <a:cxn ang="0">
                    <a:pos x="40" y="0"/>
                  </a:cxn>
                  <a:cxn ang="0">
                    <a:pos x="31" y="10"/>
                  </a:cxn>
                  <a:cxn ang="0">
                    <a:pos x="23" y="19"/>
                  </a:cxn>
                  <a:cxn ang="0">
                    <a:pos x="18" y="31"/>
                  </a:cxn>
                  <a:cxn ang="0">
                    <a:pos x="12" y="40"/>
                  </a:cxn>
                  <a:cxn ang="0">
                    <a:pos x="6" y="53"/>
                  </a:cxn>
                  <a:cxn ang="0">
                    <a:pos x="4" y="65"/>
                  </a:cxn>
                  <a:cxn ang="0">
                    <a:pos x="2" y="78"/>
                  </a:cxn>
                  <a:cxn ang="0">
                    <a:pos x="0" y="89"/>
                  </a:cxn>
                  <a:cxn ang="0">
                    <a:pos x="0" y="93"/>
                  </a:cxn>
                  <a:cxn ang="0">
                    <a:pos x="0" y="97"/>
                  </a:cxn>
                  <a:cxn ang="0">
                    <a:pos x="2" y="99"/>
                  </a:cxn>
                  <a:cxn ang="0">
                    <a:pos x="6" y="99"/>
                  </a:cxn>
                  <a:cxn ang="0">
                    <a:pos x="4" y="95"/>
                  </a:cxn>
                  <a:cxn ang="0">
                    <a:pos x="4" y="89"/>
                  </a:cxn>
                  <a:cxn ang="0">
                    <a:pos x="6" y="78"/>
                  </a:cxn>
                  <a:cxn ang="0">
                    <a:pos x="8" y="65"/>
                  </a:cxn>
                  <a:cxn ang="0">
                    <a:pos x="10" y="53"/>
                  </a:cxn>
                  <a:cxn ang="0">
                    <a:pos x="16" y="42"/>
                  </a:cxn>
                  <a:cxn ang="0">
                    <a:pos x="19" y="32"/>
                  </a:cxn>
                  <a:cxn ang="0">
                    <a:pos x="27" y="21"/>
                  </a:cxn>
                  <a:cxn ang="0">
                    <a:pos x="35" y="13"/>
                  </a:cxn>
                  <a:cxn ang="0">
                    <a:pos x="42" y="4"/>
                  </a:cxn>
                  <a:cxn ang="0">
                    <a:pos x="40" y="2"/>
                  </a:cxn>
                  <a:cxn ang="0">
                    <a:pos x="40" y="0"/>
                  </a:cxn>
                  <a:cxn ang="0">
                    <a:pos x="200" y="186"/>
                  </a:cxn>
                  <a:cxn ang="0">
                    <a:pos x="209" y="178"/>
                  </a:cxn>
                  <a:cxn ang="0">
                    <a:pos x="217" y="169"/>
                  </a:cxn>
                  <a:cxn ang="0">
                    <a:pos x="222" y="161"/>
                  </a:cxn>
                  <a:cxn ang="0">
                    <a:pos x="230" y="152"/>
                  </a:cxn>
                  <a:cxn ang="0">
                    <a:pos x="236" y="141"/>
                  </a:cxn>
                  <a:cxn ang="0">
                    <a:pos x="239" y="131"/>
                  </a:cxn>
                  <a:cxn ang="0">
                    <a:pos x="243" y="120"/>
                  </a:cxn>
                  <a:cxn ang="0">
                    <a:pos x="245" y="106"/>
                  </a:cxn>
                  <a:cxn ang="0">
                    <a:pos x="243" y="106"/>
                  </a:cxn>
                  <a:cxn ang="0">
                    <a:pos x="241" y="106"/>
                  </a:cxn>
                  <a:cxn ang="0">
                    <a:pos x="239" y="118"/>
                  </a:cxn>
                  <a:cxn ang="0">
                    <a:pos x="236" y="129"/>
                  </a:cxn>
                  <a:cxn ang="0">
                    <a:pos x="232" y="141"/>
                  </a:cxn>
                  <a:cxn ang="0">
                    <a:pos x="226" y="150"/>
                  </a:cxn>
                  <a:cxn ang="0">
                    <a:pos x="221" y="159"/>
                  </a:cxn>
                  <a:cxn ang="0">
                    <a:pos x="213" y="169"/>
                  </a:cxn>
                  <a:cxn ang="0">
                    <a:pos x="205" y="177"/>
                  </a:cxn>
                  <a:cxn ang="0">
                    <a:pos x="196" y="184"/>
                  </a:cxn>
                  <a:cxn ang="0">
                    <a:pos x="198" y="184"/>
                  </a:cxn>
                  <a:cxn ang="0">
                    <a:pos x="200" y="186"/>
                  </a:cxn>
                </a:cxnLst>
                <a:rect l="0" t="0" r="r" b="b"/>
                <a:pathLst>
                  <a:path w="245" h="186">
                    <a:moveTo>
                      <a:pt x="40" y="0"/>
                    </a:moveTo>
                    <a:lnTo>
                      <a:pt x="31" y="10"/>
                    </a:lnTo>
                    <a:lnTo>
                      <a:pt x="23" y="19"/>
                    </a:lnTo>
                    <a:lnTo>
                      <a:pt x="18" y="31"/>
                    </a:lnTo>
                    <a:lnTo>
                      <a:pt x="12" y="40"/>
                    </a:lnTo>
                    <a:lnTo>
                      <a:pt x="6" y="53"/>
                    </a:lnTo>
                    <a:lnTo>
                      <a:pt x="4" y="65"/>
                    </a:lnTo>
                    <a:lnTo>
                      <a:pt x="2" y="78"/>
                    </a:lnTo>
                    <a:lnTo>
                      <a:pt x="0" y="89"/>
                    </a:lnTo>
                    <a:lnTo>
                      <a:pt x="0" y="93"/>
                    </a:lnTo>
                    <a:lnTo>
                      <a:pt x="0" y="97"/>
                    </a:lnTo>
                    <a:lnTo>
                      <a:pt x="2" y="99"/>
                    </a:lnTo>
                    <a:lnTo>
                      <a:pt x="6" y="99"/>
                    </a:lnTo>
                    <a:lnTo>
                      <a:pt x="4" y="95"/>
                    </a:lnTo>
                    <a:lnTo>
                      <a:pt x="4" y="89"/>
                    </a:lnTo>
                    <a:lnTo>
                      <a:pt x="6" y="78"/>
                    </a:lnTo>
                    <a:lnTo>
                      <a:pt x="8" y="65"/>
                    </a:lnTo>
                    <a:lnTo>
                      <a:pt x="10" y="53"/>
                    </a:lnTo>
                    <a:lnTo>
                      <a:pt x="16" y="42"/>
                    </a:lnTo>
                    <a:lnTo>
                      <a:pt x="19" y="32"/>
                    </a:lnTo>
                    <a:lnTo>
                      <a:pt x="27" y="21"/>
                    </a:lnTo>
                    <a:lnTo>
                      <a:pt x="35" y="13"/>
                    </a:lnTo>
                    <a:lnTo>
                      <a:pt x="42" y="4"/>
                    </a:lnTo>
                    <a:lnTo>
                      <a:pt x="40" y="2"/>
                    </a:lnTo>
                    <a:lnTo>
                      <a:pt x="40" y="0"/>
                    </a:lnTo>
                    <a:close/>
                    <a:moveTo>
                      <a:pt x="200" y="186"/>
                    </a:moveTo>
                    <a:lnTo>
                      <a:pt x="209" y="178"/>
                    </a:lnTo>
                    <a:lnTo>
                      <a:pt x="217" y="169"/>
                    </a:lnTo>
                    <a:lnTo>
                      <a:pt x="222" y="161"/>
                    </a:lnTo>
                    <a:lnTo>
                      <a:pt x="230" y="152"/>
                    </a:lnTo>
                    <a:lnTo>
                      <a:pt x="236" y="141"/>
                    </a:lnTo>
                    <a:lnTo>
                      <a:pt x="239" y="131"/>
                    </a:lnTo>
                    <a:lnTo>
                      <a:pt x="243" y="120"/>
                    </a:lnTo>
                    <a:lnTo>
                      <a:pt x="245" y="106"/>
                    </a:lnTo>
                    <a:lnTo>
                      <a:pt x="243" y="106"/>
                    </a:lnTo>
                    <a:lnTo>
                      <a:pt x="241" y="106"/>
                    </a:lnTo>
                    <a:lnTo>
                      <a:pt x="239" y="118"/>
                    </a:lnTo>
                    <a:lnTo>
                      <a:pt x="236" y="129"/>
                    </a:lnTo>
                    <a:lnTo>
                      <a:pt x="232" y="141"/>
                    </a:lnTo>
                    <a:lnTo>
                      <a:pt x="226" y="150"/>
                    </a:lnTo>
                    <a:lnTo>
                      <a:pt x="221" y="159"/>
                    </a:lnTo>
                    <a:lnTo>
                      <a:pt x="213" y="169"/>
                    </a:lnTo>
                    <a:lnTo>
                      <a:pt x="205" y="177"/>
                    </a:lnTo>
                    <a:lnTo>
                      <a:pt x="196" y="184"/>
                    </a:lnTo>
                    <a:lnTo>
                      <a:pt x="198" y="184"/>
                    </a:lnTo>
                    <a:lnTo>
                      <a:pt x="200" y="186"/>
                    </a:lnTo>
                    <a:close/>
                  </a:path>
                </a:pathLst>
              </a:custGeom>
              <a:solidFill>
                <a:srgbClr val="E66F5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68" name="Freeform 468"/>
              <p:cNvSpPr>
                <a:spLocks noEditPoints="1"/>
              </p:cNvSpPr>
              <p:nvPr/>
            </p:nvSpPr>
            <p:spPr bwMode="auto">
              <a:xfrm>
                <a:off x="1424" y="1495"/>
                <a:ext cx="241" cy="182"/>
              </a:xfrm>
              <a:custGeom>
                <a:avLst/>
                <a:gdLst/>
                <a:ahLst/>
                <a:cxnLst>
                  <a:cxn ang="0">
                    <a:pos x="38" y="0"/>
                  </a:cxn>
                  <a:cxn ang="0">
                    <a:pos x="31" y="10"/>
                  </a:cxn>
                  <a:cxn ang="0">
                    <a:pos x="23" y="19"/>
                  </a:cxn>
                  <a:cxn ang="0">
                    <a:pos x="17" y="29"/>
                  </a:cxn>
                  <a:cxn ang="0">
                    <a:pos x="12" y="40"/>
                  </a:cxn>
                  <a:cxn ang="0">
                    <a:pos x="6" y="51"/>
                  </a:cxn>
                  <a:cxn ang="0">
                    <a:pos x="4" y="63"/>
                  </a:cxn>
                  <a:cxn ang="0">
                    <a:pos x="2" y="76"/>
                  </a:cxn>
                  <a:cxn ang="0">
                    <a:pos x="0" y="87"/>
                  </a:cxn>
                  <a:cxn ang="0">
                    <a:pos x="0" y="93"/>
                  </a:cxn>
                  <a:cxn ang="0">
                    <a:pos x="2" y="97"/>
                  </a:cxn>
                  <a:cxn ang="0">
                    <a:pos x="4" y="97"/>
                  </a:cxn>
                  <a:cxn ang="0">
                    <a:pos x="6" y="99"/>
                  </a:cxn>
                  <a:cxn ang="0">
                    <a:pos x="4" y="93"/>
                  </a:cxn>
                  <a:cxn ang="0">
                    <a:pos x="4" y="87"/>
                  </a:cxn>
                  <a:cxn ang="0">
                    <a:pos x="6" y="76"/>
                  </a:cxn>
                  <a:cxn ang="0">
                    <a:pos x="8" y="65"/>
                  </a:cxn>
                  <a:cxn ang="0">
                    <a:pos x="10" y="53"/>
                  </a:cxn>
                  <a:cxn ang="0">
                    <a:pos x="14" y="42"/>
                  </a:cxn>
                  <a:cxn ang="0">
                    <a:pos x="19" y="30"/>
                  </a:cxn>
                  <a:cxn ang="0">
                    <a:pos x="25" y="21"/>
                  </a:cxn>
                  <a:cxn ang="0">
                    <a:pos x="33" y="11"/>
                  </a:cxn>
                  <a:cxn ang="0">
                    <a:pos x="40" y="4"/>
                  </a:cxn>
                  <a:cxn ang="0">
                    <a:pos x="40" y="2"/>
                  </a:cxn>
                  <a:cxn ang="0">
                    <a:pos x="38" y="0"/>
                  </a:cxn>
                  <a:cxn ang="0">
                    <a:pos x="196" y="182"/>
                  </a:cxn>
                  <a:cxn ang="0">
                    <a:pos x="205" y="175"/>
                  </a:cxn>
                  <a:cxn ang="0">
                    <a:pos x="213" y="167"/>
                  </a:cxn>
                  <a:cxn ang="0">
                    <a:pos x="219" y="157"/>
                  </a:cxn>
                  <a:cxn ang="0">
                    <a:pos x="226" y="148"/>
                  </a:cxn>
                  <a:cxn ang="0">
                    <a:pos x="232" y="139"/>
                  </a:cxn>
                  <a:cxn ang="0">
                    <a:pos x="236" y="127"/>
                  </a:cxn>
                  <a:cxn ang="0">
                    <a:pos x="239" y="116"/>
                  </a:cxn>
                  <a:cxn ang="0">
                    <a:pos x="241" y="104"/>
                  </a:cxn>
                  <a:cxn ang="0">
                    <a:pos x="239" y="104"/>
                  </a:cxn>
                  <a:cxn ang="0">
                    <a:pos x="237" y="104"/>
                  </a:cxn>
                  <a:cxn ang="0">
                    <a:pos x="236" y="116"/>
                  </a:cxn>
                  <a:cxn ang="0">
                    <a:pos x="232" y="127"/>
                  </a:cxn>
                  <a:cxn ang="0">
                    <a:pos x="228" y="139"/>
                  </a:cxn>
                  <a:cxn ang="0">
                    <a:pos x="222" y="148"/>
                  </a:cxn>
                  <a:cxn ang="0">
                    <a:pos x="217" y="157"/>
                  </a:cxn>
                  <a:cxn ang="0">
                    <a:pos x="209" y="165"/>
                  </a:cxn>
                  <a:cxn ang="0">
                    <a:pos x="201" y="173"/>
                  </a:cxn>
                  <a:cxn ang="0">
                    <a:pos x="192" y="180"/>
                  </a:cxn>
                  <a:cxn ang="0">
                    <a:pos x="194" y="182"/>
                  </a:cxn>
                  <a:cxn ang="0">
                    <a:pos x="196" y="182"/>
                  </a:cxn>
                </a:cxnLst>
                <a:rect l="0" t="0" r="r" b="b"/>
                <a:pathLst>
                  <a:path w="241" h="182">
                    <a:moveTo>
                      <a:pt x="38" y="0"/>
                    </a:moveTo>
                    <a:lnTo>
                      <a:pt x="31" y="10"/>
                    </a:lnTo>
                    <a:lnTo>
                      <a:pt x="23" y="19"/>
                    </a:lnTo>
                    <a:lnTo>
                      <a:pt x="17" y="29"/>
                    </a:lnTo>
                    <a:lnTo>
                      <a:pt x="12" y="40"/>
                    </a:lnTo>
                    <a:lnTo>
                      <a:pt x="6" y="51"/>
                    </a:lnTo>
                    <a:lnTo>
                      <a:pt x="4" y="63"/>
                    </a:lnTo>
                    <a:lnTo>
                      <a:pt x="2" y="76"/>
                    </a:lnTo>
                    <a:lnTo>
                      <a:pt x="0" y="87"/>
                    </a:lnTo>
                    <a:lnTo>
                      <a:pt x="0" y="93"/>
                    </a:lnTo>
                    <a:lnTo>
                      <a:pt x="2" y="97"/>
                    </a:lnTo>
                    <a:lnTo>
                      <a:pt x="4" y="97"/>
                    </a:lnTo>
                    <a:lnTo>
                      <a:pt x="6" y="99"/>
                    </a:lnTo>
                    <a:lnTo>
                      <a:pt x="4" y="93"/>
                    </a:lnTo>
                    <a:lnTo>
                      <a:pt x="4" y="87"/>
                    </a:lnTo>
                    <a:lnTo>
                      <a:pt x="6" y="76"/>
                    </a:lnTo>
                    <a:lnTo>
                      <a:pt x="8" y="65"/>
                    </a:lnTo>
                    <a:lnTo>
                      <a:pt x="10" y="53"/>
                    </a:lnTo>
                    <a:lnTo>
                      <a:pt x="14" y="42"/>
                    </a:lnTo>
                    <a:lnTo>
                      <a:pt x="19" y="30"/>
                    </a:lnTo>
                    <a:lnTo>
                      <a:pt x="25" y="21"/>
                    </a:lnTo>
                    <a:lnTo>
                      <a:pt x="33" y="11"/>
                    </a:lnTo>
                    <a:lnTo>
                      <a:pt x="40" y="4"/>
                    </a:lnTo>
                    <a:lnTo>
                      <a:pt x="40" y="2"/>
                    </a:lnTo>
                    <a:lnTo>
                      <a:pt x="38" y="0"/>
                    </a:lnTo>
                    <a:close/>
                    <a:moveTo>
                      <a:pt x="196" y="182"/>
                    </a:moveTo>
                    <a:lnTo>
                      <a:pt x="205" y="175"/>
                    </a:lnTo>
                    <a:lnTo>
                      <a:pt x="213" y="167"/>
                    </a:lnTo>
                    <a:lnTo>
                      <a:pt x="219" y="157"/>
                    </a:lnTo>
                    <a:lnTo>
                      <a:pt x="226" y="148"/>
                    </a:lnTo>
                    <a:lnTo>
                      <a:pt x="232" y="139"/>
                    </a:lnTo>
                    <a:lnTo>
                      <a:pt x="236" y="127"/>
                    </a:lnTo>
                    <a:lnTo>
                      <a:pt x="239" y="116"/>
                    </a:lnTo>
                    <a:lnTo>
                      <a:pt x="241" y="104"/>
                    </a:lnTo>
                    <a:lnTo>
                      <a:pt x="239" y="104"/>
                    </a:lnTo>
                    <a:lnTo>
                      <a:pt x="237" y="104"/>
                    </a:lnTo>
                    <a:lnTo>
                      <a:pt x="236" y="116"/>
                    </a:lnTo>
                    <a:lnTo>
                      <a:pt x="232" y="127"/>
                    </a:lnTo>
                    <a:lnTo>
                      <a:pt x="228" y="139"/>
                    </a:lnTo>
                    <a:lnTo>
                      <a:pt x="222" y="148"/>
                    </a:lnTo>
                    <a:lnTo>
                      <a:pt x="217" y="157"/>
                    </a:lnTo>
                    <a:lnTo>
                      <a:pt x="209" y="165"/>
                    </a:lnTo>
                    <a:lnTo>
                      <a:pt x="201" y="173"/>
                    </a:lnTo>
                    <a:lnTo>
                      <a:pt x="192" y="180"/>
                    </a:lnTo>
                    <a:lnTo>
                      <a:pt x="194" y="182"/>
                    </a:lnTo>
                    <a:lnTo>
                      <a:pt x="196" y="182"/>
                    </a:lnTo>
                    <a:close/>
                  </a:path>
                </a:pathLst>
              </a:custGeom>
              <a:solidFill>
                <a:srgbClr val="E6705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69" name="Freeform 469"/>
              <p:cNvSpPr>
                <a:spLocks noEditPoints="1"/>
              </p:cNvSpPr>
              <p:nvPr/>
            </p:nvSpPr>
            <p:spPr bwMode="auto">
              <a:xfrm>
                <a:off x="1426" y="1497"/>
                <a:ext cx="237" cy="180"/>
              </a:xfrm>
              <a:custGeom>
                <a:avLst/>
                <a:gdLst/>
                <a:ahLst/>
                <a:cxnLst>
                  <a:cxn ang="0">
                    <a:pos x="38" y="0"/>
                  </a:cxn>
                  <a:cxn ang="0">
                    <a:pos x="31" y="9"/>
                  </a:cxn>
                  <a:cxn ang="0">
                    <a:pos x="23" y="17"/>
                  </a:cxn>
                  <a:cxn ang="0">
                    <a:pos x="15" y="28"/>
                  </a:cxn>
                  <a:cxn ang="0">
                    <a:pos x="12" y="38"/>
                  </a:cxn>
                  <a:cxn ang="0">
                    <a:pos x="6" y="49"/>
                  </a:cxn>
                  <a:cxn ang="0">
                    <a:pos x="4" y="61"/>
                  </a:cxn>
                  <a:cxn ang="0">
                    <a:pos x="2" y="74"/>
                  </a:cxn>
                  <a:cxn ang="0">
                    <a:pos x="0" y="85"/>
                  </a:cxn>
                  <a:cxn ang="0">
                    <a:pos x="0" y="91"/>
                  </a:cxn>
                  <a:cxn ang="0">
                    <a:pos x="2" y="95"/>
                  </a:cxn>
                  <a:cxn ang="0">
                    <a:pos x="4" y="97"/>
                  </a:cxn>
                  <a:cxn ang="0">
                    <a:pos x="6" y="97"/>
                  </a:cxn>
                  <a:cxn ang="0">
                    <a:pos x="4" y="91"/>
                  </a:cxn>
                  <a:cxn ang="0">
                    <a:pos x="4" y="85"/>
                  </a:cxn>
                  <a:cxn ang="0">
                    <a:pos x="6" y="74"/>
                  </a:cxn>
                  <a:cxn ang="0">
                    <a:pos x="8" y="63"/>
                  </a:cxn>
                  <a:cxn ang="0">
                    <a:pos x="10" y="51"/>
                  </a:cxn>
                  <a:cxn ang="0">
                    <a:pos x="14" y="40"/>
                  </a:cxn>
                  <a:cxn ang="0">
                    <a:pos x="19" y="30"/>
                  </a:cxn>
                  <a:cxn ang="0">
                    <a:pos x="25" y="21"/>
                  </a:cxn>
                  <a:cxn ang="0">
                    <a:pos x="32" y="11"/>
                  </a:cxn>
                  <a:cxn ang="0">
                    <a:pos x="40" y="4"/>
                  </a:cxn>
                  <a:cxn ang="0">
                    <a:pos x="38" y="2"/>
                  </a:cxn>
                  <a:cxn ang="0">
                    <a:pos x="38" y="0"/>
                  </a:cxn>
                  <a:cxn ang="0">
                    <a:pos x="192" y="180"/>
                  </a:cxn>
                  <a:cxn ang="0">
                    <a:pos x="201" y="173"/>
                  </a:cxn>
                  <a:cxn ang="0">
                    <a:pos x="209" y="165"/>
                  </a:cxn>
                  <a:cxn ang="0">
                    <a:pos x="217" y="155"/>
                  </a:cxn>
                  <a:cxn ang="0">
                    <a:pos x="222" y="146"/>
                  </a:cxn>
                  <a:cxn ang="0">
                    <a:pos x="228" y="137"/>
                  </a:cxn>
                  <a:cxn ang="0">
                    <a:pos x="232" y="125"/>
                  </a:cxn>
                  <a:cxn ang="0">
                    <a:pos x="235" y="114"/>
                  </a:cxn>
                  <a:cxn ang="0">
                    <a:pos x="237" y="102"/>
                  </a:cxn>
                  <a:cxn ang="0">
                    <a:pos x="235" y="102"/>
                  </a:cxn>
                  <a:cxn ang="0">
                    <a:pos x="234" y="102"/>
                  </a:cxn>
                  <a:cxn ang="0">
                    <a:pos x="232" y="114"/>
                  </a:cxn>
                  <a:cxn ang="0">
                    <a:pos x="228" y="125"/>
                  </a:cxn>
                  <a:cxn ang="0">
                    <a:pos x="224" y="135"/>
                  </a:cxn>
                  <a:cxn ang="0">
                    <a:pos x="218" y="144"/>
                  </a:cxn>
                  <a:cxn ang="0">
                    <a:pos x="213" y="154"/>
                  </a:cxn>
                  <a:cxn ang="0">
                    <a:pos x="205" y="163"/>
                  </a:cxn>
                  <a:cxn ang="0">
                    <a:pos x="198" y="171"/>
                  </a:cxn>
                  <a:cxn ang="0">
                    <a:pos x="188" y="178"/>
                  </a:cxn>
                  <a:cxn ang="0">
                    <a:pos x="190" y="178"/>
                  </a:cxn>
                  <a:cxn ang="0">
                    <a:pos x="192" y="180"/>
                  </a:cxn>
                </a:cxnLst>
                <a:rect l="0" t="0" r="r" b="b"/>
                <a:pathLst>
                  <a:path w="237" h="180">
                    <a:moveTo>
                      <a:pt x="38" y="0"/>
                    </a:moveTo>
                    <a:lnTo>
                      <a:pt x="31" y="9"/>
                    </a:lnTo>
                    <a:lnTo>
                      <a:pt x="23" y="17"/>
                    </a:lnTo>
                    <a:lnTo>
                      <a:pt x="15" y="28"/>
                    </a:lnTo>
                    <a:lnTo>
                      <a:pt x="12" y="38"/>
                    </a:lnTo>
                    <a:lnTo>
                      <a:pt x="6" y="49"/>
                    </a:lnTo>
                    <a:lnTo>
                      <a:pt x="4" y="61"/>
                    </a:lnTo>
                    <a:lnTo>
                      <a:pt x="2" y="74"/>
                    </a:lnTo>
                    <a:lnTo>
                      <a:pt x="0" y="85"/>
                    </a:lnTo>
                    <a:lnTo>
                      <a:pt x="0" y="91"/>
                    </a:lnTo>
                    <a:lnTo>
                      <a:pt x="2" y="95"/>
                    </a:lnTo>
                    <a:lnTo>
                      <a:pt x="4" y="97"/>
                    </a:lnTo>
                    <a:lnTo>
                      <a:pt x="6" y="97"/>
                    </a:lnTo>
                    <a:lnTo>
                      <a:pt x="4" y="91"/>
                    </a:lnTo>
                    <a:lnTo>
                      <a:pt x="4" y="85"/>
                    </a:lnTo>
                    <a:lnTo>
                      <a:pt x="6" y="74"/>
                    </a:lnTo>
                    <a:lnTo>
                      <a:pt x="8" y="63"/>
                    </a:lnTo>
                    <a:lnTo>
                      <a:pt x="10" y="51"/>
                    </a:lnTo>
                    <a:lnTo>
                      <a:pt x="14" y="40"/>
                    </a:lnTo>
                    <a:lnTo>
                      <a:pt x="19" y="30"/>
                    </a:lnTo>
                    <a:lnTo>
                      <a:pt x="25" y="21"/>
                    </a:lnTo>
                    <a:lnTo>
                      <a:pt x="32" y="11"/>
                    </a:lnTo>
                    <a:lnTo>
                      <a:pt x="40" y="4"/>
                    </a:lnTo>
                    <a:lnTo>
                      <a:pt x="38" y="2"/>
                    </a:lnTo>
                    <a:lnTo>
                      <a:pt x="38" y="0"/>
                    </a:lnTo>
                    <a:close/>
                    <a:moveTo>
                      <a:pt x="192" y="180"/>
                    </a:moveTo>
                    <a:lnTo>
                      <a:pt x="201" y="173"/>
                    </a:lnTo>
                    <a:lnTo>
                      <a:pt x="209" y="165"/>
                    </a:lnTo>
                    <a:lnTo>
                      <a:pt x="217" y="155"/>
                    </a:lnTo>
                    <a:lnTo>
                      <a:pt x="222" y="146"/>
                    </a:lnTo>
                    <a:lnTo>
                      <a:pt x="228" y="137"/>
                    </a:lnTo>
                    <a:lnTo>
                      <a:pt x="232" y="125"/>
                    </a:lnTo>
                    <a:lnTo>
                      <a:pt x="235" y="114"/>
                    </a:lnTo>
                    <a:lnTo>
                      <a:pt x="237" y="102"/>
                    </a:lnTo>
                    <a:lnTo>
                      <a:pt x="235" y="102"/>
                    </a:lnTo>
                    <a:lnTo>
                      <a:pt x="234" y="102"/>
                    </a:lnTo>
                    <a:lnTo>
                      <a:pt x="232" y="114"/>
                    </a:lnTo>
                    <a:lnTo>
                      <a:pt x="228" y="125"/>
                    </a:lnTo>
                    <a:lnTo>
                      <a:pt x="224" y="135"/>
                    </a:lnTo>
                    <a:lnTo>
                      <a:pt x="218" y="144"/>
                    </a:lnTo>
                    <a:lnTo>
                      <a:pt x="213" y="154"/>
                    </a:lnTo>
                    <a:lnTo>
                      <a:pt x="205" y="163"/>
                    </a:lnTo>
                    <a:lnTo>
                      <a:pt x="198" y="171"/>
                    </a:lnTo>
                    <a:lnTo>
                      <a:pt x="188" y="178"/>
                    </a:lnTo>
                    <a:lnTo>
                      <a:pt x="190" y="178"/>
                    </a:lnTo>
                    <a:lnTo>
                      <a:pt x="192" y="180"/>
                    </a:lnTo>
                    <a:close/>
                  </a:path>
                </a:pathLst>
              </a:custGeom>
              <a:solidFill>
                <a:srgbClr val="E7725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70" name="Freeform 470"/>
              <p:cNvSpPr>
                <a:spLocks noEditPoints="1"/>
              </p:cNvSpPr>
              <p:nvPr/>
            </p:nvSpPr>
            <p:spPr bwMode="auto">
              <a:xfrm>
                <a:off x="1428" y="1499"/>
                <a:ext cx="233" cy="174"/>
              </a:xfrm>
              <a:custGeom>
                <a:avLst/>
                <a:gdLst/>
                <a:ahLst/>
                <a:cxnLst>
                  <a:cxn ang="0">
                    <a:pos x="36" y="0"/>
                  </a:cxn>
                  <a:cxn ang="0">
                    <a:pos x="29" y="7"/>
                  </a:cxn>
                  <a:cxn ang="0">
                    <a:pos x="21" y="17"/>
                  </a:cxn>
                  <a:cxn ang="0">
                    <a:pos x="15" y="26"/>
                  </a:cxn>
                  <a:cxn ang="0">
                    <a:pos x="10" y="38"/>
                  </a:cxn>
                  <a:cxn ang="0">
                    <a:pos x="6" y="49"/>
                  </a:cxn>
                  <a:cxn ang="0">
                    <a:pos x="4" y="61"/>
                  </a:cxn>
                  <a:cxn ang="0">
                    <a:pos x="2" y="72"/>
                  </a:cxn>
                  <a:cxn ang="0">
                    <a:pos x="0" y="83"/>
                  </a:cxn>
                  <a:cxn ang="0">
                    <a:pos x="0" y="89"/>
                  </a:cxn>
                  <a:cxn ang="0">
                    <a:pos x="2" y="95"/>
                  </a:cxn>
                  <a:cxn ang="0">
                    <a:pos x="4" y="95"/>
                  </a:cxn>
                  <a:cxn ang="0">
                    <a:pos x="6" y="95"/>
                  </a:cxn>
                  <a:cxn ang="0">
                    <a:pos x="4" y="89"/>
                  </a:cxn>
                  <a:cxn ang="0">
                    <a:pos x="4" y="83"/>
                  </a:cxn>
                  <a:cxn ang="0">
                    <a:pos x="6" y="72"/>
                  </a:cxn>
                  <a:cxn ang="0">
                    <a:pos x="8" y="61"/>
                  </a:cxn>
                  <a:cxn ang="0">
                    <a:pos x="10" y="49"/>
                  </a:cxn>
                  <a:cxn ang="0">
                    <a:pos x="13" y="40"/>
                  </a:cxn>
                  <a:cxn ang="0">
                    <a:pos x="19" y="28"/>
                  </a:cxn>
                  <a:cxn ang="0">
                    <a:pos x="25" y="21"/>
                  </a:cxn>
                  <a:cxn ang="0">
                    <a:pos x="30" y="11"/>
                  </a:cxn>
                  <a:cxn ang="0">
                    <a:pos x="38" y="4"/>
                  </a:cxn>
                  <a:cxn ang="0">
                    <a:pos x="38" y="2"/>
                  </a:cxn>
                  <a:cxn ang="0">
                    <a:pos x="36" y="0"/>
                  </a:cxn>
                  <a:cxn ang="0">
                    <a:pos x="188" y="176"/>
                  </a:cxn>
                  <a:cxn ang="0">
                    <a:pos x="197" y="169"/>
                  </a:cxn>
                  <a:cxn ang="0">
                    <a:pos x="205" y="161"/>
                  </a:cxn>
                  <a:cxn ang="0">
                    <a:pos x="213" y="153"/>
                  </a:cxn>
                  <a:cxn ang="0">
                    <a:pos x="218" y="144"/>
                  </a:cxn>
                  <a:cxn ang="0">
                    <a:pos x="224" y="135"/>
                  </a:cxn>
                  <a:cxn ang="0">
                    <a:pos x="228" y="123"/>
                  </a:cxn>
                  <a:cxn ang="0">
                    <a:pos x="232" y="112"/>
                  </a:cxn>
                  <a:cxn ang="0">
                    <a:pos x="233" y="100"/>
                  </a:cxn>
                  <a:cxn ang="0">
                    <a:pos x="232" y="100"/>
                  </a:cxn>
                  <a:cxn ang="0">
                    <a:pos x="230" y="100"/>
                  </a:cxn>
                  <a:cxn ang="0">
                    <a:pos x="228" y="112"/>
                  </a:cxn>
                  <a:cxn ang="0">
                    <a:pos x="224" y="123"/>
                  </a:cxn>
                  <a:cxn ang="0">
                    <a:pos x="220" y="133"/>
                  </a:cxn>
                  <a:cxn ang="0">
                    <a:pos x="215" y="142"/>
                  </a:cxn>
                  <a:cxn ang="0">
                    <a:pos x="209" y="152"/>
                  </a:cxn>
                  <a:cxn ang="0">
                    <a:pos x="201" y="159"/>
                  </a:cxn>
                  <a:cxn ang="0">
                    <a:pos x="194" y="167"/>
                  </a:cxn>
                  <a:cxn ang="0">
                    <a:pos x="184" y="174"/>
                  </a:cxn>
                  <a:cxn ang="0">
                    <a:pos x="186" y="176"/>
                  </a:cxn>
                  <a:cxn ang="0">
                    <a:pos x="188" y="176"/>
                  </a:cxn>
                </a:cxnLst>
                <a:rect l="0" t="0" r="r" b="b"/>
                <a:pathLst>
                  <a:path w="233" h="176">
                    <a:moveTo>
                      <a:pt x="36" y="0"/>
                    </a:moveTo>
                    <a:lnTo>
                      <a:pt x="29" y="7"/>
                    </a:lnTo>
                    <a:lnTo>
                      <a:pt x="21" y="17"/>
                    </a:lnTo>
                    <a:lnTo>
                      <a:pt x="15" y="26"/>
                    </a:lnTo>
                    <a:lnTo>
                      <a:pt x="10" y="38"/>
                    </a:lnTo>
                    <a:lnTo>
                      <a:pt x="6" y="49"/>
                    </a:lnTo>
                    <a:lnTo>
                      <a:pt x="4" y="61"/>
                    </a:lnTo>
                    <a:lnTo>
                      <a:pt x="2" y="72"/>
                    </a:lnTo>
                    <a:lnTo>
                      <a:pt x="0" y="83"/>
                    </a:lnTo>
                    <a:lnTo>
                      <a:pt x="0" y="89"/>
                    </a:lnTo>
                    <a:lnTo>
                      <a:pt x="2" y="95"/>
                    </a:lnTo>
                    <a:lnTo>
                      <a:pt x="4" y="95"/>
                    </a:lnTo>
                    <a:lnTo>
                      <a:pt x="6" y="95"/>
                    </a:lnTo>
                    <a:lnTo>
                      <a:pt x="4" y="89"/>
                    </a:lnTo>
                    <a:lnTo>
                      <a:pt x="4" y="83"/>
                    </a:lnTo>
                    <a:lnTo>
                      <a:pt x="6" y="72"/>
                    </a:lnTo>
                    <a:lnTo>
                      <a:pt x="8" y="61"/>
                    </a:lnTo>
                    <a:lnTo>
                      <a:pt x="10" y="49"/>
                    </a:lnTo>
                    <a:lnTo>
                      <a:pt x="13" y="40"/>
                    </a:lnTo>
                    <a:lnTo>
                      <a:pt x="19" y="28"/>
                    </a:lnTo>
                    <a:lnTo>
                      <a:pt x="25" y="21"/>
                    </a:lnTo>
                    <a:lnTo>
                      <a:pt x="30" y="11"/>
                    </a:lnTo>
                    <a:lnTo>
                      <a:pt x="38" y="4"/>
                    </a:lnTo>
                    <a:lnTo>
                      <a:pt x="38" y="2"/>
                    </a:lnTo>
                    <a:lnTo>
                      <a:pt x="36" y="0"/>
                    </a:lnTo>
                    <a:close/>
                    <a:moveTo>
                      <a:pt x="188" y="176"/>
                    </a:moveTo>
                    <a:lnTo>
                      <a:pt x="197" y="169"/>
                    </a:lnTo>
                    <a:lnTo>
                      <a:pt x="205" y="161"/>
                    </a:lnTo>
                    <a:lnTo>
                      <a:pt x="213" y="153"/>
                    </a:lnTo>
                    <a:lnTo>
                      <a:pt x="218" y="144"/>
                    </a:lnTo>
                    <a:lnTo>
                      <a:pt x="224" y="135"/>
                    </a:lnTo>
                    <a:lnTo>
                      <a:pt x="228" y="123"/>
                    </a:lnTo>
                    <a:lnTo>
                      <a:pt x="232" y="112"/>
                    </a:lnTo>
                    <a:lnTo>
                      <a:pt x="233" y="100"/>
                    </a:lnTo>
                    <a:lnTo>
                      <a:pt x="232" y="100"/>
                    </a:lnTo>
                    <a:lnTo>
                      <a:pt x="230" y="100"/>
                    </a:lnTo>
                    <a:lnTo>
                      <a:pt x="228" y="112"/>
                    </a:lnTo>
                    <a:lnTo>
                      <a:pt x="224" y="123"/>
                    </a:lnTo>
                    <a:lnTo>
                      <a:pt x="220" y="133"/>
                    </a:lnTo>
                    <a:lnTo>
                      <a:pt x="215" y="142"/>
                    </a:lnTo>
                    <a:lnTo>
                      <a:pt x="209" y="152"/>
                    </a:lnTo>
                    <a:lnTo>
                      <a:pt x="201" y="159"/>
                    </a:lnTo>
                    <a:lnTo>
                      <a:pt x="194" y="167"/>
                    </a:lnTo>
                    <a:lnTo>
                      <a:pt x="184" y="174"/>
                    </a:lnTo>
                    <a:lnTo>
                      <a:pt x="186" y="176"/>
                    </a:lnTo>
                    <a:lnTo>
                      <a:pt x="188" y="176"/>
                    </a:lnTo>
                    <a:close/>
                  </a:path>
                </a:pathLst>
              </a:custGeom>
              <a:solidFill>
                <a:srgbClr val="E7745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71" name="Freeform 471"/>
              <p:cNvSpPr>
                <a:spLocks noEditPoints="1"/>
              </p:cNvSpPr>
              <p:nvPr/>
            </p:nvSpPr>
            <p:spPr bwMode="auto">
              <a:xfrm>
                <a:off x="1430" y="1501"/>
                <a:ext cx="230" cy="172"/>
              </a:xfrm>
              <a:custGeom>
                <a:avLst/>
                <a:gdLst/>
                <a:ahLst/>
                <a:cxnLst>
                  <a:cxn ang="0">
                    <a:pos x="36" y="0"/>
                  </a:cxn>
                  <a:cxn ang="0">
                    <a:pos x="28" y="7"/>
                  </a:cxn>
                  <a:cxn ang="0">
                    <a:pos x="21" y="17"/>
                  </a:cxn>
                  <a:cxn ang="0">
                    <a:pos x="15" y="26"/>
                  </a:cxn>
                  <a:cxn ang="0">
                    <a:pos x="10" y="36"/>
                  </a:cxn>
                  <a:cxn ang="0">
                    <a:pos x="6" y="47"/>
                  </a:cxn>
                  <a:cxn ang="0">
                    <a:pos x="4" y="59"/>
                  </a:cxn>
                  <a:cxn ang="0">
                    <a:pos x="2" y="70"/>
                  </a:cxn>
                  <a:cxn ang="0">
                    <a:pos x="0" y="81"/>
                  </a:cxn>
                  <a:cxn ang="0">
                    <a:pos x="0" y="87"/>
                  </a:cxn>
                  <a:cxn ang="0">
                    <a:pos x="2" y="93"/>
                  </a:cxn>
                  <a:cxn ang="0">
                    <a:pos x="4" y="93"/>
                  </a:cxn>
                  <a:cxn ang="0">
                    <a:pos x="6" y="95"/>
                  </a:cxn>
                  <a:cxn ang="0">
                    <a:pos x="4" y="87"/>
                  </a:cxn>
                  <a:cxn ang="0">
                    <a:pos x="4" y="81"/>
                  </a:cxn>
                  <a:cxn ang="0">
                    <a:pos x="6" y="70"/>
                  </a:cxn>
                  <a:cxn ang="0">
                    <a:pos x="8" y="59"/>
                  </a:cxn>
                  <a:cxn ang="0">
                    <a:pos x="10" y="49"/>
                  </a:cxn>
                  <a:cxn ang="0">
                    <a:pos x="13" y="38"/>
                  </a:cxn>
                  <a:cxn ang="0">
                    <a:pos x="19" y="28"/>
                  </a:cxn>
                  <a:cxn ang="0">
                    <a:pos x="25" y="19"/>
                  </a:cxn>
                  <a:cxn ang="0">
                    <a:pos x="30" y="11"/>
                  </a:cxn>
                  <a:cxn ang="0">
                    <a:pos x="38" y="4"/>
                  </a:cxn>
                  <a:cxn ang="0">
                    <a:pos x="36" y="2"/>
                  </a:cxn>
                  <a:cxn ang="0">
                    <a:pos x="36" y="0"/>
                  </a:cxn>
                  <a:cxn ang="0">
                    <a:pos x="184" y="174"/>
                  </a:cxn>
                  <a:cxn ang="0">
                    <a:pos x="194" y="167"/>
                  </a:cxn>
                  <a:cxn ang="0">
                    <a:pos x="201" y="159"/>
                  </a:cxn>
                  <a:cxn ang="0">
                    <a:pos x="209" y="150"/>
                  </a:cxn>
                  <a:cxn ang="0">
                    <a:pos x="214" y="140"/>
                  </a:cxn>
                  <a:cxn ang="0">
                    <a:pos x="220" y="131"/>
                  </a:cxn>
                  <a:cxn ang="0">
                    <a:pos x="224" y="121"/>
                  </a:cxn>
                  <a:cxn ang="0">
                    <a:pos x="228" y="110"/>
                  </a:cxn>
                  <a:cxn ang="0">
                    <a:pos x="230" y="98"/>
                  </a:cxn>
                  <a:cxn ang="0">
                    <a:pos x="228" y="98"/>
                  </a:cxn>
                  <a:cxn ang="0">
                    <a:pos x="226" y="98"/>
                  </a:cxn>
                  <a:cxn ang="0">
                    <a:pos x="224" y="110"/>
                  </a:cxn>
                  <a:cxn ang="0">
                    <a:pos x="220" y="121"/>
                  </a:cxn>
                  <a:cxn ang="0">
                    <a:pos x="216" y="131"/>
                  </a:cxn>
                  <a:cxn ang="0">
                    <a:pos x="211" y="140"/>
                  </a:cxn>
                  <a:cxn ang="0">
                    <a:pos x="205" y="150"/>
                  </a:cxn>
                  <a:cxn ang="0">
                    <a:pos x="197" y="157"/>
                  </a:cxn>
                  <a:cxn ang="0">
                    <a:pos x="190" y="165"/>
                  </a:cxn>
                  <a:cxn ang="0">
                    <a:pos x="182" y="172"/>
                  </a:cxn>
                  <a:cxn ang="0">
                    <a:pos x="182" y="172"/>
                  </a:cxn>
                  <a:cxn ang="0">
                    <a:pos x="184" y="174"/>
                  </a:cxn>
                </a:cxnLst>
                <a:rect l="0" t="0" r="r" b="b"/>
                <a:pathLst>
                  <a:path w="230" h="174">
                    <a:moveTo>
                      <a:pt x="36" y="0"/>
                    </a:moveTo>
                    <a:lnTo>
                      <a:pt x="28" y="7"/>
                    </a:lnTo>
                    <a:lnTo>
                      <a:pt x="21" y="17"/>
                    </a:lnTo>
                    <a:lnTo>
                      <a:pt x="15" y="26"/>
                    </a:lnTo>
                    <a:lnTo>
                      <a:pt x="10" y="36"/>
                    </a:lnTo>
                    <a:lnTo>
                      <a:pt x="6" y="47"/>
                    </a:lnTo>
                    <a:lnTo>
                      <a:pt x="4" y="59"/>
                    </a:lnTo>
                    <a:lnTo>
                      <a:pt x="2" y="70"/>
                    </a:lnTo>
                    <a:lnTo>
                      <a:pt x="0" y="81"/>
                    </a:lnTo>
                    <a:lnTo>
                      <a:pt x="0" y="87"/>
                    </a:lnTo>
                    <a:lnTo>
                      <a:pt x="2" y="93"/>
                    </a:lnTo>
                    <a:lnTo>
                      <a:pt x="4" y="93"/>
                    </a:lnTo>
                    <a:lnTo>
                      <a:pt x="6" y="95"/>
                    </a:lnTo>
                    <a:lnTo>
                      <a:pt x="4" y="87"/>
                    </a:lnTo>
                    <a:lnTo>
                      <a:pt x="4" y="81"/>
                    </a:lnTo>
                    <a:lnTo>
                      <a:pt x="6" y="70"/>
                    </a:lnTo>
                    <a:lnTo>
                      <a:pt x="8" y="59"/>
                    </a:lnTo>
                    <a:lnTo>
                      <a:pt x="10" y="49"/>
                    </a:lnTo>
                    <a:lnTo>
                      <a:pt x="13" y="38"/>
                    </a:lnTo>
                    <a:lnTo>
                      <a:pt x="19" y="28"/>
                    </a:lnTo>
                    <a:lnTo>
                      <a:pt x="25" y="19"/>
                    </a:lnTo>
                    <a:lnTo>
                      <a:pt x="30" y="11"/>
                    </a:lnTo>
                    <a:lnTo>
                      <a:pt x="38" y="4"/>
                    </a:lnTo>
                    <a:lnTo>
                      <a:pt x="36" y="2"/>
                    </a:lnTo>
                    <a:lnTo>
                      <a:pt x="36" y="0"/>
                    </a:lnTo>
                    <a:close/>
                    <a:moveTo>
                      <a:pt x="184" y="174"/>
                    </a:moveTo>
                    <a:lnTo>
                      <a:pt x="194" y="167"/>
                    </a:lnTo>
                    <a:lnTo>
                      <a:pt x="201" y="159"/>
                    </a:lnTo>
                    <a:lnTo>
                      <a:pt x="209" y="150"/>
                    </a:lnTo>
                    <a:lnTo>
                      <a:pt x="214" y="140"/>
                    </a:lnTo>
                    <a:lnTo>
                      <a:pt x="220" y="131"/>
                    </a:lnTo>
                    <a:lnTo>
                      <a:pt x="224" y="121"/>
                    </a:lnTo>
                    <a:lnTo>
                      <a:pt x="228" y="110"/>
                    </a:lnTo>
                    <a:lnTo>
                      <a:pt x="230" y="98"/>
                    </a:lnTo>
                    <a:lnTo>
                      <a:pt x="228" y="98"/>
                    </a:lnTo>
                    <a:lnTo>
                      <a:pt x="226" y="98"/>
                    </a:lnTo>
                    <a:lnTo>
                      <a:pt x="224" y="110"/>
                    </a:lnTo>
                    <a:lnTo>
                      <a:pt x="220" y="121"/>
                    </a:lnTo>
                    <a:lnTo>
                      <a:pt x="216" y="131"/>
                    </a:lnTo>
                    <a:lnTo>
                      <a:pt x="211" y="140"/>
                    </a:lnTo>
                    <a:lnTo>
                      <a:pt x="205" y="150"/>
                    </a:lnTo>
                    <a:lnTo>
                      <a:pt x="197" y="157"/>
                    </a:lnTo>
                    <a:lnTo>
                      <a:pt x="190" y="165"/>
                    </a:lnTo>
                    <a:lnTo>
                      <a:pt x="182" y="172"/>
                    </a:lnTo>
                    <a:lnTo>
                      <a:pt x="182" y="172"/>
                    </a:lnTo>
                    <a:lnTo>
                      <a:pt x="184" y="174"/>
                    </a:lnTo>
                    <a:close/>
                  </a:path>
                </a:pathLst>
              </a:custGeom>
              <a:solidFill>
                <a:srgbClr val="E7755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72" name="Freeform 472"/>
              <p:cNvSpPr>
                <a:spLocks noEditPoints="1"/>
              </p:cNvSpPr>
              <p:nvPr/>
            </p:nvSpPr>
            <p:spPr bwMode="auto">
              <a:xfrm>
                <a:off x="1432" y="1501"/>
                <a:ext cx="226" cy="170"/>
              </a:xfrm>
              <a:custGeom>
                <a:avLst/>
                <a:gdLst/>
                <a:ahLst/>
                <a:cxnLst>
                  <a:cxn ang="0">
                    <a:pos x="34" y="0"/>
                  </a:cxn>
                  <a:cxn ang="0">
                    <a:pos x="26" y="7"/>
                  </a:cxn>
                  <a:cxn ang="0">
                    <a:pos x="21" y="17"/>
                  </a:cxn>
                  <a:cxn ang="0">
                    <a:pos x="15" y="24"/>
                  </a:cxn>
                  <a:cxn ang="0">
                    <a:pos x="9" y="36"/>
                  </a:cxn>
                  <a:cxn ang="0">
                    <a:pos x="6" y="45"/>
                  </a:cxn>
                  <a:cxn ang="0">
                    <a:pos x="4" y="57"/>
                  </a:cxn>
                  <a:cxn ang="0">
                    <a:pos x="2" y="68"/>
                  </a:cxn>
                  <a:cxn ang="0">
                    <a:pos x="0" y="79"/>
                  </a:cxn>
                  <a:cxn ang="0">
                    <a:pos x="0" y="85"/>
                  </a:cxn>
                  <a:cxn ang="0">
                    <a:pos x="2" y="91"/>
                  </a:cxn>
                  <a:cxn ang="0">
                    <a:pos x="4" y="93"/>
                  </a:cxn>
                  <a:cxn ang="0">
                    <a:pos x="6" y="93"/>
                  </a:cxn>
                  <a:cxn ang="0">
                    <a:pos x="4" y="87"/>
                  </a:cxn>
                  <a:cxn ang="0">
                    <a:pos x="4" y="79"/>
                  </a:cxn>
                  <a:cxn ang="0">
                    <a:pos x="6" y="68"/>
                  </a:cxn>
                  <a:cxn ang="0">
                    <a:pos x="6" y="58"/>
                  </a:cxn>
                  <a:cxn ang="0">
                    <a:pos x="9" y="47"/>
                  </a:cxn>
                  <a:cxn ang="0">
                    <a:pos x="13" y="38"/>
                  </a:cxn>
                  <a:cxn ang="0">
                    <a:pos x="17" y="28"/>
                  </a:cxn>
                  <a:cxn ang="0">
                    <a:pos x="23" y="19"/>
                  </a:cxn>
                  <a:cxn ang="0">
                    <a:pos x="30" y="11"/>
                  </a:cxn>
                  <a:cxn ang="0">
                    <a:pos x="36" y="3"/>
                  </a:cxn>
                  <a:cxn ang="0">
                    <a:pos x="36" y="2"/>
                  </a:cxn>
                  <a:cxn ang="0">
                    <a:pos x="34" y="0"/>
                  </a:cxn>
                  <a:cxn ang="0">
                    <a:pos x="180" y="170"/>
                  </a:cxn>
                  <a:cxn ang="0">
                    <a:pos x="190" y="163"/>
                  </a:cxn>
                  <a:cxn ang="0">
                    <a:pos x="197" y="155"/>
                  </a:cxn>
                  <a:cxn ang="0">
                    <a:pos x="205" y="148"/>
                  </a:cxn>
                  <a:cxn ang="0">
                    <a:pos x="211" y="138"/>
                  </a:cxn>
                  <a:cxn ang="0">
                    <a:pos x="216" y="129"/>
                  </a:cxn>
                  <a:cxn ang="0">
                    <a:pos x="220" y="119"/>
                  </a:cxn>
                  <a:cxn ang="0">
                    <a:pos x="224" y="108"/>
                  </a:cxn>
                  <a:cxn ang="0">
                    <a:pos x="226" y="96"/>
                  </a:cxn>
                  <a:cxn ang="0">
                    <a:pos x="224" y="96"/>
                  </a:cxn>
                  <a:cxn ang="0">
                    <a:pos x="222" y="96"/>
                  </a:cxn>
                  <a:cxn ang="0">
                    <a:pos x="220" y="108"/>
                  </a:cxn>
                  <a:cxn ang="0">
                    <a:pos x="216" y="119"/>
                  </a:cxn>
                  <a:cxn ang="0">
                    <a:pos x="212" y="129"/>
                  </a:cxn>
                  <a:cxn ang="0">
                    <a:pos x="207" y="138"/>
                  </a:cxn>
                  <a:cxn ang="0">
                    <a:pos x="201" y="146"/>
                  </a:cxn>
                  <a:cxn ang="0">
                    <a:pos x="193" y="155"/>
                  </a:cxn>
                  <a:cxn ang="0">
                    <a:pos x="186" y="161"/>
                  </a:cxn>
                  <a:cxn ang="0">
                    <a:pos x="178" y="168"/>
                  </a:cxn>
                  <a:cxn ang="0">
                    <a:pos x="180" y="170"/>
                  </a:cxn>
                  <a:cxn ang="0">
                    <a:pos x="180" y="170"/>
                  </a:cxn>
                </a:cxnLst>
                <a:rect l="0" t="0" r="r" b="b"/>
                <a:pathLst>
                  <a:path w="226" h="170">
                    <a:moveTo>
                      <a:pt x="34" y="0"/>
                    </a:moveTo>
                    <a:lnTo>
                      <a:pt x="26" y="7"/>
                    </a:lnTo>
                    <a:lnTo>
                      <a:pt x="21" y="17"/>
                    </a:lnTo>
                    <a:lnTo>
                      <a:pt x="15" y="24"/>
                    </a:lnTo>
                    <a:lnTo>
                      <a:pt x="9" y="36"/>
                    </a:lnTo>
                    <a:lnTo>
                      <a:pt x="6" y="45"/>
                    </a:lnTo>
                    <a:lnTo>
                      <a:pt x="4" y="57"/>
                    </a:lnTo>
                    <a:lnTo>
                      <a:pt x="2" y="68"/>
                    </a:lnTo>
                    <a:lnTo>
                      <a:pt x="0" y="79"/>
                    </a:lnTo>
                    <a:lnTo>
                      <a:pt x="0" y="85"/>
                    </a:lnTo>
                    <a:lnTo>
                      <a:pt x="2" y="91"/>
                    </a:lnTo>
                    <a:lnTo>
                      <a:pt x="4" y="93"/>
                    </a:lnTo>
                    <a:lnTo>
                      <a:pt x="6" y="93"/>
                    </a:lnTo>
                    <a:lnTo>
                      <a:pt x="4" y="87"/>
                    </a:lnTo>
                    <a:lnTo>
                      <a:pt x="4" y="79"/>
                    </a:lnTo>
                    <a:lnTo>
                      <a:pt x="6" y="68"/>
                    </a:lnTo>
                    <a:lnTo>
                      <a:pt x="6" y="58"/>
                    </a:lnTo>
                    <a:lnTo>
                      <a:pt x="9" y="47"/>
                    </a:lnTo>
                    <a:lnTo>
                      <a:pt x="13" y="38"/>
                    </a:lnTo>
                    <a:lnTo>
                      <a:pt x="17" y="28"/>
                    </a:lnTo>
                    <a:lnTo>
                      <a:pt x="23" y="19"/>
                    </a:lnTo>
                    <a:lnTo>
                      <a:pt x="30" y="11"/>
                    </a:lnTo>
                    <a:lnTo>
                      <a:pt x="36" y="3"/>
                    </a:lnTo>
                    <a:lnTo>
                      <a:pt x="36" y="2"/>
                    </a:lnTo>
                    <a:lnTo>
                      <a:pt x="34" y="0"/>
                    </a:lnTo>
                    <a:close/>
                    <a:moveTo>
                      <a:pt x="180" y="170"/>
                    </a:moveTo>
                    <a:lnTo>
                      <a:pt x="190" y="163"/>
                    </a:lnTo>
                    <a:lnTo>
                      <a:pt x="197" y="155"/>
                    </a:lnTo>
                    <a:lnTo>
                      <a:pt x="205" y="148"/>
                    </a:lnTo>
                    <a:lnTo>
                      <a:pt x="211" y="138"/>
                    </a:lnTo>
                    <a:lnTo>
                      <a:pt x="216" y="129"/>
                    </a:lnTo>
                    <a:lnTo>
                      <a:pt x="220" y="119"/>
                    </a:lnTo>
                    <a:lnTo>
                      <a:pt x="224" y="108"/>
                    </a:lnTo>
                    <a:lnTo>
                      <a:pt x="226" y="96"/>
                    </a:lnTo>
                    <a:lnTo>
                      <a:pt x="224" y="96"/>
                    </a:lnTo>
                    <a:lnTo>
                      <a:pt x="222" y="96"/>
                    </a:lnTo>
                    <a:lnTo>
                      <a:pt x="220" y="108"/>
                    </a:lnTo>
                    <a:lnTo>
                      <a:pt x="216" y="119"/>
                    </a:lnTo>
                    <a:lnTo>
                      <a:pt x="212" y="129"/>
                    </a:lnTo>
                    <a:lnTo>
                      <a:pt x="207" y="138"/>
                    </a:lnTo>
                    <a:lnTo>
                      <a:pt x="201" y="146"/>
                    </a:lnTo>
                    <a:lnTo>
                      <a:pt x="193" y="155"/>
                    </a:lnTo>
                    <a:lnTo>
                      <a:pt x="186" y="161"/>
                    </a:lnTo>
                    <a:lnTo>
                      <a:pt x="178" y="168"/>
                    </a:lnTo>
                    <a:lnTo>
                      <a:pt x="180" y="170"/>
                    </a:lnTo>
                    <a:lnTo>
                      <a:pt x="180" y="170"/>
                    </a:lnTo>
                    <a:close/>
                  </a:path>
                </a:pathLst>
              </a:custGeom>
              <a:solidFill>
                <a:srgbClr val="E7776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73" name="Freeform 473"/>
              <p:cNvSpPr>
                <a:spLocks noEditPoints="1"/>
              </p:cNvSpPr>
              <p:nvPr/>
            </p:nvSpPr>
            <p:spPr bwMode="auto">
              <a:xfrm>
                <a:off x="1434" y="1503"/>
                <a:ext cx="222" cy="168"/>
              </a:xfrm>
              <a:custGeom>
                <a:avLst/>
                <a:gdLst/>
                <a:ahLst/>
                <a:cxnLst>
                  <a:cxn ang="0">
                    <a:pos x="34" y="0"/>
                  </a:cxn>
                  <a:cxn ang="0">
                    <a:pos x="26" y="7"/>
                  </a:cxn>
                  <a:cxn ang="0">
                    <a:pos x="21" y="15"/>
                  </a:cxn>
                  <a:cxn ang="0">
                    <a:pos x="15" y="24"/>
                  </a:cxn>
                  <a:cxn ang="0">
                    <a:pos x="9" y="34"/>
                  </a:cxn>
                  <a:cxn ang="0">
                    <a:pos x="6" y="45"/>
                  </a:cxn>
                  <a:cxn ang="0">
                    <a:pos x="4" y="55"/>
                  </a:cxn>
                  <a:cxn ang="0">
                    <a:pos x="2" y="66"/>
                  </a:cxn>
                  <a:cxn ang="0">
                    <a:pos x="0" y="77"/>
                  </a:cxn>
                  <a:cxn ang="0">
                    <a:pos x="0" y="83"/>
                  </a:cxn>
                  <a:cxn ang="0">
                    <a:pos x="2" y="91"/>
                  </a:cxn>
                  <a:cxn ang="0">
                    <a:pos x="4" y="91"/>
                  </a:cxn>
                  <a:cxn ang="0">
                    <a:pos x="6" y="91"/>
                  </a:cxn>
                  <a:cxn ang="0">
                    <a:pos x="4" y="85"/>
                  </a:cxn>
                  <a:cxn ang="0">
                    <a:pos x="4" y="77"/>
                  </a:cxn>
                  <a:cxn ang="0">
                    <a:pos x="6" y="68"/>
                  </a:cxn>
                  <a:cxn ang="0">
                    <a:pos x="6" y="56"/>
                  </a:cxn>
                  <a:cxn ang="0">
                    <a:pos x="9" y="47"/>
                  </a:cxn>
                  <a:cxn ang="0">
                    <a:pos x="13" y="36"/>
                  </a:cxn>
                  <a:cxn ang="0">
                    <a:pos x="17" y="28"/>
                  </a:cxn>
                  <a:cxn ang="0">
                    <a:pos x="23" y="19"/>
                  </a:cxn>
                  <a:cxn ang="0">
                    <a:pos x="28" y="11"/>
                  </a:cxn>
                  <a:cxn ang="0">
                    <a:pos x="36" y="3"/>
                  </a:cxn>
                  <a:cxn ang="0">
                    <a:pos x="34" y="1"/>
                  </a:cxn>
                  <a:cxn ang="0">
                    <a:pos x="34" y="0"/>
                  </a:cxn>
                  <a:cxn ang="0">
                    <a:pos x="178" y="168"/>
                  </a:cxn>
                  <a:cxn ang="0">
                    <a:pos x="186" y="161"/>
                  </a:cxn>
                  <a:cxn ang="0">
                    <a:pos x="193" y="153"/>
                  </a:cxn>
                  <a:cxn ang="0">
                    <a:pos x="201" y="146"/>
                  </a:cxn>
                  <a:cxn ang="0">
                    <a:pos x="207" y="136"/>
                  </a:cxn>
                  <a:cxn ang="0">
                    <a:pos x="212" y="127"/>
                  </a:cxn>
                  <a:cxn ang="0">
                    <a:pos x="216" y="117"/>
                  </a:cxn>
                  <a:cxn ang="0">
                    <a:pos x="220" y="106"/>
                  </a:cxn>
                  <a:cxn ang="0">
                    <a:pos x="222" y="94"/>
                  </a:cxn>
                  <a:cxn ang="0">
                    <a:pos x="220" y="94"/>
                  </a:cxn>
                  <a:cxn ang="0">
                    <a:pos x="218" y="94"/>
                  </a:cxn>
                  <a:cxn ang="0">
                    <a:pos x="214" y="106"/>
                  </a:cxn>
                  <a:cxn ang="0">
                    <a:pos x="212" y="115"/>
                  </a:cxn>
                  <a:cxn ang="0">
                    <a:pos x="209" y="127"/>
                  </a:cxn>
                  <a:cxn ang="0">
                    <a:pos x="203" y="134"/>
                  </a:cxn>
                  <a:cxn ang="0">
                    <a:pos x="197" y="144"/>
                  </a:cxn>
                  <a:cxn ang="0">
                    <a:pos x="190" y="151"/>
                  </a:cxn>
                  <a:cxn ang="0">
                    <a:pos x="182" y="159"/>
                  </a:cxn>
                  <a:cxn ang="0">
                    <a:pos x="174" y="165"/>
                  </a:cxn>
                  <a:cxn ang="0">
                    <a:pos x="176" y="166"/>
                  </a:cxn>
                  <a:cxn ang="0">
                    <a:pos x="178" y="168"/>
                  </a:cxn>
                </a:cxnLst>
                <a:rect l="0" t="0" r="r" b="b"/>
                <a:pathLst>
                  <a:path w="222" h="168">
                    <a:moveTo>
                      <a:pt x="34" y="0"/>
                    </a:moveTo>
                    <a:lnTo>
                      <a:pt x="26" y="7"/>
                    </a:lnTo>
                    <a:lnTo>
                      <a:pt x="21" y="15"/>
                    </a:lnTo>
                    <a:lnTo>
                      <a:pt x="15" y="24"/>
                    </a:lnTo>
                    <a:lnTo>
                      <a:pt x="9" y="34"/>
                    </a:lnTo>
                    <a:lnTo>
                      <a:pt x="6" y="45"/>
                    </a:lnTo>
                    <a:lnTo>
                      <a:pt x="4" y="55"/>
                    </a:lnTo>
                    <a:lnTo>
                      <a:pt x="2" y="66"/>
                    </a:lnTo>
                    <a:lnTo>
                      <a:pt x="0" y="77"/>
                    </a:lnTo>
                    <a:lnTo>
                      <a:pt x="0" y="83"/>
                    </a:lnTo>
                    <a:lnTo>
                      <a:pt x="2" y="91"/>
                    </a:lnTo>
                    <a:lnTo>
                      <a:pt x="4" y="91"/>
                    </a:lnTo>
                    <a:lnTo>
                      <a:pt x="6" y="91"/>
                    </a:lnTo>
                    <a:lnTo>
                      <a:pt x="4" y="85"/>
                    </a:lnTo>
                    <a:lnTo>
                      <a:pt x="4" y="77"/>
                    </a:lnTo>
                    <a:lnTo>
                      <a:pt x="6" y="68"/>
                    </a:lnTo>
                    <a:lnTo>
                      <a:pt x="6" y="56"/>
                    </a:lnTo>
                    <a:lnTo>
                      <a:pt x="9" y="47"/>
                    </a:lnTo>
                    <a:lnTo>
                      <a:pt x="13" y="36"/>
                    </a:lnTo>
                    <a:lnTo>
                      <a:pt x="17" y="28"/>
                    </a:lnTo>
                    <a:lnTo>
                      <a:pt x="23" y="19"/>
                    </a:lnTo>
                    <a:lnTo>
                      <a:pt x="28" y="11"/>
                    </a:lnTo>
                    <a:lnTo>
                      <a:pt x="36" y="3"/>
                    </a:lnTo>
                    <a:lnTo>
                      <a:pt x="34" y="1"/>
                    </a:lnTo>
                    <a:lnTo>
                      <a:pt x="34" y="0"/>
                    </a:lnTo>
                    <a:close/>
                    <a:moveTo>
                      <a:pt x="178" y="168"/>
                    </a:moveTo>
                    <a:lnTo>
                      <a:pt x="186" y="161"/>
                    </a:lnTo>
                    <a:lnTo>
                      <a:pt x="193" y="153"/>
                    </a:lnTo>
                    <a:lnTo>
                      <a:pt x="201" y="146"/>
                    </a:lnTo>
                    <a:lnTo>
                      <a:pt x="207" y="136"/>
                    </a:lnTo>
                    <a:lnTo>
                      <a:pt x="212" y="127"/>
                    </a:lnTo>
                    <a:lnTo>
                      <a:pt x="216" y="117"/>
                    </a:lnTo>
                    <a:lnTo>
                      <a:pt x="220" y="106"/>
                    </a:lnTo>
                    <a:lnTo>
                      <a:pt x="222" y="94"/>
                    </a:lnTo>
                    <a:lnTo>
                      <a:pt x="220" y="94"/>
                    </a:lnTo>
                    <a:lnTo>
                      <a:pt x="218" y="94"/>
                    </a:lnTo>
                    <a:lnTo>
                      <a:pt x="214" y="106"/>
                    </a:lnTo>
                    <a:lnTo>
                      <a:pt x="212" y="115"/>
                    </a:lnTo>
                    <a:lnTo>
                      <a:pt x="209" y="127"/>
                    </a:lnTo>
                    <a:lnTo>
                      <a:pt x="203" y="134"/>
                    </a:lnTo>
                    <a:lnTo>
                      <a:pt x="197" y="144"/>
                    </a:lnTo>
                    <a:lnTo>
                      <a:pt x="190" y="151"/>
                    </a:lnTo>
                    <a:lnTo>
                      <a:pt x="182" y="159"/>
                    </a:lnTo>
                    <a:lnTo>
                      <a:pt x="174" y="165"/>
                    </a:lnTo>
                    <a:lnTo>
                      <a:pt x="176" y="166"/>
                    </a:lnTo>
                    <a:lnTo>
                      <a:pt x="178" y="168"/>
                    </a:lnTo>
                    <a:close/>
                  </a:path>
                </a:pathLst>
              </a:custGeom>
              <a:solidFill>
                <a:srgbClr val="E8786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74" name="Freeform 474"/>
              <p:cNvSpPr>
                <a:spLocks noEditPoints="1"/>
              </p:cNvSpPr>
              <p:nvPr/>
            </p:nvSpPr>
            <p:spPr bwMode="auto">
              <a:xfrm>
                <a:off x="1436" y="1504"/>
                <a:ext cx="218" cy="165"/>
              </a:xfrm>
              <a:custGeom>
                <a:avLst/>
                <a:gdLst/>
                <a:ahLst/>
                <a:cxnLst>
                  <a:cxn ang="0">
                    <a:pos x="32" y="0"/>
                  </a:cxn>
                  <a:cxn ang="0">
                    <a:pos x="26" y="8"/>
                  </a:cxn>
                  <a:cxn ang="0">
                    <a:pos x="19" y="16"/>
                  </a:cxn>
                  <a:cxn ang="0">
                    <a:pos x="13" y="25"/>
                  </a:cxn>
                  <a:cxn ang="0">
                    <a:pos x="9" y="35"/>
                  </a:cxn>
                  <a:cxn ang="0">
                    <a:pos x="5" y="44"/>
                  </a:cxn>
                  <a:cxn ang="0">
                    <a:pos x="2" y="55"/>
                  </a:cxn>
                  <a:cxn ang="0">
                    <a:pos x="2" y="65"/>
                  </a:cxn>
                  <a:cxn ang="0">
                    <a:pos x="0" y="76"/>
                  </a:cxn>
                  <a:cxn ang="0">
                    <a:pos x="0" y="84"/>
                  </a:cxn>
                  <a:cxn ang="0">
                    <a:pos x="2" y="90"/>
                  </a:cxn>
                  <a:cxn ang="0">
                    <a:pos x="4" y="90"/>
                  </a:cxn>
                  <a:cxn ang="0">
                    <a:pos x="5" y="91"/>
                  </a:cxn>
                  <a:cxn ang="0">
                    <a:pos x="4" y="84"/>
                  </a:cxn>
                  <a:cxn ang="0">
                    <a:pos x="4" y="76"/>
                  </a:cxn>
                  <a:cxn ang="0">
                    <a:pos x="5" y="67"/>
                  </a:cxn>
                  <a:cxn ang="0">
                    <a:pos x="5" y="55"/>
                  </a:cxn>
                  <a:cxn ang="0">
                    <a:pos x="9" y="46"/>
                  </a:cxn>
                  <a:cxn ang="0">
                    <a:pos x="13" y="36"/>
                  </a:cxn>
                  <a:cxn ang="0">
                    <a:pos x="22" y="19"/>
                  </a:cxn>
                  <a:cxn ang="0">
                    <a:pos x="34" y="4"/>
                  </a:cxn>
                  <a:cxn ang="0">
                    <a:pos x="34" y="2"/>
                  </a:cxn>
                  <a:cxn ang="0">
                    <a:pos x="32" y="0"/>
                  </a:cxn>
                  <a:cxn ang="0">
                    <a:pos x="174" y="165"/>
                  </a:cxn>
                  <a:cxn ang="0">
                    <a:pos x="182" y="158"/>
                  </a:cxn>
                  <a:cxn ang="0">
                    <a:pos x="189" y="152"/>
                  </a:cxn>
                  <a:cxn ang="0">
                    <a:pos x="197" y="143"/>
                  </a:cxn>
                  <a:cxn ang="0">
                    <a:pos x="203" y="135"/>
                  </a:cxn>
                  <a:cxn ang="0">
                    <a:pos x="208" y="126"/>
                  </a:cxn>
                  <a:cxn ang="0">
                    <a:pos x="212" y="116"/>
                  </a:cxn>
                  <a:cxn ang="0">
                    <a:pos x="216" y="105"/>
                  </a:cxn>
                  <a:cxn ang="0">
                    <a:pos x="218" y="93"/>
                  </a:cxn>
                  <a:cxn ang="0">
                    <a:pos x="216" y="93"/>
                  </a:cxn>
                  <a:cxn ang="0">
                    <a:pos x="214" y="95"/>
                  </a:cxn>
                  <a:cxn ang="0">
                    <a:pos x="210" y="105"/>
                  </a:cxn>
                  <a:cxn ang="0">
                    <a:pos x="208" y="114"/>
                  </a:cxn>
                  <a:cxn ang="0">
                    <a:pos x="203" y="124"/>
                  </a:cxn>
                  <a:cxn ang="0">
                    <a:pos x="199" y="133"/>
                  </a:cxn>
                  <a:cxn ang="0">
                    <a:pos x="193" y="143"/>
                  </a:cxn>
                  <a:cxn ang="0">
                    <a:pos x="186" y="150"/>
                  </a:cxn>
                  <a:cxn ang="0">
                    <a:pos x="178" y="156"/>
                  </a:cxn>
                  <a:cxn ang="0">
                    <a:pos x="170" y="164"/>
                  </a:cxn>
                  <a:cxn ang="0">
                    <a:pos x="172" y="164"/>
                  </a:cxn>
                  <a:cxn ang="0">
                    <a:pos x="174" y="165"/>
                  </a:cxn>
                </a:cxnLst>
                <a:rect l="0" t="0" r="r" b="b"/>
                <a:pathLst>
                  <a:path w="218" h="165">
                    <a:moveTo>
                      <a:pt x="32" y="0"/>
                    </a:moveTo>
                    <a:lnTo>
                      <a:pt x="26" y="8"/>
                    </a:lnTo>
                    <a:lnTo>
                      <a:pt x="19" y="16"/>
                    </a:lnTo>
                    <a:lnTo>
                      <a:pt x="13" y="25"/>
                    </a:lnTo>
                    <a:lnTo>
                      <a:pt x="9" y="35"/>
                    </a:lnTo>
                    <a:lnTo>
                      <a:pt x="5" y="44"/>
                    </a:lnTo>
                    <a:lnTo>
                      <a:pt x="2" y="55"/>
                    </a:lnTo>
                    <a:lnTo>
                      <a:pt x="2" y="65"/>
                    </a:lnTo>
                    <a:lnTo>
                      <a:pt x="0" y="76"/>
                    </a:lnTo>
                    <a:lnTo>
                      <a:pt x="0" y="84"/>
                    </a:lnTo>
                    <a:lnTo>
                      <a:pt x="2" y="90"/>
                    </a:lnTo>
                    <a:lnTo>
                      <a:pt x="4" y="90"/>
                    </a:lnTo>
                    <a:lnTo>
                      <a:pt x="5" y="91"/>
                    </a:lnTo>
                    <a:lnTo>
                      <a:pt x="4" y="84"/>
                    </a:lnTo>
                    <a:lnTo>
                      <a:pt x="4" y="76"/>
                    </a:lnTo>
                    <a:lnTo>
                      <a:pt x="5" y="67"/>
                    </a:lnTo>
                    <a:lnTo>
                      <a:pt x="5" y="55"/>
                    </a:lnTo>
                    <a:lnTo>
                      <a:pt x="9" y="46"/>
                    </a:lnTo>
                    <a:lnTo>
                      <a:pt x="13" y="36"/>
                    </a:lnTo>
                    <a:lnTo>
                      <a:pt x="22" y="19"/>
                    </a:lnTo>
                    <a:lnTo>
                      <a:pt x="34" y="4"/>
                    </a:lnTo>
                    <a:lnTo>
                      <a:pt x="34" y="2"/>
                    </a:lnTo>
                    <a:lnTo>
                      <a:pt x="32" y="0"/>
                    </a:lnTo>
                    <a:close/>
                    <a:moveTo>
                      <a:pt x="174" y="165"/>
                    </a:moveTo>
                    <a:lnTo>
                      <a:pt x="182" y="158"/>
                    </a:lnTo>
                    <a:lnTo>
                      <a:pt x="189" y="152"/>
                    </a:lnTo>
                    <a:lnTo>
                      <a:pt x="197" y="143"/>
                    </a:lnTo>
                    <a:lnTo>
                      <a:pt x="203" y="135"/>
                    </a:lnTo>
                    <a:lnTo>
                      <a:pt x="208" y="126"/>
                    </a:lnTo>
                    <a:lnTo>
                      <a:pt x="212" y="116"/>
                    </a:lnTo>
                    <a:lnTo>
                      <a:pt x="216" y="105"/>
                    </a:lnTo>
                    <a:lnTo>
                      <a:pt x="218" y="93"/>
                    </a:lnTo>
                    <a:lnTo>
                      <a:pt x="216" y="93"/>
                    </a:lnTo>
                    <a:lnTo>
                      <a:pt x="214" y="95"/>
                    </a:lnTo>
                    <a:lnTo>
                      <a:pt x="210" y="105"/>
                    </a:lnTo>
                    <a:lnTo>
                      <a:pt x="208" y="114"/>
                    </a:lnTo>
                    <a:lnTo>
                      <a:pt x="203" y="124"/>
                    </a:lnTo>
                    <a:lnTo>
                      <a:pt x="199" y="133"/>
                    </a:lnTo>
                    <a:lnTo>
                      <a:pt x="193" y="143"/>
                    </a:lnTo>
                    <a:lnTo>
                      <a:pt x="186" y="150"/>
                    </a:lnTo>
                    <a:lnTo>
                      <a:pt x="178" y="156"/>
                    </a:lnTo>
                    <a:lnTo>
                      <a:pt x="170" y="164"/>
                    </a:lnTo>
                    <a:lnTo>
                      <a:pt x="172" y="164"/>
                    </a:lnTo>
                    <a:lnTo>
                      <a:pt x="174" y="165"/>
                    </a:lnTo>
                    <a:close/>
                  </a:path>
                </a:pathLst>
              </a:custGeom>
              <a:solidFill>
                <a:srgbClr val="E87A6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75" name="Freeform 475"/>
              <p:cNvSpPr>
                <a:spLocks noEditPoints="1"/>
              </p:cNvSpPr>
              <p:nvPr/>
            </p:nvSpPr>
            <p:spPr bwMode="auto">
              <a:xfrm>
                <a:off x="1438" y="1506"/>
                <a:ext cx="214" cy="162"/>
              </a:xfrm>
              <a:custGeom>
                <a:avLst/>
                <a:gdLst/>
                <a:ahLst/>
                <a:cxnLst>
                  <a:cxn ang="0">
                    <a:pos x="32" y="0"/>
                  </a:cxn>
                  <a:cxn ang="0">
                    <a:pos x="24" y="8"/>
                  </a:cxn>
                  <a:cxn ang="0">
                    <a:pos x="19" y="16"/>
                  </a:cxn>
                  <a:cxn ang="0">
                    <a:pos x="13" y="25"/>
                  </a:cxn>
                  <a:cxn ang="0">
                    <a:pos x="9" y="33"/>
                  </a:cxn>
                  <a:cxn ang="0">
                    <a:pos x="5" y="44"/>
                  </a:cxn>
                  <a:cxn ang="0">
                    <a:pos x="2" y="53"/>
                  </a:cxn>
                  <a:cxn ang="0">
                    <a:pos x="2" y="65"/>
                  </a:cxn>
                  <a:cxn ang="0">
                    <a:pos x="0" y="74"/>
                  </a:cxn>
                  <a:cxn ang="0">
                    <a:pos x="0" y="82"/>
                  </a:cxn>
                  <a:cxn ang="0">
                    <a:pos x="2" y="88"/>
                  </a:cxn>
                  <a:cxn ang="0">
                    <a:pos x="3" y="89"/>
                  </a:cxn>
                  <a:cxn ang="0">
                    <a:pos x="5" y="89"/>
                  </a:cxn>
                  <a:cxn ang="0">
                    <a:pos x="3" y="82"/>
                  </a:cxn>
                  <a:cxn ang="0">
                    <a:pos x="3" y="74"/>
                  </a:cxn>
                  <a:cxn ang="0">
                    <a:pos x="5" y="65"/>
                  </a:cxn>
                  <a:cxn ang="0">
                    <a:pos x="5" y="55"/>
                  </a:cxn>
                  <a:cxn ang="0">
                    <a:pos x="9" y="46"/>
                  </a:cxn>
                  <a:cxn ang="0">
                    <a:pos x="11" y="36"/>
                  </a:cxn>
                  <a:cxn ang="0">
                    <a:pos x="20" y="19"/>
                  </a:cxn>
                  <a:cxn ang="0">
                    <a:pos x="32" y="4"/>
                  </a:cxn>
                  <a:cxn ang="0">
                    <a:pos x="32" y="2"/>
                  </a:cxn>
                  <a:cxn ang="0">
                    <a:pos x="32" y="0"/>
                  </a:cxn>
                  <a:cxn ang="0">
                    <a:pos x="170" y="162"/>
                  </a:cxn>
                  <a:cxn ang="0">
                    <a:pos x="178" y="156"/>
                  </a:cxn>
                  <a:cxn ang="0">
                    <a:pos x="186" y="148"/>
                  </a:cxn>
                  <a:cxn ang="0">
                    <a:pos x="193" y="141"/>
                  </a:cxn>
                  <a:cxn ang="0">
                    <a:pos x="199" y="131"/>
                  </a:cxn>
                  <a:cxn ang="0">
                    <a:pos x="205" y="124"/>
                  </a:cxn>
                  <a:cxn ang="0">
                    <a:pos x="208" y="112"/>
                  </a:cxn>
                  <a:cxn ang="0">
                    <a:pos x="210" y="103"/>
                  </a:cxn>
                  <a:cxn ang="0">
                    <a:pos x="214" y="91"/>
                  </a:cxn>
                  <a:cxn ang="0">
                    <a:pos x="212" y="93"/>
                  </a:cxn>
                  <a:cxn ang="0">
                    <a:pos x="210" y="93"/>
                  </a:cxn>
                  <a:cxn ang="0">
                    <a:pos x="206" y="103"/>
                  </a:cxn>
                  <a:cxn ang="0">
                    <a:pos x="205" y="112"/>
                  </a:cxn>
                  <a:cxn ang="0">
                    <a:pos x="199" y="122"/>
                  </a:cxn>
                  <a:cxn ang="0">
                    <a:pos x="195" y="131"/>
                  </a:cxn>
                  <a:cxn ang="0">
                    <a:pos x="189" y="139"/>
                  </a:cxn>
                  <a:cxn ang="0">
                    <a:pos x="182" y="146"/>
                  </a:cxn>
                  <a:cxn ang="0">
                    <a:pos x="174" y="154"/>
                  </a:cxn>
                  <a:cxn ang="0">
                    <a:pos x="167" y="160"/>
                  </a:cxn>
                  <a:cxn ang="0">
                    <a:pos x="168" y="162"/>
                  </a:cxn>
                  <a:cxn ang="0">
                    <a:pos x="170" y="162"/>
                  </a:cxn>
                </a:cxnLst>
                <a:rect l="0" t="0" r="r" b="b"/>
                <a:pathLst>
                  <a:path w="214" h="162">
                    <a:moveTo>
                      <a:pt x="32" y="0"/>
                    </a:moveTo>
                    <a:lnTo>
                      <a:pt x="24" y="8"/>
                    </a:lnTo>
                    <a:lnTo>
                      <a:pt x="19" y="16"/>
                    </a:lnTo>
                    <a:lnTo>
                      <a:pt x="13" y="25"/>
                    </a:lnTo>
                    <a:lnTo>
                      <a:pt x="9" y="33"/>
                    </a:lnTo>
                    <a:lnTo>
                      <a:pt x="5" y="44"/>
                    </a:lnTo>
                    <a:lnTo>
                      <a:pt x="2" y="53"/>
                    </a:lnTo>
                    <a:lnTo>
                      <a:pt x="2" y="65"/>
                    </a:lnTo>
                    <a:lnTo>
                      <a:pt x="0" y="74"/>
                    </a:lnTo>
                    <a:lnTo>
                      <a:pt x="0" y="82"/>
                    </a:lnTo>
                    <a:lnTo>
                      <a:pt x="2" y="88"/>
                    </a:lnTo>
                    <a:lnTo>
                      <a:pt x="3" y="89"/>
                    </a:lnTo>
                    <a:lnTo>
                      <a:pt x="5" y="89"/>
                    </a:lnTo>
                    <a:lnTo>
                      <a:pt x="3" y="82"/>
                    </a:lnTo>
                    <a:lnTo>
                      <a:pt x="3" y="74"/>
                    </a:lnTo>
                    <a:lnTo>
                      <a:pt x="5" y="65"/>
                    </a:lnTo>
                    <a:lnTo>
                      <a:pt x="5" y="55"/>
                    </a:lnTo>
                    <a:lnTo>
                      <a:pt x="9" y="46"/>
                    </a:lnTo>
                    <a:lnTo>
                      <a:pt x="11" y="36"/>
                    </a:lnTo>
                    <a:lnTo>
                      <a:pt x="20" y="19"/>
                    </a:lnTo>
                    <a:lnTo>
                      <a:pt x="32" y="4"/>
                    </a:lnTo>
                    <a:lnTo>
                      <a:pt x="32" y="2"/>
                    </a:lnTo>
                    <a:lnTo>
                      <a:pt x="32" y="0"/>
                    </a:lnTo>
                    <a:close/>
                    <a:moveTo>
                      <a:pt x="170" y="162"/>
                    </a:moveTo>
                    <a:lnTo>
                      <a:pt x="178" y="156"/>
                    </a:lnTo>
                    <a:lnTo>
                      <a:pt x="186" y="148"/>
                    </a:lnTo>
                    <a:lnTo>
                      <a:pt x="193" y="141"/>
                    </a:lnTo>
                    <a:lnTo>
                      <a:pt x="199" y="131"/>
                    </a:lnTo>
                    <a:lnTo>
                      <a:pt x="205" y="124"/>
                    </a:lnTo>
                    <a:lnTo>
                      <a:pt x="208" y="112"/>
                    </a:lnTo>
                    <a:lnTo>
                      <a:pt x="210" y="103"/>
                    </a:lnTo>
                    <a:lnTo>
                      <a:pt x="214" y="91"/>
                    </a:lnTo>
                    <a:lnTo>
                      <a:pt x="212" y="93"/>
                    </a:lnTo>
                    <a:lnTo>
                      <a:pt x="210" y="93"/>
                    </a:lnTo>
                    <a:lnTo>
                      <a:pt x="206" y="103"/>
                    </a:lnTo>
                    <a:lnTo>
                      <a:pt x="205" y="112"/>
                    </a:lnTo>
                    <a:lnTo>
                      <a:pt x="199" y="122"/>
                    </a:lnTo>
                    <a:lnTo>
                      <a:pt x="195" y="131"/>
                    </a:lnTo>
                    <a:lnTo>
                      <a:pt x="189" y="139"/>
                    </a:lnTo>
                    <a:lnTo>
                      <a:pt x="182" y="146"/>
                    </a:lnTo>
                    <a:lnTo>
                      <a:pt x="174" y="154"/>
                    </a:lnTo>
                    <a:lnTo>
                      <a:pt x="167" y="160"/>
                    </a:lnTo>
                    <a:lnTo>
                      <a:pt x="168" y="162"/>
                    </a:lnTo>
                    <a:lnTo>
                      <a:pt x="170" y="162"/>
                    </a:lnTo>
                    <a:close/>
                  </a:path>
                </a:pathLst>
              </a:custGeom>
              <a:solidFill>
                <a:srgbClr val="E87C6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76" name="Freeform 476"/>
              <p:cNvSpPr>
                <a:spLocks noEditPoints="1"/>
              </p:cNvSpPr>
              <p:nvPr/>
            </p:nvSpPr>
            <p:spPr bwMode="auto">
              <a:xfrm>
                <a:off x="1440" y="1508"/>
                <a:ext cx="210" cy="160"/>
              </a:xfrm>
              <a:custGeom>
                <a:avLst/>
                <a:gdLst/>
                <a:ahLst/>
                <a:cxnLst>
                  <a:cxn ang="0">
                    <a:pos x="30" y="0"/>
                  </a:cxn>
                  <a:cxn ang="0">
                    <a:pos x="18" y="15"/>
                  </a:cxn>
                  <a:cxn ang="0">
                    <a:pos x="9" y="32"/>
                  </a:cxn>
                  <a:cxn ang="0">
                    <a:pos x="5" y="42"/>
                  </a:cxn>
                  <a:cxn ang="0">
                    <a:pos x="1" y="51"/>
                  </a:cxn>
                  <a:cxn ang="0">
                    <a:pos x="1" y="63"/>
                  </a:cxn>
                  <a:cxn ang="0">
                    <a:pos x="0" y="72"/>
                  </a:cxn>
                  <a:cxn ang="0">
                    <a:pos x="0" y="80"/>
                  </a:cxn>
                  <a:cxn ang="0">
                    <a:pos x="1" y="87"/>
                  </a:cxn>
                  <a:cxn ang="0">
                    <a:pos x="3" y="87"/>
                  </a:cxn>
                  <a:cxn ang="0">
                    <a:pos x="5" y="87"/>
                  </a:cxn>
                  <a:cxn ang="0">
                    <a:pos x="3" y="80"/>
                  </a:cxn>
                  <a:cxn ang="0">
                    <a:pos x="3" y="72"/>
                  </a:cxn>
                  <a:cxn ang="0">
                    <a:pos x="5" y="53"/>
                  </a:cxn>
                  <a:cxn ang="0">
                    <a:pos x="11" y="34"/>
                  </a:cxn>
                  <a:cxn ang="0">
                    <a:pos x="20" y="17"/>
                  </a:cxn>
                  <a:cxn ang="0">
                    <a:pos x="32" y="4"/>
                  </a:cxn>
                  <a:cxn ang="0">
                    <a:pos x="30" y="2"/>
                  </a:cxn>
                  <a:cxn ang="0">
                    <a:pos x="30" y="0"/>
                  </a:cxn>
                  <a:cxn ang="0">
                    <a:pos x="166" y="160"/>
                  </a:cxn>
                  <a:cxn ang="0">
                    <a:pos x="174" y="152"/>
                  </a:cxn>
                  <a:cxn ang="0">
                    <a:pos x="182" y="146"/>
                  </a:cxn>
                  <a:cxn ang="0">
                    <a:pos x="189" y="139"/>
                  </a:cxn>
                  <a:cxn ang="0">
                    <a:pos x="195" y="129"/>
                  </a:cxn>
                  <a:cxn ang="0">
                    <a:pos x="199" y="120"/>
                  </a:cxn>
                  <a:cxn ang="0">
                    <a:pos x="204" y="110"/>
                  </a:cxn>
                  <a:cxn ang="0">
                    <a:pos x="206" y="101"/>
                  </a:cxn>
                  <a:cxn ang="0">
                    <a:pos x="210" y="91"/>
                  </a:cxn>
                  <a:cxn ang="0">
                    <a:pos x="208" y="91"/>
                  </a:cxn>
                  <a:cxn ang="0">
                    <a:pos x="206" y="91"/>
                  </a:cxn>
                  <a:cxn ang="0">
                    <a:pos x="203" y="101"/>
                  </a:cxn>
                  <a:cxn ang="0">
                    <a:pos x="201" y="110"/>
                  </a:cxn>
                  <a:cxn ang="0">
                    <a:pos x="195" y="120"/>
                  </a:cxn>
                  <a:cxn ang="0">
                    <a:pos x="191" y="129"/>
                  </a:cxn>
                  <a:cxn ang="0">
                    <a:pos x="185" y="137"/>
                  </a:cxn>
                  <a:cxn ang="0">
                    <a:pos x="178" y="144"/>
                  </a:cxn>
                  <a:cxn ang="0">
                    <a:pos x="170" y="150"/>
                  </a:cxn>
                  <a:cxn ang="0">
                    <a:pos x="163" y="158"/>
                  </a:cxn>
                  <a:cxn ang="0">
                    <a:pos x="163" y="158"/>
                  </a:cxn>
                  <a:cxn ang="0">
                    <a:pos x="163" y="158"/>
                  </a:cxn>
                  <a:cxn ang="0">
                    <a:pos x="165" y="158"/>
                  </a:cxn>
                  <a:cxn ang="0">
                    <a:pos x="166" y="160"/>
                  </a:cxn>
                </a:cxnLst>
                <a:rect l="0" t="0" r="r" b="b"/>
                <a:pathLst>
                  <a:path w="210" h="160">
                    <a:moveTo>
                      <a:pt x="30" y="0"/>
                    </a:moveTo>
                    <a:lnTo>
                      <a:pt x="18" y="15"/>
                    </a:lnTo>
                    <a:lnTo>
                      <a:pt x="9" y="32"/>
                    </a:lnTo>
                    <a:lnTo>
                      <a:pt x="5" y="42"/>
                    </a:lnTo>
                    <a:lnTo>
                      <a:pt x="1" y="51"/>
                    </a:lnTo>
                    <a:lnTo>
                      <a:pt x="1" y="63"/>
                    </a:lnTo>
                    <a:lnTo>
                      <a:pt x="0" y="72"/>
                    </a:lnTo>
                    <a:lnTo>
                      <a:pt x="0" y="80"/>
                    </a:lnTo>
                    <a:lnTo>
                      <a:pt x="1" y="87"/>
                    </a:lnTo>
                    <a:lnTo>
                      <a:pt x="3" y="87"/>
                    </a:lnTo>
                    <a:lnTo>
                      <a:pt x="5" y="87"/>
                    </a:lnTo>
                    <a:lnTo>
                      <a:pt x="3" y="80"/>
                    </a:lnTo>
                    <a:lnTo>
                      <a:pt x="3" y="72"/>
                    </a:lnTo>
                    <a:lnTo>
                      <a:pt x="5" y="53"/>
                    </a:lnTo>
                    <a:lnTo>
                      <a:pt x="11" y="34"/>
                    </a:lnTo>
                    <a:lnTo>
                      <a:pt x="20" y="17"/>
                    </a:lnTo>
                    <a:lnTo>
                      <a:pt x="32" y="4"/>
                    </a:lnTo>
                    <a:lnTo>
                      <a:pt x="30" y="2"/>
                    </a:lnTo>
                    <a:lnTo>
                      <a:pt x="30" y="0"/>
                    </a:lnTo>
                    <a:close/>
                    <a:moveTo>
                      <a:pt x="166" y="160"/>
                    </a:moveTo>
                    <a:lnTo>
                      <a:pt x="174" y="152"/>
                    </a:lnTo>
                    <a:lnTo>
                      <a:pt x="182" y="146"/>
                    </a:lnTo>
                    <a:lnTo>
                      <a:pt x="189" y="139"/>
                    </a:lnTo>
                    <a:lnTo>
                      <a:pt x="195" y="129"/>
                    </a:lnTo>
                    <a:lnTo>
                      <a:pt x="199" y="120"/>
                    </a:lnTo>
                    <a:lnTo>
                      <a:pt x="204" y="110"/>
                    </a:lnTo>
                    <a:lnTo>
                      <a:pt x="206" y="101"/>
                    </a:lnTo>
                    <a:lnTo>
                      <a:pt x="210" y="91"/>
                    </a:lnTo>
                    <a:lnTo>
                      <a:pt x="208" y="91"/>
                    </a:lnTo>
                    <a:lnTo>
                      <a:pt x="206" y="91"/>
                    </a:lnTo>
                    <a:lnTo>
                      <a:pt x="203" y="101"/>
                    </a:lnTo>
                    <a:lnTo>
                      <a:pt x="201" y="110"/>
                    </a:lnTo>
                    <a:lnTo>
                      <a:pt x="195" y="120"/>
                    </a:lnTo>
                    <a:lnTo>
                      <a:pt x="191" y="129"/>
                    </a:lnTo>
                    <a:lnTo>
                      <a:pt x="185" y="137"/>
                    </a:lnTo>
                    <a:lnTo>
                      <a:pt x="178" y="144"/>
                    </a:lnTo>
                    <a:lnTo>
                      <a:pt x="170" y="150"/>
                    </a:lnTo>
                    <a:lnTo>
                      <a:pt x="163" y="158"/>
                    </a:lnTo>
                    <a:lnTo>
                      <a:pt x="163" y="158"/>
                    </a:lnTo>
                    <a:lnTo>
                      <a:pt x="163" y="158"/>
                    </a:lnTo>
                    <a:lnTo>
                      <a:pt x="165" y="158"/>
                    </a:lnTo>
                    <a:lnTo>
                      <a:pt x="166" y="160"/>
                    </a:lnTo>
                    <a:close/>
                  </a:path>
                </a:pathLst>
              </a:custGeom>
              <a:solidFill>
                <a:srgbClr val="E97E6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77" name="Freeform 477"/>
              <p:cNvSpPr>
                <a:spLocks noEditPoints="1"/>
              </p:cNvSpPr>
              <p:nvPr/>
            </p:nvSpPr>
            <p:spPr bwMode="auto">
              <a:xfrm>
                <a:off x="1441" y="1510"/>
                <a:ext cx="207" cy="156"/>
              </a:xfrm>
              <a:custGeom>
                <a:avLst/>
                <a:gdLst/>
                <a:ahLst/>
                <a:cxnLst>
                  <a:cxn ang="0">
                    <a:pos x="29" y="0"/>
                  </a:cxn>
                  <a:cxn ang="0">
                    <a:pos x="17" y="15"/>
                  </a:cxn>
                  <a:cxn ang="0">
                    <a:pos x="8" y="32"/>
                  </a:cxn>
                  <a:cxn ang="0">
                    <a:pos x="6" y="42"/>
                  </a:cxn>
                  <a:cxn ang="0">
                    <a:pos x="2" y="51"/>
                  </a:cxn>
                  <a:cxn ang="0">
                    <a:pos x="2" y="61"/>
                  </a:cxn>
                  <a:cxn ang="0">
                    <a:pos x="0" y="70"/>
                  </a:cxn>
                  <a:cxn ang="0">
                    <a:pos x="0" y="78"/>
                  </a:cxn>
                  <a:cxn ang="0">
                    <a:pos x="2" y="85"/>
                  </a:cxn>
                  <a:cxn ang="0">
                    <a:pos x="4" y="85"/>
                  </a:cxn>
                  <a:cxn ang="0">
                    <a:pos x="6" y="87"/>
                  </a:cxn>
                  <a:cxn ang="0">
                    <a:pos x="4" y="80"/>
                  </a:cxn>
                  <a:cxn ang="0">
                    <a:pos x="4" y="70"/>
                  </a:cxn>
                  <a:cxn ang="0">
                    <a:pos x="6" y="51"/>
                  </a:cxn>
                  <a:cxn ang="0">
                    <a:pos x="12" y="34"/>
                  </a:cxn>
                  <a:cxn ang="0">
                    <a:pos x="19" y="17"/>
                  </a:cxn>
                  <a:cxn ang="0">
                    <a:pos x="31" y="4"/>
                  </a:cxn>
                  <a:cxn ang="0">
                    <a:pos x="31" y="2"/>
                  </a:cxn>
                  <a:cxn ang="0">
                    <a:pos x="29" y="0"/>
                  </a:cxn>
                  <a:cxn ang="0">
                    <a:pos x="164" y="156"/>
                  </a:cxn>
                  <a:cxn ang="0">
                    <a:pos x="171" y="150"/>
                  </a:cxn>
                  <a:cxn ang="0">
                    <a:pos x="179" y="142"/>
                  </a:cxn>
                  <a:cxn ang="0">
                    <a:pos x="186" y="135"/>
                  </a:cxn>
                  <a:cxn ang="0">
                    <a:pos x="192" y="127"/>
                  </a:cxn>
                  <a:cxn ang="0">
                    <a:pos x="196" y="118"/>
                  </a:cxn>
                  <a:cxn ang="0">
                    <a:pos x="202" y="108"/>
                  </a:cxn>
                  <a:cxn ang="0">
                    <a:pos x="203" y="99"/>
                  </a:cxn>
                  <a:cxn ang="0">
                    <a:pos x="207" y="89"/>
                  </a:cxn>
                  <a:cxn ang="0">
                    <a:pos x="205" y="89"/>
                  </a:cxn>
                  <a:cxn ang="0">
                    <a:pos x="203" y="89"/>
                  </a:cxn>
                  <a:cxn ang="0">
                    <a:pos x="200" y="99"/>
                  </a:cxn>
                  <a:cxn ang="0">
                    <a:pos x="198" y="108"/>
                  </a:cxn>
                  <a:cxn ang="0">
                    <a:pos x="192" y="118"/>
                  </a:cxn>
                  <a:cxn ang="0">
                    <a:pos x="188" y="125"/>
                  </a:cxn>
                  <a:cxn ang="0">
                    <a:pos x="183" y="133"/>
                  </a:cxn>
                  <a:cxn ang="0">
                    <a:pos x="175" y="140"/>
                  </a:cxn>
                  <a:cxn ang="0">
                    <a:pos x="167" y="148"/>
                  </a:cxn>
                  <a:cxn ang="0">
                    <a:pos x="160" y="154"/>
                  </a:cxn>
                  <a:cxn ang="0">
                    <a:pos x="162" y="154"/>
                  </a:cxn>
                  <a:cxn ang="0">
                    <a:pos x="162" y="156"/>
                  </a:cxn>
                  <a:cxn ang="0">
                    <a:pos x="164" y="156"/>
                  </a:cxn>
                  <a:cxn ang="0">
                    <a:pos x="164" y="156"/>
                  </a:cxn>
                </a:cxnLst>
                <a:rect l="0" t="0" r="r" b="b"/>
                <a:pathLst>
                  <a:path w="207" h="156">
                    <a:moveTo>
                      <a:pt x="29" y="0"/>
                    </a:moveTo>
                    <a:lnTo>
                      <a:pt x="17" y="15"/>
                    </a:lnTo>
                    <a:lnTo>
                      <a:pt x="8" y="32"/>
                    </a:lnTo>
                    <a:lnTo>
                      <a:pt x="6" y="42"/>
                    </a:lnTo>
                    <a:lnTo>
                      <a:pt x="2" y="51"/>
                    </a:lnTo>
                    <a:lnTo>
                      <a:pt x="2" y="61"/>
                    </a:lnTo>
                    <a:lnTo>
                      <a:pt x="0" y="70"/>
                    </a:lnTo>
                    <a:lnTo>
                      <a:pt x="0" y="78"/>
                    </a:lnTo>
                    <a:lnTo>
                      <a:pt x="2" y="85"/>
                    </a:lnTo>
                    <a:lnTo>
                      <a:pt x="4" y="85"/>
                    </a:lnTo>
                    <a:lnTo>
                      <a:pt x="6" y="87"/>
                    </a:lnTo>
                    <a:lnTo>
                      <a:pt x="4" y="80"/>
                    </a:lnTo>
                    <a:lnTo>
                      <a:pt x="4" y="70"/>
                    </a:lnTo>
                    <a:lnTo>
                      <a:pt x="6" y="51"/>
                    </a:lnTo>
                    <a:lnTo>
                      <a:pt x="12" y="34"/>
                    </a:lnTo>
                    <a:lnTo>
                      <a:pt x="19" y="17"/>
                    </a:lnTo>
                    <a:lnTo>
                      <a:pt x="31" y="4"/>
                    </a:lnTo>
                    <a:lnTo>
                      <a:pt x="31" y="2"/>
                    </a:lnTo>
                    <a:lnTo>
                      <a:pt x="29" y="0"/>
                    </a:lnTo>
                    <a:close/>
                    <a:moveTo>
                      <a:pt x="164" y="156"/>
                    </a:moveTo>
                    <a:lnTo>
                      <a:pt x="171" y="150"/>
                    </a:lnTo>
                    <a:lnTo>
                      <a:pt x="179" y="142"/>
                    </a:lnTo>
                    <a:lnTo>
                      <a:pt x="186" y="135"/>
                    </a:lnTo>
                    <a:lnTo>
                      <a:pt x="192" y="127"/>
                    </a:lnTo>
                    <a:lnTo>
                      <a:pt x="196" y="118"/>
                    </a:lnTo>
                    <a:lnTo>
                      <a:pt x="202" y="108"/>
                    </a:lnTo>
                    <a:lnTo>
                      <a:pt x="203" y="99"/>
                    </a:lnTo>
                    <a:lnTo>
                      <a:pt x="207" y="89"/>
                    </a:lnTo>
                    <a:lnTo>
                      <a:pt x="205" y="89"/>
                    </a:lnTo>
                    <a:lnTo>
                      <a:pt x="203" y="89"/>
                    </a:lnTo>
                    <a:lnTo>
                      <a:pt x="200" y="99"/>
                    </a:lnTo>
                    <a:lnTo>
                      <a:pt x="198" y="108"/>
                    </a:lnTo>
                    <a:lnTo>
                      <a:pt x="192" y="118"/>
                    </a:lnTo>
                    <a:lnTo>
                      <a:pt x="188" y="125"/>
                    </a:lnTo>
                    <a:lnTo>
                      <a:pt x="183" y="133"/>
                    </a:lnTo>
                    <a:lnTo>
                      <a:pt x="175" y="140"/>
                    </a:lnTo>
                    <a:lnTo>
                      <a:pt x="167" y="148"/>
                    </a:lnTo>
                    <a:lnTo>
                      <a:pt x="160" y="154"/>
                    </a:lnTo>
                    <a:lnTo>
                      <a:pt x="162" y="154"/>
                    </a:lnTo>
                    <a:lnTo>
                      <a:pt x="162" y="156"/>
                    </a:lnTo>
                    <a:lnTo>
                      <a:pt x="164" y="156"/>
                    </a:lnTo>
                    <a:lnTo>
                      <a:pt x="164" y="156"/>
                    </a:lnTo>
                    <a:close/>
                  </a:path>
                </a:pathLst>
              </a:custGeom>
              <a:solidFill>
                <a:srgbClr val="E9806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78" name="Freeform 478"/>
              <p:cNvSpPr>
                <a:spLocks noEditPoints="1"/>
              </p:cNvSpPr>
              <p:nvPr/>
            </p:nvSpPr>
            <p:spPr bwMode="auto">
              <a:xfrm>
                <a:off x="1444" y="1512"/>
                <a:ext cx="203" cy="154"/>
              </a:xfrm>
              <a:custGeom>
                <a:avLst/>
                <a:gdLst/>
                <a:ahLst/>
                <a:cxnLst>
                  <a:cxn ang="0">
                    <a:pos x="29" y="0"/>
                  </a:cxn>
                  <a:cxn ang="0">
                    <a:pos x="17" y="13"/>
                  </a:cxn>
                  <a:cxn ang="0">
                    <a:pos x="8" y="30"/>
                  </a:cxn>
                  <a:cxn ang="0">
                    <a:pos x="2" y="49"/>
                  </a:cxn>
                  <a:cxn ang="0">
                    <a:pos x="0" y="68"/>
                  </a:cxn>
                  <a:cxn ang="0">
                    <a:pos x="0" y="76"/>
                  </a:cxn>
                  <a:cxn ang="0">
                    <a:pos x="2" y="83"/>
                  </a:cxn>
                  <a:cxn ang="0">
                    <a:pos x="4" y="85"/>
                  </a:cxn>
                  <a:cxn ang="0">
                    <a:pos x="6" y="85"/>
                  </a:cxn>
                  <a:cxn ang="0">
                    <a:pos x="4" y="78"/>
                  </a:cxn>
                  <a:cxn ang="0">
                    <a:pos x="4" y="68"/>
                  </a:cxn>
                  <a:cxn ang="0">
                    <a:pos x="6" y="51"/>
                  </a:cxn>
                  <a:cxn ang="0">
                    <a:pos x="12" y="34"/>
                  </a:cxn>
                  <a:cxn ang="0">
                    <a:pos x="19" y="17"/>
                  </a:cxn>
                  <a:cxn ang="0">
                    <a:pos x="29" y="4"/>
                  </a:cxn>
                  <a:cxn ang="0">
                    <a:pos x="29" y="2"/>
                  </a:cxn>
                  <a:cxn ang="0">
                    <a:pos x="29" y="0"/>
                  </a:cxn>
                  <a:cxn ang="0">
                    <a:pos x="160" y="154"/>
                  </a:cxn>
                  <a:cxn ang="0">
                    <a:pos x="167" y="146"/>
                  </a:cxn>
                  <a:cxn ang="0">
                    <a:pos x="175" y="140"/>
                  </a:cxn>
                  <a:cxn ang="0">
                    <a:pos x="182" y="133"/>
                  </a:cxn>
                  <a:cxn ang="0">
                    <a:pos x="188" y="125"/>
                  </a:cxn>
                  <a:cxn ang="0">
                    <a:pos x="192" y="116"/>
                  </a:cxn>
                  <a:cxn ang="0">
                    <a:pos x="198" y="106"/>
                  </a:cxn>
                  <a:cxn ang="0">
                    <a:pos x="200" y="97"/>
                  </a:cxn>
                  <a:cxn ang="0">
                    <a:pos x="203" y="87"/>
                  </a:cxn>
                  <a:cxn ang="0">
                    <a:pos x="201" y="87"/>
                  </a:cxn>
                  <a:cxn ang="0">
                    <a:pos x="200" y="87"/>
                  </a:cxn>
                  <a:cxn ang="0">
                    <a:pos x="196" y="97"/>
                  </a:cxn>
                  <a:cxn ang="0">
                    <a:pos x="194" y="106"/>
                  </a:cxn>
                  <a:cxn ang="0">
                    <a:pos x="188" y="116"/>
                  </a:cxn>
                  <a:cxn ang="0">
                    <a:pos x="184" y="123"/>
                  </a:cxn>
                  <a:cxn ang="0">
                    <a:pos x="179" y="131"/>
                  </a:cxn>
                  <a:cxn ang="0">
                    <a:pos x="171" y="138"/>
                  </a:cxn>
                  <a:cxn ang="0">
                    <a:pos x="165" y="144"/>
                  </a:cxn>
                  <a:cxn ang="0">
                    <a:pos x="156" y="150"/>
                  </a:cxn>
                  <a:cxn ang="0">
                    <a:pos x="158" y="152"/>
                  </a:cxn>
                  <a:cxn ang="0">
                    <a:pos x="160" y="154"/>
                  </a:cxn>
                </a:cxnLst>
                <a:rect l="0" t="0" r="r" b="b"/>
                <a:pathLst>
                  <a:path w="203" h="154">
                    <a:moveTo>
                      <a:pt x="29" y="0"/>
                    </a:moveTo>
                    <a:lnTo>
                      <a:pt x="17" y="13"/>
                    </a:lnTo>
                    <a:lnTo>
                      <a:pt x="8" y="30"/>
                    </a:lnTo>
                    <a:lnTo>
                      <a:pt x="2" y="49"/>
                    </a:lnTo>
                    <a:lnTo>
                      <a:pt x="0" y="68"/>
                    </a:lnTo>
                    <a:lnTo>
                      <a:pt x="0" y="76"/>
                    </a:lnTo>
                    <a:lnTo>
                      <a:pt x="2" y="83"/>
                    </a:lnTo>
                    <a:lnTo>
                      <a:pt x="4" y="85"/>
                    </a:lnTo>
                    <a:lnTo>
                      <a:pt x="6" y="85"/>
                    </a:lnTo>
                    <a:lnTo>
                      <a:pt x="4" y="78"/>
                    </a:lnTo>
                    <a:lnTo>
                      <a:pt x="4" y="68"/>
                    </a:lnTo>
                    <a:lnTo>
                      <a:pt x="6" y="51"/>
                    </a:lnTo>
                    <a:lnTo>
                      <a:pt x="12" y="34"/>
                    </a:lnTo>
                    <a:lnTo>
                      <a:pt x="19" y="17"/>
                    </a:lnTo>
                    <a:lnTo>
                      <a:pt x="29" y="4"/>
                    </a:lnTo>
                    <a:lnTo>
                      <a:pt x="29" y="2"/>
                    </a:lnTo>
                    <a:lnTo>
                      <a:pt x="29" y="0"/>
                    </a:lnTo>
                    <a:close/>
                    <a:moveTo>
                      <a:pt x="160" y="154"/>
                    </a:moveTo>
                    <a:lnTo>
                      <a:pt x="167" y="146"/>
                    </a:lnTo>
                    <a:lnTo>
                      <a:pt x="175" y="140"/>
                    </a:lnTo>
                    <a:lnTo>
                      <a:pt x="182" y="133"/>
                    </a:lnTo>
                    <a:lnTo>
                      <a:pt x="188" y="125"/>
                    </a:lnTo>
                    <a:lnTo>
                      <a:pt x="192" y="116"/>
                    </a:lnTo>
                    <a:lnTo>
                      <a:pt x="198" y="106"/>
                    </a:lnTo>
                    <a:lnTo>
                      <a:pt x="200" y="97"/>
                    </a:lnTo>
                    <a:lnTo>
                      <a:pt x="203" y="87"/>
                    </a:lnTo>
                    <a:lnTo>
                      <a:pt x="201" y="87"/>
                    </a:lnTo>
                    <a:lnTo>
                      <a:pt x="200" y="87"/>
                    </a:lnTo>
                    <a:lnTo>
                      <a:pt x="196" y="97"/>
                    </a:lnTo>
                    <a:lnTo>
                      <a:pt x="194" y="106"/>
                    </a:lnTo>
                    <a:lnTo>
                      <a:pt x="188" y="116"/>
                    </a:lnTo>
                    <a:lnTo>
                      <a:pt x="184" y="123"/>
                    </a:lnTo>
                    <a:lnTo>
                      <a:pt x="179" y="131"/>
                    </a:lnTo>
                    <a:lnTo>
                      <a:pt x="171" y="138"/>
                    </a:lnTo>
                    <a:lnTo>
                      <a:pt x="165" y="144"/>
                    </a:lnTo>
                    <a:lnTo>
                      <a:pt x="156" y="150"/>
                    </a:lnTo>
                    <a:lnTo>
                      <a:pt x="158" y="152"/>
                    </a:lnTo>
                    <a:lnTo>
                      <a:pt x="160" y="154"/>
                    </a:lnTo>
                    <a:close/>
                  </a:path>
                </a:pathLst>
              </a:custGeom>
              <a:solidFill>
                <a:srgbClr val="E9816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79" name="Freeform 479"/>
              <p:cNvSpPr>
                <a:spLocks noEditPoints="1"/>
              </p:cNvSpPr>
              <p:nvPr/>
            </p:nvSpPr>
            <p:spPr bwMode="auto">
              <a:xfrm>
                <a:off x="1445" y="1514"/>
                <a:ext cx="199" cy="150"/>
              </a:xfrm>
              <a:custGeom>
                <a:avLst/>
                <a:gdLst/>
                <a:ahLst/>
                <a:cxnLst>
                  <a:cxn ang="0">
                    <a:pos x="27" y="0"/>
                  </a:cxn>
                  <a:cxn ang="0">
                    <a:pos x="15" y="13"/>
                  </a:cxn>
                  <a:cxn ang="0">
                    <a:pos x="8" y="30"/>
                  </a:cxn>
                  <a:cxn ang="0">
                    <a:pos x="2" y="47"/>
                  </a:cxn>
                  <a:cxn ang="0">
                    <a:pos x="0" y="66"/>
                  </a:cxn>
                  <a:cxn ang="0">
                    <a:pos x="0" y="76"/>
                  </a:cxn>
                  <a:cxn ang="0">
                    <a:pos x="2" y="83"/>
                  </a:cxn>
                  <a:cxn ang="0">
                    <a:pos x="4" y="83"/>
                  </a:cxn>
                  <a:cxn ang="0">
                    <a:pos x="6" y="83"/>
                  </a:cxn>
                  <a:cxn ang="0">
                    <a:pos x="4" y="76"/>
                  </a:cxn>
                  <a:cxn ang="0">
                    <a:pos x="4" y="66"/>
                  </a:cxn>
                  <a:cxn ang="0">
                    <a:pos x="6" y="49"/>
                  </a:cxn>
                  <a:cxn ang="0">
                    <a:pos x="12" y="32"/>
                  </a:cxn>
                  <a:cxn ang="0">
                    <a:pos x="17" y="17"/>
                  </a:cxn>
                  <a:cxn ang="0">
                    <a:pos x="29" y="4"/>
                  </a:cxn>
                  <a:cxn ang="0">
                    <a:pos x="27" y="2"/>
                  </a:cxn>
                  <a:cxn ang="0">
                    <a:pos x="27" y="0"/>
                  </a:cxn>
                  <a:cxn ang="0">
                    <a:pos x="156" y="150"/>
                  </a:cxn>
                  <a:cxn ang="0">
                    <a:pos x="163" y="144"/>
                  </a:cxn>
                  <a:cxn ang="0">
                    <a:pos x="171" y="136"/>
                  </a:cxn>
                  <a:cxn ang="0">
                    <a:pos x="179" y="129"/>
                  </a:cxn>
                  <a:cxn ang="0">
                    <a:pos x="184" y="121"/>
                  </a:cxn>
                  <a:cxn ang="0">
                    <a:pos x="188" y="114"/>
                  </a:cxn>
                  <a:cxn ang="0">
                    <a:pos x="194" y="104"/>
                  </a:cxn>
                  <a:cxn ang="0">
                    <a:pos x="196" y="95"/>
                  </a:cxn>
                  <a:cxn ang="0">
                    <a:pos x="199" y="85"/>
                  </a:cxn>
                  <a:cxn ang="0">
                    <a:pos x="198" y="85"/>
                  </a:cxn>
                  <a:cxn ang="0">
                    <a:pos x="196" y="85"/>
                  </a:cxn>
                  <a:cxn ang="0">
                    <a:pos x="192" y="95"/>
                  </a:cxn>
                  <a:cxn ang="0">
                    <a:pos x="190" y="104"/>
                  </a:cxn>
                  <a:cxn ang="0">
                    <a:pos x="184" y="112"/>
                  </a:cxn>
                  <a:cxn ang="0">
                    <a:pos x="180" y="121"/>
                  </a:cxn>
                  <a:cxn ang="0">
                    <a:pos x="167" y="135"/>
                  </a:cxn>
                  <a:cxn ang="0">
                    <a:pos x="154" y="148"/>
                  </a:cxn>
                  <a:cxn ang="0">
                    <a:pos x="154" y="148"/>
                  </a:cxn>
                  <a:cxn ang="0">
                    <a:pos x="156" y="150"/>
                  </a:cxn>
                </a:cxnLst>
                <a:rect l="0" t="0" r="r" b="b"/>
                <a:pathLst>
                  <a:path w="199" h="150">
                    <a:moveTo>
                      <a:pt x="27" y="0"/>
                    </a:moveTo>
                    <a:lnTo>
                      <a:pt x="15" y="13"/>
                    </a:lnTo>
                    <a:lnTo>
                      <a:pt x="8" y="30"/>
                    </a:lnTo>
                    <a:lnTo>
                      <a:pt x="2" y="47"/>
                    </a:lnTo>
                    <a:lnTo>
                      <a:pt x="0" y="66"/>
                    </a:lnTo>
                    <a:lnTo>
                      <a:pt x="0" y="76"/>
                    </a:lnTo>
                    <a:lnTo>
                      <a:pt x="2" y="83"/>
                    </a:lnTo>
                    <a:lnTo>
                      <a:pt x="4" y="83"/>
                    </a:lnTo>
                    <a:lnTo>
                      <a:pt x="6" y="83"/>
                    </a:lnTo>
                    <a:lnTo>
                      <a:pt x="4" y="76"/>
                    </a:lnTo>
                    <a:lnTo>
                      <a:pt x="4" y="66"/>
                    </a:lnTo>
                    <a:lnTo>
                      <a:pt x="6" y="49"/>
                    </a:lnTo>
                    <a:lnTo>
                      <a:pt x="12" y="32"/>
                    </a:lnTo>
                    <a:lnTo>
                      <a:pt x="17" y="17"/>
                    </a:lnTo>
                    <a:lnTo>
                      <a:pt x="29" y="4"/>
                    </a:lnTo>
                    <a:lnTo>
                      <a:pt x="27" y="2"/>
                    </a:lnTo>
                    <a:lnTo>
                      <a:pt x="27" y="0"/>
                    </a:lnTo>
                    <a:close/>
                    <a:moveTo>
                      <a:pt x="156" y="150"/>
                    </a:moveTo>
                    <a:lnTo>
                      <a:pt x="163" y="144"/>
                    </a:lnTo>
                    <a:lnTo>
                      <a:pt x="171" y="136"/>
                    </a:lnTo>
                    <a:lnTo>
                      <a:pt x="179" y="129"/>
                    </a:lnTo>
                    <a:lnTo>
                      <a:pt x="184" y="121"/>
                    </a:lnTo>
                    <a:lnTo>
                      <a:pt x="188" y="114"/>
                    </a:lnTo>
                    <a:lnTo>
                      <a:pt x="194" y="104"/>
                    </a:lnTo>
                    <a:lnTo>
                      <a:pt x="196" y="95"/>
                    </a:lnTo>
                    <a:lnTo>
                      <a:pt x="199" y="85"/>
                    </a:lnTo>
                    <a:lnTo>
                      <a:pt x="198" y="85"/>
                    </a:lnTo>
                    <a:lnTo>
                      <a:pt x="196" y="85"/>
                    </a:lnTo>
                    <a:lnTo>
                      <a:pt x="192" y="95"/>
                    </a:lnTo>
                    <a:lnTo>
                      <a:pt x="190" y="104"/>
                    </a:lnTo>
                    <a:lnTo>
                      <a:pt x="184" y="112"/>
                    </a:lnTo>
                    <a:lnTo>
                      <a:pt x="180" y="121"/>
                    </a:lnTo>
                    <a:lnTo>
                      <a:pt x="167" y="135"/>
                    </a:lnTo>
                    <a:lnTo>
                      <a:pt x="154" y="148"/>
                    </a:lnTo>
                    <a:lnTo>
                      <a:pt x="154" y="148"/>
                    </a:lnTo>
                    <a:lnTo>
                      <a:pt x="156" y="150"/>
                    </a:lnTo>
                    <a:close/>
                  </a:path>
                </a:pathLst>
              </a:custGeom>
              <a:solidFill>
                <a:srgbClr val="EA836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80" name="Freeform 480"/>
              <p:cNvSpPr>
                <a:spLocks noEditPoints="1"/>
              </p:cNvSpPr>
              <p:nvPr/>
            </p:nvSpPr>
            <p:spPr bwMode="auto">
              <a:xfrm>
                <a:off x="1447" y="1516"/>
                <a:ext cx="196" cy="144"/>
              </a:xfrm>
              <a:custGeom>
                <a:avLst/>
                <a:gdLst/>
                <a:ahLst/>
                <a:cxnLst>
                  <a:cxn ang="0">
                    <a:pos x="25" y="0"/>
                  </a:cxn>
                  <a:cxn ang="0">
                    <a:pos x="15" y="13"/>
                  </a:cxn>
                  <a:cxn ang="0">
                    <a:pos x="8" y="30"/>
                  </a:cxn>
                  <a:cxn ang="0">
                    <a:pos x="2" y="47"/>
                  </a:cxn>
                  <a:cxn ang="0">
                    <a:pos x="0" y="64"/>
                  </a:cxn>
                  <a:cxn ang="0">
                    <a:pos x="0" y="74"/>
                  </a:cxn>
                  <a:cxn ang="0">
                    <a:pos x="2" y="81"/>
                  </a:cxn>
                  <a:cxn ang="0">
                    <a:pos x="4" y="81"/>
                  </a:cxn>
                  <a:cxn ang="0">
                    <a:pos x="6" y="83"/>
                  </a:cxn>
                  <a:cxn ang="0">
                    <a:pos x="4" y="74"/>
                  </a:cxn>
                  <a:cxn ang="0">
                    <a:pos x="4" y="64"/>
                  </a:cxn>
                  <a:cxn ang="0">
                    <a:pos x="6" y="47"/>
                  </a:cxn>
                  <a:cxn ang="0">
                    <a:pos x="10" y="32"/>
                  </a:cxn>
                  <a:cxn ang="0">
                    <a:pos x="17" y="17"/>
                  </a:cxn>
                  <a:cxn ang="0">
                    <a:pos x="27" y="4"/>
                  </a:cxn>
                  <a:cxn ang="0">
                    <a:pos x="27" y="2"/>
                  </a:cxn>
                  <a:cxn ang="0">
                    <a:pos x="25" y="0"/>
                  </a:cxn>
                  <a:cxn ang="0">
                    <a:pos x="152" y="146"/>
                  </a:cxn>
                  <a:cxn ang="0">
                    <a:pos x="161" y="140"/>
                  </a:cxn>
                  <a:cxn ang="0">
                    <a:pos x="167" y="134"/>
                  </a:cxn>
                  <a:cxn ang="0">
                    <a:pos x="175" y="127"/>
                  </a:cxn>
                  <a:cxn ang="0">
                    <a:pos x="180" y="119"/>
                  </a:cxn>
                  <a:cxn ang="0">
                    <a:pos x="184" y="112"/>
                  </a:cxn>
                  <a:cxn ang="0">
                    <a:pos x="190" y="102"/>
                  </a:cxn>
                  <a:cxn ang="0">
                    <a:pos x="192" y="93"/>
                  </a:cxn>
                  <a:cxn ang="0">
                    <a:pos x="196" y="83"/>
                  </a:cxn>
                  <a:cxn ang="0">
                    <a:pos x="194" y="83"/>
                  </a:cxn>
                  <a:cxn ang="0">
                    <a:pos x="192" y="83"/>
                  </a:cxn>
                  <a:cxn ang="0">
                    <a:pos x="188" y="93"/>
                  </a:cxn>
                  <a:cxn ang="0">
                    <a:pos x="186" y="102"/>
                  </a:cxn>
                  <a:cxn ang="0">
                    <a:pos x="180" y="110"/>
                  </a:cxn>
                  <a:cxn ang="0">
                    <a:pos x="177" y="117"/>
                  </a:cxn>
                  <a:cxn ang="0">
                    <a:pos x="163" y="133"/>
                  </a:cxn>
                  <a:cxn ang="0">
                    <a:pos x="150" y="144"/>
                  </a:cxn>
                  <a:cxn ang="0">
                    <a:pos x="152" y="146"/>
                  </a:cxn>
                  <a:cxn ang="0">
                    <a:pos x="152" y="146"/>
                  </a:cxn>
                </a:cxnLst>
                <a:rect l="0" t="0" r="r" b="b"/>
                <a:pathLst>
                  <a:path w="196" h="146">
                    <a:moveTo>
                      <a:pt x="25" y="0"/>
                    </a:moveTo>
                    <a:lnTo>
                      <a:pt x="15" y="13"/>
                    </a:lnTo>
                    <a:lnTo>
                      <a:pt x="8" y="30"/>
                    </a:lnTo>
                    <a:lnTo>
                      <a:pt x="2" y="47"/>
                    </a:lnTo>
                    <a:lnTo>
                      <a:pt x="0" y="64"/>
                    </a:lnTo>
                    <a:lnTo>
                      <a:pt x="0" y="74"/>
                    </a:lnTo>
                    <a:lnTo>
                      <a:pt x="2" y="81"/>
                    </a:lnTo>
                    <a:lnTo>
                      <a:pt x="4" y="81"/>
                    </a:lnTo>
                    <a:lnTo>
                      <a:pt x="6" y="83"/>
                    </a:lnTo>
                    <a:lnTo>
                      <a:pt x="4" y="74"/>
                    </a:lnTo>
                    <a:lnTo>
                      <a:pt x="4" y="64"/>
                    </a:lnTo>
                    <a:lnTo>
                      <a:pt x="6" y="47"/>
                    </a:lnTo>
                    <a:lnTo>
                      <a:pt x="10" y="32"/>
                    </a:lnTo>
                    <a:lnTo>
                      <a:pt x="17" y="17"/>
                    </a:lnTo>
                    <a:lnTo>
                      <a:pt x="27" y="4"/>
                    </a:lnTo>
                    <a:lnTo>
                      <a:pt x="27" y="2"/>
                    </a:lnTo>
                    <a:lnTo>
                      <a:pt x="25" y="0"/>
                    </a:lnTo>
                    <a:close/>
                    <a:moveTo>
                      <a:pt x="152" y="146"/>
                    </a:moveTo>
                    <a:lnTo>
                      <a:pt x="161" y="140"/>
                    </a:lnTo>
                    <a:lnTo>
                      <a:pt x="167" y="134"/>
                    </a:lnTo>
                    <a:lnTo>
                      <a:pt x="175" y="127"/>
                    </a:lnTo>
                    <a:lnTo>
                      <a:pt x="180" y="119"/>
                    </a:lnTo>
                    <a:lnTo>
                      <a:pt x="184" y="112"/>
                    </a:lnTo>
                    <a:lnTo>
                      <a:pt x="190" y="102"/>
                    </a:lnTo>
                    <a:lnTo>
                      <a:pt x="192" y="93"/>
                    </a:lnTo>
                    <a:lnTo>
                      <a:pt x="196" y="83"/>
                    </a:lnTo>
                    <a:lnTo>
                      <a:pt x="194" y="83"/>
                    </a:lnTo>
                    <a:lnTo>
                      <a:pt x="192" y="83"/>
                    </a:lnTo>
                    <a:lnTo>
                      <a:pt x="188" y="93"/>
                    </a:lnTo>
                    <a:lnTo>
                      <a:pt x="186" y="102"/>
                    </a:lnTo>
                    <a:lnTo>
                      <a:pt x="180" y="110"/>
                    </a:lnTo>
                    <a:lnTo>
                      <a:pt x="177" y="117"/>
                    </a:lnTo>
                    <a:lnTo>
                      <a:pt x="163" y="133"/>
                    </a:lnTo>
                    <a:lnTo>
                      <a:pt x="150" y="144"/>
                    </a:lnTo>
                    <a:lnTo>
                      <a:pt x="152" y="146"/>
                    </a:lnTo>
                    <a:lnTo>
                      <a:pt x="152" y="146"/>
                    </a:lnTo>
                    <a:close/>
                  </a:path>
                </a:pathLst>
              </a:custGeom>
              <a:solidFill>
                <a:srgbClr val="EA857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81" name="Freeform 481"/>
              <p:cNvSpPr>
                <a:spLocks noEditPoints="1"/>
              </p:cNvSpPr>
              <p:nvPr/>
            </p:nvSpPr>
            <p:spPr bwMode="auto">
              <a:xfrm>
                <a:off x="1449" y="1518"/>
                <a:ext cx="192" cy="142"/>
              </a:xfrm>
              <a:custGeom>
                <a:avLst/>
                <a:gdLst/>
                <a:ahLst/>
                <a:cxnLst>
                  <a:cxn ang="0">
                    <a:pos x="25" y="0"/>
                  </a:cxn>
                  <a:cxn ang="0">
                    <a:pos x="13" y="13"/>
                  </a:cxn>
                  <a:cxn ang="0">
                    <a:pos x="8" y="28"/>
                  </a:cxn>
                  <a:cxn ang="0">
                    <a:pos x="2" y="45"/>
                  </a:cxn>
                  <a:cxn ang="0">
                    <a:pos x="0" y="62"/>
                  </a:cxn>
                  <a:cxn ang="0">
                    <a:pos x="0" y="72"/>
                  </a:cxn>
                  <a:cxn ang="0">
                    <a:pos x="2" y="79"/>
                  </a:cxn>
                  <a:cxn ang="0">
                    <a:pos x="4" y="81"/>
                  </a:cxn>
                  <a:cxn ang="0">
                    <a:pos x="6" y="81"/>
                  </a:cxn>
                  <a:cxn ang="0">
                    <a:pos x="6" y="81"/>
                  </a:cxn>
                  <a:cxn ang="0">
                    <a:pos x="6" y="81"/>
                  </a:cxn>
                  <a:cxn ang="0">
                    <a:pos x="4" y="72"/>
                  </a:cxn>
                  <a:cxn ang="0">
                    <a:pos x="4" y="62"/>
                  </a:cxn>
                  <a:cxn ang="0">
                    <a:pos x="6" y="47"/>
                  </a:cxn>
                  <a:cxn ang="0">
                    <a:pos x="9" y="32"/>
                  </a:cxn>
                  <a:cxn ang="0">
                    <a:pos x="17" y="17"/>
                  </a:cxn>
                  <a:cxn ang="0">
                    <a:pos x="25" y="5"/>
                  </a:cxn>
                  <a:cxn ang="0">
                    <a:pos x="25" y="2"/>
                  </a:cxn>
                  <a:cxn ang="0">
                    <a:pos x="25" y="0"/>
                  </a:cxn>
                  <a:cxn ang="0">
                    <a:pos x="150" y="144"/>
                  </a:cxn>
                  <a:cxn ang="0">
                    <a:pos x="163" y="131"/>
                  </a:cxn>
                  <a:cxn ang="0">
                    <a:pos x="176" y="117"/>
                  </a:cxn>
                  <a:cxn ang="0">
                    <a:pos x="180" y="108"/>
                  </a:cxn>
                  <a:cxn ang="0">
                    <a:pos x="186" y="100"/>
                  </a:cxn>
                  <a:cxn ang="0">
                    <a:pos x="188" y="91"/>
                  </a:cxn>
                  <a:cxn ang="0">
                    <a:pos x="192" y="81"/>
                  </a:cxn>
                  <a:cxn ang="0">
                    <a:pos x="190" y="81"/>
                  </a:cxn>
                  <a:cxn ang="0">
                    <a:pos x="186" y="81"/>
                  </a:cxn>
                  <a:cxn ang="0">
                    <a:pos x="184" y="91"/>
                  </a:cxn>
                  <a:cxn ang="0">
                    <a:pos x="180" y="100"/>
                  </a:cxn>
                  <a:cxn ang="0">
                    <a:pos x="176" y="108"/>
                  </a:cxn>
                  <a:cxn ang="0">
                    <a:pos x="173" y="115"/>
                  </a:cxn>
                  <a:cxn ang="0">
                    <a:pos x="159" y="131"/>
                  </a:cxn>
                  <a:cxn ang="0">
                    <a:pos x="146" y="142"/>
                  </a:cxn>
                  <a:cxn ang="0">
                    <a:pos x="148" y="142"/>
                  </a:cxn>
                  <a:cxn ang="0">
                    <a:pos x="150" y="144"/>
                  </a:cxn>
                </a:cxnLst>
                <a:rect l="0" t="0" r="r" b="b"/>
                <a:pathLst>
                  <a:path w="192" h="144">
                    <a:moveTo>
                      <a:pt x="25" y="0"/>
                    </a:moveTo>
                    <a:lnTo>
                      <a:pt x="13" y="13"/>
                    </a:lnTo>
                    <a:lnTo>
                      <a:pt x="8" y="28"/>
                    </a:lnTo>
                    <a:lnTo>
                      <a:pt x="2" y="45"/>
                    </a:lnTo>
                    <a:lnTo>
                      <a:pt x="0" y="62"/>
                    </a:lnTo>
                    <a:lnTo>
                      <a:pt x="0" y="72"/>
                    </a:lnTo>
                    <a:lnTo>
                      <a:pt x="2" y="79"/>
                    </a:lnTo>
                    <a:lnTo>
                      <a:pt x="4" y="81"/>
                    </a:lnTo>
                    <a:lnTo>
                      <a:pt x="6" y="81"/>
                    </a:lnTo>
                    <a:lnTo>
                      <a:pt x="6" y="81"/>
                    </a:lnTo>
                    <a:lnTo>
                      <a:pt x="6" y="81"/>
                    </a:lnTo>
                    <a:lnTo>
                      <a:pt x="4" y="72"/>
                    </a:lnTo>
                    <a:lnTo>
                      <a:pt x="4" y="62"/>
                    </a:lnTo>
                    <a:lnTo>
                      <a:pt x="6" y="47"/>
                    </a:lnTo>
                    <a:lnTo>
                      <a:pt x="9" y="32"/>
                    </a:lnTo>
                    <a:lnTo>
                      <a:pt x="17" y="17"/>
                    </a:lnTo>
                    <a:lnTo>
                      <a:pt x="25" y="5"/>
                    </a:lnTo>
                    <a:lnTo>
                      <a:pt x="25" y="2"/>
                    </a:lnTo>
                    <a:lnTo>
                      <a:pt x="25" y="0"/>
                    </a:lnTo>
                    <a:close/>
                    <a:moveTo>
                      <a:pt x="150" y="144"/>
                    </a:moveTo>
                    <a:lnTo>
                      <a:pt x="163" y="131"/>
                    </a:lnTo>
                    <a:lnTo>
                      <a:pt x="176" y="117"/>
                    </a:lnTo>
                    <a:lnTo>
                      <a:pt x="180" y="108"/>
                    </a:lnTo>
                    <a:lnTo>
                      <a:pt x="186" y="100"/>
                    </a:lnTo>
                    <a:lnTo>
                      <a:pt x="188" y="91"/>
                    </a:lnTo>
                    <a:lnTo>
                      <a:pt x="192" y="81"/>
                    </a:lnTo>
                    <a:lnTo>
                      <a:pt x="190" y="81"/>
                    </a:lnTo>
                    <a:lnTo>
                      <a:pt x="186" y="81"/>
                    </a:lnTo>
                    <a:lnTo>
                      <a:pt x="184" y="91"/>
                    </a:lnTo>
                    <a:lnTo>
                      <a:pt x="180" y="100"/>
                    </a:lnTo>
                    <a:lnTo>
                      <a:pt x="176" y="108"/>
                    </a:lnTo>
                    <a:lnTo>
                      <a:pt x="173" y="115"/>
                    </a:lnTo>
                    <a:lnTo>
                      <a:pt x="159" y="131"/>
                    </a:lnTo>
                    <a:lnTo>
                      <a:pt x="146" y="142"/>
                    </a:lnTo>
                    <a:lnTo>
                      <a:pt x="148" y="142"/>
                    </a:lnTo>
                    <a:lnTo>
                      <a:pt x="150" y="144"/>
                    </a:lnTo>
                    <a:close/>
                  </a:path>
                </a:pathLst>
              </a:custGeom>
              <a:solidFill>
                <a:srgbClr val="EA867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82" name="Freeform 482"/>
              <p:cNvSpPr>
                <a:spLocks noEditPoints="1"/>
              </p:cNvSpPr>
              <p:nvPr/>
            </p:nvSpPr>
            <p:spPr bwMode="auto">
              <a:xfrm>
                <a:off x="1451" y="1520"/>
                <a:ext cx="188" cy="140"/>
              </a:xfrm>
              <a:custGeom>
                <a:avLst/>
                <a:gdLst/>
                <a:ahLst/>
                <a:cxnLst>
                  <a:cxn ang="0">
                    <a:pos x="23" y="0"/>
                  </a:cxn>
                  <a:cxn ang="0">
                    <a:pos x="13" y="13"/>
                  </a:cxn>
                  <a:cxn ang="0">
                    <a:pos x="6" y="28"/>
                  </a:cxn>
                  <a:cxn ang="0">
                    <a:pos x="2" y="43"/>
                  </a:cxn>
                  <a:cxn ang="0">
                    <a:pos x="0" y="60"/>
                  </a:cxn>
                  <a:cxn ang="0">
                    <a:pos x="0" y="70"/>
                  </a:cxn>
                  <a:cxn ang="0">
                    <a:pos x="2" y="79"/>
                  </a:cxn>
                  <a:cxn ang="0">
                    <a:pos x="4" y="79"/>
                  </a:cxn>
                  <a:cxn ang="0">
                    <a:pos x="4" y="79"/>
                  </a:cxn>
                  <a:cxn ang="0">
                    <a:pos x="6" y="79"/>
                  </a:cxn>
                  <a:cxn ang="0">
                    <a:pos x="6" y="79"/>
                  </a:cxn>
                  <a:cxn ang="0">
                    <a:pos x="4" y="70"/>
                  </a:cxn>
                  <a:cxn ang="0">
                    <a:pos x="4" y="60"/>
                  </a:cxn>
                  <a:cxn ang="0">
                    <a:pos x="6" y="45"/>
                  </a:cxn>
                  <a:cxn ang="0">
                    <a:pos x="9" y="32"/>
                  </a:cxn>
                  <a:cxn ang="0">
                    <a:pos x="15" y="19"/>
                  </a:cxn>
                  <a:cxn ang="0">
                    <a:pos x="23" y="5"/>
                  </a:cxn>
                  <a:cxn ang="0">
                    <a:pos x="23" y="3"/>
                  </a:cxn>
                  <a:cxn ang="0">
                    <a:pos x="23" y="0"/>
                  </a:cxn>
                  <a:cxn ang="0">
                    <a:pos x="146" y="140"/>
                  </a:cxn>
                  <a:cxn ang="0">
                    <a:pos x="159" y="129"/>
                  </a:cxn>
                  <a:cxn ang="0">
                    <a:pos x="173" y="113"/>
                  </a:cxn>
                  <a:cxn ang="0">
                    <a:pos x="176" y="106"/>
                  </a:cxn>
                  <a:cxn ang="0">
                    <a:pos x="182" y="98"/>
                  </a:cxn>
                  <a:cxn ang="0">
                    <a:pos x="184" y="89"/>
                  </a:cxn>
                  <a:cxn ang="0">
                    <a:pos x="188" y="79"/>
                  </a:cxn>
                  <a:cxn ang="0">
                    <a:pos x="184" y="79"/>
                  </a:cxn>
                  <a:cxn ang="0">
                    <a:pos x="182" y="79"/>
                  </a:cxn>
                  <a:cxn ang="0">
                    <a:pos x="176" y="98"/>
                  </a:cxn>
                  <a:cxn ang="0">
                    <a:pos x="169" y="113"/>
                  </a:cxn>
                  <a:cxn ang="0">
                    <a:pos x="155" y="127"/>
                  </a:cxn>
                  <a:cxn ang="0">
                    <a:pos x="142" y="138"/>
                  </a:cxn>
                  <a:cxn ang="0">
                    <a:pos x="144" y="140"/>
                  </a:cxn>
                  <a:cxn ang="0">
                    <a:pos x="146" y="140"/>
                  </a:cxn>
                </a:cxnLst>
                <a:rect l="0" t="0" r="r" b="b"/>
                <a:pathLst>
                  <a:path w="188" h="140">
                    <a:moveTo>
                      <a:pt x="23" y="0"/>
                    </a:moveTo>
                    <a:lnTo>
                      <a:pt x="13" y="13"/>
                    </a:lnTo>
                    <a:lnTo>
                      <a:pt x="6" y="28"/>
                    </a:lnTo>
                    <a:lnTo>
                      <a:pt x="2" y="43"/>
                    </a:lnTo>
                    <a:lnTo>
                      <a:pt x="0" y="60"/>
                    </a:lnTo>
                    <a:lnTo>
                      <a:pt x="0" y="70"/>
                    </a:lnTo>
                    <a:lnTo>
                      <a:pt x="2" y="79"/>
                    </a:lnTo>
                    <a:lnTo>
                      <a:pt x="4" y="79"/>
                    </a:lnTo>
                    <a:lnTo>
                      <a:pt x="4" y="79"/>
                    </a:lnTo>
                    <a:lnTo>
                      <a:pt x="6" y="79"/>
                    </a:lnTo>
                    <a:lnTo>
                      <a:pt x="6" y="79"/>
                    </a:lnTo>
                    <a:lnTo>
                      <a:pt x="4" y="70"/>
                    </a:lnTo>
                    <a:lnTo>
                      <a:pt x="4" y="60"/>
                    </a:lnTo>
                    <a:lnTo>
                      <a:pt x="6" y="45"/>
                    </a:lnTo>
                    <a:lnTo>
                      <a:pt x="9" y="32"/>
                    </a:lnTo>
                    <a:lnTo>
                      <a:pt x="15" y="19"/>
                    </a:lnTo>
                    <a:lnTo>
                      <a:pt x="23" y="5"/>
                    </a:lnTo>
                    <a:lnTo>
                      <a:pt x="23" y="3"/>
                    </a:lnTo>
                    <a:lnTo>
                      <a:pt x="23" y="0"/>
                    </a:lnTo>
                    <a:close/>
                    <a:moveTo>
                      <a:pt x="146" y="140"/>
                    </a:moveTo>
                    <a:lnTo>
                      <a:pt x="159" y="129"/>
                    </a:lnTo>
                    <a:lnTo>
                      <a:pt x="173" y="113"/>
                    </a:lnTo>
                    <a:lnTo>
                      <a:pt x="176" y="106"/>
                    </a:lnTo>
                    <a:lnTo>
                      <a:pt x="182" y="98"/>
                    </a:lnTo>
                    <a:lnTo>
                      <a:pt x="184" y="89"/>
                    </a:lnTo>
                    <a:lnTo>
                      <a:pt x="188" y="79"/>
                    </a:lnTo>
                    <a:lnTo>
                      <a:pt x="184" y="79"/>
                    </a:lnTo>
                    <a:lnTo>
                      <a:pt x="182" y="79"/>
                    </a:lnTo>
                    <a:lnTo>
                      <a:pt x="176" y="98"/>
                    </a:lnTo>
                    <a:lnTo>
                      <a:pt x="169" y="113"/>
                    </a:lnTo>
                    <a:lnTo>
                      <a:pt x="155" y="127"/>
                    </a:lnTo>
                    <a:lnTo>
                      <a:pt x="142" y="138"/>
                    </a:lnTo>
                    <a:lnTo>
                      <a:pt x="144" y="140"/>
                    </a:lnTo>
                    <a:lnTo>
                      <a:pt x="146" y="140"/>
                    </a:lnTo>
                    <a:close/>
                  </a:path>
                </a:pathLst>
              </a:custGeom>
              <a:solidFill>
                <a:srgbClr val="EB887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83" name="Freeform 483"/>
              <p:cNvSpPr>
                <a:spLocks noEditPoints="1"/>
              </p:cNvSpPr>
              <p:nvPr/>
            </p:nvSpPr>
            <p:spPr bwMode="auto">
              <a:xfrm>
                <a:off x="1453" y="1523"/>
                <a:ext cx="182" cy="137"/>
              </a:xfrm>
              <a:custGeom>
                <a:avLst/>
                <a:gdLst/>
                <a:ahLst/>
                <a:cxnLst>
                  <a:cxn ang="0">
                    <a:pos x="21" y="0"/>
                  </a:cxn>
                  <a:cxn ang="0">
                    <a:pos x="13" y="12"/>
                  </a:cxn>
                  <a:cxn ang="0">
                    <a:pos x="5" y="27"/>
                  </a:cxn>
                  <a:cxn ang="0">
                    <a:pos x="2" y="42"/>
                  </a:cxn>
                  <a:cxn ang="0">
                    <a:pos x="0" y="57"/>
                  </a:cxn>
                  <a:cxn ang="0">
                    <a:pos x="0" y="67"/>
                  </a:cxn>
                  <a:cxn ang="0">
                    <a:pos x="2" y="76"/>
                  </a:cxn>
                  <a:cxn ang="0">
                    <a:pos x="4" y="76"/>
                  </a:cxn>
                  <a:cxn ang="0">
                    <a:pos x="5" y="78"/>
                  </a:cxn>
                  <a:cxn ang="0">
                    <a:pos x="5" y="69"/>
                  </a:cxn>
                  <a:cxn ang="0">
                    <a:pos x="4" y="57"/>
                  </a:cxn>
                  <a:cxn ang="0">
                    <a:pos x="5" y="44"/>
                  </a:cxn>
                  <a:cxn ang="0">
                    <a:pos x="9" y="31"/>
                  </a:cxn>
                  <a:cxn ang="0">
                    <a:pos x="15" y="17"/>
                  </a:cxn>
                  <a:cxn ang="0">
                    <a:pos x="21" y="6"/>
                  </a:cxn>
                  <a:cxn ang="0">
                    <a:pos x="21" y="2"/>
                  </a:cxn>
                  <a:cxn ang="0">
                    <a:pos x="21" y="0"/>
                  </a:cxn>
                  <a:cxn ang="0">
                    <a:pos x="142" y="137"/>
                  </a:cxn>
                  <a:cxn ang="0">
                    <a:pos x="155" y="126"/>
                  </a:cxn>
                  <a:cxn ang="0">
                    <a:pos x="169" y="110"/>
                  </a:cxn>
                  <a:cxn ang="0">
                    <a:pos x="172" y="103"/>
                  </a:cxn>
                  <a:cxn ang="0">
                    <a:pos x="176" y="95"/>
                  </a:cxn>
                  <a:cxn ang="0">
                    <a:pos x="180" y="86"/>
                  </a:cxn>
                  <a:cxn ang="0">
                    <a:pos x="182" y="76"/>
                  </a:cxn>
                  <a:cxn ang="0">
                    <a:pos x="180" y="76"/>
                  </a:cxn>
                  <a:cxn ang="0">
                    <a:pos x="178" y="76"/>
                  </a:cxn>
                  <a:cxn ang="0">
                    <a:pos x="172" y="95"/>
                  </a:cxn>
                  <a:cxn ang="0">
                    <a:pos x="165" y="110"/>
                  </a:cxn>
                  <a:cxn ang="0">
                    <a:pos x="152" y="124"/>
                  </a:cxn>
                  <a:cxn ang="0">
                    <a:pos x="138" y="133"/>
                  </a:cxn>
                  <a:cxn ang="0">
                    <a:pos x="140" y="135"/>
                  </a:cxn>
                  <a:cxn ang="0">
                    <a:pos x="142" y="137"/>
                  </a:cxn>
                </a:cxnLst>
                <a:rect l="0" t="0" r="r" b="b"/>
                <a:pathLst>
                  <a:path w="182" h="137">
                    <a:moveTo>
                      <a:pt x="21" y="0"/>
                    </a:moveTo>
                    <a:lnTo>
                      <a:pt x="13" y="12"/>
                    </a:lnTo>
                    <a:lnTo>
                      <a:pt x="5" y="27"/>
                    </a:lnTo>
                    <a:lnTo>
                      <a:pt x="2" y="42"/>
                    </a:lnTo>
                    <a:lnTo>
                      <a:pt x="0" y="57"/>
                    </a:lnTo>
                    <a:lnTo>
                      <a:pt x="0" y="67"/>
                    </a:lnTo>
                    <a:lnTo>
                      <a:pt x="2" y="76"/>
                    </a:lnTo>
                    <a:lnTo>
                      <a:pt x="4" y="76"/>
                    </a:lnTo>
                    <a:lnTo>
                      <a:pt x="5" y="78"/>
                    </a:lnTo>
                    <a:lnTo>
                      <a:pt x="5" y="69"/>
                    </a:lnTo>
                    <a:lnTo>
                      <a:pt x="4" y="57"/>
                    </a:lnTo>
                    <a:lnTo>
                      <a:pt x="5" y="44"/>
                    </a:lnTo>
                    <a:lnTo>
                      <a:pt x="9" y="31"/>
                    </a:lnTo>
                    <a:lnTo>
                      <a:pt x="15" y="17"/>
                    </a:lnTo>
                    <a:lnTo>
                      <a:pt x="21" y="6"/>
                    </a:lnTo>
                    <a:lnTo>
                      <a:pt x="21" y="2"/>
                    </a:lnTo>
                    <a:lnTo>
                      <a:pt x="21" y="0"/>
                    </a:lnTo>
                    <a:close/>
                    <a:moveTo>
                      <a:pt x="142" y="137"/>
                    </a:moveTo>
                    <a:lnTo>
                      <a:pt x="155" y="126"/>
                    </a:lnTo>
                    <a:lnTo>
                      <a:pt x="169" y="110"/>
                    </a:lnTo>
                    <a:lnTo>
                      <a:pt x="172" y="103"/>
                    </a:lnTo>
                    <a:lnTo>
                      <a:pt x="176" y="95"/>
                    </a:lnTo>
                    <a:lnTo>
                      <a:pt x="180" y="86"/>
                    </a:lnTo>
                    <a:lnTo>
                      <a:pt x="182" y="76"/>
                    </a:lnTo>
                    <a:lnTo>
                      <a:pt x="180" y="76"/>
                    </a:lnTo>
                    <a:lnTo>
                      <a:pt x="178" y="76"/>
                    </a:lnTo>
                    <a:lnTo>
                      <a:pt x="172" y="95"/>
                    </a:lnTo>
                    <a:lnTo>
                      <a:pt x="165" y="110"/>
                    </a:lnTo>
                    <a:lnTo>
                      <a:pt x="152" y="124"/>
                    </a:lnTo>
                    <a:lnTo>
                      <a:pt x="138" y="133"/>
                    </a:lnTo>
                    <a:lnTo>
                      <a:pt x="140" y="135"/>
                    </a:lnTo>
                    <a:lnTo>
                      <a:pt x="142" y="137"/>
                    </a:lnTo>
                    <a:close/>
                  </a:path>
                </a:pathLst>
              </a:custGeom>
              <a:solidFill>
                <a:srgbClr val="EB8A7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84" name="Freeform 484"/>
              <p:cNvSpPr>
                <a:spLocks noEditPoints="1"/>
              </p:cNvSpPr>
              <p:nvPr/>
            </p:nvSpPr>
            <p:spPr bwMode="auto">
              <a:xfrm>
                <a:off x="1455" y="1527"/>
                <a:ext cx="178" cy="133"/>
              </a:xfrm>
              <a:custGeom>
                <a:avLst/>
                <a:gdLst/>
                <a:ahLst/>
                <a:cxnLst>
                  <a:cxn ang="0">
                    <a:pos x="19" y="0"/>
                  </a:cxn>
                  <a:cxn ang="0">
                    <a:pos x="11" y="14"/>
                  </a:cxn>
                  <a:cxn ang="0">
                    <a:pos x="5" y="27"/>
                  </a:cxn>
                  <a:cxn ang="0">
                    <a:pos x="2" y="40"/>
                  </a:cxn>
                  <a:cxn ang="0">
                    <a:pos x="0" y="55"/>
                  </a:cxn>
                  <a:cxn ang="0">
                    <a:pos x="0" y="65"/>
                  </a:cxn>
                  <a:cxn ang="0">
                    <a:pos x="2" y="74"/>
                  </a:cxn>
                  <a:cxn ang="0">
                    <a:pos x="3" y="76"/>
                  </a:cxn>
                  <a:cxn ang="0">
                    <a:pos x="5" y="76"/>
                  </a:cxn>
                  <a:cxn ang="0">
                    <a:pos x="5" y="76"/>
                  </a:cxn>
                  <a:cxn ang="0">
                    <a:pos x="5" y="74"/>
                  </a:cxn>
                  <a:cxn ang="0">
                    <a:pos x="5" y="74"/>
                  </a:cxn>
                  <a:cxn ang="0">
                    <a:pos x="3" y="74"/>
                  </a:cxn>
                  <a:cxn ang="0">
                    <a:pos x="5" y="74"/>
                  </a:cxn>
                  <a:cxn ang="0">
                    <a:pos x="5" y="72"/>
                  </a:cxn>
                  <a:cxn ang="0">
                    <a:pos x="3" y="65"/>
                  </a:cxn>
                  <a:cxn ang="0">
                    <a:pos x="3" y="55"/>
                  </a:cxn>
                  <a:cxn ang="0">
                    <a:pos x="5" y="42"/>
                  </a:cxn>
                  <a:cxn ang="0">
                    <a:pos x="7" y="29"/>
                  </a:cxn>
                  <a:cxn ang="0">
                    <a:pos x="13" y="17"/>
                  </a:cxn>
                  <a:cxn ang="0">
                    <a:pos x="19" y="6"/>
                  </a:cxn>
                  <a:cxn ang="0">
                    <a:pos x="19" y="4"/>
                  </a:cxn>
                  <a:cxn ang="0">
                    <a:pos x="19" y="0"/>
                  </a:cxn>
                  <a:cxn ang="0">
                    <a:pos x="138" y="133"/>
                  </a:cxn>
                  <a:cxn ang="0">
                    <a:pos x="151" y="122"/>
                  </a:cxn>
                  <a:cxn ang="0">
                    <a:pos x="165" y="108"/>
                  </a:cxn>
                  <a:cxn ang="0">
                    <a:pos x="172" y="93"/>
                  </a:cxn>
                  <a:cxn ang="0">
                    <a:pos x="178" y="74"/>
                  </a:cxn>
                  <a:cxn ang="0">
                    <a:pos x="176" y="74"/>
                  </a:cxn>
                  <a:cxn ang="0">
                    <a:pos x="174" y="76"/>
                  </a:cxn>
                  <a:cxn ang="0">
                    <a:pos x="169" y="93"/>
                  </a:cxn>
                  <a:cxn ang="0">
                    <a:pos x="161" y="108"/>
                  </a:cxn>
                  <a:cxn ang="0">
                    <a:pos x="148" y="120"/>
                  </a:cxn>
                  <a:cxn ang="0">
                    <a:pos x="134" y="131"/>
                  </a:cxn>
                  <a:cxn ang="0">
                    <a:pos x="136" y="131"/>
                  </a:cxn>
                  <a:cxn ang="0">
                    <a:pos x="138" y="133"/>
                  </a:cxn>
                </a:cxnLst>
                <a:rect l="0" t="0" r="r" b="b"/>
                <a:pathLst>
                  <a:path w="178" h="133">
                    <a:moveTo>
                      <a:pt x="19" y="0"/>
                    </a:moveTo>
                    <a:lnTo>
                      <a:pt x="11" y="14"/>
                    </a:lnTo>
                    <a:lnTo>
                      <a:pt x="5" y="27"/>
                    </a:lnTo>
                    <a:lnTo>
                      <a:pt x="2" y="40"/>
                    </a:lnTo>
                    <a:lnTo>
                      <a:pt x="0" y="55"/>
                    </a:lnTo>
                    <a:lnTo>
                      <a:pt x="0" y="65"/>
                    </a:lnTo>
                    <a:lnTo>
                      <a:pt x="2" y="74"/>
                    </a:lnTo>
                    <a:lnTo>
                      <a:pt x="3" y="76"/>
                    </a:lnTo>
                    <a:lnTo>
                      <a:pt x="5" y="76"/>
                    </a:lnTo>
                    <a:lnTo>
                      <a:pt x="5" y="76"/>
                    </a:lnTo>
                    <a:lnTo>
                      <a:pt x="5" y="74"/>
                    </a:lnTo>
                    <a:lnTo>
                      <a:pt x="5" y="74"/>
                    </a:lnTo>
                    <a:lnTo>
                      <a:pt x="3" y="74"/>
                    </a:lnTo>
                    <a:lnTo>
                      <a:pt x="5" y="74"/>
                    </a:lnTo>
                    <a:lnTo>
                      <a:pt x="5" y="72"/>
                    </a:lnTo>
                    <a:lnTo>
                      <a:pt x="3" y="65"/>
                    </a:lnTo>
                    <a:lnTo>
                      <a:pt x="3" y="55"/>
                    </a:lnTo>
                    <a:lnTo>
                      <a:pt x="5" y="42"/>
                    </a:lnTo>
                    <a:lnTo>
                      <a:pt x="7" y="29"/>
                    </a:lnTo>
                    <a:lnTo>
                      <a:pt x="13" y="17"/>
                    </a:lnTo>
                    <a:lnTo>
                      <a:pt x="19" y="6"/>
                    </a:lnTo>
                    <a:lnTo>
                      <a:pt x="19" y="4"/>
                    </a:lnTo>
                    <a:lnTo>
                      <a:pt x="19" y="0"/>
                    </a:lnTo>
                    <a:close/>
                    <a:moveTo>
                      <a:pt x="138" y="133"/>
                    </a:moveTo>
                    <a:lnTo>
                      <a:pt x="151" y="122"/>
                    </a:lnTo>
                    <a:lnTo>
                      <a:pt x="165" y="108"/>
                    </a:lnTo>
                    <a:lnTo>
                      <a:pt x="172" y="93"/>
                    </a:lnTo>
                    <a:lnTo>
                      <a:pt x="178" y="74"/>
                    </a:lnTo>
                    <a:lnTo>
                      <a:pt x="176" y="74"/>
                    </a:lnTo>
                    <a:lnTo>
                      <a:pt x="174" y="76"/>
                    </a:lnTo>
                    <a:lnTo>
                      <a:pt x="169" y="93"/>
                    </a:lnTo>
                    <a:lnTo>
                      <a:pt x="161" y="108"/>
                    </a:lnTo>
                    <a:lnTo>
                      <a:pt x="148" y="120"/>
                    </a:lnTo>
                    <a:lnTo>
                      <a:pt x="134" y="131"/>
                    </a:lnTo>
                    <a:lnTo>
                      <a:pt x="136" y="131"/>
                    </a:lnTo>
                    <a:lnTo>
                      <a:pt x="138" y="133"/>
                    </a:lnTo>
                    <a:close/>
                  </a:path>
                </a:pathLst>
              </a:custGeom>
              <a:solidFill>
                <a:srgbClr val="EB8C7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85" name="Freeform 485"/>
              <p:cNvSpPr>
                <a:spLocks noEditPoints="1"/>
              </p:cNvSpPr>
              <p:nvPr/>
            </p:nvSpPr>
            <p:spPr bwMode="auto">
              <a:xfrm>
                <a:off x="1457" y="1531"/>
                <a:ext cx="174" cy="127"/>
              </a:xfrm>
              <a:custGeom>
                <a:avLst/>
                <a:gdLst/>
                <a:ahLst/>
                <a:cxnLst>
                  <a:cxn ang="0">
                    <a:pos x="17" y="0"/>
                  </a:cxn>
                  <a:cxn ang="0">
                    <a:pos x="11" y="11"/>
                  </a:cxn>
                  <a:cxn ang="0">
                    <a:pos x="5" y="25"/>
                  </a:cxn>
                  <a:cxn ang="0">
                    <a:pos x="1" y="38"/>
                  </a:cxn>
                  <a:cxn ang="0">
                    <a:pos x="0" y="51"/>
                  </a:cxn>
                  <a:cxn ang="0">
                    <a:pos x="1" y="63"/>
                  </a:cxn>
                  <a:cxn ang="0">
                    <a:pos x="1" y="72"/>
                  </a:cxn>
                  <a:cxn ang="0">
                    <a:pos x="3" y="72"/>
                  </a:cxn>
                  <a:cxn ang="0">
                    <a:pos x="7" y="72"/>
                  </a:cxn>
                  <a:cxn ang="0">
                    <a:pos x="5" y="72"/>
                  </a:cxn>
                  <a:cxn ang="0">
                    <a:pos x="5" y="72"/>
                  </a:cxn>
                  <a:cxn ang="0">
                    <a:pos x="3" y="70"/>
                  </a:cxn>
                  <a:cxn ang="0">
                    <a:pos x="1" y="70"/>
                  </a:cxn>
                  <a:cxn ang="0">
                    <a:pos x="3" y="68"/>
                  </a:cxn>
                  <a:cxn ang="0">
                    <a:pos x="5" y="66"/>
                  </a:cxn>
                  <a:cxn ang="0">
                    <a:pos x="3" y="59"/>
                  </a:cxn>
                  <a:cxn ang="0">
                    <a:pos x="3" y="51"/>
                  </a:cxn>
                  <a:cxn ang="0">
                    <a:pos x="5" y="40"/>
                  </a:cxn>
                  <a:cxn ang="0">
                    <a:pos x="7" y="27"/>
                  </a:cxn>
                  <a:cxn ang="0">
                    <a:pos x="11" y="15"/>
                  </a:cxn>
                  <a:cxn ang="0">
                    <a:pos x="19" y="6"/>
                  </a:cxn>
                  <a:cxn ang="0">
                    <a:pos x="17" y="2"/>
                  </a:cxn>
                  <a:cxn ang="0">
                    <a:pos x="17" y="0"/>
                  </a:cxn>
                  <a:cxn ang="0">
                    <a:pos x="134" y="127"/>
                  </a:cxn>
                  <a:cxn ang="0">
                    <a:pos x="148" y="118"/>
                  </a:cxn>
                  <a:cxn ang="0">
                    <a:pos x="161" y="104"/>
                  </a:cxn>
                  <a:cxn ang="0">
                    <a:pos x="168" y="89"/>
                  </a:cxn>
                  <a:cxn ang="0">
                    <a:pos x="174" y="70"/>
                  </a:cxn>
                  <a:cxn ang="0">
                    <a:pos x="172" y="72"/>
                  </a:cxn>
                  <a:cxn ang="0">
                    <a:pos x="170" y="72"/>
                  </a:cxn>
                  <a:cxn ang="0">
                    <a:pos x="165" y="89"/>
                  </a:cxn>
                  <a:cxn ang="0">
                    <a:pos x="155" y="103"/>
                  </a:cxn>
                  <a:cxn ang="0">
                    <a:pos x="144" y="116"/>
                  </a:cxn>
                  <a:cxn ang="0">
                    <a:pos x="130" y="125"/>
                  </a:cxn>
                  <a:cxn ang="0">
                    <a:pos x="132" y="127"/>
                  </a:cxn>
                  <a:cxn ang="0">
                    <a:pos x="134" y="127"/>
                  </a:cxn>
                </a:cxnLst>
                <a:rect l="0" t="0" r="r" b="b"/>
                <a:pathLst>
                  <a:path w="174" h="127">
                    <a:moveTo>
                      <a:pt x="17" y="0"/>
                    </a:moveTo>
                    <a:lnTo>
                      <a:pt x="11" y="11"/>
                    </a:lnTo>
                    <a:lnTo>
                      <a:pt x="5" y="25"/>
                    </a:lnTo>
                    <a:lnTo>
                      <a:pt x="1" y="38"/>
                    </a:lnTo>
                    <a:lnTo>
                      <a:pt x="0" y="51"/>
                    </a:lnTo>
                    <a:lnTo>
                      <a:pt x="1" y="63"/>
                    </a:lnTo>
                    <a:lnTo>
                      <a:pt x="1" y="72"/>
                    </a:lnTo>
                    <a:lnTo>
                      <a:pt x="3" y="72"/>
                    </a:lnTo>
                    <a:lnTo>
                      <a:pt x="7" y="72"/>
                    </a:lnTo>
                    <a:lnTo>
                      <a:pt x="5" y="72"/>
                    </a:lnTo>
                    <a:lnTo>
                      <a:pt x="5" y="72"/>
                    </a:lnTo>
                    <a:lnTo>
                      <a:pt x="3" y="70"/>
                    </a:lnTo>
                    <a:lnTo>
                      <a:pt x="1" y="70"/>
                    </a:lnTo>
                    <a:lnTo>
                      <a:pt x="3" y="68"/>
                    </a:lnTo>
                    <a:lnTo>
                      <a:pt x="5" y="66"/>
                    </a:lnTo>
                    <a:lnTo>
                      <a:pt x="3" y="59"/>
                    </a:lnTo>
                    <a:lnTo>
                      <a:pt x="3" y="51"/>
                    </a:lnTo>
                    <a:lnTo>
                      <a:pt x="5" y="40"/>
                    </a:lnTo>
                    <a:lnTo>
                      <a:pt x="7" y="27"/>
                    </a:lnTo>
                    <a:lnTo>
                      <a:pt x="11" y="15"/>
                    </a:lnTo>
                    <a:lnTo>
                      <a:pt x="19" y="6"/>
                    </a:lnTo>
                    <a:lnTo>
                      <a:pt x="17" y="2"/>
                    </a:lnTo>
                    <a:lnTo>
                      <a:pt x="17" y="0"/>
                    </a:lnTo>
                    <a:close/>
                    <a:moveTo>
                      <a:pt x="134" y="127"/>
                    </a:moveTo>
                    <a:lnTo>
                      <a:pt x="148" y="118"/>
                    </a:lnTo>
                    <a:lnTo>
                      <a:pt x="161" y="104"/>
                    </a:lnTo>
                    <a:lnTo>
                      <a:pt x="168" y="89"/>
                    </a:lnTo>
                    <a:lnTo>
                      <a:pt x="174" y="70"/>
                    </a:lnTo>
                    <a:lnTo>
                      <a:pt x="172" y="72"/>
                    </a:lnTo>
                    <a:lnTo>
                      <a:pt x="170" y="72"/>
                    </a:lnTo>
                    <a:lnTo>
                      <a:pt x="165" y="89"/>
                    </a:lnTo>
                    <a:lnTo>
                      <a:pt x="155" y="103"/>
                    </a:lnTo>
                    <a:lnTo>
                      <a:pt x="144" y="116"/>
                    </a:lnTo>
                    <a:lnTo>
                      <a:pt x="130" y="125"/>
                    </a:lnTo>
                    <a:lnTo>
                      <a:pt x="132" y="127"/>
                    </a:lnTo>
                    <a:lnTo>
                      <a:pt x="134" y="127"/>
                    </a:lnTo>
                    <a:close/>
                  </a:path>
                </a:pathLst>
              </a:custGeom>
              <a:solidFill>
                <a:srgbClr val="EC8E7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86" name="Freeform 486"/>
              <p:cNvSpPr>
                <a:spLocks noEditPoints="1"/>
              </p:cNvSpPr>
              <p:nvPr/>
            </p:nvSpPr>
            <p:spPr bwMode="auto">
              <a:xfrm>
                <a:off x="1459" y="1533"/>
                <a:ext cx="169" cy="125"/>
              </a:xfrm>
              <a:custGeom>
                <a:avLst/>
                <a:gdLst/>
                <a:ahLst/>
                <a:cxnLst>
                  <a:cxn ang="0">
                    <a:pos x="16" y="0"/>
                  </a:cxn>
                  <a:cxn ang="0">
                    <a:pos x="10" y="11"/>
                  </a:cxn>
                  <a:cxn ang="0">
                    <a:pos x="4" y="23"/>
                  </a:cxn>
                  <a:cxn ang="0">
                    <a:pos x="2" y="36"/>
                  </a:cxn>
                  <a:cxn ang="0">
                    <a:pos x="0" y="49"/>
                  </a:cxn>
                  <a:cxn ang="0">
                    <a:pos x="0" y="59"/>
                  </a:cxn>
                  <a:cxn ang="0">
                    <a:pos x="2" y="66"/>
                  </a:cxn>
                  <a:cxn ang="0">
                    <a:pos x="4" y="64"/>
                  </a:cxn>
                  <a:cxn ang="0">
                    <a:pos x="6" y="61"/>
                  </a:cxn>
                  <a:cxn ang="0">
                    <a:pos x="4" y="55"/>
                  </a:cxn>
                  <a:cxn ang="0">
                    <a:pos x="4" y="49"/>
                  </a:cxn>
                  <a:cxn ang="0">
                    <a:pos x="6" y="38"/>
                  </a:cxn>
                  <a:cxn ang="0">
                    <a:pos x="8" y="27"/>
                  </a:cxn>
                  <a:cxn ang="0">
                    <a:pos x="12" y="17"/>
                  </a:cxn>
                  <a:cxn ang="0">
                    <a:pos x="18" y="8"/>
                  </a:cxn>
                  <a:cxn ang="0">
                    <a:pos x="18" y="4"/>
                  </a:cxn>
                  <a:cxn ang="0">
                    <a:pos x="16" y="0"/>
                  </a:cxn>
                  <a:cxn ang="0">
                    <a:pos x="2" y="68"/>
                  </a:cxn>
                  <a:cxn ang="0">
                    <a:pos x="2" y="70"/>
                  </a:cxn>
                  <a:cxn ang="0">
                    <a:pos x="2" y="70"/>
                  </a:cxn>
                  <a:cxn ang="0">
                    <a:pos x="6" y="70"/>
                  </a:cxn>
                  <a:cxn ang="0">
                    <a:pos x="8" y="72"/>
                  </a:cxn>
                  <a:cxn ang="0">
                    <a:pos x="8" y="70"/>
                  </a:cxn>
                  <a:cxn ang="0">
                    <a:pos x="6" y="70"/>
                  </a:cxn>
                  <a:cxn ang="0">
                    <a:pos x="4" y="70"/>
                  </a:cxn>
                  <a:cxn ang="0">
                    <a:pos x="2" y="68"/>
                  </a:cxn>
                  <a:cxn ang="0">
                    <a:pos x="131" y="125"/>
                  </a:cxn>
                  <a:cxn ang="0">
                    <a:pos x="145" y="114"/>
                  </a:cxn>
                  <a:cxn ang="0">
                    <a:pos x="158" y="102"/>
                  </a:cxn>
                  <a:cxn ang="0">
                    <a:pos x="166" y="87"/>
                  </a:cxn>
                  <a:cxn ang="0">
                    <a:pos x="171" y="70"/>
                  </a:cxn>
                  <a:cxn ang="0">
                    <a:pos x="169" y="70"/>
                  </a:cxn>
                  <a:cxn ang="0">
                    <a:pos x="167" y="70"/>
                  </a:cxn>
                  <a:cxn ang="0">
                    <a:pos x="162" y="85"/>
                  </a:cxn>
                  <a:cxn ang="0">
                    <a:pos x="152" y="101"/>
                  </a:cxn>
                  <a:cxn ang="0">
                    <a:pos x="141" y="114"/>
                  </a:cxn>
                  <a:cxn ang="0">
                    <a:pos x="128" y="123"/>
                  </a:cxn>
                  <a:cxn ang="0">
                    <a:pos x="129" y="123"/>
                  </a:cxn>
                  <a:cxn ang="0">
                    <a:pos x="131" y="125"/>
                  </a:cxn>
                </a:cxnLst>
                <a:rect l="0" t="0" r="r" b="b"/>
                <a:pathLst>
                  <a:path w="171" h="125">
                    <a:moveTo>
                      <a:pt x="16" y="0"/>
                    </a:moveTo>
                    <a:lnTo>
                      <a:pt x="10" y="11"/>
                    </a:lnTo>
                    <a:lnTo>
                      <a:pt x="4" y="23"/>
                    </a:lnTo>
                    <a:lnTo>
                      <a:pt x="2" y="36"/>
                    </a:lnTo>
                    <a:lnTo>
                      <a:pt x="0" y="49"/>
                    </a:lnTo>
                    <a:lnTo>
                      <a:pt x="0" y="59"/>
                    </a:lnTo>
                    <a:lnTo>
                      <a:pt x="2" y="66"/>
                    </a:lnTo>
                    <a:lnTo>
                      <a:pt x="4" y="64"/>
                    </a:lnTo>
                    <a:lnTo>
                      <a:pt x="6" y="61"/>
                    </a:lnTo>
                    <a:lnTo>
                      <a:pt x="4" y="55"/>
                    </a:lnTo>
                    <a:lnTo>
                      <a:pt x="4" y="49"/>
                    </a:lnTo>
                    <a:lnTo>
                      <a:pt x="6" y="38"/>
                    </a:lnTo>
                    <a:lnTo>
                      <a:pt x="8" y="27"/>
                    </a:lnTo>
                    <a:lnTo>
                      <a:pt x="12" y="17"/>
                    </a:lnTo>
                    <a:lnTo>
                      <a:pt x="18" y="8"/>
                    </a:lnTo>
                    <a:lnTo>
                      <a:pt x="18" y="4"/>
                    </a:lnTo>
                    <a:lnTo>
                      <a:pt x="16" y="0"/>
                    </a:lnTo>
                    <a:close/>
                    <a:moveTo>
                      <a:pt x="2" y="68"/>
                    </a:moveTo>
                    <a:lnTo>
                      <a:pt x="2" y="70"/>
                    </a:lnTo>
                    <a:lnTo>
                      <a:pt x="2" y="70"/>
                    </a:lnTo>
                    <a:lnTo>
                      <a:pt x="6" y="70"/>
                    </a:lnTo>
                    <a:lnTo>
                      <a:pt x="8" y="72"/>
                    </a:lnTo>
                    <a:lnTo>
                      <a:pt x="8" y="70"/>
                    </a:lnTo>
                    <a:lnTo>
                      <a:pt x="6" y="70"/>
                    </a:lnTo>
                    <a:lnTo>
                      <a:pt x="4" y="70"/>
                    </a:lnTo>
                    <a:lnTo>
                      <a:pt x="2" y="68"/>
                    </a:lnTo>
                    <a:close/>
                    <a:moveTo>
                      <a:pt x="131" y="125"/>
                    </a:moveTo>
                    <a:lnTo>
                      <a:pt x="145" y="114"/>
                    </a:lnTo>
                    <a:lnTo>
                      <a:pt x="158" y="102"/>
                    </a:lnTo>
                    <a:lnTo>
                      <a:pt x="166" y="87"/>
                    </a:lnTo>
                    <a:lnTo>
                      <a:pt x="171" y="70"/>
                    </a:lnTo>
                    <a:lnTo>
                      <a:pt x="169" y="70"/>
                    </a:lnTo>
                    <a:lnTo>
                      <a:pt x="167" y="70"/>
                    </a:lnTo>
                    <a:lnTo>
                      <a:pt x="162" y="85"/>
                    </a:lnTo>
                    <a:lnTo>
                      <a:pt x="152" y="101"/>
                    </a:lnTo>
                    <a:lnTo>
                      <a:pt x="141" y="114"/>
                    </a:lnTo>
                    <a:lnTo>
                      <a:pt x="128" y="123"/>
                    </a:lnTo>
                    <a:lnTo>
                      <a:pt x="129" y="123"/>
                    </a:lnTo>
                    <a:lnTo>
                      <a:pt x="131" y="125"/>
                    </a:lnTo>
                    <a:close/>
                  </a:path>
                </a:pathLst>
              </a:custGeom>
              <a:solidFill>
                <a:srgbClr val="EC8F7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87" name="Freeform 487"/>
              <p:cNvSpPr>
                <a:spLocks noEditPoints="1"/>
              </p:cNvSpPr>
              <p:nvPr/>
            </p:nvSpPr>
            <p:spPr bwMode="auto">
              <a:xfrm>
                <a:off x="1460" y="1535"/>
                <a:ext cx="167" cy="121"/>
              </a:xfrm>
              <a:custGeom>
                <a:avLst/>
                <a:gdLst/>
                <a:ahLst/>
                <a:cxnLst>
                  <a:cxn ang="0">
                    <a:pos x="16" y="0"/>
                  </a:cxn>
                  <a:cxn ang="0">
                    <a:pos x="8" y="9"/>
                  </a:cxn>
                  <a:cxn ang="0">
                    <a:pos x="4" y="21"/>
                  </a:cxn>
                  <a:cxn ang="0">
                    <a:pos x="2" y="34"/>
                  </a:cxn>
                  <a:cxn ang="0">
                    <a:pos x="0" y="45"/>
                  </a:cxn>
                  <a:cxn ang="0">
                    <a:pos x="0" y="53"/>
                  </a:cxn>
                  <a:cxn ang="0">
                    <a:pos x="2" y="60"/>
                  </a:cxn>
                  <a:cxn ang="0">
                    <a:pos x="4" y="57"/>
                  </a:cxn>
                  <a:cxn ang="0">
                    <a:pos x="4" y="53"/>
                  </a:cxn>
                  <a:cxn ang="0">
                    <a:pos x="4" y="49"/>
                  </a:cxn>
                  <a:cxn ang="0">
                    <a:pos x="4" y="45"/>
                  </a:cxn>
                  <a:cxn ang="0">
                    <a:pos x="6" y="36"/>
                  </a:cxn>
                  <a:cxn ang="0">
                    <a:pos x="8" y="24"/>
                  </a:cxn>
                  <a:cxn ang="0">
                    <a:pos x="10" y="15"/>
                  </a:cxn>
                  <a:cxn ang="0">
                    <a:pos x="16" y="7"/>
                  </a:cxn>
                  <a:cxn ang="0">
                    <a:pos x="16" y="4"/>
                  </a:cxn>
                  <a:cxn ang="0">
                    <a:pos x="16" y="0"/>
                  </a:cxn>
                  <a:cxn ang="0">
                    <a:pos x="2" y="66"/>
                  </a:cxn>
                  <a:cxn ang="0">
                    <a:pos x="2" y="66"/>
                  </a:cxn>
                  <a:cxn ang="0">
                    <a:pos x="4" y="66"/>
                  </a:cxn>
                  <a:cxn ang="0">
                    <a:pos x="6" y="68"/>
                  </a:cxn>
                  <a:cxn ang="0">
                    <a:pos x="8" y="68"/>
                  </a:cxn>
                  <a:cxn ang="0">
                    <a:pos x="8" y="68"/>
                  </a:cxn>
                  <a:cxn ang="0">
                    <a:pos x="8" y="68"/>
                  </a:cxn>
                  <a:cxn ang="0">
                    <a:pos x="8" y="68"/>
                  </a:cxn>
                  <a:cxn ang="0">
                    <a:pos x="6" y="68"/>
                  </a:cxn>
                  <a:cxn ang="0">
                    <a:pos x="6" y="68"/>
                  </a:cxn>
                  <a:cxn ang="0">
                    <a:pos x="6" y="66"/>
                  </a:cxn>
                  <a:cxn ang="0">
                    <a:pos x="6" y="66"/>
                  </a:cxn>
                  <a:cxn ang="0">
                    <a:pos x="4" y="66"/>
                  </a:cxn>
                  <a:cxn ang="0">
                    <a:pos x="2" y="66"/>
                  </a:cxn>
                  <a:cxn ang="0">
                    <a:pos x="127" y="119"/>
                  </a:cxn>
                  <a:cxn ang="0">
                    <a:pos x="141" y="110"/>
                  </a:cxn>
                  <a:cxn ang="0">
                    <a:pos x="152" y="97"/>
                  </a:cxn>
                  <a:cxn ang="0">
                    <a:pos x="162" y="83"/>
                  </a:cxn>
                  <a:cxn ang="0">
                    <a:pos x="167" y="66"/>
                  </a:cxn>
                  <a:cxn ang="0">
                    <a:pos x="165" y="66"/>
                  </a:cxn>
                  <a:cxn ang="0">
                    <a:pos x="164" y="66"/>
                  </a:cxn>
                  <a:cxn ang="0">
                    <a:pos x="158" y="81"/>
                  </a:cxn>
                  <a:cxn ang="0">
                    <a:pos x="148" y="97"/>
                  </a:cxn>
                  <a:cxn ang="0">
                    <a:pos x="137" y="108"/>
                  </a:cxn>
                  <a:cxn ang="0">
                    <a:pos x="124" y="117"/>
                  </a:cxn>
                  <a:cxn ang="0">
                    <a:pos x="126" y="119"/>
                  </a:cxn>
                  <a:cxn ang="0">
                    <a:pos x="127" y="119"/>
                  </a:cxn>
                </a:cxnLst>
                <a:rect l="0" t="0" r="r" b="b"/>
                <a:pathLst>
                  <a:path w="167" h="119">
                    <a:moveTo>
                      <a:pt x="16" y="0"/>
                    </a:moveTo>
                    <a:lnTo>
                      <a:pt x="8" y="9"/>
                    </a:lnTo>
                    <a:lnTo>
                      <a:pt x="4" y="21"/>
                    </a:lnTo>
                    <a:lnTo>
                      <a:pt x="2" y="34"/>
                    </a:lnTo>
                    <a:lnTo>
                      <a:pt x="0" y="45"/>
                    </a:lnTo>
                    <a:lnTo>
                      <a:pt x="0" y="53"/>
                    </a:lnTo>
                    <a:lnTo>
                      <a:pt x="2" y="60"/>
                    </a:lnTo>
                    <a:lnTo>
                      <a:pt x="4" y="57"/>
                    </a:lnTo>
                    <a:lnTo>
                      <a:pt x="4" y="53"/>
                    </a:lnTo>
                    <a:lnTo>
                      <a:pt x="4" y="49"/>
                    </a:lnTo>
                    <a:lnTo>
                      <a:pt x="4" y="45"/>
                    </a:lnTo>
                    <a:lnTo>
                      <a:pt x="6" y="36"/>
                    </a:lnTo>
                    <a:lnTo>
                      <a:pt x="8" y="24"/>
                    </a:lnTo>
                    <a:lnTo>
                      <a:pt x="10" y="15"/>
                    </a:lnTo>
                    <a:lnTo>
                      <a:pt x="16" y="7"/>
                    </a:lnTo>
                    <a:lnTo>
                      <a:pt x="16" y="4"/>
                    </a:lnTo>
                    <a:lnTo>
                      <a:pt x="16" y="0"/>
                    </a:lnTo>
                    <a:close/>
                    <a:moveTo>
                      <a:pt x="2" y="66"/>
                    </a:moveTo>
                    <a:lnTo>
                      <a:pt x="2" y="66"/>
                    </a:lnTo>
                    <a:lnTo>
                      <a:pt x="4" y="66"/>
                    </a:lnTo>
                    <a:lnTo>
                      <a:pt x="6" y="68"/>
                    </a:lnTo>
                    <a:lnTo>
                      <a:pt x="8" y="68"/>
                    </a:lnTo>
                    <a:lnTo>
                      <a:pt x="8" y="68"/>
                    </a:lnTo>
                    <a:lnTo>
                      <a:pt x="8" y="68"/>
                    </a:lnTo>
                    <a:lnTo>
                      <a:pt x="8" y="68"/>
                    </a:lnTo>
                    <a:lnTo>
                      <a:pt x="6" y="68"/>
                    </a:lnTo>
                    <a:lnTo>
                      <a:pt x="6" y="68"/>
                    </a:lnTo>
                    <a:lnTo>
                      <a:pt x="6" y="66"/>
                    </a:lnTo>
                    <a:lnTo>
                      <a:pt x="6" y="66"/>
                    </a:lnTo>
                    <a:lnTo>
                      <a:pt x="4" y="66"/>
                    </a:lnTo>
                    <a:lnTo>
                      <a:pt x="2" y="66"/>
                    </a:lnTo>
                    <a:close/>
                    <a:moveTo>
                      <a:pt x="127" y="119"/>
                    </a:moveTo>
                    <a:lnTo>
                      <a:pt x="141" y="110"/>
                    </a:lnTo>
                    <a:lnTo>
                      <a:pt x="152" y="97"/>
                    </a:lnTo>
                    <a:lnTo>
                      <a:pt x="162" y="83"/>
                    </a:lnTo>
                    <a:lnTo>
                      <a:pt x="167" y="66"/>
                    </a:lnTo>
                    <a:lnTo>
                      <a:pt x="165" y="66"/>
                    </a:lnTo>
                    <a:lnTo>
                      <a:pt x="164" y="66"/>
                    </a:lnTo>
                    <a:lnTo>
                      <a:pt x="158" y="81"/>
                    </a:lnTo>
                    <a:lnTo>
                      <a:pt x="148" y="97"/>
                    </a:lnTo>
                    <a:lnTo>
                      <a:pt x="137" y="108"/>
                    </a:lnTo>
                    <a:lnTo>
                      <a:pt x="124" y="117"/>
                    </a:lnTo>
                    <a:lnTo>
                      <a:pt x="126" y="119"/>
                    </a:lnTo>
                    <a:lnTo>
                      <a:pt x="127" y="119"/>
                    </a:lnTo>
                    <a:close/>
                  </a:path>
                </a:pathLst>
              </a:custGeom>
              <a:solidFill>
                <a:srgbClr val="EC917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88" name="Freeform 488"/>
              <p:cNvSpPr>
                <a:spLocks noEditPoints="1"/>
              </p:cNvSpPr>
              <p:nvPr/>
            </p:nvSpPr>
            <p:spPr bwMode="auto">
              <a:xfrm>
                <a:off x="1463" y="1539"/>
                <a:ext cx="161" cy="117"/>
              </a:xfrm>
              <a:custGeom>
                <a:avLst/>
                <a:gdLst/>
                <a:ahLst/>
                <a:cxnLst>
                  <a:cxn ang="0">
                    <a:pos x="14" y="0"/>
                  </a:cxn>
                  <a:cxn ang="0">
                    <a:pos x="8" y="9"/>
                  </a:cxn>
                  <a:cxn ang="0">
                    <a:pos x="4" y="19"/>
                  </a:cxn>
                  <a:cxn ang="0">
                    <a:pos x="2" y="30"/>
                  </a:cxn>
                  <a:cxn ang="0">
                    <a:pos x="0" y="41"/>
                  </a:cxn>
                  <a:cxn ang="0">
                    <a:pos x="0" y="47"/>
                  </a:cxn>
                  <a:cxn ang="0">
                    <a:pos x="2" y="53"/>
                  </a:cxn>
                  <a:cxn ang="0">
                    <a:pos x="2" y="49"/>
                  </a:cxn>
                  <a:cxn ang="0">
                    <a:pos x="4" y="45"/>
                  </a:cxn>
                  <a:cxn ang="0">
                    <a:pos x="4" y="43"/>
                  </a:cxn>
                  <a:cxn ang="0">
                    <a:pos x="4" y="41"/>
                  </a:cxn>
                  <a:cxn ang="0">
                    <a:pos x="4" y="34"/>
                  </a:cxn>
                  <a:cxn ang="0">
                    <a:pos x="6" y="24"/>
                  </a:cxn>
                  <a:cxn ang="0">
                    <a:pos x="10" y="15"/>
                  </a:cxn>
                  <a:cxn ang="0">
                    <a:pos x="12" y="7"/>
                  </a:cxn>
                  <a:cxn ang="0">
                    <a:pos x="14" y="3"/>
                  </a:cxn>
                  <a:cxn ang="0">
                    <a:pos x="14" y="0"/>
                  </a:cxn>
                  <a:cxn ang="0">
                    <a:pos x="2" y="62"/>
                  </a:cxn>
                  <a:cxn ang="0">
                    <a:pos x="4" y="62"/>
                  </a:cxn>
                  <a:cxn ang="0">
                    <a:pos x="4" y="64"/>
                  </a:cxn>
                  <a:cxn ang="0">
                    <a:pos x="6" y="64"/>
                  </a:cxn>
                  <a:cxn ang="0">
                    <a:pos x="8" y="66"/>
                  </a:cxn>
                  <a:cxn ang="0">
                    <a:pos x="8" y="64"/>
                  </a:cxn>
                  <a:cxn ang="0">
                    <a:pos x="8" y="64"/>
                  </a:cxn>
                  <a:cxn ang="0">
                    <a:pos x="6" y="64"/>
                  </a:cxn>
                  <a:cxn ang="0">
                    <a:pos x="4" y="64"/>
                  </a:cxn>
                  <a:cxn ang="0">
                    <a:pos x="4" y="64"/>
                  </a:cxn>
                  <a:cxn ang="0">
                    <a:pos x="4" y="62"/>
                  </a:cxn>
                  <a:cxn ang="0">
                    <a:pos x="4" y="62"/>
                  </a:cxn>
                  <a:cxn ang="0">
                    <a:pos x="4" y="62"/>
                  </a:cxn>
                  <a:cxn ang="0">
                    <a:pos x="2" y="62"/>
                  </a:cxn>
                  <a:cxn ang="0">
                    <a:pos x="124" y="115"/>
                  </a:cxn>
                  <a:cxn ang="0">
                    <a:pos x="137" y="106"/>
                  </a:cxn>
                  <a:cxn ang="0">
                    <a:pos x="148" y="93"/>
                  </a:cxn>
                  <a:cxn ang="0">
                    <a:pos x="158" y="77"/>
                  </a:cxn>
                  <a:cxn ang="0">
                    <a:pos x="163" y="62"/>
                  </a:cxn>
                  <a:cxn ang="0">
                    <a:pos x="162" y="62"/>
                  </a:cxn>
                  <a:cxn ang="0">
                    <a:pos x="160" y="62"/>
                  </a:cxn>
                  <a:cxn ang="0">
                    <a:pos x="154" y="77"/>
                  </a:cxn>
                  <a:cxn ang="0">
                    <a:pos x="144" y="93"/>
                  </a:cxn>
                  <a:cxn ang="0">
                    <a:pos x="133" y="104"/>
                  </a:cxn>
                  <a:cxn ang="0">
                    <a:pos x="120" y="111"/>
                  </a:cxn>
                  <a:cxn ang="0">
                    <a:pos x="122" y="113"/>
                  </a:cxn>
                  <a:cxn ang="0">
                    <a:pos x="124" y="115"/>
                  </a:cxn>
                </a:cxnLst>
                <a:rect l="0" t="0" r="r" b="b"/>
                <a:pathLst>
                  <a:path w="163" h="115">
                    <a:moveTo>
                      <a:pt x="14" y="0"/>
                    </a:moveTo>
                    <a:lnTo>
                      <a:pt x="8" y="9"/>
                    </a:lnTo>
                    <a:lnTo>
                      <a:pt x="4" y="19"/>
                    </a:lnTo>
                    <a:lnTo>
                      <a:pt x="2" y="30"/>
                    </a:lnTo>
                    <a:lnTo>
                      <a:pt x="0" y="41"/>
                    </a:lnTo>
                    <a:lnTo>
                      <a:pt x="0" y="47"/>
                    </a:lnTo>
                    <a:lnTo>
                      <a:pt x="2" y="53"/>
                    </a:lnTo>
                    <a:lnTo>
                      <a:pt x="2" y="49"/>
                    </a:lnTo>
                    <a:lnTo>
                      <a:pt x="4" y="45"/>
                    </a:lnTo>
                    <a:lnTo>
                      <a:pt x="4" y="43"/>
                    </a:lnTo>
                    <a:lnTo>
                      <a:pt x="4" y="41"/>
                    </a:lnTo>
                    <a:lnTo>
                      <a:pt x="4" y="34"/>
                    </a:lnTo>
                    <a:lnTo>
                      <a:pt x="6" y="24"/>
                    </a:lnTo>
                    <a:lnTo>
                      <a:pt x="10" y="15"/>
                    </a:lnTo>
                    <a:lnTo>
                      <a:pt x="12" y="7"/>
                    </a:lnTo>
                    <a:lnTo>
                      <a:pt x="14" y="3"/>
                    </a:lnTo>
                    <a:lnTo>
                      <a:pt x="14" y="0"/>
                    </a:lnTo>
                    <a:close/>
                    <a:moveTo>
                      <a:pt x="2" y="62"/>
                    </a:moveTo>
                    <a:lnTo>
                      <a:pt x="4" y="62"/>
                    </a:lnTo>
                    <a:lnTo>
                      <a:pt x="4" y="64"/>
                    </a:lnTo>
                    <a:lnTo>
                      <a:pt x="6" y="64"/>
                    </a:lnTo>
                    <a:lnTo>
                      <a:pt x="8" y="66"/>
                    </a:lnTo>
                    <a:lnTo>
                      <a:pt x="8" y="64"/>
                    </a:lnTo>
                    <a:lnTo>
                      <a:pt x="8" y="64"/>
                    </a:lnTo>
                    <a:lnTo>
                      <a:pt x="6" y="64"/>
                    </a:lnTo>
                    <a:lnTo>
                      <a:pt x="4" y="64"/>
                    </a:lnTo>
                    <a:lnTo>
                      <a:pt x="4" y="64"/>
                    </a:lnTo>
                    <a:lnTo>
                      <a:pt x="4" y="62"/>
                    </a:lnTo>
                    <a:lnTo>
                      <a:pt x="4" y="62"/>
                    </a:lnTo>
                    <a:lnTo>
                      <a:pt x="4" y="62"/>
                    </a:lnTo>
                    <a:lnTo>
                      <a:pt x="2" y="62"/>
                    </a:lnTo>
                    <a:close/>
                    <a:moveTo>
                      <a:pt x="124" y="115"/>
                    </a:moveTo>
                    <a:lnTo>
                      <a:pt x="137" y="106"/>
                    </a:lnTo>
                    <a:lnTo>
                      <a:pt x="148" y="93"/>
                    </a:lnTo>
                    <a:lnTo>
                      <a:pt x="158" y="77"/>
                    </a:lnTo>
                    <a:lnTo>
                      <a:pt x="163" y="62"/>
                    </a:lnTo>
                    <a:lnTo>
                      <a:pt x="162" y="62"/>
                    </a:lnTo>
                    <a:lnTo>
                      <a:pt x="160" y="62"/>
                    </a:lnTo>
                    <a:lnTo>
                      <a:pt x="154" y="77"/>
                    </a:lnTo>
                    <a:lnTo>
                      <a:pt x="144" y="93"/>
                    </a:lnTo>
                    <a:lnTo>
                      <a:pt x="133" y="104"/>
                    </a:lnTo>
                    <a:lnTo>
                      <a:pt x="120" y="111"/>
                    </a:lnTo>
                    <a:lnTo>
                      <a:pt x="122" y="113"/>
                    </a:lnTo>
                    <a:lnTo>
                      <a:pt x="124" y="115"/>
                    </a:lnTo>
                    <a:close/>
                  </a:path>
                </a:pathLst>
              </a:custGeom>
              <a:solidFill>
                <a:srgbClr val="ED937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89" name="Freeform 489"/>
              <p:cNvSpPr>
                <a:spLocks noEditPoints="1"/>
              </p:cNvSpPr>
              <p:nvPr/>
            </p:nvSpPr>
            <p:spPr bwMode="auto">
              <a:xfrm>
                <a:off x="1464" y="1542"/>
                <a:ext cx="160" cy="110"/>
              </a:xfrm>
              <a:custGeom>
                <a:avLst/>
                <a:gdLst/>
                <a:ahLst/>
                <a:cxnLst>
                  <a:cxn ang="0">
                    <a:pos x="12" y="0"/>
                  </a:cxn>
                  <a:cxn ang="0">
                    <a:pos x="6" y="8"/>
                  </a:cxn>
                  <a:cxn ang="0">
                    <a:pos x="4" y="17"/>
                  </a:cxn>
                  <a:cxn ang="0">
                    <a:pos x="2" y="29"/>
                  </a:cxn>
                  <a:cxn ang="0">
                    <a:pos x="0" y="38"/>
                  </a:cxn>
                  <a:cxn ang="0">
                    <a:pos x="0" y="42"/>
                  </a:cxn>
                  <a:cxn ang="0">
                    <a:pos x="0" y="46"/>
                  </a:cxn>
                  <a:cxn ang="0">
                    <a:pos x="2" y="42"/>
                  </a:cxn>
                  <a:cxn ang="0">
                    <a:pos x="4" y="36"/>
                  </a:cxn>
                  <a:cxn ang="0">
                    <a:pos x="6" y="23"/>
                  </a:cxn>
                  <a:cxn ang="0">
                    <a:pos x="10" y="10"/>
                  </a:cxn>
                  <a:cxn ang="0">
                    <a:pos x="10" y="4"/>
                  </a:cxn>
                  <a:cxn ang="0">
                    <a:pos x="12" y="0"/>
                  </a:cxn>
                  <a:cxn ang="0">
                    <a:pos x="4" y="61"/>
                  </a:cxn>
                  <a:cxn ang="0">
                    <a:pos x="4" y="61"/>
                  </a:cxn>
                  <a:cxn ang="0">
                    <a:pos x="4" y="61"/>
                  </a:cxn>
                  <a:cxn ang="0">
                    <a:pos x="6" y="63"/>
                  </a:cxn>
                  <a:cxn ang="0">
                    <a:pos x="8" y="63"/>
                  </a:cxn>
                  <a:cxn ang="0">
                    <a:pos x="8" y="63"/>
                  </a:cxn>
                  <a:cxn ang="0">
                    <a:pos x="8" y="61"/>
                  </a:cxn>
                  <a:cxn ang="0">
                    <a:pos x="6" y="61"/>
                  </a:cxn>
                  <a:cxn ang="0">
                    <a:pos x="4" y="61"/>
                  </a:cxn>
                  <a:cxn ang="0">
                    <a:pos x="120" y="110"/>
                  </a:cxn>
                  <a:cxn ang="0">
                    <a:pos x="133" y="101"/>
                  </a:cxn>
                  <a:cxn ang="0">
                    <a:pos x="144" y="90"/>
                  </a:cxn>
                  <a:cxn ang="0">
                    <a:pos x="154" y="74"/>
                  </a:cxn>
                  <a:cxn ang="0">
                    <a:pos x="160" y="59"/>
                  </a:cxn>
                  <a:cxn ang="0">
                    <a:pos x="158" y="59"/>
                  </a:cxn>
                  <a:cxn ang="0">
                    <a:pos x="156" y="59"/>
                  </a:cxn>
                  <a:cxn ang="0">
                    <a:pos x="150" y="74"/>
                  </a:cxn>
                  <a:cxn ang="0">
                    <a:pos x="141" y="88"/>
                  </a:cxn>
                  <a:cxn ang="0">
                    <a:pos x="129" y="99"/>
                  </a:cxn>
                  <a:cxn ang="0">
                    <a:pos x="116" y="108"/>
                  </a:cxn>
                  <a:cxn ang="0">
                    <a:pos x="118" y="108"/>
                  </a:cxn>
                  <a:cxn ang="0">
                    <a:pos x="120" y="110"/>
                  </a:cxn>
                </a:cxnLst>
                <a:rect l="0" t="0" r="r" b="b"/>
                <a:pathLst>
                  <a:path w="160" h="110">
                    <a:moveTo>
                      <a:pt x="12" y="0"/>
                    </a:moveTo>
                    <a:lnTo>
                      <a:pt x="6" y="8"/>
                    </a:lnTo>
                    <a:lnTo>
                      <a:pt x="4" y="17"/>
                    </a:lnTo>
                    <a:lnTo>
                      <a:pt x="2" y="29"/>
                    </a:lnTo>
                    <a:lnTo>
                      <a:pt x="0" y="38"/>
                    </a:lnTo>
                    <a:lnTo>
                      <a:pt x="0" y="42"/>
                    </a:lnTo>
                    <a:lnTo>
                      <a:pt x="0" y="46"/>
                    </a:lnTo>
                    <a:lnTo>
                      <a:pt x="2" y="42"/>
                    </a:lnTo>
                    <a:lnTo>
                      <a:pt x="4" y="36"/>
                    </a:lnTo>
                    <a:lnTo>
                      <a:pt x="6" y="23"/>
                    </a:lnTo>
                    <a:lnTo>
                      <a:pt x="10" y="10"/>
                    </a:lnTo>
                    <a:lnTo>
                      <a:pt x="10" y="4"/>
                    </a:lnTo>
                    <a:lnTo>
                      <a:pt x="12" y="0"/>
                    </a:lnTo>
                    <a:close/>
                    <a:moveTo>
                      <a:pt x="4" y="61"/>
                    </a:moveTo>
                    <a:lnTo>
                      <a:pt x="4" y="61"/>
                    </a:lnTo>
                    <a:lnTo>
                      <a:pt x="4" y="61"/>
                    </a:lnTo>
                    <a:lnTo>
                      <a:pt x="6" y="63"/>
                    </a:lnTo>
                    <a:lnTo>
                      <a:pt x="8" y="63"/>
                    </a:lnTo>
                    <a:lnTo>
                      <a:pt x="8" y="63"/>
                    </a:lnTo>
                    <a:lnTo>
                      <a:pt x="8" y="61"/>
                    </a:lnTo>
                    <a:lnTo>
                      <a:pt x="6" y="61"/>
                    </a:lnTo>
                    <a:lnTo>
                      <a:pt x="4" y="61"/>
                    </a:lnTo>
                    <a:close/>
                    <a:moveTo>
                      <a:pt x="120" y="110"/>
                    </a:moveTo>
                    <a:lnTo>
                      <a:pt x="133" y="101"/>
                    </a:lnTo>
                    <a:lnTo>
                      <a:pt x="144" y="90"/>
                    </a:lnTo>
                    <a:lnTo>
                      <a:pt x="154" y="74"/>
                    </a:lnTo>
                    <a:lnTo>
                      <a:pt x="160" y="59"/>
                    </a:lnTo>
                    <a:lnTo>
                      <a:pt x="158" y="59"/>
                    </a:lnTo>
                    <a:lnTo>
                      <a:pt x="156" y="59"/>
                    </a:lnTo>
                    <a:lnTo>
                      <a:pt x="150" y="74"/>
                    </a:lnTo>
                    <a:lnTo>
                      <a:pt x="141" y="88"/>
                    </a:lnTo>
                    <a:lnTo>
                      <a:pt x="129" y="99"/>
                    </a:lnTo>
                    <a:lnTo>
                      <a:pt x="116" y="108"/>
                    </a:lnTo>
                    <a:lnTo>
                      <a:pt x="118" y="108"/>
                    </a:lnTo>
                    <a:lnTo>
                      <a:pt x="120" y="110"/>
                    </a:lnTo>
                    <a:close/>
                  </a:path>
                </a:pathLst>
              </a:custGeom>
              <a:solidFill>
                <a:srgbClr val="ED958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90" name="Freeform 490"/>
              <p:cNvSpPr>
                <a:spLocks noEditPoints="1"/>
              </p:cNvSpPr>
              <p:nvPr/>
            </p:nvSpPr>
            <p:spPr bwMode="auto">
              <a:xfrm>
                <a:off x="1467" y="1546"/>
                <a:ext cx="156" cy="104"/>
              </a:xfrm>
              <a:custGeom>
                <a:avLst/>
                <a:gdLst/>
                <a:ahLst/>
                <a:cxnLst>
                  <a:cxn ang="0">
                    <a:pos x="8" y="0"/>
                  </a:cxn>
                  <a:cxn ang="0">
                    <a:pos x="6" y="8"/>
                  </a:cxn>
                  <a:cxn ang="0">
                    <a:pos x="2" y="17"/>
                  </a:cxn>
                  <a:cxn ang="0">
                    <a:pos x="0" y="27"/>
                  </a:cxn>
                  <a:cxn ang="0">
                    <a:pos x="0" y="34"/>
                  </a:cxn>
                  <a:cxn ang="0">
                    <a:pos x="0" y="36"/>
                  </a:cxn>
                  <a:cxn ang="0">
                    <a:pos x="0" y="38"/>
                  </a:cxn>
                  <a:cxn ang="0">
                    <a:pos x="4" y="31"/>
                  </a:cxn>
                  <a:cxn ang="0">
                    <a:pos x="6" y="23"/>
                  </a:cxn>
                  <a:cxn ang="0">
                    <a:pos x="6" y="19"/>
                  </a:cxn>
                  <a:cxn ang="0">
                    <a:pos x="6" y="17"/>
                  </a:cxn>
                  <a:cxn ang="0">
                    <a:pos x="8" y="8"/>
                  </a:cxn>
                  <a:cxn ang="0">
                    <a:pos x="8" y="0"/>
                  </a:cxn>
                  <a:cxn ang="0">
                    <a:pos x="4" y="57"/>
                  </a:cxn>
                  <a:cxn ang="0">
                    <a:pos x="4" y="57"/>
                  </a:cxn>
                  <a:cxn ang="0">
                    <a:pos x="4" y="59"/>
                  </a:cxn>
                  <a:cxn ang="0">
                    <a:pos x="6" y="59"/>
                  </a:cxn>
                  <a:cxn ang="0">
                    <a:pos x="8" y="59"/>
                  </a:cxn>
                  <a:cxn ang="0">
                    <a:pos x="8" y="59"/>
                  </a:cxn>
                  <a:cxn ang="0">
                    <a:pos x="8" y="57"/>
                  </a:cxn>
                  <a:cxn ang="0">
                    <a:pos x="8" y="57"/>
                  </a:cxn>
                  <a:cxn ang="0">
                    <a:pos x="6" y="57"/>
                  </a:cxn>
                  <a:cxn ang="0">
                    <a:pos x="4" y="57"/>
                  </a:cxn>
                  <a:cxn ang="0">
                    <a:pos x="4" y="57"/>
                  </a:cxn>
                  <a:cxn ang="0">
                    <a:pos x="116" y="104"/>
                  </a:cxn>
                  <a:cxn ang="0">
                    <a:pos x="129" y="97"/>
                  </a:cxn>
                  <a:cxn ang="0">
                    <a:pos x="140" y="86"/>
                  </a:cxn>
                  <a:cxn ang="0">
                    <a:pos x="150" y="70"/>
                  </a:cxn>
                  <a:cxn ang="0">
                    <a:pos x="156" y="55"/>
                  </a:cxn>
                  <a:cxn ang="0">
                    <a:pos x="154" y="55"/>
                  </a:cxn>
                  <a:cxn ang="0">
                    <a:pos x="152" y="55"/>
                  </a:cxn>
                  <a:cxn ang="0">
                    <a:pos x="146" y="70"/>
                  </a:cxn>
                  <a:cxn ang="0">
                    <a:pos x="137" y="84"/>
                  </a:cxn>
                  <a:cxn ang="0">
                    <a:pos x="125" y="95"/>
                  </a:cxn>
                  <a:cxn ang="0">
                    <a:pos x="112" y="103"/>
                  </a:cxn>
                  <a:cxn ang="0">
                    <a:pos x="114" y="104"/>
                  </a:cxn>
                  <a:cxn ang="0">
                    <a:pos x="116" y="104"/>
                  </a:cxn>
                </a:cxnLst>
                <a:rect l="0" t="0" r="r" b="b"/>
                <a:pathLst>
                  <a:path w="156" h="104">
                    <a:moveTo>
                      <a:pt x="8" y="0"/>
                    </a:moveTo>
                    <a:lnTo>
                      <a:pt x="6" y="8"/>
                    </a:lnTo>
                    <a:lnTo>
                      <a:pt x="2" y="17"/>
                    </a:lnTo>
                    <a:lnTo>
                      <a:pt x="0" y="27"/>
                    </a:lnTo>
                    <a:lnTo>
                      <a:pt x="0" y="34"/>
                    </a:lnTo>
                    <a:lnTo>
                      <a:pt x="0" y="36"/>
                    </a:lnTo>
                    <a:lnTo>
                      <a:pt x="0" y="38"/>
                    </a:lnTo>
                    <a:lnTo>
                      <a:pt x="4" y="31"/>
                    </a:lnTo>
                    <a:lnTo>
                      <a:pt x="6" y="23"/>
                    </a:lnTo>
                    <a:lnTo>
                      <a:pt x="6" y="19"/>
                    </a:lnTo>
                    <a:lnTo>
                      <a:pt x="6" y="17"/>
                    </a:lnTo>
                    <a:lnTo>
                      <a:pt x="8" y="8"/>
                    </a:lnTo>
                    <a:lnTo>
                      <a:pt x="8" y="0"/>
                    </a:lnTo>
                    <a:close/>
                    <a:moveTo>
                      <a:pt x="4" y="57"/>
                    </a:moveTo>
                    <a:lnTo>
                      <a:pt x="4" y="57"/>
                    </a:lnTo>
                    <a:lnTo>
                      <a:pt x="4" y="59"/>
                    </a:lnTo>
                    <a:lnTo>
                      <a:pt x="6" y="59"/>
                    </a:lnTo>
                    <a:lnTo>
                      <a:pt x="8" y="59"/>
                    </a:lnTo>
                    <a:lnTo>
                      <a:pt x="8" y="59"/>
                    </a:lnTo>
                    <a:lnTo>
                      <a:pt x="8" y="57"/>
                    </a:lnTo>
                    <a:lnTo>
                      <a:pt x="8" y="57"/>
                    </a:lnTo>
                    <a:lnTo>
                      <a:pt x="6" y="57"/>
                    </a:lnTo>
                    <a:lnTo>
                      <a:pt x="4" y="57"/>
                    </a:lnTo>
                    <a:lnTo>
                      <a:pt x="4" y="57"/>
                    </a:lnTo>
                    <a:close/>
                    <a:moveTo>
                      <a:pt x="116" y="104"/>
                    </a:moveTo>
                    <a:lnTo>
                      <a:pt x="129" y="97"/>
                    </a:lnTo>
                    <a:lnTo>
                      <a:pt x="140" y="86"/>
                    </a:lnTo>
                    <a:lnTo>
                      <a:pt x="150" y="70"/>
                    </a:lnTo>
                    <a:lnTo>
                      <a:pt x="156" y="55"/>
                    </a:lnTo>
                    <a:lnTo>
                      <a:pt x="154" y="55"/>
                    </a:lnTo>
                    <a:lnTo>
                      <a:pt x="152" y="55"/>
                    </a:lnTo>
                    <a:lnTo>
                      <a:pt x="146" y="70"/>
                    </a:lnTo>
                    <a:lnTo>
                      <a:pt x="137" y="84"/>
                    </a:lnTo>
                    <a:lnTo>
                      <a:pt x="125" y="95"/>
                    </a:lnTo>
                    <a:lnTo>
                      <a:pt x="112" y="103"/>
                    </a:lnTo>
                    <a:lnTo>
                      <a:pt x="114" y="104"/>
                    </a:lnTo>
                    <a:lnTo>
                      <a:pt x="116" y="104"/>
                    </a:lnTo>
                    <a:close/>
                  </a:path>
                </a:pathLst>
              </a:custGeom>
              <a:solidFill>
                <a:srgbClr val="ED978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91" name="Freeform 491"/>
              <p:cNvSpPr>
                <a:spLocks noEditPoints="1"/>
              </p:cNvSpPr>
              <p:nvPr/>
            </p:nvSpPr>
            <p:spPr bwMode="auto">
              <a:xfrm>
                <a:off x="1468" y="1552"/>
                <a:ext cx="152" cy="98"/>
              </a:xfrm>
              <a:custGeom>
                <a:avLst/>
                <a:gdLst/>
                <a:ahLst/>
                <a:cxnLst>
                  <a:cxn ang="0">
                    <a:pos x="6" y="0"/>
                  </a:cxn>
                  <a:cxn ang="0">
                    <a:pos x="2" y="13"/>
                  </a:cxn>
                  <a:cxn ang="0">
                    <a:pos x="0" y="26"/>
                  </a:cxn>
                  <a:cxn ang="0">
                    <a:pos x="4" y="13"/>
                  </a:cxn>
                  <a:cxn ang="0">
                    <a:pos x="6" y="0"/>
                  </a:cxn>
                  <a:cxn ang="0">
                    <a:pos x="4" y="51"/>
                  </a:cxn>
                  <a:cxn ang="0">
                    <a:pos x="4" y="53"/>
                  </a:cxn>
                  <a:cxn ang="0">
                    <a:pos x="4" y="53"/>
                  </a:cxn>
                  <a:cxn ang="0">
                    <a:pos x="6" y="53"/>
                  </a:cxn>
                  <a:cxn ang="0">
                    <a:pos x="9" y="55"/>
                  </a:cxn>
                  <a:cxn ang="0">
                    <a:pos x="8" y="53"/>
                  </a:cxn>
                  <a:cxn ang="0">
                    <a:pos x="8" y="53"/>
                  </a:cxn>
                  <a:cxn ang="0">
                    <a:pos x="6" y="51"/>
                  </a:cxn>
                  <a:cxn ang="0">
                    <a:pos x="4" y="51"/>
                  </a:cxn>
                  <a:cxn ang="0">
                    <a:pos x="4" y="51"/>
                  </a:cxn>
                  <a:cxn ang="0">
                    <a:pos x="4" y="51"/>
                  </a:cxn>
                  <a:cxn ang="0">
                    <a:pos x="112" y="98"/>
                  </a:cxn>
                  <a:cxn ang="0">
                    <a:pos x="125" y="89"/>
                  </a:cxn>
                  <a:cxn ang="0">
                    <a:pos x="137" y="78"/>
                  </a:cxn>
                  <a:cxn ang="0">
                    <a:pos x="146" y="64"/>
                  </a:cxn>
                  <a:cxn ang="0">
                    <a:pos x="152" y="49"/>
                  </a:cxn>
                  <a:cxn ang="0">
                    <a:pos x="150" y="49"/>
                  </a:cxn>
                  <a:cxn ang="0">
                    <a:pos x="148" y="51"/>
                  </a:cxn>
                  <a:cxn ang="0">
                    <a:pos x="142" y="64"/>
                  </a:cxn>
                  <a:cxn ang="0">
                    <a:pos x="133" y="78"/>
                  </a:cxn>
                  <a:cxn ang="0">
                    <a:pos x="121" y="89"/>
                  </a:cxn>
                  <a:cxn ang="0">
                    <a:pos x="108" y="97"/>
                  </a:cxn>
                  <a:cxn ang="0">
                    <a:pos x="110" y="97"/>
                  </a:cxn>
                  <a:cxn ang="0">
                    <a:pos x="112" y="98"/>
                  </a:cxn>
                </a:cxnLst>
                <a:rect l="0" t="0" r="r" b="b"/>
                <a:pathLst>
                  <a:path w="152" h="98">
                    <a:moveTo>
                      <a:pt x="6" y="0"/>
                    </a:moveTo>
                    <a:lnTo>
                      <a:pt x="2" y="13"/>
                    </a:lnTo>
                    <a:lnTo>
                      <a:pt x="0" y="26"/>
                    </a:lnTo>
                    <a:lnTo>
                      <a:pt x="4" y="13"/>
                    </a:lnTo>
                    <a:lnTo>
                      <a:pt x="6" y="0"/>
                    </a:lnTo>
                    <a:close/>
                    <a:moveTo>
                      <a:pt x="4" y="51"/>
                    </a:moveTo>
                    <a:lnTo>
                      <a:pt x="4" y="53"/>
                    </a:lnTo>
                    <a:lnTo>
                      <a:pt x="4" y="53"/>
                    </a:lnTo>
                    <a:lnTo>
                      <a:pt x="6" y="53"/>
                    </a:lnTo>
                    <a:lnTo>
                      <a:pt x="9" y="55"/>
                    </a:lnTo>
                    <a:lnTo>
                      <a:pt x="8" y="53"/>
                    </a:lnTo>
                    <a:lnTo>
                      <a:pt x="8" y="53"/>
                    </a:lnTo>
                    <a:lnTo>
                      <a:pt x="6" y="51"/>
                    </a:lnTo>
                    <a:lnTo>
                      <a:pt x="4" y="51"/>
                    </a:lnTo>
                    <a:lnTo>
                      <a:pt x="4" y="51"/>
                    </a:lnTo>
                    <a:lnTo>
                      <a:pt x="4" y="51"/>
                    </a:lnTo>
                    <a:close/>
                    <a:moveTo>
                      <a:pt x="112" y="98"/>
                    </a:moveTo>
                    <a:lnTo>
                      <a:pt x="125" y="89"/>
                    </a:lnTo>
                    <a:lnTo>
                      <a:pt x="137" y="78"/>
                    </a:lnTo>
                    <a:lnTo>
                      <a:pt x="146" y="64"/>
                    </a:lnTo>
                    <a:lnTo>
                      <a:pt x="152" y="49"/>
                    </a:lnTo>
                    <a:lnTo>
                      <a:pt x="150" y="49"/>
                    </a:lnTo>
                    <a:lnTo>
                      <a:pt x="148" y="51"/>
                    </a:lnTo>
                    <a:lnTo>
                      <a:pt x="142" y="64"/>
                    </a:lnTo>
                    <a:lnTo>
                      <a:pt x="133" y="78"/>
                    </a:lnTo>
                    <a:lnTo>
                      <a:pt x="121" y="89"/>
                    </a:lnTo>
                    <a:lnTo>
                      <a:pt x="108" y="97"/>
                    </a:lnTo>
                    <a:lnTo>
                      <a:pt x="110" y="97"/>
                    </a:lnTo>
                    <a:lnTo>
                      <a:pt x="112" y="98"/>
                    </a:lnTo>
                    <a:close/>
                  </a:path>
                </a:pathLst>
              </a:custGeom>
              <a:solidFill>
                <a:srgbClr val="EE988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92" name="Freeform 492"/>
              <p:cNvSpPr>
                <a:spLocks noEditPoints="1"/>
              </p:cNvSpPr>
              <p:nvPr/>
            </p:nvSpPr>
            <p:spPr bwMode="auto">
              <a:xfrm>
                <a:off x="1472" y="1565"/>
                <a:ext cx="146" cy="86"/>
              </a:xfrm>
              <a:custGeom>
                <a:avLst/>
                <a:gdLst/>
                <a:ahLst/>
                <a:cxnLst>
                  <a:cxn ang="0">
                    <a:pos x="0" y="0"/>
                  </a:cxn>
                  <a:cxn ang="0">
                    <a:pos x="0" y="2"/>
                  </a:cxn>
                  <a:cxn ang="0">
                    <a:pos x="0" y="6"/>
                  </a:cxn>
                  <a:cxn ang="0">
                    <a:pos x="0" y="2"/>
                  </a:cxn>
                  <a:cxn ang="0">
                    <a:pos x="0" y="0"/>
                  </a:cxn>
                  <a:cxn ang="0">
                    <a:pos x="2" y="40"/>
                  </a:cxn>
                  <a:cxn ang="0">
                    <a:pos x="2" y="42"/>
                  </a:cxn>
                  <a:cxn ang="0">
                    <a:pos x="2" y="42"/>
                  </a:cxn>
                  <a:cxn ang="0">
                    <a:pos x="4" y="44"/>
                  </a:cxn>
                  <a:cxn ang="0">
                    <a:pos x="7" y="44"/>
                  </a:cxn>
                  <a:cxn ang="0">
                    <a:pos x="7" y="44"/>
                  </a:cxn>
                  <a:cxn ang="0">
                    <a:pos x="5" y="42"/>
                  </a:cxn>
                  <a:cxn ang="0">
                    <a:pos x="4" y="42"/>
                  </a:cxn>
                  <a:cxn ang="0">
                    <a:pos x="2" y="40"/>
                  </a:cxn>
                  <a:cxn ang="0">
                    <a:pos x="106" y="86"/>
                  </a:cxn>
                  <a:cxn ang="0">
                    <a:pos x="119" y="78"/>
                  </a:cxn>
                  <a:cxn ang="0">
                    <a:pos x="131" y="67"/>
                  </a:cxn>
                  <a:cxn ang="0">
                    <a:pos x="140" y="53"/>
                  </a:cxn>
                  <a:cxn ang="0">
                    <a:pos x="146" y="38"/>
                  </a:cxn>
                  <a:cxn ang="0">
                    <a:pos x="144" y="40"/>
                  </a:cxn>
                  <a:cxn ang="0">
                    <a:pos x="142" y="40"/>
                  </a:cxn>
                  <a:cxn ang="0">
                    <a:pos x="134" y="53"/>
                  </a:cxn>
                  <a:cxn ang="0">
                    <a:pos x="127" y="67"/>
                  </a:cxn>
                  <a:cxn ang="0">
                    <a:pos x="115" y="76"/>
                  </a:cxn>
                  <a:cxn ang="0">
                    <a:pos x="100" y="84"/>
                  </a:cxn>
                  <a:cxn ang="0">
                    <a:pos x="104" y="86"/>
                  </a:cxn>
                  <a:cxn ang="0">
                    <a:pos x="106" y="86"/>
                  </a:cxn>
                </a:cxnLst>
                <a:rect l="0" t="0" r="r" b="b"/>
                <a:pathLst>
                  <a:path w="146" h="86">
                    <a:moveTo>
                      <a:pt x="0" y="0"/>
                    </a:moveTo>
                    <a:lnTo>
                      <a:pt x="0" y="2"/>
                    </a:lnTo>
                    <a:lnTo>
                      <a:pt x="0" y="6"/>
                    </a:lnTo>
                    <a:lnTo>
                      <a:pt x="0" y="2"/>
                    </a:lnTo>
                    <a:lnTo>
                      <a:pt x="0" y="0"/>
                    </a:lnTo>
                    <a:close/>
                    <a:moveTo>
                      <a:pt x="2" y="40"/>
                    </a:moveTo>
                    <a:lnTo>
                      <a:pt x="2" y="42"/>
                    </a:lnTo>
                    <a:lnTo>
                      <a:pt x="2" y="42"/>
                    </a:lnTo>
                    <a:lnTo>
                      <a:pt x="4" y="44"/>
                    </a:lnTo>
                    <a:lnTo>
                      <a:pt x="7" y="44"/>
                    </a:lnTo>
                    <a:lnTo>
                      <a:pt x="7" y="44"/>
                    </a:lnTo>
                    <a:lnTo>
                      <a:pt x="5" y="42"/>
                    </a:lnTo>
                    <a:lnTo>
                      <a:pt x="4" y="42"/>
                    </a:lnTo>
                    <a:lnTo>
                      <a:pt x="2" y="40"/>
                    </a:lnTo>
                    <a:close/>
                    <a:moveTo>
                      <a:pt x="106" y="86"/>
                    </a:moveTo>
                    <a:lnTo>
                      <a:pt x="119" y="78"/>
                    </a:lnTo>
                    <a:lnTo>
                      <a:pt x="131" y="67"/>
                    </a:lnTo>
                    <a:lnTo>
                      <a:pt x="140" y="53"/>
                    </a:lnTo>
                    <a:lnTo>
                      <a:pt x="146" y="38"/>
                    </a:lnTo>
                    <a:lnTo>
                      <a:pt x="144" y="40"/>
                    </a:lnTo>
                    <a:lnTo>
                      <a:pt x="142" y="40"/>
                    </a:lnTo>
                    <a:lnTo>
                      <a:pt x="134" y="53"/>
                    </a:lnTo>
                    <a:lnTo>
                      <a:pt x="127" y="67"/>
                    </a:lnTo>
                    <a:lnTo>
                      <a:pt x="115" y="76"/>
                    </a:lnTo>
                    <a:lnTo>
                      <a:pt x="100" y="84"/>
                    </a:lnTo>
                    <a:lnTo>
                      <a:pt x="104" y="86"/>
                    </a:lnTo>
                    <a:lnTo>
                      <a:pt x="106" y="86"/>
                    </a:lnTo>
                    <a:close/>
                  </a:path>
                </a:pathLst>
              </a:custGeom>
              <a:solidFill>
                <a:srgbClr val="EE9A8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93" name="Freeform 493"/>
              <p:cNvSpPr>
                <a:spLocks noEditPoints="1"/>
              </p:cNvSpPr>
              <p:nvPr/>
            </p:nvSpPr>
            <p:spPr bwMode="auto">
              <a:xfrm>
                <a:off x="1476" y="1603"/>
                <a:ext cx="140" cy="46"/>
              </a:xfrm>
              <a:custGeom>
                <a:avLst/>
                <a:gdLst/>
                <a:ahLst/>
                <a:cxnLst>
                  <a:cxn ang="0">
                    <a:pos x="0" y="2"/>
                  </a:cxn>
                  <a:cxn ang="0">
                    <a:pos x="0" y="2"/>
                  </a:cxn>
                  <a:cxn ang="0">
                    <a:pos x="1" y="4"/>
                  </a:cxn>
                  <a:cxn ang="0">
                    <a:pos x="3" y="4"/>
                  </a:cxn>
                  <a:cxn ang="0">
                    <a:pos x="5" y="4"/>
                  </a:cxn>
                  <a:cxn ang="0">
                    <a:pos x="5" y="4"/>
                  </a:cxn>
                  <a:cxn ang="0">
                    <a:pos x="5" y="4"/>
                  </a:cxn>
                  <a:cxn ang="0">
                    <a:pos x="3" y="2"/>
                  </a:cxn>
                  <a:cxn ang="0">
                    <a:pos x="1" y="2"/>
                  </a:cxn>
                  <a:cxn ang="0">
                    <a:pos x="1" y="2"/>
                  </a:cxn>
                  <a:cxn ang="0">
                    <a:pos x="0" y="2"/>
                  </a:cxn>
                  <a:cxn ang="0">
                    <a:pos x="100" y="46"/>
                  </a:cxn>
                  <a:cxn ang="0">
                    <a:pos x="113" y="38"/>
                  </a:cxn>
                  <a:cxn ang="0">
                    <a:pos x="125" y="27"/>
                  </a:cxn>
                  <a:cxn ang="0">
                    <a:pos x="134" y="13"/>
                  </a:cxn>
                  <a:cxn ang="0">
                    <a:pos x="140" y="0"/>
                  </a:cxn>
                  <a:cxn ang="0">
                    <a:pos x="138" y="0"/>
                  </a:cxn>
                  <a:cxn ang="0">
                    <a:pos x="136" y="0"/>
                  </a:cxn>
                  <a:cxn ang="0">
                    <a:pos x="129" y="13"/>
                  </a:cxn>
                  <a:cxn ang="0">
                    <a:pos x="119" y="27"/>
                  </a:cxn>
                  <a:cxn ang="0">
                    <a:pos x="108" y="36"/>
                  </a:cxn>
                  <a:cxn ang="0">
                    <a:pos x="94" y="44"/>
                  </a:cxn>
                  <a:cxn ang="0">
                    <a:pos x="96" y="44"/>
                  </a:cxn>
                  <a:cxn ang="0">
                    <a:pos x="100" y="46"/>
                  </a:cxn>
                </a:cxnLst>
                <a:rect l="0" t="0" r="r" b="b"/>
                <a:pathLst>
                  <a:path w="140" h="46">
                    <a:moveTo>
                      <a:pt x="0" y="2"/>
                    </a:moveTo>
                    <a:lnTo>
                      <a:pt x="0" y="2"/>
                    </a:lnTo>
                    <a:lnTo>
                      <a:pt x="1" y="4"/>
                    </a:lnTo>
                    <a:lnTo>
                      <a:pt x="3" y="4"/>
                    </a:lnTo>
                    <a:lnTo>
                      <a:pt x="5" y="4"/>
                    </a:lnTo>
                    <a:lnTo>
                      <a:pt x="5" y="4"/>
                    </a:lnTo>
                    <a:lnTo>
                      <a:pt x="5" y="4"/>
                    </a:lnTo>
                    <a:lnTo>
                      <a:pt x="3" y="2"/>
                    </a:lnTo>
                    <a:lnTo>
                      <a:pt x="1" y="2"/>
                    </a:lnTo>
                    <a:lnTo>
                      <a:pt x="1" y="2"/>
                    </a:lnTo>
                    <a:lnTo>
                      <a:pt x="0" y="2"/>
                    </a:lnTo>
                    <a:close/>
                    <a:moveTo>
                      <a:pt x="100" y="46"/>
                    </a:moveTo>
                    <a:lnTo>
                      <a:pt x="113" y="38"/>
                    </a:lnTo>
                    <a:lnTo>
                      <a:pt x="125" y="27"/>
                    </a:lnTo>
                    <a:lnTo>
                      <a:pt x="134" y="13"/>
                    </a:lnTo>
                    <a:lnTo>
                      <a:pt x="140" y="0"/>
                    </a:lnTo>
                    <a:lnTo>
                      <a:pt x="138" y="0"/>
                    </a:lnTo>
                    <a:lnTo>
                      <a:pt x="136" y="0"/>
                    </a:lnTo>
                    <a:lnTo>
                      <a:pt x="129" y="13"/>
                    </a:lnTo>
                    <a:lnTo>
                      <a:pt x="119" y="27"/>
                    </a:lnTo>
                    <a:lnTo>
                      <a:pt x="108" y="36"/>
                    </a:lnTo>
                    <a:lnTo>
                      <a:pt x="94" y="44"/>
                    </a:lnTo>
                    <a:lnTo>
                      <a:pt x="96" y="44"/>
                    </a:lnTo>
                    <a:lnTo>
                      <a:pt x="100" y="46"/>
                    </a:lnTo>
                    <a:close/>
                  </a:path>
                </a:pathLst>
              </a:custGeom>
              <a:solidFill>
                <a:srgbClr val="EF9D8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94" name="Freeform 494"/>
              <p:cNvSpPr>
                <a:spLocks noEditPoints="1"/>
              </p:cNvSpPr>
              <p:nvPr/>
            </p:nvSpPr>
            <p:spPr bwMode="auto">
              <a:xfrm>
                <a:off x="1477" y="1603"/>
                <a:ext cx="138" cy="44"/>
              </a:xfrm>
              <a:custGeom>
                <a:avLst/>
                <a:gdLst/>
                <a:ahLst/>
                <a:cxnLst>
                  <a:cxn ang="0">
                    <a:pos x="0" y="2"/>
                  </a:cxn>
                  <a:cxn ang="0">
                    <a:pos x="2" y="4"/>
                  </a:cxn>
                  <a:cxn ang="0">
                    <a:pos x="2" y="4"/>
                  </a:cxn>
                  <a:cxn ang="0">
                    <a:pos x="4" y="6"/>
                  </a:cxn>
                  <a:cxn ang="0">
                    <a:pos x="6" y="6"/>
                  </a:cxn>
                  <a:cxn ang="0">
                    <a:pos x="6" y="6"/>
                  </a:cxn>
                  <a:cxn ang="0">
                    <a:pos x="6" y="6"/>
                  </a:cxn>
                  <a:cxn ang="0">
                    <a:pos x="6" y="6"/>
                  </a:cxn>
                  <a:cxn ang="0">
                    <a:pos x="6" y="6"/>
                  </a:cxn>
                  <a:cxn ang="0">
                    <a:pos x="6" y="6"/>
                  </a:cxn>
                  <a:cxn ang="0">
                    <a:pos x="6" y="6"/>
                  </a:cxn>
                  <a:cxn ang="0">
                    <a:pos x="6" y="4"/>
                  </a:cxn>
                  <a:cxn ang="0">
                    <a:pos x="6" y="4"/>
                  </a:cxn>
                  <a:cxn ang="0">
                    <a:pos x="6" y="4"/>
                  </a:cxn>
                  <a:cxn ang="0">
                    <a:pos x="6" y="4"/>
                  </a:cxn>
                  <a:cxn ang="0">
                    <a:pos x="4" y="4"/>
                  </a:cxn>
                  <a:cxn ang="0">
                    <a:pos x="0" y="2"/>
                  </a:cxn>
                  <a:cxn ang="0">
                    <a:pos x="0" y="2"/>
                  </a:cxn>
                  <a:cxn ang="0">
                    <a:pos x="0" y="2"/>
                  </a:cxn>
                  <a:cxn ang="0">
                    <a:pos x="95" y="44"/>
                  </a:cxn>
                  <a:cxn ang="0">
                    <a:pos x="110" y="36"/>
                  </a:cxn>
                  <a:cxn ang="0">
                    <a:pos x="122" y="27"/>
                  </a:cxn>
                  <a:cxn ang="0">
                    <a:pos x="129" y="13"/>
                  </a:cxn>
                  <a:cxn ang="0">
                    <a:pos x="137" y="0"/>
                  </a:cxn>
                  <a:cxn ang="0">
                    <a:pos x="135" y="0"/>
                  </a:cxn>
                  <a:cxn ang="0">
                    <a:pos x="133" y="0"/>
                  </a:cxn>
                  <a:cxn ang="0">
                    <a:pos x="126" y="13"/>
                  </a:cxn>
                  <a:cxn ang="0">
                    <a:pos x="116" y="25"/>
                  </a:cxn>
                  <a:cxn ang="0">
                    <a:pos x="105" y="34"/>
                  </a:cxn>
                  <a:cxn ang="0">
                    <a:pos x="92" y="42"/>
                  </a:cxn>
                  <a:cxn ang="0">
                    <a:pos x="93" y="44"/>
                  </a:cxn>
                  <a:cxn ang="0">
                    <a:pos x="95" y="44"/>
                  </a:cxn>
                </a:cxnLst>
                <a:rect l="0" t="0" r="r" b="b"/>
                <a:pathLst>
                  <a:path w="137" h="44">
                    <a:moveTo>
                      <a:pt x="0" y="2"/>
                    </a:moveTo>
                    <a:lnTo>
                      <a:pt x="2" y="4"/>
                    </a:lnTo>
                    <a:lnTo>
                      <a:pt x="2" y="4"/>
                    </a:lnTo>
                    <a:lnTo>
                      <a:pt x="4" y="6"/>
                    </a:lnTo>
                    <a:lnTo>
                      <a:pt x="6" y="6"/>
                    </a:lnTo>
                    <a:lnTo>
                      <a:pt x="6" y="6"/>
                    </a:lnTo>
                    <a:lnTo>
                      <a:pt x="6" y="6"/>
                    </a:lnTo>
                    <a:lnTo>
                      <a:pt x="6" y="6"/>
                    </a:lnTo>
                    <a:lnTo>
                      <a:pt x="6" y="6"/>
                    </a:lnTo>
                    <a:lnTo>
                      <a:pt x="6" y="6"/>
                    </a:lnTo>
                    <a:lnTo>
                      <a:pt x="6" y="6"/>
                    </a:lnTo>
                    <a:lnTo>
                      <a:pt x="6" y="4"/>
                    </a:lnTo>
                    <a:lnTo>
                      <a:pt x="6" y="4"/>
                    </a:lnTo>
                    <a:lnTo>
                      <a:pt x="6" y="4"/>
                    </a:lnTo>
                    <a:lnTo>
                      <a:pt x="6" y="4"/>
                    </a:lnTo>
                    <a:lnTo>
                      <a:pt x="4" y="4"/>
                    </a:lnTo>
                    <a:lnTo>
                      <a:pt x="0" y="2"/>
                    </a:lnTo>
                    <a:lnTo>
                      <a:pt x="0" y="2"/>
                    </a:lnTo>
                    <a:lnTo>
                      <a:pt x="0" y="2"/>
                    </a:lnTo>
                    <a:close/>
                    <a:moveTo>
                      <a:pt x="95" y="44"/>
                    </a:moveTo>
                    <a:lnTo>
                      <a:pt x="110" y="36"/>
                    </a:lnTo>
                    <a:lnTo>
                      <a:pt x="122" y="27"/>
                    </a:lnTo>
                    <a:lnTo>
                      <a:pt x="129" y="13"/>
                    </a:lnTo>
                    <a:lnTo>
                      <a:pt x="137" y="0"/>
                    </a:lnTo>
                    <a:lnTo>
                      <a:pt x="135" y="0"/>
                    </a:lnTo>
                    <a:lnTo>
                      <a:pt x="133" y="0"/>
                    </a:lnTo>
                    <a:lnTo>
                      <a:pt x="126" y="13"/>
                    </a:lnTo>
                    <a:lnTo>
                      <a:pt x="116" y="25"/>
                    </a:lnTo>
                    <a:lnTo>
                      <a:pt x="105" y="34"/>
                    </a:lnTo>
                    <a:lnTo>
                      <a:pt x="92" y="42"/>
                    </a:lnTo>
                    <a:lnTo>
                      <a:pt x="93" y="44"/>
                    </a:lnTo>
                    <a:lnTo>
                      <a:pt x="95" y="44"/>
                    </a:lnTo>
                    <a:close/>
                  </a:path>
                </a:pathLst>
              </a:custGeom>
              <a:solidFill>
                <a:srgbClr val="EF9E8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95" name="Freeform 495"/>
              <p:cNvSpPr>
                <a:spLocks noEditPoints="1"/>
              </p:cNvSpPr>
              <p:nvPr/>
            </p:nvSpPr>
            <p:spPr bwMode="auto">
              <a:xfrm>
                <a:off x="1481" y="1603"/>
                <a:ext cx="131" cy="44"/>
              </a:xfrm>
              <a:custGeom>
                <a:avLst/>
                <a:gdLst/>
                <a:ahLst/>
                <a:cxnLst>
                  <a:cxn ang="0">
                    <a:pos x="0" y="4"/>
                  </a:cxn>
                  <a:cxn ang="0">
                    <a:pos x="0" y="4"/>
                  </a:cxn>
                  <a:cxn ang="0">
                    <a:pos x="0" y="4"/>
                  </a:cxn>
                  <a:cxn ang="0">
                    <a:pos x="2" y="6"/>
                  </a:cxn>
                  <a:cxn ang="0">
                    <a:pos x="6" y="6"/>
                  </a:cxn>
                  <a:cxn ang="0">
                    <a:pos x="4" y="6"/>
                  </a:cxn>
                  <a:cxn ang="0">
                    <a:pos x="4" y="6"/>
                  </a:cxn>
                  <a:cxn ang="0">
                    <a:pos x="4" y="6"/>
                  </a:cxn>
                  <a:cxn ang="0">
                    <a:pos x="2" y="6"/>
                  </a:cxn>
                  <a:cxn ang="0">
                    <a:pos x="2" y="4"/>
                  </a:cxn>
                  <a:cxn ang="0">
                    <a:pos x="2" y="4"/>
                  </a:cxn>
                  <a:cxn ang="0">
                    <a:pos x="2" y="4"/>
                  </a:cxn>
                  <a:cxn ang="0">
                    <a:pos x="2" y="4"/>
                  </a:cxn>
                  <a:cxn ang="0">
                    <a:pos x="0" y="4"/>
                  </a:cxn>
                  <a:cxn ang="0">
                    <a:pos x="0" y="4"/>
                  </a:cxn>
                  <a:cxn ang="0">
                    <a:pos x="89" y="44"/>
                  </a:cxn>
                  <a:cxn ang="0">
                    <a:pos x="103" y="36"/>
                  </a:cxn>
                  <a:cxn ang="0">
                    <a:pos x="114" y="27"/>
                  </a:cxn>
                  <a:cxn ang="0">
                    <a:pos x="124" y="13"/>
                  </a:cxn>
                  <a:cxn ang="0">
                    <a:pos x="131" y="0"/>
                  </a:cxn>
                  <a:cxn ang="0">
                    <a:pos x="129" y="0"/>
                  </a:cxn>
                  <a:cxn ang="0">
                    <a:pos x="127" y="0"/>
                  </a:cxn>
                  <a:cxn ang="0">
                    <a:pos x="120" y="13"/>
                  </a:cxn>
                  <a:cxn ang="0">
                    <a:pos x="110" y="25"/>
                  </a:cxn>
                  <a:cxn ang="0">
                    <a:pos x="99" y="34"/>
                  </a:cxn>
                  <a:cxn ang="0">
                    <a:pos x="86" y="40"/>
                  </a:cxn>
                  <a:cxn ang="0">
                    <a:pos x="88" y="42"/>
                  </a:cxn>
                  <a:cxn ang="0">
                    <a:pos x="89" y="44"/>
                  </a:cxn>
                </a:cxnLst>
                <a:rect l="0" t="0" r="r" b="b"/>
                <a:pathLst>
                  <a:path w="131" h="44">
                    <a:moveTo>
                      <a:pt x="0" y="4"/>
                    </a:moveTo>
                    <a:lnTo>
                      <a:pt x="0" y="4"/>
                    </a:lnTo>
                    <a:lnTo>
                      <a:pt x="0" y="4"/>
                    </a:lnTo>
                    <a:lnTo>
                      <a:pt x="2" y="6"/>
                    </a:lnTo>
                    <a:lnTo>
                      <a:pt x="6" y="6"/>
                    </a:lnTo>
                    <a:lnTo>
                      <a:pt x="4" y="6"/>
                    </a:lnTo>
                    <a:lnTo>
                      <a:pt x="4" y="6"/>
                    </a:lnTo>
                    <a:lnTo>
                      <a:pt x="4" y="6"/>
                    </a:lnTo>
                    <a:lnTo>
                      <a:pt x="2" y="6"/>
                    </a:lnTo>
                    <a:lnTo>
                      <a:pt x="2" y="4"/>
                    </a:lnTo>
                    <a:lnTo>
                      <a:pt x="2" y="4"/>
                    </a:lnTo>
                    <a:lnTo>
                      <a:pt x="2" y="4"/>
                    </a:lnTo>
                    <a:lnTo>
                      <a:pt x="2" y="4"/>
                    </a:lnTo>
                    <a:lnTo>
                      <a:pt x="0" y="4"/>
                    </a:lnTo>
                    <a:lnTo>
                      <a:pt x="0" y="4"/>
                    </a:lnTo>
                    <a:close/>
                    <a:moveTo>
                      <a:pt x="89" y="44"/>
                    </a:moveTo>
                    <a:lnTo>
                      <a:pt x="103" y="36"/>
                    </a:lnTo>
                    <a:lnTo>
                      <a:pt x="114" y="27"/>
                    </a:lnTo>
                    <a:lnTo>
                      <a:pt x="124" y="13"/>
                    </a:lnTo>
                    <a:lnTo>
                      <a:pt x="131" y="0"/>
                    </a:lnTo>
                    <a:lnTo>
                      <a:pt x="129" y="0"/>
                    </a:lnTo>
                    <a:lnTo>
                      <a:pt x="127" y="0"/>
                    </a:lnTo>
                    <a:lnTo>
                      <a:pt x="120" y="13"/>
                    </a:lnTo>
                    <a:lnTo>
                      <a:pt x="110" y="25"/>
                    </a:lnTo>
                    <a:lnTo>
                      <a:pt x="99" y="34"/>
                    </a:lnTo>
                    <a:lnTo>
                      <a:pt x="86" y="40"/>
                    </a:lnTo>
                    <a:lnTo>
                      <a:pt x="88" y="42"/>
                    </a:lnTo>
                    <a:lnTo>
                      <a:pt x="89" y="44"/>
                    </a:lnTo>
                    <a:close/>
                  </a:path>
                </a:pathLst>
              </a:custGeom>
              <a:solidFill>
                <a:srgbClr val="EFA18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96" name="Freeform 496"/>
              <p:cNvSpPr>
                <a:spLocks noEditPoints="1"/>
              </p:cNvSpPr>
              <p:nvPr/>
            </p:nvSpPr>
            <p:spPr bwMode="auto">
              <a:xfrm>
                <a:off x="1483" y="1603"/>
                <a:ext cx="127" cy="42"/>
              </a:xfrm>
              <a:custGeom>
                <a:avLst/>
                <a:gdLst/>
                <a:ahLst/>
                <a:cxnLst>
                  <a:cxn ang="0">
                    <a:pos x="0" y="4"/>
                  </a:cxn>
                  <a:cxn ang="0">
                    <a:pos x="0" y="6"/>
                  </a:cxn>
                  <a:cxn ang="0">
                    <a:pos x="0" y="6"/>
                  </a:cxn>
                  <a:cxn ang="0">
                    <a:pos x="0" y="4"/>
                  </a:cxn>
                  <a:cxn ang="0">
                    <a:pos x="0" y="4"/>
                  </a:cxn>
                  <a:cxn ang="0">
                    <a:pos x="0" y="4"/>
                  </a:cxn>
                  <a:cxn ang="0">
                    <a:pos x="0" y="6"/>
                  </a:cxn>
                  <a:cxn ang="0">
                    <a:pos x="0" y="6"/>
                  </a:cxn>
                  <a:cxn ang="0">
                    <a:pos x="0" y="6"/>
                  </a:cxn>
                  <a:cxn ang="0">
                    <a:pos x="4" y="6"/>
                  </a:cxn>
                  <a:cxn ang="0">
                    <a:pos x="6" y="8"/>
                  </a:cxn>
                  <a:cxn ang="0">
                    <a:pos x="6" y="8"/>
                  </a:cxn>
                  <a:cxn ang="0">
                    <a:pos x="6" y="8"/>
                  </a:cxn>
                  <a:cxn ang="0">
                    <a:pos x="4" y="8"/>
                  </a:cxn>
                  <a:cxn ang="0">
                    <a:pos x="4" y="8"/>
                  </a:cxn>
                  <a:cxn ang="0">
                    <a:pos x="4" y="6"/>
                  </a:cxn>
                  <a:cxn ang="0">
                    <a:pos x="4" y="6"/>
                  </a:cxn>
                  <a:cxn ang="0">
                    <a:pos x="2" y="6"/>
                  </a:cxn>
                  <a:cxn ang="0">
                    <a:pos x="0" y="6"/>
                  </a:cxn>
                  <a:cxn ang="0">
                    <a:pos x="86" y="42"/>
                  </a:cxn>
                  <a:cxn ang="0">
                    <a:pos x="99" y="34"/>
                  </a:cxn>
                  <a:cxn ang="0">
                    <a:pos x="110" y="25"/>
                  </a:cxn>
                  <a:cxn ang="0">
                    <a:pos x="120" y="13"/>
                  </a:cxn>
                  <a:cxn ang="0">
                    <a:pos x="127" y="0"/>
                  </a:cxn>
                  <a:cxn ang="0">
                    <a:pos x="125" y="0"/>
                  </a:cxn>
                  <a:cxn ang="0">
                    <a:pos x="122" y="0"/>
                  </a:cxn>
                  <a:cxn ang="0">
                    <a:pos x="116" y="13"/>
                  </a:cxn>
                  <a:cxn ang="0">
                    <a:pos x="106" y="25"/>
                  </a:cxn>
                  <a:cxn ang="0">
                    <a:pos x="95" y="34"/>
                  </a:cxn>
                  <a:cxn ang="0">
                    <a:pos x="80" y="40"/>
                  </a:cxn>
                  <a:cxn ang="0">
                    <a:pos x="84" y="40"/>
                  </a:cxn>
                  <a:cxn ang="0">
                    <a:pos x="86" y="42"/>
                  </a:cxn>
                </a:cxnLst>
                <a:rect l="0" t="0" r="r" b="b"/>
                <a:pathLst>
                  <a:path w="127" h="42">
                    <a:moveTo>
                      <a:pt x="0" y="4"/>
                    </a:moveTo>
                    <a:lnTo>
                      <a:pt x="0" y="6"/>
                    </a:lnTo>
                    <a:lnTo>
                      <a:pt x="0" y="6"/>
                    </a:lnTo>
                    <a:lnTo>
                      <a:pt x="0" y="4"/>
                    </a:lnTo>
                    <a:lnTo>
                      <a:pt x="0" y="4"/>
                    </a:lnTo>
                    <a:lnTo>
                      <a:pt x="0" y="4"/>
                    </a:lnTo>
                    <a:close/>
                    <a:moveTo>
                      <a:pt x="0" y="6"/>
                    </a:moveTo>
                    <a:lnTo>
                      <a:pt x="0" y="6"/>
                    </a:lnTo>
                    <a:lnTo>
                      <a:pt x="0" y="6"/>
                    </a:lnTo>
                    <a:lnTo>
                      <a:pt x="4" y="6"/>
                    </a:lnTo>
                    <a:lnTo>
                      <a:pt x="6" y="8"/>
                    </a:lnTo>
                    <a:lnTo>
                      <a:pt x="6" y="8"/>
                    </a:lnTo>
                    <a:lnTo>
                      <a:pt x="6" y="8"/>
                    </a:lnTo>
                    <a:lnTo>
                      <a:pt x="4" y="8"/>
                    </a:lnTo>
                    <a:lnTo>
                      <a:pt x="4" y="8"/>
                    </a:lnTo>
                    <a:lnTo>
                      <a:pt x="4" y="6"/>
                    </a:lnTo>
                    <a:lnTo>
                      <a:pt x="4" y="6"/>
                    </a:lnTo>
                    <a:lnTo>
                      <a:pt x="2" y="6"/>
                    </a:lnTo>
                    <a:lnTo>
                      <a:pt x="0" y="6"/>
                    </a:lnTo>
                    <a:close/>
                    <a:moveTo>
                      <a:pt x="86" y="42"/>
                    </a:moveTo>
                    <a:lnTo>
                      <a:pt x="99" y="34"/>
                    </a:lnTo>
                    <a:lnTo>
                      <a:pt x="110" y="25"/>
                    </a:lnTo>
                    <a:lnTo>
                      <a:pt x="120" y="13"/>
                    </a:lnTo>
                    <a:lnTo>
                      <a:pt x="127" y="0"/>
                    </a:lnTo>
                    <a:lnTo>
                      <a:pt x="125" y="0"/>
                    </a:lnTo>
                    <a:lnTo>
                      <a:pt x="122" y="0"/>
                    </a:lnTo>
                    <a:lnTo>
                      <a:pt x="116" y="13"/>
                    </a:lnTo>
                    <a:lnTo>
                      <a:pt x="106" y="25"/>
                    </a:lnTo>
                    <a:lnTo>
                      <a:pt x="95" y="34"/>
                    </a:lnTo>
                    <a:lnTo>
                      <a:pt x="80" y="40"/>
                    </a:lnTo>
                    <a:lnTo>
                      <a:pt x="84" y="40"/>
                    </a:lnTo>
                    <a:lnTo>
                      <a:pt x="86" y="42"/>
                    </a:lnTo>
                    <a:close/>
                  </a:path>
                </a:pathLst>
              </a:custGeom>
              <a:solidFill>
                <a:srgbClr val="F0A28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97" name="Freeform 497"/>
              <p:cNvSpPr>
                <a:spLocks noEditPoints="1"/>
              </p:cNvSpPr>
              <p:nvPr/>
            </p:nvSpPr>
            <p:spPr bwMode="auto">
              <a:xfrm>
                <a:off x="1485" y="1603"/>
                <a:ext cx="123" cy="40"/>
              </a:xfrm>
              <a:custGeom>
                <a:avLst/>
                <a:gdLst/>
                <a:ahLst/>
                <a:cxnLst>
                  <a:cxn ang="0">
                    <a:pos x="0" y="6"/>
                  </a:cxn>
                  <a:cxn ang="0">
                    <a:pos x="0" y="6"/>
                  </a:cxn>
                  <a:cxn ang="0">
                    <a:pos x="2" y="6"/>
                  </a:cxn>
                  <a:cxn ang="0">
                    <a:pos x="4" y="8"/>
                  </a:cxn>
                  <a:cxn ang="0">
                    <a:pos x="6" y="8"/>
                  </a:cxn>
                  <a:cxn ang="0">
                    <a:pos x="6" y="8"/>
                  </a:cxn>
                  <a:cxn ang="0">
                    <a:pos x="6" y="8"/>
                  </a:cxn>
                  <a:cxn ang="0">
                    <a:pos x="6" y="8"/>
                  </a:cxn>
                  <a:cxn ang="0">
                    <a:pos x="4" y="8"/>
                  </a:cxn>
                  <a:cxn ang="0">
                    <a:pos x="4" y="8"/>
                  </a:cxn>
                  <a:cxn ang="0">
                    <a:pos x="2" y="8"/>
                  </a:cxn>
                  <a:cxn ang="0">
                    <a:pos x="2" y="6"/>
                  </a:cxn>
                  <a:cxn ang="0">
                    <a:pos x="2" y="6"/>
                  </a:cxn>
                  <a:cxn ang="0">
                    <a:pos x="0" y="6"/>
                  </a:cxn>
                  <a:cxn ang="0">
                    <a:pos x="0" y="6"/>
                  </a:cxn>
                  <a:cxn ang="0">
                    <a:pos x="82" y="40"/>
                  </a:cxn>
                  <a:cxn ang="0">
                    <a:pos x="95" y="34"/>
                  </a:cxn>
                  <a:cxn ang="0">
                    <a:pos x="106" y="25"/>
                  </a:cxn>
                  <a:cxn ang="0">
                    <a:pos x="116" y="13"/>
                  </a:cxn>
                  <a:cxn ang="0">
                    <a:pos x="123" y="0"/>
                  </a:cxn>
                  <a:cxn ang="0">
                    <a:pos x="120" y="0"/>
                  </a:cxn>
                  <a:cxn ang="0">
                    <a:pos x="118" y="0"/>
                  </a:cxn>
                  <a:cxn ang="0">
                    <a:pos x="112" y="13"/>
                  </a:cxn>
                  <a:cxn ang="0">
                    <a:pos x="102" y="25"/>
                  </a:cxn>
                  <a:cxn ang="0">
                    <a:pos x="89" y="32"/>
                  </a:cxn>
                  <a:cxn ang="0">
                    <a:pos x="76" y="38"/>
                  </a:cxn>
                  <a:cxn ang="0">
                    <a:pos x="78" y="40"/>
                  </a:cxn>
                  <a:cxn ang="0">
                    <a:pos x="82" y="40"/>
                  </a:cxn>
                </a:cxnLst>
                <a:rect l="0" t="0" r="r" b="b"/>
                <a:pathLst>
                  <a:path w="123" h="40">
                    <a:moveTo>
                      <a:pt x="0" y="6"/>
                    </a:moveTo>
                    <a:lnTo>
                      <a:pt x="0" y="6"/>
                    </a:lnTo>
                    <a:lnTo>
                      <a:pt x="2" y="6"/>
                    </a:lnTo>
                    <a:lnTo>
                      <a:pt x="4" y="8"/>
                    </a:lnTo>
                    <a:lnTo>
                      <a:pt x="6" y="8"/>
                    </a:lnTo>
                    <a:lnTo>
                      <a:pt x="6" y="8"/>
                    </a:lnTo>
                    <a:lnTo>
                      <a:pt x="6" y="8"/>
                    </a:lnTo>
                    <a:lnTo>
                      <a:pt x="6" y="8"/>
                    </a:lnTo>
                    <a:lnTo>
                      <a:pt x="4" y="8"/>
                    </a:lnTo>
                    <a:lnTo>
                      <a:pt x="4" y="8"/>
                    </a:lnTo>
                    <a:lnTo>
                      <a:pt x="2" y="8"/>
                    </a:lnTo>
                    <a:lnTo>
                      <a:pt x="2" y="6"/>
                    </a:lnTo>
                    <a:lnTo>
                      <a:pt x="2" y="6"/>
                    </a:lnTo>
                    <a:lnTo>
                      <a:pt x="0" y="6"/>
                    </a:lnTo>
                    <a:lnTo>
                      <a:pt x="0" y="6"/>
                    </a:lnTo>
                    <a:close/>
                    <a:moveTo>
                      <a:pt x="82" y="40"/>
                    </a:moveTo>
                    <a:lnTo>
                      <a:pt x="95" y="34"/>
                    </a:lnTo>
                    <a:lnTo>
                      <a:pt x="106" y="25"/>
                    </a:lnTo>
                    <a:lnTo>
                      <a:pt x="116" y="13"/>
                    </a:lnTo>
                    <a:lnTo>
                      <a:pt x="123" y="0"/>
                    </a:lnTo>
                    <a:lnTo>
                      <a:pt x="120" y="0"/>
                    </a:lnTo>
                    <a:lnTo>
                      <a:pt x="118" y="0"/>
                    </a:lnTo>
                    <a:lnTo>
                      <a:pt x="112" y="13"/>
                    </a:lnTo>
                    <a:lnTo>
                      <a:pt x="102" y="25"/>
                    </a:lnTo>
                    <a:lnTo>
                      <a:pt x="89" y="32"/>
                    </a:lnTo>
                    <a:lnTo>
                      <a:pt x="76" y="38"/>
                    </a:lnTo>
                    <a:lnTo>
                      <a:pt x="78" y="40"/>
                    </a:lnTo>
                    <a:lnTo>
                      <a:pt x="82" y="40"/>
                    </a:lnTo>
                    <a:close/>
                  </a:path>
                </a:pathLst>
              </a:custGeom>
              <a:solidFill>
                <a:srgbClr val="F0A59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98" name="Freeform 498"/>
              <p:cNvSpPr>
                <a:spLocks noEditPoints="1"/>
              </p:cNvSpPr>
              <p:nvPr/>
            </p:nvSpPr>
            <p:spPr bwMode="auto">
              <a:xfrm>
                <a:off x="1490" y="1603"/>
                <a:ext cx="115" cy="40"/>
              </a:xfrm>
              <a:custGeom>
                <a:avLst/>
                <a:gdLst/>
                <a:ahLst/>
                <a:cxnLst>
                  <a:cxn ang="0">
                    <a:pos x="0" y="8"/>
                  </a:cxn>
                  <a:cxn ang="0">
                    <a:pos x="0" y="8"/>
                  </a:cxn>
                  <a:cxn ang="0">
                    <a:pos x="0" y="8"/>
                  </a:cxn>
                  <a:cxn ang="0">
                    <a:pos x="2" y="8"/>
                  </a:cxn>
                  <a:cxn ang="0">
                    <a:pos x="6" y="10"/>
                  </a:cxn>
                  <a:cxn ang="0">
                    <a:pos x="4" y="8"/>
                  </a:cxn>
                  <a:cxn ang="0">
                    <a:pos x="4" y="8"/>
                  </a:cxn>
                  <a:cxn ang="0">
                    <a:pos x="2" y="8"/>
                  </a:cxn>
                  <a:cxn ang="0">
                    <a:pos x="0" y="8"/>
                  </a:cxn>
                  <a:cxn ang="0">
                    <a:pos x="0" y="8"/>
                  </a:cxn>
                  <a:cxn ang="0">
                    <a:pos x="0" y="8"/>
                  </a:cxn>
                  <a:cxn ang="0">
                    <a:pos x="74" y="40"/>
                  </a:cxn>
                  <a:cxn ang="0">
                    <a:pos x="89" y="34"/>
                  </a:cxn>
                  <a:cxn ang="0">
                    <a:pos x="100" y="25"/>
                  </a:cxn>
                  <a:cxn ang="0">
                    <a:pos x="110" y="13"/>
                  </a:cxn>
                  <a:cxn ang="0">
                    <a:pos x="116" y="0"/>
                  </a:cxn>
                  <a:cxn ang="0">
                    <a:pos x="114" y="0"/>
                  </a:cxn>
                  <a:cxn ang="0">
                    <a:pos x="112" y="0"/>
                  </a:cxn>
                  <a:cxn ang="0">
                    <a:pos x="104" y="13"/>
                  </a:cxn>
                  <a:cxn ang="0">
                    <a:pos x="95" y="25"/>
                  </a:cxn>
                  <a:cxn ang="0">
                    <a:pos x="83" y="32"/>
                  </a:cxn>
                  <a:cxn ang="0">
                    <a:pos x="68" y="38"/>
                  </a:cxn>
                  <a:cxn ang="0">
                    <a:pos x="72" y="38"/>
                  </a:cxn>
                  <a:cxn ang="0">
                    <a:pos x="74" y="40"/>
                  </a:cxn>
                </a:cxnLst>
                <a:rect l="0" t="0" r="r" b="b"/>
                <a:pathLst>
                  <a:path w="116" h="40">
                    <a:moveTo>
                      <a:pt x="0" y="8"/>
                    </a:moveTo>
                    <a:lnTo>
                      <a:pt x="0" y="8"/>
                    </a:lnTo>
                    <a:lnTo>
                      <a:pt x="0" y="8"/>
                    </a:lnTo>
                    <a:lnTo>
                      <a:pt x="2" y="8"/>
                    </a:lnTo>
                    <a:lnTo>
                      <a:pt x="6" y="10"/>
                    </a:lnTo>
                    <a:lnTo>
                      <a:pt x="4" y="8"/>
                    </a:lnTo>
                    <a:lnTo>
                      <a:pt x="4" y="8"/>
                    </a:lnTo>
                    <a:lnTo>
                      <a:pt x="2" y="8"/>
                    </a:lnTo>
                    <a:lnTo>
                      <a:pt x="0" y="8"/>
                    </a:lnTo>
                    <a:lnTo>
                      <a:pt x="0" y="8"/>
                    </a:lnTo>
                    <a:lnTo>
                      <a:pt x="0" y="8"/>
                    </a:lnTo>
                    <a:close/>
                    <a:moveTo>
                      <a:pt x="74" y="40"/>
                    </a:moveTo>
                    <a:lnTo>
                      <a:pt x="89" y="34"/>
                    </a:lnTo>
                    <a:lnTo>
                      <a:pt x="100" y="25"/>
                    </a:lnTo>
                    <a:lnTo>
                      <a:pt x="110" y="13"/>
                    </a:lnTo>
                    <a:lnTo>
                      <a:pt x="116" y="0"/>
                    </a:lnTo>
                    <a:lnTo>
                      <a:pt x="114" y="0"/>
                    </a:lnTo>
                    <a:lnTo>
                      <a:pt x="112" y="0"/>
                    </a:lnTo>
                    <a:lnTo>
                      <a:pt x="104" y="13"/>
                    </a:lnTo>
                    <a:lnTo>
                      <a:pt x="95" y="25"/>
                    </a:lnTo>
                    <a:lnTo>
                      <a:pt x="83" y="32"/>
                    </a:lnTo>
                    <a:lnTo>
                      <a:pt x="68" y="38"/>
                    </a:lnTo>
                    <a:lnTo>
                      <a:pt x="72" y="38"/>
                    </a:lnTo>
                    <a:lnTo>
                      <a:pt x="74" y="40"/>
                    </a:lnTo>
                    <a:close/>
                  </a:path>
                </a:pathLst>
              </a:custGeom>
              <a:solidFill>
                <a:srgbClr val="F1A79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699" name="Freeform 499"/>
              <p:cNvSpPr>
                <a:spLocks noEditPoints="1"/>
              </p:cNvSpPr>
              <p:nvPr/>
            </p:nvSpPr>
            <p:spPr bwMode="auto">
              <a:xfrm>
                <a:off x="1491" y="1603"/>
                <a:ext cx="112" cy="38"/>
              </a:xfrm>
              <a:custGeom>
                <a:avLst/>
                <a:gdLst/>
                <a:ahLst/>
                <a:cxnLst>
                  <a:cxn ang="0">
                    <a:pos x="0" y="8"/>
                  </a:cxn>
                  <a:cxn ang="0">
                    <a:pos x="0" y="8"/>
                  </a:cxn>
                  <a:cxn ang="0">
                    <a:pos x="0" y="8"/>
                  </a:cxn>
                  <a:cxn ang="0">
                    <a:pos x="4" y="10"/>
                  </a:cxn>
                  <a:cxn ang="0">
                    <a:pos x="5" y="10"/>
                  </a:cxn>
                  <a:cxn ang="0">
                    <a:pos x="5" y="10"/>
                  </a:cxn>
                  <a:cxn ang="0">
                    <a:pos x="4" y="8"/>
                  </a:cxn>
                  <a:cxn ang="0">
                    <a:pos x="4" y="8"/>
                  </a:cxn>
                  <a:cxn ang="0">
                    <a:pos x="4" y="8"/>
                  </a:cxn>
                  <a:cxn ang="0">
                    <a:pos x="2" y="8"/>
                  </a:cxn>
                  <a:cxn ang="0">
                    <a:pos x="0" y="8"/>
                  </a:cxn>
                  <a:cxn ang="0">
                    <a:pos x="70" y="38"/>
                  </a:cxn>
                  <a:cxn ang="0">
                    <a:pos x="83" y="32"/>
                  </a:cxn>
                  <a:cxn ang="0">
                    <a:pos x="96" y="25"/>
                  </a:cxn>
                  <a:cxn ang="0">
                    <a:pos x="106" y="13"/>
                  </a:cxn>
                  <a:cxn ang="0">
                    <a:pos x="112" y="0"/>
                  </a:cxn>
                  <a:cxn ang="0">
                    <a:pos x="110" y="0"/>
                  </a:cxn>
                  <a:cxn ang="0">
                    <a:pos x="108" y="0"/>
                  </a:cxn>
                  <a:cxn ang="0">
                    <a:pos x="100" y="13"/>
                  </a:cxn>
                  <a:cxn ang="0">
                    <a:pos x="91" y="25"/>
                  </a:cxn>
                  <a:cxn ang="0">
                    <a:pos x="85" y="29"/>
                  </a:cxn>
                  <a:cxn ang="0">
                    <a:pos x="78" y="32"/>
                  </a:cxn>
                  <a:cxn ang="0">
                    <a:pos x="70" y="34"/>
                  </a:cxn>
                  <a:cxn ang="0">
                    <a:pos x="64" y="36"/>
                  </a:cxn>
                  <a:cxn ang="0">
                    <a:pos x="66" y="36"/>
                  </a:cxn>
                  <a:cxn ang="0">
                    <a:pos x="70" y="38"/>
                  </a:cxn>
                </a:cxnLst>
                <a:rect l="0" t="0" r="r" b="b"/>
                <a:pathLst>
                  <a:path w="112" h="38">
                    <a:moveTo>
                      <a:pt x="0" y="8"/>
                    </a:moveTo>
                    <a:lnTo>
                      <a:pt x="0" y="8"/>
                    </a:lnTo>
                    <a:lnTo>
                      <a:pt x="0" y="8"/>
                    </a:lnTo>
                    <a:lnTo>
                      <a:pt x="4" y="10"/>
                    </a:lnTo>
                    <a:lnTo>
                      <a:pt x="5" y="10"/>
                    </a:lnTo>
                    <a:lnTo>
                      <a:pt x="5" y="10"/>
                    </a:lnTo>
                    <a:lnTo>
                      <a:pt x="4" y="8"/>
                    </a:lnTo>
                    <a:lnTo>
                      <a:pt x="4" y="8"/>
                    </a:lnTo>
                    <a:lnTo>
                      <a:pt x="4" y="8"/>
                    </a:lnTo>
                    <a:lnTo>
                      <a:pt x="2" y="8"/>
                    </a:lnTo>
                    <a:lnTo>
                      <a:pt x="0" y="8"/>
                    </a:lnTo>
                    <a:close/>
                    <a:moveTo>
                      <a:pt x="70" y="38"/>
                    </a:moveTo>
                    <a:lnTo>
                      <a:pt x="83" y="32"/>
                    </a:lnTo>
                    <a:lnTo>
                      <a:pt x="96" y="25"/>
                    </a:lnTo>
                    <a:lnTo>
                      <a:pt x="106" y="13"/>
                    </a:lnTo>
                    <a:lnTo>
                      <a:pt x="112" y="0"/>
                    </a:lnTo>
                    <a:lnTo>
                      <a:pt x="110" y="0"/>
                    </a:lnTo>
                    <a:lnTo>
                      <a:pt x="108" y="0"/>
                    </a:lnTo>
                    <a:lnTo>
                      <a:pt x="100" y="13"/>
                    </a:lnTo>
                    <a:lnTo>
                      <a:pt x="91" y="25"/>
                    </a:lnTo>
                    <a:lnTo>
                      <a:pt x="85" y="29"/>
                    </a:lnTo>
                    <a:lnTo>
                      <a:pt x="78" y="32"/>
                    </a:lnTo>
                    <a:lnTo>
                      <a:pt x="70" y="34"/>
                    </a:lnTo>
                    <a:lnTo>
                      <a:pt x="64" y="36"/>
                    </a:lnTo>
                    <a:lnTo>
                      <a:pt x="66" y="36"/>
                    </a:lnTo>
                    <a:lnTo>
                      <a:pt x="70" y="38"/>
                    </a:lnTo>
                    <a:close/>
                  </a:path>
                </a:pathLst>
              </a:custGeom>
              <a:solidFill>
                <a:srgbClr val="F1A89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00" name="Freeform 500"/>
              <p:cNvSpPr>
                <a:spLocks noEditPoints="1"/>
              </p:cNvSpPr>
              <p:nvPr/>
            </p:nvSpPr>
            <p:spPr bwMode="auto">
              <a:xfrm>
                <a:off x="1494" y="1603"/>
                <a:ext cx="107" cy="38"/>
              </a:xfrm>
              <a:custGeom>
                <a:avLst/>
                <a:gdLst/>
                <a:ahLst/>
                <a:cxnLst>
                  <a:cxn ang="0">
                    <a:pos x="0" y="8"/>
                  </a:cxn>
                  <a:cxn ang="0">
                    <a:pos x="0" y="8"/>
                  </a:cxn>
                  <a:cxn ang="0">
                    <a:pos x="2" y="10"/>
                  </a:cxn>
                  <a:cxn ang="0">
                    <a:pos x="3" y="10"/>
                  </a:cxn>
                  <a:cxn ang="0">
                    <a:pos x="5" y="11"/>
                  </a:cxn>
                  <a:cxn ang="0">
                    <a:pos x="7" y="11"/>
                  </a:cxn>
                  <a:cxn ang="0">
                    <a:pos x="7" y="11"/>
                  </a:cxn>
                  <a:cxn ang="0">
                    <a:pos x="5" y="10"/>
                  </a:cxn>
                  <a:cxn ang="0">
                    <a:pos x="3" y="6"/>
                  </a:cxn>
                  <a:cxn ang="0">
                    <a:pos x="2" y="8"/>
                  </a:cxn>
                  <a:cxn ang="0">
                    <a:pos x="2" y="8"/>
                  </a:cxn>
                  <a:cxn ang="0">
                    <a:pos x="2" y="8"/>
                  </a:cxn>
                  <a:cxn ang="0">
                    <a:pos x="0" y="8"/>
                  </a:cxn>
                  <a:cxn ang="0">
                    <a:pos x="64" y="38"/>
                  </a:cxn>
                  <a:cxn ang="0">
                    <a:pos x="79" y="32"/>
                  </a:cxn>
                  <a:cxn ang="0">
                    <a:pos x="91" y="25"/>
                  </a:cxn>
                  <a:cxn ang="0">
                    <a:pos x="100" y="13"/>
                  </a:cxn>
                  <a:cxn ang="0">
                    <a:pos x="108" y="0"/>
                  </a:cxn>
                  <a:cxn ang="0">
                    <a:pos x="108" y="0"/>
                  </a:cxn>
                  <a:cxn ang="0">
                    <a:pos x="106" y="0"/>
                  </a:cxn>
                  <a:cxn ang="0">
                    <a:pos x="106" y="0"/>
                  </a:cxn>
                  <a:cxn ang="0">
                    <a:pos x="104" y="2"/>
                  </a:cxn>
                  <a:cxn ang="0">
                    <a:pos x="100" y="8"/>
                  </a:cxn>
                  <a:cxn ang="0">
                    <a:pos x="96" y="13"/>
                  </a:cxn>
                  <a:cxn ang="0">
                    <a:pos x="91" y="19"/>
                  </a:cxn>
                  <a:cxn ang="0">
                    <a:pos x="85" y="23"/>
                  </a:cxn>
                  <a:cxn ang="0">
                    <a:pos x="79" y="29"/>
                  </a:cxn>
                  <a:cxn ang="0">
                    <a:pos x="74" y="30"/>
                  </a:cxn>
                  <a:cxn ang="0">
                    <a:pos x="66" y="32"/>
                  </a:cxn>
                  <a:cxn ang="0">
                    <a:pos x="58" y="34"/>
                  </a:cxn>
                  <a:cxn ang="0">
                    <a:pos x="60" y="36"/>
                  </a:cxn>
                  <a:cxn ang="0">
                    <a:pos x="64" y="38"/>
                  </a:cxn>
                </a:cxnLst>
                <a:rect l="0" t="0" r="r" b="b"/>
                <a:pathLst>
                  <a:path w="108" h="38">
                    <a:moveTo>
                      <a:pt x="0" y="8"/>
                    </a:moveTo>
                    <a:lnTo>
                      <a:pt x="0" y="8"/>
                    </a:lnTo>
                    <a:lnTo>
                      <a:pt x="2" y="10"/>
                    </a:lnTo>
                    <a:lnTo>
                      <a:pt x="3" y="10"/>
                    </a:lnTo>
                    <a:lnTo>
                      <a:pt x="5" y="11"/>
                    </a:lnTo>
                    <a:lnTo>
                      <a:pt x="7" y="11"/>
                    </a:lnTo>
                    <a:lnTo>
                      <a:pt x="7" y="11"/>
                    </a:lnTo>
                    <a:lnTo>
                      <a:pt x="5" y="10"/>
                    </a:lnTo>
                    <a:lnTo>
                      <a:pt x="3" y="6"/>
                    </a:lnTo>
                    <a:lnTo>
                      <a:pt x="2" y="8"/>
                    </a:lnTo>
                    <a:lnTo>
                      <a:pt x="2" y="8"/>
                    </a:lnTo>
                    <a:lnTo>
                      <a:pt x="2" y="8"/>
                    </a:lnTo>
                    <a:lnTo>
                      <a:pt x="0" y="8"/>
                    </a:lnTo>
                    <a:close/>
                    <a:moveTo>
                      <a:pt x="64" y="38"/>
                    </a:moveTo>
                    <a:lnTo>
                      <a:pt x="79" y="32"/>
                    </a:lnTo>
                    <a:lnTo>
                      <a:pt x="91" y="25"/>
                    </a:lnTo>
                    <a:lnTo>
                      <a:pt x="100" y="13"/>
                    </a:lnTo>
                    <a:lnTo>
                      <a:pt x="108" y="0"/>
                    </a:lnTo>
                    <a:lnTo>
                      <a:pt x="108" y="0"/>
                    </a:lnTo>
                    <a:lnTo>
                      <a:pt x="106" y="0"/>
                    </a:lnTo>
                    <a:lnTo>
                      <a:pt x="106" y="0"/>
                    </a:lnTo>
                    <a:lnTo>
                      <a:pt x="104" y="2"/>
                    </a:lnTo>
                    <a:lnTo>
                      <a:pt x="100" y="8"/>
                    </a:lnTo>
                    <a:lnTo>
                      <a:pt x="96" y="13"/>
                    </a:lnTo>
                    <a:lnTo>
                      <a:pt x="91" y="19"/>
                    </a:lnTo>
                    <a:lnTo>
                      <a:pt x="85" y="23"/>
                    </a:lnTo>
                    <a:lnTo>
                      <a:pt x="79" y="29"/>
                    </a:lnTo>
                    <a:lnTo>
                      <a:pt x="74" y="30"/>
                    </a:lnTo>
                    <a:lnTo>
                      <a:pt x="66" y="32"/>
                    </a:lnTo>
                    <a:lnTo>
                      <a:pt x="58" y="34"/>
                    </a:lnTo>
                    <a:lnTo>
                      <a:pt x="60" y="36"/>
                    </a:lnTo>
                    <a:lnTo>
                      <a:pt x="64" y="38"/>
                    </a:lnTo>
                    <a:close/>
                  </a:path>
                </a:pathLst>
              </a:custGeom>
              <a:solidFill>
                <a:srgbClr val="F1AB9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01" name="Freeform 501"/>
              <p:cNvSpPr>
                <a:spLocks noEditPoints="1"/>
              </p:cNvSpPr>
              <p:nvPr/>
            </p:nvSpPr>
            <p:spPr bwMode="auto">
              <a:xfrm>
                <a:off x="1495" y="1603"/>
                <a:ext cx="104" cy="36"/>
              </a:xfrm>
              <a:custGeom>
                <a:avLst/>
                <a:gdLst/>
                <a:ahLst/>
                <a:cxnLst>
                  <a:cxn ang="0">
                    <a:pos x="0" y="8"/>
                  </a:cxn>
                  <a:cxn ang="0">
                    <a:pos x="1" y="10"/>
                  </a:cxn>
                  <a:cxn ang="0">
                    <a:pos x="1" y="10"/>
                  </a:cxn>
                  <a:cxn ang="0">
                    <a:pos x="3" y="11"/>
                  </a:cxn>
                  <a:cxn ang="0">
                    <a:pos x="3" y="11"/>
                  </a:cxn>
                  <a:cxn ang="0">
                    <a:pos x="7" y="11"/>
                  </a:cxn>
                  <a:cxn ang="0">
                    <a:pos x="9" y="13"/>
                  </a:cxn>
                  <a:cxn ang="0">
                    <a:pos x="5" y="10"/>
                  </a:cxn>
                  <a:cxn ang="0">
                    <a:pos x="3" y="4"/>
                  </a:cxn>
                  <a:cxn ang="0">
                    <a:pos x="1" y="6"/>
                  </a:cxn>
                  <a:cxn ang="0">
                    <a:pos x="0" y="8"/>
                  </a:cxn>
                  <a:cxn ang="0">
                    <a:pos x="60" y="36"/>
                  </a:cxn>
                  <a:cxn ang="0">
                    <a:pos x="66" y="34"/>
                  </a:cxn>
                  <a:cxn ang="0">
                    <a:pos x="74" y="32"/>
                  </a:cxn>
                  <a:cxn ang="0">
                    <a:pos x="81" y="29"/>
                  </a:cxn>
                  <a:cxn ang="0">
                    <a:pos x="87" y="25"/>
                  </a:cxn>
                  <a:cxn ang="0">
                    <a:pos x="96" y="13"/>
                  </a:cxn>
                  <a:cxn ang="0">
                    <a:pos x="104" y="0"/>
                  </a:cxn>
                  <a:cxn ang="0">
                    <a:pos x="104" y="0"/>
                  </a:cxn>
                  <a:cxn ang="0">
                    <a:pos x="104" y="0"/>
                  </a:cxn>
                  <a:cxn ang="0">
                    <a:pos x="102" y="0"/>
                  </a:cxn>
                  <a:cxn ang="0">
                    <a:pos x="100" y="2"/>
                  </a:cxn>
                  <a:cxn ang="0">
                    <a:pos x="96" y="8"/>
                  </a:cxn>
                  <a:cxn ang="0">
                    <a:pos x="92" y="13"/>
                  </a:cxn>
                  <a:cxn ang="0">
                    <a:pos x="87" y="19"/>
                  </a:cxn>
                  <a:cxn ang="0">
                    <a:pos x="81" y="23"/>
                  </a:cxn>
                  <a:cxn ang="0">
                    <a:pos x="74" y="27"/>
                  </a:cxn>
                  <a:cxn ang="0">
                    <a:pos x="68" y="30"/>
                  </a:cxn>
                  <a:cxn ang="0">
                    <a:pos x="60" y="32"/>
                  </a:cxn>
                  <a:cxn ang="0">
                    <a:pos x="53" y="32"/>
                  </a:cxn>
                  <a:cxn ang="0">
                    <a:pos x="56" y="34"/>
                  </a:cxn>
                  <a:cxn ang="0">
                    <a:pos x="60" y="36"/>
                  </a:cxn>
                </a:cxnLst>
                <a:rect l="0" t="0" r="r" b="b"/>
                <a:pathLst>
                  <a:path w="104" h="36">
                    <a:moveTo>
                      <a:pt x="0" y="8"/>
                    </a:moveTo>
                    <a:lnTo>
                      <a:pt x="1" y="10"/>
                    </a:lnTo>
                    <a:lnTo>
                      <a:pt x="1" y="10"/>
                    </a:lnTo>
                    <a:lnTo>
                      <a:pt x="3" y="11"/>
                    </a:lnTo>
                    <a:lnTo>
                      <a:pt x="3" y="11"/>
                    </a:lnTo>
                    <a:lnTo>
                      <a:pt x="7" y="11"/>
                    </a:lnTo>
                    <a:lnTo>
                      <a:pt x="9" y="13"/>
                    </a:lnTo>
                    <a:lnTo>
                      <a:pt x="5" y="10"/>
                    </a:lnTo>
                    <a:lnTo>
                      <a:pt x="3" y="4"/>
                    </a:lnTo>
                    <a:lnTo>
                      <a:pt x="1" y="6"/>
                    </a:lnTo>
                    <a:lnTo>
                      <a:pt x="0" y="8"/>
                    </a:lnTo>
                    <a:close/>
                    <a:moveTo>
                      <a:pt x="60" y="36"/>
                    </a:moveTo>
                    <a:lnTo>
                      <a:pt x="66" y="34"/>
                    </a:lnTo>
                    <a:lnTo>
                      <a:pt x="74" y="32"/>
                    </a:lnTo>
                    <a:lnTo>
                      <a:pt x="81" y="29"/>
                    </a:lnTo>
                    <a:lnTo>
                      <a:pt x="87" y="25"/>
                    </a:lnTo>
                    <a:lnTo>
                      <a:pt x="96" y="13"/>
                    </a:lnTo>
                    <a:lnTo>
                      <a:pt x="104" y="0"/>
                    </a:lnTo>
                    <a:lnTo>
                      <a:pt x="104" y="0"/>
                    </a:lnTo>
                    <a:lnTo>
                      <a:pt x="104" y="0"/>
                    </a:lnTo>
                    <a:lnTo>
                      <a:pt x="102" y="0"/>
                    </a:lnTo>
                    <a:lnTo>
                      <a:pt x="100" y="2"/>
                    </a:lnTo>
                    <a:lnTo>
                      <a:pt x="96" y="8"/>
                    </a:lnTo>
                    <a:lnTo>
                      <a:pt x="92" y="13"/>
                    </a:lnTo>
                    <a:lnTo>
                      <a:pt x="87" y="19"/>
                    </a:lnTo>
                    <a:lnTo>
                      <a:pt x="81" y="23"/>
                    </a:lnTo>
                    <a:lnTo>
                      <a:pt x="74" y="27"/>
                    </a:lnTo>
                    <a:lnTo>
                      <a:pt x="68" y="30"/>
                    </a:lnTo>
                    <a:lnTo>
                      <a:pt x="60" y="32"/>
                    </a:lnTo>
                    <a:lnTo>
                      <a:pt x="53" y="32"/>
                    </a:lnTo>
                    <a:lnTo>
                      <a:pt x="56" y="34"/>
                    </a:lnTo>
                    <a:lnTo>
                      <a:pt x="60" y="36"/>
                    </a:lnTo>
                    <a:close/>
                  </a:path>
                </a:pathLst>
              </a:custGeom>
              <a:solidFill>
                <a:srgbClr val="F2AC9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02" name="Freeform 502"/>
              <p:cNvSpPr>
                <a:spLocks noEditPoints="1"/>
              </p:cNvSpPr>
              <p:nvPr/>
            </p:nvSpPr>
            <p:spPr bwMode="auto">
              <a:xfrm>
                <a:off x="1496" y="1605"/>
                <a:ext cx="101" cy="32"/>
              </a:xfrm>
              <a:custGeom>
                <a:avLst/>
                <a:gdLst/>
                <a:ahLst/>
                <a:cxnLst>
                  <a:cxn ang="0">
                    <a:pos x="0" y="4"/>
                  </a:cxn>
                  <a:cxn ang="0">
                    <a:pos x="2" y="8"/>
                  </a:cxn>
                  <a:cxn ang="0">
                    <a:pos x="4" y="9"/>
                  </a:cxn>
                  <a:cxn ang="0">
                    <a:pos x="8" y="11"/>
                  </a:cxn>
                  <a:cxn ang="0">
                    <a:pos x="12" y="13"/>
                  </a:cxn>
                  <a:cxn ang="0">
                    <a:pos x="8" y="8"/>
                  </a:cxn>
                  <a:cxn ang="0">
                    <a:pos x="2" y="2"/>
                  </a:cxn>
                  <a:cxn ang="0">
                    <a:pos x="2" y="2"/>
                  </a:cxn>
                  <a:cxn ang="0">
                    <a:pos x="0" y="4"/>
                  </a:cxn>
                  <a:cxn ang="0">
                    <a:pos x="55" y="32"/>
                  </a:cxn>
                  <a:cxn ang="0">
                    <a:pos x="63" y="30"/>
                  </a:cxn>
                  <a:cxn ang="0">
                    <a:pos x="71" y="28"/>
                  </a:cxn>
                  <a:cxn ang="0">
                    <a:pos x="76" y="27"/>
                  </a:cxn>
                  <a:cxn ang="0">
                    <a:pos x="82" y="21"/>
                  </a:cxn>
                  <a:cxn ang="0">
                    <a:pos x="88" y="17"/>
                  </a:cxn>
                  <a:cxn ang="0">
                    <a:pos x="93" y="11"/>
                  </a:cxn>
                  <a:cxn ang="0">
                    <a:pos x="97" y="6"/>
                  </a:cxn>
                  <a:cxn ang="0">
                    <a:pos x="101" y="0"/>
                  </a:cxn>
                  <a:cxn ang="0">
                    <a:pos x="99" y="0"/>
                  </a:cxn>
                  <a:cxn ang="0">
                    <a:pos x="97" y="0"/>
                  </a:cxn>
                  <a:cxn ang="0">
                    <a:pos x="88" y="11"/>
                  </a:cxn>
                  <a:cxn ang="0">
                    <a:pos x="76" y="21"/>
                  </a:cxn>
                  <a:cxn ang="0">
                    <a:pos x="71" y="25"/>
                  </a:cxn>
                  <a:cxn ang="0">
                    <a:pos x="65" y="27"/>
                  </a:cxn>
                  <a:cxn ang="0">
                    <a:pos x="57" y="28"/>
                  </a:cxn>
                  <a:cxn ang="0">
                    <a:pos x="50" y="28"/>
                  </a:cxn>
                  <a:cxn ang="0">
                    <a:pos x="48" y="28"/>
                  </a:cxn>
                  <a:cxn ang="0">
                    <a:pos x="46" y="28"/>
                  </a:cxn>
                  <a:cxn ang="0">
                    <a:pos x="50" y="30"/>
                  </a:cxn>
                  <a:cxn ang="0">
                    <a:pos x="55" y="32"/>
                  </a:cxn>
                </a:cxnLst>
                <a:rect l="0" t="0" r="r" b="b"/>
                <a:pathLst>
                  <a:path w="101" h="32">
                    <a:moveTo>
                      <a:pt x="0" y="4"/>
                    </a:moveTo>
                    <a:lnTo>
                      <a:pt x="2" y="8"/>
                    </a:lnTo>
                    <a:lnTo>
                      <a:pt x="4" y="9"/>
                    </a:lnTo>
                    <a:lnTo>
                      <a:pt x="8" y="11"/>
                    </a:lnTo>
                    <a:lnTo>
                      <a:pt x="12" y="13"/>
                    </a:lnTo>
                    <a:lnTo>
                      <a:pt x="8" y="8"/>
                    </a:lnTo>
                    <a:lnTo>
                      <a:pt x="2" y="2"/>
                    </a:lnTo>
                    <a:lnTo>
                      <a:pt x="2" y="2"/>
                    </a:lnTo>
                    <a:lnTo>
                      <a:pt x="0" y="4"/>
                    </a:lnTo>
                    <a:close/>
                    <a:moveTo>
                      <a:pt x="55" y="32"/>
                    </a:moveTo>
                    <a:lnTo>
                      <a:pt x="63" y="30"/>
                    </a:lnTo>
                    <a:lnTo>
                      <a:pt x="71" y="28"/>
                    </a:lnTo>
                    <a:lnTo>
                      <a:pt x="76" y="27"/>
                    </a:lnTo>
                    <a:lnTo>
                      <a:pt x="82" y="21"/>
                    </a:lnTo>
                    <a:lnTo>
                      <a:pt x="88" y="17"/>
                    </a:lnTo>
                    <a:lnTo>
                      <a:pt x="93" y="11"/>
                    </a:lnTo>
                    <a:lnTo>
                      <a:pt x="97" y="6"/>
                    </a:lnTo>
                    <a:lnTo>
                      <a:pt x="101" y="0"/>
                    </a:lnTo>
                    <a:lnTo>
                      <a:pt x="99" y="0"/>
                    </a:lnTo>
                    <a:lnTo>
                      <a:pt x="97" y="0"/>
                    </a:lnTo>
                    <a:lnTo>
                      <a:pt x="88" y="11"/>
                    </a:lnTo>
                    <a:lnTo>
                      <a:pt x="76" y="21"/>
                    </a:lnTo>
                    <a:lnTo>
                      <a:pt x="71" y="25"/>
                    </a:lnTo>
                    <a:lnTo>
                      <a:pt x="65" y="27"/>
                    </a:lnTo>
                    <a:lnTo>
                      <a:pt x="57" y="28"/>
                    </a:lnTo>
                    <a:lnTo>
                      <a:pt x="50" y="28"/>
                    </a:lnTo>
                    <a:lnTo>
                      <a:pt x="48" y="28"/>
                    </a:lnTo>
                    <a:lnTo>
                      <a:pt x="46" y="28"/>
                    </a:lnTo>
                    <a:lnTo>
                      <a:pt x="50" y="30"/>
                    </a:lnTo>
                    <a:lnTo>
                      <a:pt x="55" y="32"/>
                    </a:lnTo>
                    <a:close/>
                  </a:path>
                </a:pathLst>
              </a:custGeom>
              <a:solidFill>
                <a:srgbClr val="F2AF9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03" name="Freeform 503"/>
              <p:cNvSpPr>
                <a:spLocks noEditPoints="1"/>
              </p:cNvSpPr>
              <p:nvPr/>
            </p:nvSpPr>
            <p:spPr bwMode="auto">
              <a:xfrm>
                <a:off x="1498" y="1605"/>
                <a:ext cx="97" cy="30"/>
              </a:xfrm>
              <a:custGeom>
                <a:avLst/>
                <a:gdLst/>
                <a:ahLst/>
                <a:cxnLst>
                  <a:cxn ang="0">
                    <a:pos x="0" y="2"/>
                  </a:cxn>
                  <a:cxn ang="0">
                    <a:pos x="2" y="8"/>
                  </a:cxn>
                  <a:cxn ang="0">
                    <a:pos x="6" y="11"/>
                  </a:cxn>
                  <a:cxn ang="0">
                    <a:pos x="14" y="15"/>
                  </a:cxn>
                  <a:cxn ang="0">
                    <a:pos x="19" y="19"/>
                  </a:cxn>
                  <a:cxn ang="0">
                    <a:pos x="10" y="9"/>
                  </a:cxn>
                  <a:cxn ang="0">
                    <a:pos x="2" y="0"/>
                  </a:cxn>
                  <a:cxn ang="0">
                    <a:pos x="2" y="0"/>
                  </a:cxn>
                  <a:cxn ang="0">
                    <a:pos x="2" y="0"/>
                  </a:cxn>
                  <a:cxn ang="0">
                    <a:pos x="0" y="2"/>
                  </a:cxn>
                  <a:cxn ang="0">
                    <a:pos x="0" y="2"/>
                  </a:cxn>
                  <a:cxn ang="0">
                    <a:pos x="50" y="30"/>
                  </a:cxn>
                  <a:cxn ang="0">
                    <a:pos x="57" y="30"/>
                  </a:cxn>
                  <a:cxn ang="0">
                    <a:pos x="65" y="28"/>
                  </a:cxn>
                  <a:cxn ang="0">
                    <a:pos x="71" y="25"/>
                  </a:cxn>
                  <a:cxn ang="0">
                    <a:pos x="78" y="21"/>
                  </a:cxn>
                  <a:cxn ang="0">
                    <a:pos x="84" y="17"/>
                  </a:cxn>
                  <a:cxn ang="0">
                    <a:pos x="89" y="11"/>
                  </a:cxn>
                  <a:cxn ang="0">
                    <a:pos x="93" y="6"/>
                  </a:cxn>
                  <a:cxn ang="0">
                    <a:pos x="97" y="0"/>
                  </a:cxn>
                  <a:cxn ang="0">
                    <a:pos x="95" y="0"/>
                  </a:cxn>
                  <a:cxn ang="0">
                    <a:pos x="91" y="2"/>
                  </a:cxn>
                  <a:cxn ang="0">
                    <a:pos x="84" y="11"/>
                  </a:cxn>
                  <a:cxn ang="0">
                    <a:pos x="74" y="19"/>
                  </a:cxn>
                  <a:cxn ang="0">
                    <a:pos x="61" y="25"/>
                  </a:cxn>
                  <a:cxn ang="0">
                    <a:pos x="48" y="27"/>
                  </a:cxn>
                  <a:cxn ang="0">
                    <a:pos x="46" y="27"/>
                  </a:cxn>
                  <a:cxn ang="0">
                    <a:pos x="46" y="27"/>
                  </a:cxn>
                  <a:cxn ang="0">
                    <a:pos x="46" y="27"/>
                  </a:cxn>
                  <a:cxn ang="0">
                    <a:pos x="46" y="27"/>
                  </a:cxn>
                  <a:cxn ang="0">
                    <a:pos x="46" y="27"/>
                  </a:cxn>
                  <a:cxn ang="0">
                    <a:pos x="46" y="27"/>
                  </a:cxn>
                  <a:cxn ang="0">
                    <a:pos x="40" y="27"/>
                  </a:cxn>
                  <a:cxn ang="0">
                    <a:pos x="36" y="27"/>
                  </a:cxn>
                  <a:cxn ang="0">
                    <a:pos x="40" y="27"/>
                  </a:cxn>
                  <a:cxn ang="0">
                    <a:pos x="44" y="28"/>
                  </a:cxn>
                  <a:cxn ang="0">
                    <a:pos x="46" y="30"/>
                  </a:cxn>
                  <a:cxn ang="0">
                    <a:pos x="50" y="30"/>
                  </a:cxn>
                </a:cxnLst>
                <a:rect l="0" t="0" r="r" b="b"/>
                <a:pathLst>
                  <a:path w="97" h="30">
                    <a:moveTo>
                      <a:pt x="0" y="2"/>
                    </a:moveTo>
                    <a:lnTo>
                      <a:pt x="2" y="8"/>
                    </a:lnTo>
                    <a:lnTo>
                      <a:pt x="6" y="11"/>
                    </a:lnTo>
                    <a:lnTo>
                      <a:pt x="14" y="15"/>
                    </a:lnTo>
                    <a:lnTo>
                      <a:pt x="19" y="19"/>
                    </a:lnTo>
                    <a:lnTo>
                      <a:pt x="10" y="9"/>
                    </a:lnTo>
                    <a:lnTo>
                      <a:pt x="2" y="0"/>
                    </a:lnTo>
                    <a:lnTo>
                      <a:pt x="2" y="0"/>
                    </a:lnTo>
                    <a:lnTo>
                      <a:pt x="2" y="0"/>
                    </a:lnTo>
                    <a:lnTo>
                      <a:pt x="0" y="2"/>
                    </a:lnTo>
                    <a:lnTo>
                      <a:pt x="0" y="2"/>
                    </a:lnTo>
                    <a:close/>
                    <a:moveTo>
                      <a:pt x="50" y="30"/>
                    </a:moveTo>
                    <a:lnTo>
                      <a:pt x="57" y="30"/>
                    </a:lnTo>
                    <a:lnTo>
                      <a:pt x="65" y="28"/>
                    </a:lnTo>
                    <a:lnTo>
                      <a:pt x="71" y="25"/>
                    </a:lnTo>
                    <a:lnTo>
                      <a:pt x="78" y="21"/>
                    </a:lnTo>
                    <a:lnTo>
                      <a:pt x="84" y="17"/>
                    </a:lnTo>
                    <a:lnTo>
                      <a:pt x="89" y="11"/>
                    </a:lnTo>
                    <a:lnTo>
                      <a:pt x="93" y="6"/>
                    </a:lnTo>
                    <a:lnTo>
                      <a:pt x="97" y="0"/>
                    </a:lnTo>
                    <a:lnTo>
                      <a:pt x="95" y="0"/>
                    </a:lnTo>
                    <a:lnTo>
                      <a:pt x="91" y="2"/>
                    </a:lnTo>
                    <a:lnTo>
                      <a:pt x="84" y="11"/>
                    </a:lnTo>
                    <a:lnTo>
                      <a:pt x="74" y="19"/>
                    </a:lnTo>
                    <a:lnTo>
                      <a:pt x="61" y="25"/>
                    </a:lnTo>
                    <a:lnTo>
                      <a:pt x="48" y="27"/>
                    </a:lnTo>
                    <a:lnTo>
                      <a:pt x="46" y="27"/>
                    </a:lnTo>
                    <a:lnTo>
                      <a:pt x="46" y="27"/>
                    </a:lnTo>
                    <a:lnTo>
                      <a:pt x="46" y="27"/>
                    </a:lnTo>
                    <a:lnTo>
                      <a:pt x="46" y="27"/>
                    </a:lnTo>
                    <a:lnTo>
                      <a:pt x="46" y="27"/>
                    </a:lnTo>
                    <a:lnTo>
                      <a:pt x="46" y="27"/>
                    </a:lnTo>
                    <a:lnTo>
                      <a:pt x="40" y="27"/>
                    </a:lnTo>
                    <a:lnTo>
                      <a:pt x="36" y="27"/>
                    </a:lnTo>
                    <a:lnTo>
                      <a:pt x="40" y="27"/>
                    </a:lnTo>
                    <a:lnTo>
                      <a:pt x="44" y="28"/>
                    </a:lnTo>
                    <a:lnTo>
                      <a:pt x="46" y="30"/>
                    </a:lnTo>
                    <a:lnTo>
                      <a:pt x="50" y="30"/>
                    </a:lnTo>
                    <a:close/>
                  </a:path>
                </a:pathLst>
              </a:custGeom>
              <a:solidFill>
                <a:srgbClr val="F2B19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04" name="Freeform 504"/>
              <p:cNvSpPr/>
              <p:nvPr/>
            </p:nvSpPr>
            <p:spPr bwMode="auto">
              <a:xfrm>
                <a:off x="1498" y="1605"/>
                <a:ext cx="95" cy="28"/>
              </a:xfrm>
              <a:custGeom>
                <a:avLst/>
                <a:gdLst/>
                <a:ahLst/>
                <a:cxnLst>
                  <a:cxn ang="0">
                    <a:pos x="0" y="2"/>
                  </a:cxn>
                  <a:cxn ang="0">
                    <a:pos x="6" y="8"/>
                  </a:cxn>
                  <a:cxn ang="0">
                    <a:pos x="10" y="13"/>
                  </a:cxn>
                  <a:cxn ang="0">
                    <a:pos x="17" y="17"/>
                  </a:cxn>
                  <a:cxn ang="0">
                    <a:pos x="23" y="21"/>
                  </a:cxn>
                  <a:cxn ang="0">
                    <a:pos x="34" y="25"/>
                  </a:cxn>
                  <a:cxn ang="0">
                    <a:pos x="44" y="28"/>
                  </a:cxn>
                  <a:cxn ang="0">
                    <a:pos x="44" y="28"/>
                  </a:cxn>
                  <a:cxn ang="0">
                    <a:pos x="44" y="28"/>
                  </a:cxn>
                  <a:cxn ang="0">
                    <a:pos x="46" y="28"/>
                  </a:cxn>
                  <a:cxn ang="0">
                    <a:pos x="48" y="28"/>
                  </a:cxn>
                  <a:cxn ang="0">
                    <a:pos x="55" y="28"/>
                  </a:cxn>
                  <a:cxn ang="0">
                    <a:pos x="63" y="27"/>
                  </a:cxn>
                  <a:cxn ang="0">
                    <a:pos x="69" y="25"/>
                  </a:cxn>
                  <a:cxn ang="0">
                    <a:pos x="74" y="21"/>
                  </a:cxn>
                  <a:cxn ang="0">
                    <a:pos x="86" y="11"/>
                  </a:cxn>
                  <a:cxn ang="0">
                    <a:pos x="95" y="0"/>
                  </a:cxn>
                  <a:cxn ang="0">
                    <a:pos x="91" y="2"/>
                  </a:cxn>
                  <a:cxn ang="0">
                    <a:pos x="89" y="2"/>
                  </a:cxn>
                  <a:cxn ang="0">
                    <a:pos x="82" y="11"/>
                  </a:cxn>
                  <a:cxn ang="0">
                    <a:pos x="72" y="19"/>
                  </a:cxn>
                  <a:cxn ang="0">
                    <a:pos x="61" y="23"/>
                  </a:cxn>
                  <a:cxn ang="0">
                    <a:pos x="48" y="25"/>
                  </a:cxn>
                  <a:cxn ang="0">
                    <a:pos x="46" y="27"/>
                  </a:cxn>
                  <a:cxn ang="0">
                    <a:pos x="46" y="27"/>
                  </a:cxn>
                  <a:cxn ang="0">
                    <a:pos x="46" y="27"/>
                  </a:cxn>
                  <a:cxn ang="0">
                    <a:pos x="46" y="25"/>
                  </a:cxn>
                  <a:cxn ang="0">
                    <a:pos x="33" y="23"/>
                  </a:cxn>
                  <a:cxn ang="0">
                    <a:pos x="21" y="17"/>
                  </a:cxn>
                  <a:cxn ang="0">
                    <a:pos x="12" y="9"/>
                  </a:cxn>
                  <a:cxn ang="0">
                    <a:pos x="4" y="0"/>
                  </a:cxn>
                  <a:cxn ang="0">
                    <a:pos x="2" y="0"/>
                  </a:cxn>
                  <a:cxn ang="0">
                    <a:pos x="2" y="0"/>
                  </a:cxn>
                  <a:cxn ang="0">
                    <a:pos x="2" y="0"/>
                  </a:cxn>
                  <a:cxn ang="0">
                    <a:pos x="0" y="2"/>
                  </a:cxn>
                </a:cxnLst>
                <a:rect l="0" t="0" r="r" b="b"/>
                <a:pathLst>
                  <a:path w="95" h="28">
                    <a:moveTo>
                      <a:pt x="0" y="2"/>
                    </a:moveTo>
                    <a:lnTo>
                      <a:pt x="6" y="8"/>
                    </a:lnTo>
                    <a:lnTo>
                      <a:pt x="10" y="13"/>
                    </a:lnTo>
                    <a:lnTo>
                      <a:pt x="17" y="17"/>
                    </a:lnTo>
                    <a:lnTo>
                      <a:pt x="23" y="21"/>
                    </a:lnTo>
                    <a:lnTo>
                      <a:pt x="34" y="25"/>
                    </a:lnTo>
                    <a:lnTo>
                      <a:pt x="44" y="28"/>
                    </a:lnTo>
                    <a:lnTo>
                      <a:pt x="44" y="28"/>
                    </a:lnTo>
                    <a:lnTo>
                      <a:pt x="44" y="28"/>
                    </a:lnTo>
                    <a:lnTo>
                      <a:pt x="46" y="28"/>
                    </a:lnTo>
                    <a:lnTo>
                      <a:pt x="48" y="28"/>
                    </a:lnTo>
                    <a:lnTo>
                      <a:pt x="55" y="28"/>
                    </a:lnTo>
                    <a:lnTo>
                      <a:pt x="63" y="27"/>
                    </a:lnTo>
                    <a:lnTo>
                      <a:pt x="69" y="25"/>
                    </a:lnTo>
                    <a:lnTo>
                      <a:pt x="74" y="21"/>
                    </a:lnTo>
                    <a:lnTo>
                      <a:pt x="86" y="11"/>
                    </a:lnTo>
                    <a:lnTo>
                      <a:pt x="95" y="0"/>
                    </a:lnTo>
                    <a:lnTo>
                      <a:pt x="91" y="2"/>
                    </a:lnTo>
                    <a:lnTo>
                      <a:pt x="89" y="2"/>
                    </a:lnTo>
                    <a:lnTo>
                      <a:pt x="82" y="11"/>
                    </a:lnTo>
                    <a:lnTo>
                      <a:pt x="72" y="19"/>
                    </a:lnTo>
                    <a:lnTo>
                      <a:pt x="61" y="23"/>
                    </a:lnTo>
                    <a:lnTo>
                      <a:pt x="48" y="25"/>
                    </a:lnTo>
                    <a:lnTo>
                      <a:pt x="46" y="27"/>
                    </a:lnTo>
                    <a:lnTo>
                      <a:pt x="46" y="27"/>
                    </a:lnTo>
                    <a:lnTo>
                      <a:pt x="46" y="27"/>
                    </a:lnTo>
                    <a:lnTo>
                      <a:pt x="46" y="25"/>
                    </a:lnTo>
                    <a:lnTo>
                      <a:pt x="33" y="23"/>
                    </a:lnTo>
                    <a:lnTo>
                      <a:pt x="21" y="17"/>
                    </a:lnTo>
                    <a:lnTo>
                      <a:pt x="12" y="9"/>
                    </a:lnTo>
                    <a:lnTo>
                      <a:pt x="4" y="0"/>
                    </a:lnTo>
                    <a:lnTo>
                      <a:pt x="2" y="0"/>
                    </a:lnTo>
                    <a:lnTo>
                      <a:pt x="2" y="0"/>
                    </a:lnTo>
                    <a:lnTo>
                      <a:pt x="2" y="0"/>
                    </a:lnTo>
                    <a:lnTo>
                      <a:pt x="0" y="2"/>
                    </a:lnTo>
                    <a:close/>
                  </a:path>
                </a:pathLst>
              </a:custGeom>
              <a:solidFill>
                <a:srgbClr val="F3B3A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05" name="Freeform 505"/>
              <p:cNvSpPr>
                <a:spLocks noEditPoints="1"/>
              </p:cNvSpPr>
              <p:nvPr/>
            </p:nvSpPr>
            <p:spPr bwMode="auto">
              <a:xfrm>
                <a:off x="1500" y="1603"/>
                <a:ext cx="89" cy="29"/>
              </a:xfrm>
              <a:custGeom>
                <a:avLst/>
                <a:gdLst/>
                <a:ahLst/>
                <a:cxnLst>
                  <a:cxn ang="0">
                    <a:pos x="0" y="2"/>
                  </a:cxn>
                  <a:cxn ang="0">
                    <a:pos x="8" y="11"/>
                  </a:cxn>
                  <a:cxn ang="0">
                    <a:pos x="17" y="21"/>
                  </a:cxn>
                  <a:cxn ang="0">
                    <a:pos x="19" y="21"/>
                  </a:cxn>
                  <a:cxn ang="0">
                    <a:pos x="21" y="23"/>
                  </a:cxn>
                  <a:cxn ang="0">
                    <a:pos x="29" y="25"/>
                  </a:cxn>
                  <a:cxn ang="0">
                    <a:pos x="34" y="29"/>
                  </a:cxn>
                  <a:cxn ang="0">
                    <a:pos x="38" y="29"/>
                  </a:cxn>
                  <a:cxn ang="0">
                    <a:pos x="44" y="29"/>
                  </a:cxn>
                  <a:cxn ang="0">
                    <a:pos x="44" y="27"/>
                  </a:cxn>
                  <a:cxn ang="0">
                    <a:pos x="42" y="25"/>
                  </a:cxn>
                  <a:cxn ang="0">
                    <a:pos x="31" y="23"/>
                  </a:cxn>
                  <a:cxn ang="0">
                    <a:pos x="19" y="17"/>
                  </a:cxn>
                  <a:cxn ang="0">
                    <a:pos x="12" y="10"/>
                  </a:cxn>
                  <a:cxn ang="0">
                    <a:pos x="4" y="0"/>
                  </a:cxn>
                  <a:cxn ang="0">
                    <a:pos x="2" y="2"/>
                  </a:cxn>
                  <a:cxn ang="0">
                    <a:pos x="0" y="2"/>
                  </a:cxn>
                  <a:cxn ang="0">
                    <a:pos x="44" y="29"/>
                  </a:cxn>
                  <a:cxn ang="0">
                    <a:pos x="44" y="29"/>
                  </a:cxn>
                  <a:cxn ang="0">
                    <a:pos x="46" y="29"/>
                  </a:cxn>
                  <a:cxn ang="0">
                    <a:pos x="59" y="27"/>
                  </a:cxn>
                  <a:cxn ang="0">
                    <a:pos x="72" y="21"/>
                  </a:cxn>
                  <a:cxn ang="0">
                    <a:pos x="82" y="13"/>
                  </a:cxn>
                  <a:cxn ang="0">
                    <a:pos x="89" y="4"/>
                  </a:cxn>
                  <a:cxn ang="0">
                    <a:pos x="87" y="4"/>
                  </a:cxn>
                  <a:cxn ang="0">
                    <a:pos x="84" y="4"/>
                  </a:cxn>
                  <a:cxn ang="0">
                    <a:pos x="78" y="13"/>
                  </a:cxn>
                  <a:cxn ang="0">
                    <a:pos x="69" y="19"/>
                  </a:cxn>
                  <a:cxn ang="0">
                    <a:pos x="59" y="23"/>
                  </a:cxn>
                  <a:cxn ang="0">
                    <a:pos x="48" y="25"/>
                  </a:cxn>
                  <a:cxn ang="0">
                    <a:pos x="46" y="27"/>
                  </a:cxn>
                  <a:cxn ang="0">
                    <a:pos x="44" y="29"/>
                  </a:cxn>
                </a:cxnLst>
                <a:rect l="0" t="0" r="r" b="b"/>
                <a:pathLst>
                  <a:path w="89" h="29">
                    <a:moveTo>
                      <a:pt x="0" y="2"/>
                    </a:moveTo>
                    <a:lnTo>
                      <a:pt x="8" y="11"/>
                    </a:lnTo>
                    <a:lnTo>
                      <a:pt x="17" y="21"/>
                    </a:lnTo>
                    <a:lnTo>
                      <a:pt x="19" y="21"/>
                    </a:lnTo>
                    <a:lnTo>
                      <a:pt x="21" y="23"/>
                    </a:lnTo>
                    <a:lnTo>
                      <a:pt x="29" y="25"/>
                    </a:lnTo>
                    <a:lnTo>
                      <a:pt x="34" y="29"/>
                    </a:lnTo>
                    <a:lnTo>
                      <a:pt x="38" y="29"/>
                    </a:lnTo>
                    <a:lnTo>
                      <a:pt x="44" y="29"/>
                    </a:lnTo>
                    <a:lnTo>
                      <a:pt x="44" y="27"/>
                    </a:lnTo>
                    <a:lnTo>
                      <a:pt x="42" y="25"/>
                    </a:lnTo>
                    <a:lnTo>
                      <a:pt x="31" y="23"/>
                    </a:lnTo>
                    <a:lnTo>
                      <a:pt x="19" y="17"/>
                    </a:lnTo>
                    <a:lnTo>
                      <a:pt x="12" y="10"/>
                    </a:lnTo>
                    <a:lnTo>
                      <a:pt x="4" y="0"/>
                    </a:lnTo>
                    <a:lnTo>
                      <a:pt x="2" y="2"/>
                    </a:lnTo>
                    <a:lnTo>
                      <a:pt x="0" y="2"/>
                    </a:lnTo>
                    <a:close/>
                    <a:moveTo>
                      <a:pt x="44" y="29"/>
                    </a:moveTo>
                    <a:lnTo>
                      <a:pt x="44" y="29"/>
                    </a:lnTo>
                    <a:lnTo>
                      <a:pt x="46" y="29"/>
                    </a:lnTo>
                    <a:lnTo>
                      <a:pt x="59" y="27"/>
                    </a:lnTo>
                    <a:lnTo>
                      <a:pt x="72" y="21"/>
                    </a:lnTo>
                    <a:lnTo>
                      <a:pt x="82" y="13"/>
                    </a:lnTo>
                    <a:lnTo>
                      <a:pt x="89" y="4"/>
                    </a:lnTo>
                    <a:lnTo>
                      <a:pt x="87" y="4"/>
                    </a:lnTo>
                    <a:lnTo>
                      <a:pt x="84" y="4"/>
                    </a:lnTo>
                    <a:lnTo>
                      <a:pt x="78" y="13"/>
                    </a:lnTo>
                    <a:lnTo>
                      <a:pt x="69" y="19"/>
                    </a:lnTo>
                    <a:lnTo>
                      <a:pt x="59" y="23"/>
                    </a:lnTo>
                    <a:lnTo>
                      <a:pt x="48" y="25"/>
                    </a:lnTo>
                    <a:lnTo>
                      <a:pt x="46" y="27"/>
                    </a:lnTo>
                    <a:lnTo>
                      <a:pt x="44" y="29"/>
                    </a:lnTo>
                    <a:close/>
                  </a:path>
                </a:pathLst>
              </a:custGeom>
              <a:solidFill>
                <a:srgbClr val="F3B5A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06" name="Freeform 506"/>
              <p:cNvSpPr>
                <a:spLocks noEditPoints="1"/>
              </p:cNvSpPr>
              <p:nvPr/>
            </p:nvSpPr>
            <p:spPr bwMode="auto">
              <a:xfrm>
                <a:off x="1502" y="1603"/>
                <a:ext cx="85" cy="27"/>
              </a:xfrm>
              <a:custGeom>
                <a:avLst/>
                <a:gdLst/>
                <a:ahLst/>
                <a:cxnLst>
                  <a:cxn ang="0">
                    <a:pos x="0" y="2"/>
                  </a:cxn>
                  <a:cxn ang="0">
                    <a:pos x="8" y="11"/>
                  </a:cxn>
                  <a:cxn ang="0">
                    <a:pos x="17" y="19"/>
                  </a:cxn>
                  <a:cxn ang="0">
                    <a:pos x="29" y="25"/>
                  </a:cxn>
                  <a:cxn ang="0">
                    <a:pos x="42" y="27"/>
                  </a:cxn>
                  <a:cxn ang="0">
                    <a:pos x="40" y="25"/>
                  </a:cxn>
                  <a:cxn ang="0">
                    <a:pos x="40" y="23"/>
                  </a:cxn>
                  <a:cxn ang="0">
                    <a:pos x="29" y="21"/>
                  </a:cxn>
                  <a:cxn ang="0">
                    <a:pos x="19" y="15"/>
                  </a:cxn>
                  <a:cxn ang="0">
                    <a:pos x="10" y="10"/>
                  </a:cxn>
                  <a:cxn ang="0">
                    <a:pos x="4" y="0"/>
                  </a:cxn>
                  <a:cxn ang="0">
                    <a:pos x="2" y="0"/>
                  </a:cxn>
                  <a:cxn ang="0">
                    <a:pos x="0" y="2"/>
                  </a:cxn>
                  <a:cxn ang="0">
                    <a:pos x="44" y="27"/>
                  </a:cxn>
                  <a:cxn ang="0">
                    <a:pos x="57" y="25"/>
                  </a:cxn>
                  <a:cxn ang="0">
                    <a:pos x="68" y="21"/>
                  </a:cxn>
                  <a:cxn ang="0">
                    <a:pos x="78" y="13"/>
                  </a:cxn>
                  <a:cxn ang="0">
                    <a:pos x="85" y="4"/>
                  </a:cxn>
                  <a:cxn ang="0">
                    <a:pos x="82" y="4"/>
                  </a:cxn>
                  <a:cxn ang="0">
                    <a:pos x="80" y="6"/>
                  </a:cxn>
                  <a:cxn ang="0">
                    <a:pos x="74" y="11"/>
                  </a:cxn>
                  <a:cxn ang="0">
                    <a:pos x="67" y="17"/>
                  </a:cxn>
                  <a:cxn ang="0">
                    <a:pos x="57" y="21"/>
                  </a:cxn>
                  <a:cxn ang="0">
                    <a:pos x="49" y="23"/>
                  </a:cxn>
                  <a:cxn ang="0">
                    <a:pos x="46" y="25"/>
                  </a:cxn>
                  <a:cxn ang="0">
                    <a:pos x="44" y="27"/>
                  </a:cxn>
                </a:cxnLst>
                <a:rect l="0" t="0" r="r" b="b"/>
                <a:pathLst>
                  <a:path w="85" h="27">
                    <a:moveTo>
                      <a:pt x="0" y="2"/>
                    </a:moveTo>
                    <a:lnTo>
                      <a:pt x="8" y="11"/>
                    </a:lnTo>
                    <a:lnTo>
                      <a:pt x="17" y="19"/>
                    </a:lnTo>
                    <a:lnTo>
                      <a:pt x="29" y="25"/>
                    </a:lnTo>
                    <a:lnTo>
                      <a:pt x="42" y="27"/>
                    </a:lnTo>
                    <a:lnTo>
                      <a:pt x="40" y="25"/>
                    </a:lnTo>
                    <a:lnTo>
                      <a:pt x="40" y="23"/>
                    </a:lnTo>
                    <a:lnTo>
                      <a:pt x="29" y="21"/>
                    </a:lnTo>
                    <a:lnTo>
                      <a:pt x="19" y="15"/>
                    </a:lnTo>
                    <a:lnTo>
                      <a:pt x="10" y="10"/>
                    </a:lnTo>
                    <a:lnTo>
                      <a:pt x="4" y="0"/>
                    </a:lnTo>
                    <a:lnTo>
                      <a:pt x="2" y="0"/>
                    </a:lnTo>
                    <a:lnTo>
                      <a:pt x="0" y="2"/>
                    </a:lnTo>
                    <a:close/>
                    <a:moveTo>
                      <a:pt x="44" y="27"/>
                    </a:moveTo>
                    <a:lnTo>
                      <a:pt x="57" y="25"/>
                    </a:lnTo>
                    <a:lnTo>
                      <a:pt x="68" y="21"/>
                    </a:lnTo>
                    <a:lnTo>
                      <a:pt x="78" y="13"/>
                    </a:lnTo>
                    <a:lnTo>
                      <a:pt x="85" y="4"/>
                    </a:lnTo>
                    <a:lnTo>
                      <a:pt x="82" y="4"/>
                    </a:lnTo>
                    <a:lnTo>
                      <a:pt x="80" y="6"/>
                    </a:lnTo>
                    <a:lnTo>
                      <a:pt x="74" y="11"/>
                    </a:lnTo>
                    <a:lnTo>
                      <a:pt x="67" y="17"/>
                    </a:lnTo>
                    <a:lnTo>
                      <a:pt x="57" y="21"/>
                    </a:lnTo>
                    <a:lnTo>
                      <a:pt x="49" y="23"/>
                    </a:lnTo>
                    <a:lnTo>
                      <a:pt x="46" y="25"/>
                    </a:lnTo>
                    <a:lnTo>
                      <a:pt x="44" y="27"/>
                    </a:lnTo>
                    <a:close/>
                  </a:path>
                </a:pathLst>
              </a:custGeom>
              <a:solidFill>
                <a:srgbClr val="F3B7A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07" name="Freeform 507"/>
              <p:cNvSpPr>
                <a:spLocks noEditPoints="1"/>
              </p:cNvSpPr>
              <p:nvPr/>
            </p:nvSpPr>
            <p:spPr bwMode="auto">
              <a:xfrm>
                <a:off x="1504" y="1601"/>
                <a:ext cx="80" cy="28"/>
              </a:xfrm>
              <a:custGeom>
                <a:avLst/>
                <a:gdLst/>
                <a:ahLst/>
                <a:cxnLst>
                  <a:cxn ang="0">
                    <a:pos x="0" y="2"/>
                  </a:cxn>
                  <a:cxn ang="0">
                    <a:pos x="8" y="12"/>
                  </a:cxn>
                  <a:cxn ang="0">
                    <a:pos x="15" y="19"/>
                  </a:cxn>
                  <a:cxn ang="0">
                    <a:pos x="27" y="25"/>
                  </a:cxn>
                  <a:cxn ang="0">
                    <a:pos x="38" y="27"/>
                  </a:cxn>
                  <a:cxn ang="0">
                    <a:pos x="38" y="25"/>
                  </a:cxn>
                  <a:cxn ang="0">
                    <a:pos x="38" y="23"/>
                  </a:cxn>
                  <a:cxn ang="0">
                    <a:pos x="28" y="21"/>
                  </a:cxn>
                  <a:cxn ang="0">
                    <a:pos x="17" y="17"/>
                  </a:cxn>
                  <a:cxn ang="0">
                    <a:pos x="10" y="10"/>
                  </a:cxn>
                  <a:cxn ang="0">
                    <a:pos x="4" y="0"/>
                  </a:cxn>
                  <a:cxn ang="0">
                    <a:pos x="4" y="0"/>
                  </a:cxn>
                  <a:cxn ang="0">
                    <a:pos x="2" y="0"/>
                  </a:cxn>
                  <a:cxn ang="0">
                    <a:pos x="2" y="2"/>
                  </a:cxn>
                  <a:cxn ang="0">
                    <a:pos x="0" y="2"/>
                  </a:cxn>
                  <a:cxn ang="0">
                    <a:pos x="44" y="27"/>
                  </a:cxn>
                  <a:cxn ang="0">
                    <a:pos x="55" y="25"/>
                  </a:cxn>
                  <a:cxn ang="0">
                    <a:pos x="65" y="21"/>
                  </a:cxn>
                  <a:cxn ang="0">
                    <a:pos x="74" y="15"/>
                  </a:cxn>
                  <a:cxn ang="0">
                    <a:pos x="80" y="6"/>
                  </a:cxn>
                  <a:cxn ang="0">
                    <a:pos x="78" y="8"/>
                  </a:cxn>
                  <a:cxn ang="0">
                    <a:pos x="74" y="8"/>
                  </a:cxn>
                  <a:cxn ang="0">
                    <a:pos x="68" y="13"/>
                  </a:cxn>
                  <a:cxn ang="0">
                    <a:pos x="63" y="17"/>
                  </a:cxn>
                  <a:cxn ang="0">
                    <a:pos x="57" y="21"/>
                  </a:cxn>
                  <a:cxn ang="0">
                    <a:pos x="49" y="23"/>
                  </a:cxn>
                  <a:cxn ang="0">
                    <a:pos x="47" y="25"/>
                  </a:cxn>
                  <a:cxn ang="0">
                    <a:pos x="44" y="27"/>
                  </a:cxn>
                </a:cxnLst>
                <a:rect l="0" t="0" r="r" b="b"/>
                <a:pathLst>
                  <a:path w="80" h="27">
                    <a:moveTo>
                      <a:pt x="0" y="2"/>
                    </a:moveTo>
                    <a:lnTo>
                      <a:pt x="8" y="12"/>
                    </a:lnTo>
                    <a:lnTo>
                      <a:pt x="15" y="19"/>
                    </a:lnTo>
                    <a:lnTo>
                      <a:pt x="27" y="25"/>
                    </a:lnTo>
                    <a:lnTo>
                      <a:pt x="38" y="27"/>
                    </a:lnTo>
                    <a:lnTo>
                      <a:pt x="38" y="25"/>
                    </a:lnTo>
                    <a:lnTo>
                      <a:pt x="38" y="23"/>
                    </a:lnTo>
                    <a:lnTo>
                      <a:pt x="28" y="21"/>
                    </a:lnTo>
                    <a:lnTo>
                      <a:pt x="17" y="17"/>
                    </a:lnTo>
                    <a:lnTo>
                      <a:pt x="10" y="10"/>
                    </a:lnTo>
                    <a:lnTo>
                      <a:pt x="4" y="0"/>
                    </a:lnTo>
                    <a:lnTo>
                      <a:pt x="4" y="0"/>
                    </a:lnTo>
                    <a:lnTo>
                      <a:pt x="2" y="0"/>
                    </a:lnTo>
                    <a:lnTo>
                      <a:pt x="2" y="2"/>
                    </a:lnTo>
                    <a:lnTo>
                      <a:pt x="0" y="2"/>
                    </a:lnTo>
                    <a:close/>
                    <a:moveTo>
                      <a:pt x="44" y="27"/>
                    </a:moveTo>
                    <a:lnTo>
                      <a:pt x="55" y="25"/>
                    </a:lnTo>
                    <a:lnTo>
                      <a:pt x="65" y="21"/>
                    </a:lnTo>
                    <a:lnTo>
                      <a:pt x="74" y="15"/>
                    </a:lnTo>
                    <a:lnTo>
                      <a:pt x="80" y="6"/>
                    </a:lnTo>
                    <a:lnTo>
                      <a:pt x="78" y="8"/>
                    </a:lnTo>
                    <a:lnTo>
                      <a:pt x="74" y="8"/>
                    </a:lnTo>
                    <a:lnTo>
                      <a:pt x="68" y="13"/>
                    </a:lnTo>
                    <a:lnTo>
                      <a:pt x="63" y="17"/>
                    </a:lnTo>
                    <a:lnTo>
                      <a:pt x="57" y="21"/>
                    </a:lnTo>
                    <a:lnTo>
                      <a:pt x="49" y="23"/>
                    </a:lnTo>
                    <a:lnTo>
                      <a:pt x="47" y="25"/>
                    </a:lnTo>
                    <a:lnTo>
                      <a:pt x="44" y="27"/>
                    </a:lnTo>
                    <a:close/>
                  </a:path>
                </a:pathLst>
              </a:custGeom>
              <a:solidFill>
                <a:srgbClr val="F4BAA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08" name="Freeform 508"/>
              <p:cNvSpPr>
                <a:spLocks noEditPoints="1"/>
              </p:cNvSpPr>
              <p:nvPr/>
            </p:nvSpPr>
            <p:spPr bwMode="auto">
              <a:xfrm>
                <a:off x="1506" y="1601"/>
                <a:ext cx="76" cy="27"/>
              </a:xfrm>
              <a:custGeom>
                <a:avLst/>
                <a:gdLst/>
                <a:ahLst/>
                <a:cxnLst>
                  <a:cxn ang="0">
                    <a:pos x="0" y="2"/>
                  </a:cxn>
                  <a:cxn ang="0">
                    <a:pos x="6" y="12"/>
                  </a:cxn>
                  <a:cxn ang="0">
                    <a:pos x="15" y="17"/>
                  </a:cxn>
                  <a:cxn ang="0">
                    <a:pos x="25" y="23"/>
                  </a:cxn>
                  <a:cxn ang="0">
                    <a:pos x="36" y="25"/>
                  </a:cxn>
                  <a:cxn ang="0">
                    <a:pos x="36" y="23"/>
                  </a:cxn>
                  <a:cxn ang="0">
                    <a:pos x="36" y="21"/>
                  </a:cxn>
                  <a:cxn ang="0">
                    <a:pos x="26" y="19"/>
                  </a:cxn>
                  <a:cxn ang="0">
                    <a:pos x="17" y="15"/>
                  </a:cxn>
                  <a:cxn ang="0">
                    <a:pos x="9" y="8"/>
                  </a:cxn>
                  <a:cxn ang="0">
                    <a:pos x="4" y="0"/>
                  </a:cxn>
                  <a:cxn ang="0">
                    <a:pos x="2" y="0"/>
                  </a:cxn>
                  <a:cxn ang="0">
                    <a:pos x="0" y="0"/>
                  </a:cxn>
                  <a:cxn ang="0">
                    <a:pos x="0" y="0"/>
                  </a:cxn>
                  <a:cxn ang="0">
                    <a:pos x="0" y="2"/>
                  </a:cxn>
                  <a:cxn ang="0">
                    <a:pos x="45" y="25"/>
                  </a:cxn>
                  <a:cxn ang="0">
                    <a:pos x="53" y="23"/>
                  </a:cxn>
                  <a:cxn ang="0">
                    <a:pos x="63" y="19"/>
                  </a:cxn>
                  <a:cxn ang="0">
                    <a:pos x="70" y="13"/>
                  </a:cxn>
                  <a:cxn ang="0">
                    <a:pos x="76" y="8"/>
                  </a:cxn>
                  <a:cxn ang="0">
                    <a:pos x="72" y="8"/>
                  </a:cxn>
                  <a:cxn ang="0">
                    <a:pos x="68" y="10"/>
                  </a:cxn>
                  <a:cxn ang="0">
                    <a:pos x="61" y="15"/>
                  </a:cxn>
                  <a:cxn ang="0">
                    <a:pos x="51" y="19"/>
                  </a:cxn>
                  <a:cxn ang="0">
                    <a:pos x="47" y="23"/>
                  </a:cxn>
                  <a:cxn ang="0">
                    <a:pos x="45" y="25"/>
                  </a:cxn>
                </a:cxnLst>
                <a:rect l="0" t="0" r="r" b="b"/>
                <a:pathLst>
                  <a:path w="76" h="25">
                    <a:moveTo>
                      <a:pt x="0" y="2"/>
                    </a:moveTo>
                    <a:lnTo>
                      <a:pt x="6" y="12"/>
                    </a:lnTo>
                    <a:lnTo>
                      <a:pt x="15" y="17"/>
                    </a:lnTo>
                    <a:lnTo>
                      <a:pt x="25" y="23"/>
                    </a:lnTo>
                    <a:lnTo>
                      <a:pt x="36" y="25"/>
                    </a:lnTo>
                    <a:lnTo>
                      <a:pt x="36" y="23"/>
                    </a:lnTo>
                    <a:lnTo>
                      <a:pt x="36" y="21"/>
                    </a:lnTo>
                    <a:lnTo>
                      <a:pt x="26" y="19"/>
                    </a:lnTo>
                    <a:lnTo>
                      <a:pt x="17" y="15"/>
                    </a:lnTo>
                    <a:lnTo>
                      <a:pt x="9" y="8"/>
                    </a:lnTo>
                    <a:lnTo>
                      <a:pt x="4" y="0"/>
                    </a:lnTo>
                    <a:lnTo>
                      <a:pt x="2" y="0"/>
                    </a:lnTo>
                    <a:lnTo>
                      <a:pt x="0" y="0"/>
                    </a:lnTo>
                    <a:lnTo>
                      <a:pt x="0" y="0"/>
                    </a:lnTo>
                    <a:lnTo>
                      <a:pt x="0" y="2"/>
                    </a:lnTo>
                    <a:close/>
                    <a:moveTo>
                      <a:pt x="45" y="25"/>
                    </a:moveTo>
                    <a:lnTo>
                      <a:pt x="53" y="23"/>
                    </a:lnTo>
                    <a:lnTo>
                      <a:pt x="63" y="19"/>
                    </a:lnTo>
                    <a:lnTo>
                      <a:pt x="70" y="13"/>
                    </a:lnTo>
                    <a:lnTo>
                      <a:pt x="76" y="8"/>
                    </a:lnTo>
                    <a:lnTo>
                      <a:pt x="72" y="8"/>
                    </a:lnTo>
                    <a:lnTo>
                      <a:pt x="68" y="10"/>
                    </a:lnTo>
                    <a:lnTo>
                      <a:pt x="61" y="15"/>
                    </a:lnTo>
                    <a:lnTo>
                      <a:pt x="51" y="19"/>
                    </a:lnTo>
                    <a:lnTo>
                      <a:pt x="47" y="23"/>
                    </a:lnTo>
                    <a:lnTo>
                      <a:pt x="45" y="25"/>
                    </a:lnTo>
                    <a:close/>
                  </a:path>
                </a:pathLst>
              </a:custGeom>
              <a:solidFill>
                <a:srgbClr val="F5BDA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09" name="Freeform 509"/>
              <p:cNvSpPr>
                <a:spLocks noEditPoints="1"/>
              </p:cNvSpPr>
              <p:nvPr/>
            </p:nvSpPr>
            <p:spPr bwMode="auto">
              <a:xfrm>
                <a:off x="1508" y="1601"/>
                <a:ext cx="70" cy="25"/>
              </a:xfrm>
              <a:custGeom>
                <a:avLst/>
                <a:gdLst/>
                <a:ahLst/>
                <a:cxnLst>
                  <a:cxn ang="0">
                    <a:pos x="0" y="0"/>
                  </a:cxn>
                  <a:cxn ang="0">
                    <a:pos x="6" y="10"/>
                  </a:cxn>
                  <a:cxn ang="0">
                    <a:pos x="13" y="17"/>
                  </a:cxn>
                  <a:cxn ang="0">
                    <a:pos x="24" y="21"/>
                  </a:cxn>
                  <a:cxn ang="0">
                    <a:pos x="34" y="23"/>
                  </a:cxn>
                  <a:cxn ang="0">
                    <a:pos x="34" y="23"/>
                  </a:cxn>
                  <a:cxn ang="0">
                    <a:pos x="34" y="21"/>
                  </a:cxn>
                  <a:cxn ang="0">
                    <a:pos x="34" y="21"/>
                  </a:cxn>
                  <a:cxn ang="0">
                    <a:pos x="34" y="19"/>
                  </a:cxn>
                  <a:cxn ang="0">
                    <a:pos x="24" y="17"/>
                  </a:cxn>
                  <a:cxn ang="0">
                    <a:pos x="17" y="13"/>
                  </a:cxn>
                  <a:cxn ang="0">
                    <a:pos x="9" y="8"/>
                  </a:cxn>
                  <a:cxn ang="0">
                    <a:pos x="4" y="0"/>
                  </a:cxn>
                  <a:cxn ang="0">
                    <a:pos x="2" y="0"/>
                  </a:cxn>
                  <a:cxn ang="0">
                    <a:pos x="0" y="0"/>
                  </a:cxn>
                  <a:cxn ang="0">
                    <a:pos x="45" y="23"/>
                  </a:cxn>
                  <a:cxn ang="0">
                    <a:pos x="53" y="21"/>
                  </a:cxn>
                  <a:cxn ang="0">
                    <a:pos x="59" y="17"/>
                  </a:cxn>
                  <a:cxn ang="0">
                    <a:pos x="64" y="13"/>
                  </a:cxn>
                  <a:cxn ang="0">
                    <a:pos x="70" y="8"/>
                  </a:cxn>
                  <a:cxn ang="0">
                    <a:pos x="66" y="10"/>
                  </a:cxn>
                  <a:cxn ang="0">
                    <a:pos x="62" y="12"/>
                  </a:cxn>
                  <a:cxn ang="0">
                    <a:pos x="59" y="13"/>
                  </a:cxn>
                  <a:cxn ang="0">
                    <a:pos x="53" y="17"/>
                  </a:cxn>
                  <a:cxn ang="0">
                    <a:pos x="49" y="19"/>
                  </a:cxn>
                  <a:cxn ang="0">
                    <a:pos x="45" y="23"/>
                  </a:cxn>
                </a:cxnLst>
                <a:rect l="0" t="0" r="r" b="b"/>
                <a:pathLst>
                  <a:path w="70" h="23">
                    <a:moveTo>
                      <a:pt x="0" y="0"/>
                    </a:moveTo>
                    <a:lnTo>
                      <a:pt x="6" y="10"/>
                    </a:lnTo>
                    <a:lnTo>
                      <a:pt x="13" y="17"/>
                    </a:lnTo>
                    <a:lnTo>
                      <a:pt x="24" y="21"/>
                    </a:lnTo>
                    <a:lnTo>
                      <a:pt x="34" y="23"/>
                    </a:lnTo>
                    <a:lnTo>
                      <a:pt x="34" y="23"/>
                    </a:lnTo>
                    <a:lnTo>
                      <a:pt x="34" y="21"/>
                    </a:lnTo>
                    <a:lnTo>
                      <a:pt x="34" y="21"/>
                    </a:lnTo>
                    <a:lnTo>
                      <a:pt x="34" y="19"/>
                    </a:lnTo>
                    <a:lnTo>
                      <a:pt x="24" y="17"/>
                    </a:lnTo>
                    <a:lnTo>
                      <a:pt x="17" y="13"/>
                    </a:lnTo>
                    <a:lnTo>
                      <a:pt x="9" y="8"/>
                    </a:lnTo>
                    <a:lnTo>
                      <a:pt x="4" y="0"/>
                    </a:lnTo>
                    <a:lnTo>
                      <a:pt x="2" y="0"/>
                    </a:lnTo>
                    <a:lnTo>
                      <a:pt x="0" y="0"/>
                    </a:lnTo>
                    <a:close/>
                    <a:moveTo>
                      <a:pt x="45" y="23"/>
                    </a:moveTo>
                    <a:lnTo>
                      <a:pt x="53" y="21"/>
                    </a:lnTo>
                    <a:lnTo>
                      <a:pt x="59" y="17"/>
                    </a:lnTo>
                    <a:lnTo>
                      <a:pt x="64" y="13"/>
                    </a:lnTo>
                    <a:lnTo>
                      <a:pt x="70" y="8"/>
                    </a:lnTo>
                    <a:lnTo>
                      <a:pt x="66" y="10"/>
                    </a:lnTo>
                    <a:lnTo>
                      <a:pt x="62" y="12"/>
                    </a:lnTo>
                    <a:lnTo>
                      <a:pt x="59" y="13"/>
                    </a:lnTo>
                    <a:lnTo>
                      <a:pt x="53" y="17"/>
                    </a:lnTo>
                    <a:lnTo>
                      <a:pt x="49" y="19"/>
                    </a:lnTo>
                    <a:lnTo>
                      <a:pt x="45" y="23"/>
                    </a:lnTo>
                    <a:close/>
                  </a:path>
                </a:pathLst>
              </a:custGeom>
              <a:solidFill>
                <a:srgbClr val="F5BFA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10" name="Freeform 510"/>
              <p:cNvSpPr>
                <a:spLocks noEditPoints="1"/>
              </p:cNvSpPr>
              <p:nvPr/>
            </p:nvSpPr>
            <p:spPr bwMode="auto">
              <a:xfrm>
                <a:off x="1510" y="1601"/>
                <a:ext cx="64" cy="23"/>
              </a:xfrm>
              <a:custGeom>
                <a:avLst/>
                <a:gdLst/>
                <a:ahLst/>
                <a:cxnLst>
                  <a:cxn ang="0">
                    <a:pos x="0" y="0"/>
                  </a:cxn>
                  <a:cxn ang="0">
                    <a:pos x="5" y="8"/>
                  </a:cxn>
                  <a:cxn ang="0">
                    <a:pos x="13" y="15"/>
                  </a:cxn>
                  <a:cxn ang="0">
                    <a:pos x="22" y="19"/>
                  </a:cxn>
                  <a:cxn ang="0">
                    <a:pos x="32" y="21"/>
                  </a:cxn>
                  <a:cxn ang="0">
                    <a:pos x="32" y="21"/>
                  </a:cxn>
                  <a:cxn ang="0">
                    <a:pos x="32" y="21"/>
                  </a:cxn>
                  <a:cxn ang="0">
                    <a:pos x="32" y="19"/>
                  </a:cxn>
                  <a:cxn ang="0">
                    <a:pos x="32" y="17"/>
                  </a:cxn>
                  <a:cxn ang="0">
                    <a:pos x="22" y="15"/>
                  </a:cxn>
                  <a:cxn ang="0">
                    <a:pos x="15" y="12"/>
                  </a:cxn>
                  <a:cxn ang="0">
                    <a:pos x="9" y="6"/>
                  </a:cxn>
                  <a:cxn ang="0">
                    <a:pos x="4" y="0"/>
                  </a:cxn>
                  <a:cxn ang="0">
                    <a:pos x="4" y="0"/>
                  </a:cxn>
                  <a:cxn ang="0">
                    <a:pos x="2" y="0"/>
                  </a:cxn>
                  <a:cxn ang="0">
                    <a:pos x="2" y="0"/>
                  </a:cxn>
                  <a:cxn ang="0">
                    <a:pos x="0" y="0"/>
                  </a:cxn>
                  <a:cxn ang="0">
                    <a:pos x="47" y="19"/>
                  </a:cxn>
                  <a:cxn ang="0">
                    <a:pos x="57" y="15"/>
                  </a:cxn>
                  <a:cxn ang="0">
                    <a:pos x="64" y="10"/>
                  </a:cxn>
                  <a:cxn ang="0">
                    <a:pos x="59" y="12"/>
                  </a:cxn>
                  <a:cxn ang="0">
                    <a:pos x="55" y="13"/>
                  </a:cxn>
                  <a:cxn ang="0">
                    <a:pos x="53" y="15"/>
                  </a:cxn>
                  <a:cxn ang="0">
                    <a:pos x="47" y="19"/>
                  </a:cxn>
                </a:cxnLst>
                <a:rect l="0" t="0" r="r" b="b"/>
                <a:pathLst>
                  <a:path w="64" h="21">
                    <a:moveTo>
                      <a:pt x="0" y="0"/>
                    </a:moveTo>
                    <a:lnTo>
                      <a:pt x="5" y="8"/>
                    </a:lnTo>
                    <a:lnTo>
                      <a:pt x="13" y="15"/>
                    </a:lnTo>
                    <a:lnTo>
                      <a:pt x="22" y="19"/>
                    </a:lnTo>
                    <a:lnTo>
                      <a:pt x="32" y="21"/>
                    </a:lnTo>
                    <a:lnTo>
                      <a:pt x="32" y="21"/>
                    </a:lnTo>
                    <a:lnTo>
                      <a:pt x="32" y="21"/>
                    </a:lnTo>
                    <a:lnTo>
                      <a:pt x="32" y="19"/>
                    </a:lnTo>
                    <a:lnTo>
                      <a:pt x="32" y="17"/>
                    </a:lnTo>
                    <a:lnTo>
                      <a:pt x="22" y="15"/>
                    </a:lnTo>
                    <a:lnTo>
                      <a:pt x="15" y="12"/>
                    </a:lnTo>
                    <a:lnTo>
                      <a:pt x="9" y="6"/>
                    </a:lnTo>
                    <a:lnTo>
                      <a:pt x="4" y="0"/>
                    </a:lnTo>
                    <a:lnTo>
                      <a:pt x="4" y="0"/>
                    </a:lnTo>
                    <a:lnTo>
                      <a:pt x="2" y="0"/>
                    </a:lnTo>
                    <a:lnTo>
                      <a:pt x="2" y="0"/>
                    </a:lnTo>
                    <a:lnTo>
                      <a:pt x="0" y="0"/>
                    </a:lnTo>
                    <a:close/>
                    <a:moveTo>
                      <a:pt x="47" y="19"/>
                    </a:moveTo>
                    <a:lnTo>
                      <a:pt x="57" y="15"/>
                    </a:lnTo>
                    <a:lnTo>
                      <a:pt x="64" y="10"/>
                    </a:lnTo>
                    <a:lnTo>
                      <a:pt x="59" y="12"/>
                    </a:lnTo>
                    <a:lnTo>
                      <a:pt x="55" y="13"/>
                    </a:lnTo>
                    <a:lnTo>
                      <a:pt x="53" y="15"/>
                    </a:lnTo>
                    <a:lnTo>
                      <a:pt x="47" y="19"/>
                    </a:lnTo>
                    <a:close/>
                  </a:path>
                </a:pathLst>
              </a:custGeom>
              <a:solidFill>
                <a:srgbClr val="F6C2B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11" name="Freeform 511"/>
              <p:cNvSpPr>
                <a:spLocks noEditPoints="1"/>
              </p:cNvSpPr>
              <p:nvPr/>
            </p:nvSpPr>
            <p:spPr bwMode="auto">
              <a:xfrm>
                <a:off x="1512" y="1599"/>
                <a:ext cx="58" cy="23"/>
              </a:xfrm>
              <a:custGeom>
                <a:avLst/>
                <a:gdLst/>
                <a:ahLst/>
                <a:cxnLst>
                  <a:cxn ang="0">
                    <a:pos x="0" y="2"/>
                  </a:cxn>
                  <a:cxn ang="0">
                    <a:pos x="5" y="10"/>
                  </a:cxn>
                  <a:cxn ang="0">
                    <a:pos x="13" y="15"/>
                  </a:cxn>
                  <a:cxn ang="0">
                    <a:pos x="20" y="19"/>
                  </a:cxn>
                  <a:cxn ang="0">
                    <a:pos x="30" y="21"/>
                  </a:cxn>
                  <a:cxn ang="0">
                    <a:pos x="30" y="19"/>
                  </a:cxn>
                  <a:cxn ang="0">
                    <a:pos x="30" y="17"/>
                  </a:cxn>
                  <a:cxn ang="0">
                    <a:pos x="20" y="15"/>
                  </a:cxn>
                  <a:cxn ang="0">
                    <a:pos x="15" y="12"/>
                  </a:cxn>
                  <a:cxn ang="0">
                    <a:pos x="7" y="8"/>
                  </a:cxn>
                  <a:cxn ang="0">
                    <a:pos x="3" y="0"/>
                  </a:cxn>
                  <a:cxn ang="0">
                    <a:pos x="2" y="2"/>
                  </a:cxn>
                  <a:cxn ang="0">
                    <a:pos x="0" y="2"/>
                  </a:cxn>
                  <a:cxn ang="0">
                    <a:pos x="0" y="2"/>
                  </a:cxn>
                  <a:cxn ang="0">
                    <a:pos x="0" y="2"/>
                  </a:cxn>
                  <a:cxn ang="0">
                    <a:pos x="49" y="19"/>
                  </a:cxn>
                  <a:cxn ang="0">
                    <a:pos x="55" y="15"/>
                  </a:cxn>
                  <a:cxn ang="0">
                    <a:pos x="58" y="14"/>
                  </a:cxn>
                  <a:cxn ang="0">
                    <a:pos x="55" y="14"/>
                  </a:cxn>
                  <a:cxn ang="0">
                    <a:pos x="53" y="15"/>
                  </a:cxn>
                  <a:cxn ang="0">
                    <a:pos x="51" y="15"/>
                  </a:cxn>
                  <a:cxn ang="0">
                    <a:pos x="49" y="19"/>
                  </a:cxn>
                </a:cxnLst>
                <a:rect l="0" t="0" r="r" b="b"/>
                <a:pathLst>
                  <a:path w="58" h="21">
                    <a:moveTo>
                      <a:pt x="0" y="2"/>
                    </a:moveTo>
                    <a:lnTo>
                      <a:pt x="5" y="10"/>
                    </a:lnTo>
                    <a:lnTo>
                      <a:pt x="13" y="15"/>
                    </a:lnTo>
                    <a:lnTo>
                      <a:pt x="20" y="19"/>
                    </a:lnTo>
                    <a:lnTo>
                      <a:pt x="30" y="21"/>
                    </a:lnTo>
                    <a:lnTo>
                      <a:pt x="30" y="19"/>
                    </a:lnTo>
                    <a:lnTo>
                      <a:pt x="30" y="17"/>
                    </a:lnTo>
                    <a:lnTo>
                      <a:pt x="20" y="15"/>
                    </a:lnTo>
                    <a:lnTo>
                      <a:pt x="15" y="12"/>
                    </a:lnTo>
                    <a:lnTo>
                      <a:pt x="7" y="8"/>
                    </a:lnTo>
                    <a:lnTo>
                      <a:pt x="3" y="0"/>
                    </a:lnTo>
                    <a:lnTo>
                      <a:pt x="2" y="2"/>
                    </a:lnTo>
                    <a:lnTo>
                      <a:pt x="0" y="2"/>
                    </a:lnTo>
                    <a:lnTo>
                      <a:pt x="0" y="2"/>
                    </a:lnTo>
                    <a:lnTo>
                      <a:pt x="0" y="2"/>
                    </a:lnTo>
                    <a:close/>
                    <a:moveTo>
                      <a:pt x="49" y="19"/>
                    </a:moveTo>
                    <a:lnTo>
                      <a:pt x="55" y="15"/>
                    </a:lnTo>
                    <a:lnTo>
                      <a:pt x="58" y="14"/>
                    </a:lnTo>
                    <a:lnTo>
                      <a:pt x="55" y="14"/>
                    </a:lnTo>
                    <a:lnTo>
                      <a:pt x="53" y="15"/>
                    </a:lnTo>
                    <a:lnTo>
                      <a:pt x="51" y="15"/>
                    </a:lnTo>
                    <a:lnTo>
                      <a:pt x="49" y="19"/>
                    </a:lnTo>
                    <a:close/>
                  </a:path>
                </a:pathLst>
              </a:custGeom>
              <a:solidFill>
                <a:srgbClr val="F6C3B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12" name="Freeform 512"/>
              <p:cNvSpPr/>
              <p:nvPr/>
            </p:nvSpPr>
            <p:spPr bwMode="auto">
              <a:xfrm>
                <a:off x="1514" y="1599"/>
                <a:ext cx="28" cy="21"/>
              </a:xfrm>
              <a:custGeom>
                <a:avLst/>
                <a:gdLst/>
                <a:ahLst/>
                <a:cxnLst>
                  <a:cxn ang="0">
                    <a:pos x="0" y="2"/>
                  </a:cxn>
                  <a:cxn ang="0">
                    <a:pos x="5" y="8"/>
                  </a:cxn>
                  <a:cxn ang="0">
                    <a:pos x="11" y="14"/>
                  </a:cxn>
                  <a:cxn ang="0">
                    <a:pos x="18" y="17"/>
                  </a:cxn>
                  <a:cxn ang="0">
                    <a:pos x="28" y="19"/>
                  </a:cxn>
                  <a:cxn ang="0">
                    <a:pos x="28" y="17"/>
                  </a:cxn>
                  <a:cxn ang="0">
                    <a:pos x="26" y="15"/>
                  </a:cxn>
                  <a:cxn ang="0">
                    <a:pos x="26" y="15"/>
                  </a:cxn>
                  <a:cxn ang="0">
                    <a:pos x="26" y="15"/>
                  </a:cxn>
                  <a:cxn ang="0">
                    <a:pos x="20" y="14"/>
                  </a:cxn>
                  <a:cxn ang="0">
                    <a:pos x="13" y="10"/>
                  </a:cxn>
                  <a:cxn ang="0">
                    <a:pos x="7" y="6"/>
                  </a:cxn>
                  <a:cxn ang="0">
                    <a:pos x="3" y="0"/>
                  </a:cxn>
                  <a:cxn ang="0">
                    <a:pos x="1" y="0"/>
                  </a:cxn>
                  <a:cxn ang="0">
                    <a:pos x="0" y="2"/>
                  </a:cxn>
                </a:cxnLst>
                <a:rect l="0" t="0" r="r" b="b"/>
                <a:pathLst>
                  <a:path w="28" h="19">
                    <a:moveTo>
                      <a:pt x="0" y="2"/>
                    </a:moveTo>
                    <a:lnTo>
                      <a:pt x="5" y="8"/>
                    </a:lnTo>
                    <a:lnTo>
                      <a:pt x="11" y="14"/>
                    </a:lnTo>
                    <a:lnTo>
                      <a:pt x="18" y="17"/>
                    </a:lnTo>
                    <a:lnTo>
                      <a:pt x="28" y="19"/>
                    </a:lnTo>
                    <a:lnTo>
                      <a:pt x="28" y="17"/>
                    </a:lnTo>
                    <a:lnTo>
                      <a:pt x="26" y="15"/>
                    </a:lnTo>
                    <a:lnTo>
                      <a:pt x="26" y="15"/>
                    </a:lnTo>
                    <a:lnTo>
                      <a:pt x="26" y="15"/>
                    </a:lnTo>
                    <a:lnTo>
                      <a:pt x="20" y="14"/>
                    </a:lnTo>
                    <a:lnTo>
                      <a:pt x="13" y="10"/>
                    </a:lnTo>
                    <a:lnTo>
                      <a:pt x="7" y="6"/>
                    </a:lnTo>
                    <a:lnTo>
                      <a:pt x="3" y="0"/>
                    </a:lnTo>
                    <a:lnTo>
                      <a:pt x="1" y="0"/>
                    </a:lnTo>
                    <a:lnTo>
                      <a:pt x="0" y="2"/>
                    </a:lnTo>
                    <a:close/>
                  </a:path>
                </a:pathLst>
              </a:custGeom>
              <a:solidFill>
                <a:srgbClr val="F7C6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13" name="Freeform 513"/>
              <p:cNvSpPr/>
              <p:nvPr/>
            </p:nvSpPr>
            <p:spPr bwMode="auto">
              <a:xfrm>
                <a:off x="1515" y="1599"/>
                <a:ext cx="27" cy="19"/>
              </a:xfrm>
              <a:custGeom>
                <a:avLst/>
                <a:gdLst/>
                <a:ahLst/>
                <a:cxnLst>
                  <a:cxn ang="0">
                    <a:pos x="0" y="0"/>
                  </a:cxn>
                  <a:cxn ang="0">
                    <a:pos x="4" y="8"/>
                  </a:cxn>
                  <a:cxn ang="0">
                    <a:pos x="12" y="12"/>
                  </a:cxn>
                  <a:cxn ang="0">
                    <a:pos x="17" y="15"/>
                  </a:cxn>
                  <a:cxn ang="0">
                    <a:pos x="27" y="17"/>
                  </a:cxn>
                  <a:cxn ang="0">
                    <a:pos x="27" y="15"/>
                  </a:cxn>
                  <a:cxn ang="0">
                    <a:pos x="25" y="15"/>
                  </a:cxn>
                  <a:cxn ang="0">
                    <a:pos x="25" y="15"/>
                  </a:cxn>
                  <a:cxn ang="0">
                    <a:pos x="25" y="14"/>
                  </a:cxn>
                  <a:cxn ang="0">
                    <a:pos x="25" y="14"/>
                  </a:cxn>
                  <a:cxn ang="0">
                    <a:pos x="25" y="14"/>
                  </a:cxn>
                  <a:cxn ang="0">
                    <a:pos x="19" y="12"/>
                  </a:cxn>
                  <a:cxn ang="0">
                    <a:pos x="14" y="10"/>
                  </a:cxn>
                  <a:cxn ang="0">
                    <a:pos x="8" y="6"/>
                  </a:cxn>
                  <a:cxn ang="0">
                    <a:pos x="4" y="0"/>
                  </a:cxn>
                  <a:cxn ang="0">
                    <a:pos x="2" y="0"/>
                  </a:cxn>
                  <a:cxn ang="0">
                    <a:pos x="0" y="0"/>
                  </a:cxn>
                </a:cxnLst>
                <a:rect l="0" t="0" r="r" b="b"/>
                <a:pathLst>
                  <a:path w="27" h="17">
                    <a:moveTo>
                      <a:pt x="0" y="0"/>
                    </a:moveTo>
                    <a:lnTo>
                      <a:pt x="4" y="8"/>
                    </a:lnTo>
                    <a:lnTo>
                      <a:pt x="12" y="12"/>
                    </a:lnTo>
                    <a:lnTo>
                      <a:pt x="17" y="15"/>
                    </a:lnTo>
                    <a:lnTo>
                      <a:pt x="27" y="17"/>
                    </a:lnTo>
                    <a:lnTo>
                      <a:pt x="27" y="15"/>
                    </a:lnTo>
                    <a:lnTo>
                      <a:pt x="25" y="15"/>
                    </a:lnTo>
                    <a:lnTo>
                      <a:pt x="25" y="15"/>
                    </a:lnTo>
                    <a:lnTo>
                      <a:pt x="25" y="14"/>
                    </a:lnTo>
                    <a:lnTo>
                      <a:pt x="25" y="14"/>
                    </a:lnTo>
                    <a:lnTo>
                      <a:pt x="25" y="14"/>
                    </a:lnTo>
                    <a:lnTo>
                      <a:pt x="19" y="12"/>
                    </a:lnTo>
                    <a:lnTo>
                      <a:pt x="14" y="10"/>
                    </a:lnTo>
                    <a:lnTo>
                      <a:pt x="8" y="6"/>
                    </a:lnTo>
                    <a:lnTo>
                      <a:pt x="4" y="0"/>
                    </a:lnTo>
                    <a:lnTo>
                      <a:pt x="2" y="0"/>
                    </a:lnTo>
                    <a:lnTo>
                      <a:pt x="0" y="0"/>
                    </a:lnTo>
                    <a:close/>
                  </a:path>
                </a:pathLst>
              </a:custGeom>
              <a:solidFill>
                <a:srgbClr val="F7C9B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14" name="Freeform 514"/>
              <p:cNvSpPr/>
              <p:nvPr/>
            </p:nvSpPr>
            <p:spPr bwMode="auto">
              <a:xfrm>
                <a:off x="1517" y="1599"/>
                <a:ext cx="23" cy="15"/>
              </a:xfrm>
              <a:custGeom>
                <a:avLst/>
                <a:gdLst/>
                <a:ahLst/>
                <a:cxnLst>
                  <a:cxn ang="0">
                    <a:pos x="0" y="0"/>
                  </a:cxn>
                  <a:cxn ang="0">
                    <a:pos x="4" y="6"/>
                  </a:cxn>
                  <a:cxn ang="0">
                    <a:pos x="10" y="10"/>
                  </a:cxn>
                  <a:cxn ang="0">
                    <a:pos x="17" y="14"/>
                  </a:cxn>
                  <a:cxn ang="0">
                    <a:pos x="23" y="15"/>
                  </a:cxn>
                  <a:cxn ang="0">
                    <a:pos x="23" y="14"/>
                  </a:cxn>
                  <a:cxn ang="0">
                    <a:pos x="23" y="14"/>
                  </a:cxn>
                  <a:cxn ang="0">
                    <a:pos x="21" y="12"/>
                  </a:cxn>
                  <a:cxn ang="0">
                    <a:pos x="21" y="12"/>
                  </a:cxn>
                  <a:cxn ang="0">
                    <a:pos x="12" y="8"/>
                  </a:cxn>
                  <a:cxn ang="0">
                    <a:pos x="6" y="0"/>
                  </a:cxn>
                  <a:cxn ang="0">
                    <a:pos x="4" y="0"/>
                  </a:cxn>
                  <a:cxn ang="0">
                    <a:pos x="4" y="0"/>
                  </a:cxn>
                  <a:cxn ang="0">
                    <a:pos x="2" y="0"/>
                  </a:cxn>
                  <a:cxn ang="0">
                    <a:pos x="0" y="0"/>
                  </a:cxn>
                </a:cxnLst>
                <a:rect l="0" t="0" r="r" b="b"/>
                <a:pathLst>
                  <a:path w="23" h="15">
                    <a:moveTo>
                      <a:pt x="0" y="0"/>
                    </a:moveTo>
                    <a:lnTo>
                      <a:pt x="4" y="6"/>
                    </a:lnTo>
                    <a:lnTo>
                      <a:pt x="10" y="10"/>
                    </a:lnTo>
                    <a:lnTo>
                      <a:pt x="17" y="14"/>
                    </a:lnTo>
                    <a:lnTo>
                      <a:pt x="23" y="15"/>
                    </a:lnTo>
                    <a:lnTo>
                      <a:pt x="23" y="14"/>
                    </a:lnTo>
                    <a:lnTo>
                      <a:pt x="23" y="14"/>
                    </a:lnTo>
                    <a:lnTo>
                      <a:pt x="21" y="12"/>
                    </a:lnTo>
                    <a:lnTo>
                      <a:pt x="21" y="12"/>
                    </a:lnTo>
                    <a:lnTo>
                      <a:pt x="12" y="8"/>
                    </a:lnTo>
                    <a:lnTo>
                      <a:pt x="6" y="0"/>
                    </a:lnTo>
                    <a:lnTo>
                      <a:pt x="4" y="0"/>
                    </a:lnTo>
                    <a:lnTo>
                      <a:pt x="4" y="0"/>
                    </a:lnTo>
                    <a:lnTo>
                      <a:pt x="2" y="0"/>
                    </a:lnTo>
                    <a:lnTo>
                      <a:pt x="0" y="0"/>
                    </a:lnTo>
                    <a:close/>
                  </a:path>
                </a:pathLst>
              </a:custGeom>
              <a:solidFill>
                <a:srgbClr val="F8CBB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15" name="Freeform 515"/>
              <p:cNvSpPr/>
              <p:nvPr/>
            </p:nvSpPr>
            <p:spPr bwMode="auto">
              <a:xfrm>
                <a:off x="1519" y="1599"/>
                <a:ext cx="21" cy="14"/>
              </a:xfrm>
              <a:custGeom>
                <a:avLst/>
                <a:gdLst/>
                <a:ahLst/>
                <a:cxnLst>
                  <a:cxn ang="0">
                    <a:pos x="0" y="0"/>
                  </a:cxn>
                  <a:cxn ang="0">
                    <a:pos x="4" y="6"/>
                  </a:cxn>
                  <a:cxn ang="0">
                    <a:pos x="10" y="10"/>
                  </a:cxn>
                  <a:cxn ang="0">
                    <a:pos x="15" y="12"/>
                  </a:cxn>
                  <a:cxn ang="0">
                    <a:pos x="21" y="14"/>
                  </a:cxn>
                  <a:cxn ang="0">
                    <a:pos x="19" y="12"/>
                  </a:cxn>
                  <a:cxn ang="0">
                    <a:pos x="17" y="8"/>
                  </a:cxn>
                  <a:cxn ang="0">
                    <a:pos x="12" y="6"/>
                  </a:cxn>
                  <a:cxn ang="0">
                    <a:pos x="8" y="2"/>
                  </a:cxn>
                  <a:cxn ang="0">
                    <a:pos x="4" y="2"/>
                  </a:cxn>
                  <a:cxn ang="0">
                    <a:pos x="2" y="0"/>
                  </a:cxn>
                  <a:cxn ang="0">
                    <a:pos x="0" y="0"/>
                  </a:cxn>
                  <a:cxn ang="0">
                    <a:pos x="0" y="0"/>
                  </a:cxn>
                </a:cxnLst>
                <a:rect l="0" t="0" r="r" b="b"/>
                <a:pathLst>
                  <a:path w="21" h="14">
                    <a:moveTo>
                      <a:pt x="0" y="0"/>
                    </a:moveTo>
                    <a:lnTo>
                      <a:pt x="4" y="6"/>
                    </a:lnTo>
                    <a:lnTo>
                      <a:pt x="10" y="10"/>
                    </a:lnTo>
                    <a:lnTo>
                      <a:pt x="15" y="12"/>
                    </a:lnTo>
                    <a:lnTo>
                      <a:pt x="21" y="14"/>
                    </a:lnTo>
                    <a:lnTo>
                      <a:pt x="19" y="12"/>
                    </a:lnTo>
                    <a:lnTo>
                      <a:pt x="17" y="8"/>
                    </a:lnTo>
                    <a:lnTo>
                      <a:pt x="12" y="6"/>
                    </a:lnTo>
                    <a:lnTo>
                      <a:pt x="8" y="2"/>
                    </a:lnTo>
                    <a:lnTo>
                      <a:pt x="4" y="2"/>
                    </a:lnTo>
                    <a:lnTo>
                      <a:pt x="2" y="0"/>
                    </a:lnTo>
                    <a:lnTo>
                      <a:pt x="0" y="0"/>
                    </a:lnTo>
                    <a:lnTo>
                      <a:pt x="0" y="0"/>
                    </a:lnTo>
                    <a:close/>
                  </a:path>
                </a:pathLst>
              </a:custGeom>
              <a:solidFill>
                <a:srgbClr val="F8CEB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16" name="Freeform 516"/>
              <p:cNvSpPr/>
              <p:nvPr/>
            </p:nvSpPr>
            <p:spPr bwMode="auto">
              <a:xfrm>
                <a:off x="1523" y="1599"/>
                <a:ext cx="15" cy="12"/>
              </a:xfrm>
              <a:custGeom>
                <a:avLst/>
                <a:gdLst/>
                <a:ahLst/>
                <a:cxnLst>
                  <a:cxn ang="0">
                    <a:pos x="0" y="0"/>
                  </a:cxn>
                  <a:cxn ang="0">
                    <a:pos x="6" y="8"/>
                  </a:cxn>
                  <a:cxn ang="0">
                    <a:pos x="15" y="12"/>
                  </a:cxn>
                  <a:cxn ang="0">
                    <a:pos x="11" y="8"/>
                  </a:cxn>
                  <a:cxn ang="0">
                    <a:pos x="8" y="4"/>
                  </a:cxn>
                  <a:cxn ang="0">
                    <a:pos x="4" y="2"/>
                  </a:cxn>
                  <a:cxn ang="0">
                    <a:pos x="0" y="0"/>
                  </a:cxn>
                </a:cxnLst>
                <a:rect l="0" t="0" r="r" b="b"/>
                <a:pathLst>
                  <a:path w="15" h="12">
                    <a:moveTo>
                      <a:pt x="0" y="0"/>
                    </a:moveTo>
                    <a:lnTo>
                      <a:pt x="6" y="8"/>
                    </a:lnTo>
                    <a:lnTo>
                      <a:pt x="15" y="12"/>
                    </a:lnTo>
                    <a:lnTo>
                      <a:pt x="11" y="8"/>
                    </a:lnTo>
                    <a:lnTo>
                      <a:pt x="8" y="4"/>
                    </a:lnTo>
                    <a:lnTo>
                      <a:pt x="4" y="2"/>
                    </a:lnTo>
                    <a:lnTo>
                      <a:pt x="0" y="0"/>
                    </a:lnTo>
                    <a:close/>
                  </a:path>
                </a:pathLst>
              </a:custGeom>
              <a:solidFill>
                <a:srgbClr val="F9D0C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17" name="Freeform 517"/>
              <p:cNvSpPr/>
              <p:nvPr/>
            </p:nvSpPr>
            <p:spPr bwMode="auto">
              <a:xfrm>
                <a:off x="1527" y="1601"/>
                <a:ext cx="10" cy="6"/>
              </a:xfrm>
              <a:custGeom>
                <a:avLst/>
                <a:gdLst/>
                <a:ahLst/>
                <a:cxnLst>
                  <a:cxn ang="0">
                    <a:pos x="0" y="0"/>
                  </a:cxn>
                  <a:cxn ang="0">
                    <a:pos x="4" y="4"/>
                  </a:cxn>
                  <a:cxn ang="0">
                    <a:pos x="9" y="6"/>
                  </a:cxn>
                  <a:cxn ang="0">
                    <a:pos x="7" y="4"/>
                  </a:cxn>
                  <a:cxn ang="0">
                    <a:pos x="4" y="2"/>
                  </a:cxn>
                  <a:cxn ang="0">
                    <a:pos x="2" y="2"/>
                  </a:cxn>
                  <a:cxn ang="0">
                    <a:pos x="0" y="0"/>
                  </a:cxn>
                </a:cxnLst>
                <a:rect l="0" t="0" r="r" b="b"/>
                <a:pathLst>
                  <a:path w="9" h="6">
                    <a:moveTo>
                      <a:pt x="0" y="0"/>
                    </a:moveTo>
                    <a:lnTo>
                      <a:pt x="4" y="4"/>
                    </a:lnTo>
                    <a:lnTo>
                      <a:pt x="9" y="6"/>
                    </a:lnTo>
                    <a:lnTo>
                      <a:pt x="7" y="4"/>
                    </a:lnTo>
                    <a:lnTo>
                      <a:pt x="4" y="2"/>
                    </a:lnTo>
                    <a:lnTo>
                      <a:pt x="2" y="2"/>
                    </a:lnTo>
                    <a:lnTo>
                      <a:pt x="0" y="0"/>
                    </a:lnTo>
                    <a:close/>
                  </a:path>
                </a:pathLst>
              </a:custGeom>
              <a:solidFill>
                <a:srgbClr val="F9D3C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18" name="Freeform 518"/>
              <p:cNvSpPr/>
              <p:nvPr/>
            </p:nvSpPr>
            <p:spPr bwMode="auto">
              <a:xfrm>
                <a:off x="1360" y="1582"/>
                <a:ext cx="531" cy="457"/>
              </a:xfrm>
              <a:custGeom>
                <a:avLst/>
                <a:gdLst/>
                <a:ahLst/>
                <a:cxnLst>
                  <a:cxn ang="0">
                    <a:pos x="410" y="226"/>
                  </a:cxn>
                  <a:cxn ang="0">
                    <a:pos x="404" y="230"/>
                  </a:cxn>
                  <a:cxn ang="0">
                    <a:pos x="411" y="247"/>
                  </a:cxn>
                  <a:cxn ang="0">
                    <a:pos x="411" y="256"/>
                  </a:cxn>
                  <a:cxn ang="0">
                    <a:pos x="372" y="209"/>
                  </a:cxn>
                  <a:cxn ang="0">
                    <a:pos x="332" y="156"/>
                  </a:cxn>
                  <a:cxn ang="0">
                    <a:pos x="284" y="106"/>
                  </a:cxn>
                  <a:cxn ang="0">
                    <a:pos x="220" y="68"/>
                  </a:cxn>
                  <a:cxn ang="0">
                    <a:pos x="152" y="38"/>
                  </a:cxn>
                  <a:cxn ang="0">
                    <a:pos x="102" y="19"/>
                  </a:cxn>
                  <a:cxn ang="0">
                    <a:pos x="57" y="4"/>
                  </a:cxn>
                  <a:cxn ang="0">
                    <a:pos x="17" y="0"/>
                  </a:cxn>
                  <a:cxn ang="0">
                    <a:pos x="2" y="10"/>
                  </a:cxn>
                  <a:cxn ang="0">
                    <a:pos x="0" y="34"/>
                  </a:cxn>
                  <a:cxn ang="0">
                    <a:pos x="21" y="74"/>
                  </a:cxn>
                  <a:cxn ang="0">
                    <a:pos x="66" y="106"/>
                  </a:cxn>
                  <a:cxn ang="0">
                    <a:pos x="116" y="135"/>
                  </a:cxn>
                  <a:cxn ang="0">
                    <a:pos x="157" y="161"/>
                  </a:cxn>
                  <a:cxn ang="0">
                    <a:pos x="172" y="180"/>
                  </a:cxn>
                  <a:cxn ang="0">
                    <a:pos x="163" y="197"/>
                  </a:cxn>
                  <a:cxn ang="0">
                    <a:pos x="129" y="243"/>
                  </a:cxn>
                  <a:cxn ang="0">
                    <a:pos x="112" y="279"/>
                  </a:cxn>
                  <a:cxn ang="0">
                    <a:pos x="112" y="323"/>
                  </a:cxn>
                  <a:cxn ang="0">
                    <a:pos x="125" y="349"/>
                  </a:cxn>
                  <a:cxn ang="0">
                    <a:pos x="146" y="362"/>
                  </a:cxn>
                  <a:cxn ang="0">
                    <a:pos x="144" y="387"/>
                  </a:cxn>
                  <a:cxn ang="0">
                    <a:pos x="152" y="410"/>
                  </a:cxn>
                  <a:cxn ang="0">
                    <a:pos x="186" y="442"/>
                  </a:cxn>
                  <a:cxn ang="0">
                    <a:pos x="218" y="455"/>
                  </a:cxn>
                  <a:cxn ang="0">
                    <a:pos x="256" y="457"/>
                  </a:cxn>
                  <a:cxn ang="0">
                    <a:pos x="286" y="451"/>
                  </a:cxn>
                  <a:cxn ang="0">
                    <a:pos x="307" y="434"/>
                  </a:cxn>
                  <a:cxn ang="0">
                    <a:pos x="341" y="438"/>
                  </a:cxn>
                  <a:cxn ang="0">
                    <a:pos x="375" y="444"/>
                  </a:cxn>
                  <a:cxn ang="0">
                    <a:pos x="417" y="434"/>
                  </a:cxn>
                  <a:cxn ang="0">
                    <a:pos x="461" y="421"/>
                  </a:cxn>
                  <a:cxn ang="0">
                    <a:pos x="512" y="421"/>
                  </a:cxn>
                  <a:cxn ang="0">
                    <a:pos x="527" y="425"/>
                  </a:cxn>
                  <a:cxn ang="0">
                    <a:pos x="531" y="421"/>
                  </a:cxn>
                  <a:cxn ang="0">
                    <a:pos x="527" y="376"/>
                  </a:cxn>
                  <a:cxn ang="0">
                    <a:pos x="514" y="338"/>
                  </a:cxn>
                  <a:cxn ang="0">
                    <a:pos x="489" y="298"/>
                  </a:cxn>
                  <a:cxn ang="0">
                    <a:pos x="446" y="249"/>
                  </a:cxn>
                </a:cxnLst>
                <a:rect l="0" t="0" r="r" b="b"/>
                <a:pathLst>
                  <a:path w="531" h="457">
                    <a:moveTo>
                      <a:pt x="417" y="228"/>
                    </a:moveTo>
                    <a:lnTo>
                      <a:pt x="413" y="226"/>
                    </a:lnTo>
                    <a:lnTo>
                      <a:pt x="410" y="226"/>
                    </a:lnTo>
                    <a:lnTo>
                      <a:pt x="406" y="228"/>
                    </a:lnTo>
                    <a:lnTo>
                      <a:pt x="406" y="228"/>
                    </a:lnTo>
                    <a:lnTo>
                      <a:pt x="404" y="230"/>
                    </a:lnTo>
                    <a:lnTo>
                      <a:pt x="404" y="232"/>
                    </a:lnTo>
                    <a:lnTo>
                      <a:pt x="406" y="239"/>
                    </a:lnTo>
                    <a:lnTo>
                      <a:pt x="411" y="247"/>
                    </a:lnTo>
                    <a:lnTo>
                      <a:pt x="423" y="260"/>
                    </a:lnTo>
                    <a:lnTo>
                      <a:pt x="423" y="266"/>
                    </a:lnTo>
                    <a:lnTo>
                      <a:pt x="411" y="256"/>
                    </a:lnTo>
                    <a:lnTo>
                      <a:pt x="387" y="224"/>
                    </a:lnTo>
                    <a:lnTo>
                      <a:pt x="379" y="216"/>
                    </a:lnTo>
                    <a:lnTo>
                      <a:pt x="372" y="209"/>
                    </a:lnTo>
                    <a:lnTo>
                      <a:pt x="358" y="190"/>
                    </a:lnTo>
                    <a:lnTo>
                      <a:pt x="345" y="173"/>
                    </a:lnTo>
                    <a:lnTo>
                      <a:pt x="332" y="156"/>
                    </a:lnTo>
                    <a:lnTo>
                      <a:pt x="319" y="139"/>
                    </a:lnTo>
                    <a:lnTo>
                      <a:pt x="303" y="122"/>
                    </a:lnTo>
                    <a:lnTo>
                      <a:pt x="284" y="106"/>
                    </a:lnTo>
                    <a:lnTo>
                      <a:pt x="264" y="93"/>
                    </a:lnTo>
                    <a:lnTo>
                      <a:pt x="243" y="80"/>
                    </a:lnTo>
                    <a:lnTo>
                      <a:pt x="220" y="68"/>
                    </a:lnTo>
                    <a:lnTo>
                      <a:pt x="197" y="59"/>
                    </a:lnTo>
                    <a:lnTo>
                      <a:pt x="174" y="48"/>
                    </a:lnTo>
                    <a:lnTo>
                      <a:pt x="152" y="38"/>
                    </a:lnTo>
                    <a:lnTo>
                      <a:pt x="133" y="31"/>
                    </a:lnTo>
                    <a:lnTo>
                      <a:pt x="117" y="25"/>
                    </a:lnTo>
                    <a:lnTo>
                      <a:pt x="102" y="19"/>
                    </a:lnTo>
                    <a:lnTo>
                      <a:pt x="87" y="13"/>
                    </a:lnTo>
                    <a:lnTo>
                      <a:pt x="72" y="10"/>
                    </a:lnTo>
                    <a:lnTo>
                      <a:pt x="57" y="4"/>
                    </a:lnTo>
                    <a:lnTo>
                      <a:pt x="42" y="2"/>
                    </a:lnTo>
                    <a:lnTo>
                      <a:pt x="25" y="0"/>
                    </a:lnTo>
                    <a:lnTo>
                      <a:pt x="17" y="0"/>
                    </a:lnTo>
                    <a:lnTo>
                      <a:pt x="11" y="2"/>
                    </a:lnTo>
                    <a:lnTo>
                      <a:pt x="6" y="6"/>
                    </a:lnTo>
                    <a:lnTo>
                      <a:pt x="2" y="10"/>
                    </a:lnTo>
                    <a:lnTo>
                      <a:pt x="0" y="17"/>
                    </a:lnTo>
                    <a:lnTo>
                      <a:pt x="0" y="27"/>
                    </a:lnTo>
                    <a:lnTo>
                      <a:pt x="0" y="34"/>
                    </a:lnTo>
                    <a:lnTo>
                      <a:pt x="4" y="44"/>
                    </a:lnTo>
                    <a:lnTo>
                      <a:pt x="11" y="63"/>
                    </a:lnTo>
                    <a:lnTo>
                      <a:pt x="21" y="74"/>
                    </a:lnTo>
                    <a:lnTo>
                      <a:pt x="32" y="86"/>
                    </a:lnTo>
                    <a:lnTo>
                      <a:pt x="49" y="95"/>
                    </a:lnTo>
                    <a:lnTo>
                      <a:pt x="66" y="106"/>
                    </a:lnTo>
                    <a:lnTo>
                      <a:pt x="80" y="114"/>
                    </a:lnTo>
                    <a:lnTo>
                      <a:pt x="95" y="122"/>
                    </a:lnTo>
                    <a:lnTo>
                      <a:pt x="116" y="135"/>
                    </a:lnTo>
                    <a:lnTo>
                      <a:pt x="133" y="144"/>
                    </a:lnTo>
                    <a:lnTo>
                      <a:pt x="144" y="150"/>
                    </a:lnTo>
                    <a:lnTo>
                      <a:pt x="157" y="161"/>
                    </a:lnTo>
                    <a:lnTo>
                      <a:pt x="171" y="175"/>
                    </a:lnTo>
                    <a:lnTo>
                      <a:pt x="171" y="178"/>
                    </a:lnTo>
                    <a:lnTo>
                      <a:pt x="172" y="180"/>
                    </a:lnTo>
                    <a:lnTo>
                      <a:pt x="172" y="184"/>
                    </a:lnTo>
                    <a:lnTo>
                      <a:pt x="169" y="190"/>
                    </a:lnTo>
                    <a:lnTo>
                      <a:pt x="163" y="197"/>
                    </a:lnTo>
                    <a:lnTo>
                      <a:pt x="155" y="207"/>
                    </a:lnTo>
                    <a:lnTo>
                      <a:pt x="142" y="224"/>
                    </a:lnTo>
                    <a:lnTo>
                      <a:pt x="129" y="243"/>
                    </a:lnTo>
                    <a:lnTo>
                      <a:pt x="123" y="252"/>
                    </a:lnTo>
                    <a:lnTo>
                      <a:pt x="117" y="262"/>
                    </a:lnTo>
                    <a:lnTo>
                      <a:pt x="112" y="279"/>
                    </a:lnTo>
                    <a:lnTo>
                      <a:pt x="110" y="294"/>
                    </a:lnTo>
                    <a:lnTo>
                      <a:pt x="108" y="309"/>
                    </a:lnTo>
                    <a:lnTo>
                      <a:pt x="112" y="323"/>
                    </a:lnTo>
                    <a:lnTo>
                      <a:pt x="116" y="332"/>
                    </a:lnTo>
                    <a:lnTo>
                      <a:pt x="119" y="341"/>
                    </a:lnTo>
                    <a:lnTo>
                      <a:pt x="125" y="349"/>
                    </a:lnTo>
                    <a:lnTo>
                      <a:pt x="131" y="357"/>
                    </a:lnTo>
                    <a:lnTo>
                      <a:pt x="138" y="360"/>
                    </a:lnTo>
                    <a:lnTo>
                      <a:pt x="146" y="362"/>
                    </a:lnTo>
                    <a:lnTo>
                      <a:pt x="144" y="368"/>
                    </a:lnTo>
                    <a:lnTo>
                      <a:pt x="144" y="376"/>
                    </a:lnTo>
                    <a:lnTo>
                      <a:pt x="144" y="387"/>
                    </a:lnTo>
                    <a:lnTo>
                      <a:pt x="146" y="395"/>
                    </a:lnTo>
                    <a:lnTo>
                      <a:pt x="148" y="402"/>
                    </a:lnTo>
                    <a:lnTo>
                      <a:pt x="152" y="410"/>
                    </a:lnTo>
                    <a:lnTo>
                      <a:pt x="163" y="423"/>
                    </a:lnTo>
                    <a:lnTo>
                      <a:pt x="176" y="434"/>
                    </a:lnTo>
                    <a:lnTo>
                      <a:pt x="186" y="442"/>
                    </a:lnTo>
                    <a:lnTo>
                      <a:pt x="195" y="448"/>
                    </a:lnTo>
                    <a:lnTo>
                      <a:pt x="207" y="451"/>
                    </a:lnTo>
                    <a:lnTo>
                      <a:pt x="218" y="455"/>
                    </a:lnTo>
                    <a:lnTo>
                      <a:pt x="229" y="457"/>
                    </a:lnTo>
                    <a:lnTo>
                      <a:pt x="243" y="457"/>
                    </a:lnTo>
                    <a:lnTo>
                      <a:pt x="256" y="457"/>
                    </a:lnTo>
                    <a:lnTo>
                      <a:pt x="271" y="457"/>
                    </a:lnTo>
                    <a:lnTo>
                      <a:pt x="279" y="455"/>
                    </a:lnTo>
                    <a:lnTo>
                      <a:pt x="286" y="451"/>
                    </a:lnTo>
                    <a:lnTo>
                      <a:pt x="292" y="448"/>
                    </a:lnTo>
                    <a:lnTo>
                      <a:pt x="298" y="444"/>
                    </a:lnTo>
                    <a:lnTo>
                      <a:pt x="307" y="434"/>
                    </a:lnTo>
                    <a:lnTo>
                      <a:pt x="315" y="429"/>
                    </a:lnTo>
                    <a:lnTo>
                      <a:pt x="326" y="433"/>
                    </a:lnTo>
                    <a:lnTo>
                      <a:pt x="341" y="438"/>
                    </a:lnTo>
                    <a:lnTo>
                      <a:pt x="351" y="440"/>
                    </a:lnTo>
                    <a:lnTo>
                      <a:pt x="362" y="444"/>
                    </a:lnTo>
                    <a:lnTo>
                      <a:pt x="375" y="444"/>
                    </a:lnTo>
                    <a:lnTo>
                      <a:pt x="389" y="444"/>
                    </a:lnTo>
                    <a:lnTo>
                      <a:pt x="404" y="440"/>
                    </a:lnTo>
                    <a:lnTo>
                      <a:pt x="417" y="434"/>
                    </a:lnTo>
                    <a:lnTo>
                      <a:pt x="432" y="429"/>
                    </a:lnTo>
                    <a:lnTo>
                      <a:pt x="448" y="423"/>
                    </a:lnTo>
                    <a:lnTo>
                      <a:pt x="461" y="421"/>
                    </a:lnTo>
                    <a:lnTo>
                      <a:pt x="480" y="421"/>
                    </a:lnTo>
                    <a:lnTo>
                      <a:pt x="497" y="421"/>
                    </a:lnTo>
                    <a:lnTo>
                      <a:pt x="512" y="421"/>
                    </a:lnTo>
                    <a:lnTo>
                      <a:pt x="520" y="423"/>
                    </a:lnTo>
                    <a:lnTo>
                      <a:pt x="525" y="425"/>
                    </a:lnTo>
                    <a:lnTo>
                      <a:pt x="527" y="425"/>
                    </a:lnTo>
                    <a:lnTo>
                      <a:pt x="529" y="425"/>
                    </a:lnTo>
                    <a:lnTo>
                      <a:pt x="529" y="423"/>
                    </a:lnTo>
                    <a:lnTo>
                      <a:pt x="531" y="421"/>
                    </a:lnTo>
                    <a:lnTo>
                      <a:pt x="531" y="406"/>
                    </a:lnTo>
                    <a:lnTo>
                      <a:pt x="529" y="391"/>
                    </a:lnTo>
                    <a:lnTo>
                      <a:pt x="527" y="376"/>
                    </a:lnTo>
                    <a:lnTo>
                      <a:pt x="523" y="362"/>
                    </a:lnTo>
                    <a:lnTo>
                      <a:pt x="520" y="349"/>
                    </a:lnTo>
                    <a:lnTo>
                      <a:pt x="514" y="338"/>
                    </a:lnTo>
                    <a:lnTo>
                      <a:pt x="508" y="324"/>
                    </a:lnTo>
                    <a:lnTo>
                      <a:pt x="501" y="315"/>
                    </a:lnTo>
                    <a:lnTo>
                      <a:pt x="489" y="298"/>
                    </a:lnTo>
                    <a:lnTo>
                      <a:pt x="476" y="281"/>
                    </a:lnTo>
                    <a:lnTo>
                      <a:pt x="461" y="264"/>
                    </a:lnTo>
                    <a:lnTo>
                      <a:pt x="446" y="249"/>
                    </a:lnTo>
                    <a:lnTo>
                      <a:pt x="432" y="237"/>
                    </a:lnTo>
                    <a:lnTo>
                      <a:pt x="417" y="228"/>
                    </a:lnTo>
                    <a:close/>
                  </a:path>
                </a:pathLst>
              </a:custGeom>
              <a:solidFill>
                <a:srgbClr val="1F1A1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19" name="Freeform 519"/>
              <p:cNvSpPr/>
              <p:nvPr/>
            </p:nvSpPr>
            <p:spPr bwMode="auto">
              <a:xfrm>
                <a:off x="1370" y="1596"/>
                <a:ext cx="514" cy="434"/>
              </a:xfrm>
              <a:custGeom>
                <a:avLst/>
                <a:gdLst/>
                <a:ahLst/>
                <a:cxnLst>
                  <a:cxn ang="0">
                    <a:pos x="399" y="221"/>
                  </a:cxn>
                  <a:cxn ang="0">
                    <a:pos x="406" y="235"/>
                  </a:cxn>
                  <a:cxn ang="0">
                    <a:pos x="418" y="254"/>
                  </a:cxn>
                  <a:cxn ang="0">
                    <a:pos x="406" y="254"/>
                  </a:cxn>
                  <a:cxn ang="0">
                    <a:pos x="370" y="218"/>
                  </a:cxn>
                  <a:cxn ang="0">
                    <a:pos x="332" y="172"/>
                  </a:cxn>
                  <a:cxn ang="0">
                    <a:pos x="264" y="102"/>
                  </a:cxn>
                  <a:cxn ang="0">
                    <a:pos x="190" y="58"/>
                  </a:cxn>
                  <a:cxn ang="0">
                    <a:pos x="86" y="15"/>
                  </a:cxn>
                  <a:cxn ang="0">
                    <a:pos x="19" y="0"/>
                  </a:cxn>
                  <a:cxn ang="0">
                    <a:pos x="4" y="9"/>
                  </a:cxn>
                  <a:cxn ang="0">
                    <a:pos x="2" y="28"/>
                  </a:cxn>
                  <a:cxn ang="0">
                    <a:pos x="12" y="47"/>
                  </a:cxn>
                  <a:cxn ang="0">
                    <a:pos x="46" y="79"/>
                  </a:cxn>
                  <a:cxn ang="0">
                    <a:pos x="89" y="102"/>
                  </a:cxn>
                  <a:cxn ang="0">
                    <a:pos x="139" y="130"/>
                  </a:cxn>
                  <a:cxn ang="0">
                    <a:pos x="171" y="163"/>
                  </a:cxn>
                  <a:cxn ang="0">
                    <a:pos x="171" y="157"/>
                  </a:cxn>
                  <a:cxn ang="0">
                    <a:pos x="179" y="130"/>
                  </a:cxn>
                  <a:cxn ang="0">
                    <a:pos x="175" y="163"/>
                  </a:cxn>
                  <a:cxn ang="0">
                    <a:pos x="154" y="201"/>
                  </a:cxn>
                  <a:cxn ang="0">
                    <a:pos x="122" y="250"/>
                  </a:cxn>
                  <a:cxn ang="0">
                    <a:pos x="112" y="282"/>
                  </a:cxn>
                  <a:cxn ang="0">
                    <a:pos x="116" y="320"/>
                  </a:cxn>
                  <a:cxn ang="0">
                    <a:pos x="129" y="337"/>
                  </a:cxn>
                  <a:cxn ang="0">
                    <a:pos x="145" y="326"/>
                  </a:cxn>
                  <a:cxn ang="0">
                    <a:pos x="171" y="282"/>
                  </a:cxn>
                  <a:cxn ang="0">
                    <a:pos x="184" y="235"/>
                  </a:cxn>
                  <a:cxn ang="0">
                    <a:pos x="188" y="242"/>
                  </a:cxn>
                  <a:cxn ang="0">
                    <a:pos x="188" y="263"/>
                  </a:cxn>
                  <a:cxn ang="0">
                    <a:pos x="184" y="273"/>
                  </a:cxn>
                  <a:cxn ang="0">
                    <a:pos x="175" y="299"/>
                  </a:cxn>
                  <a:cxn ang="0">
                    <a:pos x="150" y="345"/>
                  </a:cxn>
                  <a:cxn ang="0">
                    <a:pos x="148" y="375"/>
                  </a:cxn>
                  <a:cxn ang="0">
                    <a:pos x="163" y="403"/>
                  </a:cxn>
                  <a:cxn ang="0">
                    <a:pos x="196" y="426"/>
                  </a:cxn>
                  <a:cxn ang="0">
                    <a:pos x="234" y="436"/>
                  </a:cxn>
                  <a:cxn ang="0">
                    <a:pos x="268" y="428"/>
                  </a:cxn>
                  <a:cxn ang="0">
                    <a:pos x="283" y="417"/>
                  </a:cxn>
                  <a:cxn ang="0">
                    <a:pos x="285" y="405"/>
                  </a:cxn>
                  <a:cxn ang="0">
                    <a:pos x="270" y="396"/>
                  </a:cxn>
                  <a:cxn ang="0">
                    <a:pos x="264" y="392"/>
                  </a:cxn>
                  <a:cxn ang="0">
                    <a:pos x="251" y="396"/>
                  </a:cxn>
                  <a:cxn ang="0">
                    <a:pos x="236" y="396"/>
                  </a:cxn>
                  <a:cxn ang="0">
                    <a:pos x="255" y="381"/>
                  </a:cxn>
                  <a:cxn ang="0">
                    <a:pos x="241" y="360"/>
                  </a:cxn>
                  <a:cxn ang="0">
                    <a:pos x="232" y="335"/>
                  </a:cxn>
                  <a:cxn ang="0">
                    <a:pos x="251" y="358"/>
                  </a:cxn>
                  <a:cxn ang="0">
                    <a:pos x="272" y="379"/>
                  </a:cxn>
                  <a:cxn ang="0">
                    <a:pos x="323" y="413"/>
                  </a:cxn>
                  <a:cxn ang="0">
                    <a:pos x="363" y="421"/>
                  </a:cxn>
                  <a:cxn ang="0">
                    <a:pos x="410" y="411"/>
                  </a:cxn>
                  <a:cxn ang="0">
                    <a:pos x="458" y="400"/>
                  </a:cxn>
                  <a:cxn ang="0">
                    <a:pos x="509" y="403"/>
                  </a:cxn>
                  <a:cxn ang="0">
                    <a:pos x="513" y="381"/>
                  </a:cxn>
                  <a:cxn ang="0">
                    <a:pos x="499" y="333"/>
                  </a:cxn>
                  <a:cxn ang="0">
                    <a:pos x="473" y="290"/>
                  </a:cxn>
                  <a:cxn ang="0">
                    <a:pos x="454" y="265"/>
                  </a:cxn>
                  <a:cxn ang="0">
                    <a:pos x="423" y="235"/>
                  </a:cxn>
                </a:cxnLst>
                <a:rect l="0" t="0" r="r" b="b"/>
                <a:pathLst>
                  <a:path w="514" h="436">
                    <a:moveTo>
                      <a:pt x="401" y="221"/>
                    </a:moveTo>
                    <a:lnTo>
                      <a:pt x="399" y="221"/>
                    </a:lnTo>
                    <a:lnTo>
                      <a:pt x="399" y="221"/>
                    </a:lnTo>
                    <a:lnTo>
                      <a:pt x="399" y="223"/>
                    </a:lnTo>
                    <a:lnTo>
                      <a:pt x="401" y="225"/>
                    </a:lnTo>
                    <a:lnTo>
                      <a:pt x="406" y="235"/>
                    </a:lnTo>
                    <a:lnTo>
                      <a:pt x="414" y="244"/>
                    </a:lnTo>
                    <a:lnTo>
                      <a:pt x="418" y="250"/>
                    </a:lnTo>
                    <a:lnTo>
                      <a:pt x="418" y="254"/>
                    </a:lnTo>
                    <a:lnTo>
                      <a:pt x="418" y="256"/>
                    </a:lnTo>
                    <a:lnTo>
                      <a:pt x="416" y="257"/>
                    </a:lnTo>
                    <a:lnTo>
                      <a:pt x="406" y="254"/>
                    </a:lnTo>
                    <a:lnTo>
                      <a:pt x="395" y="244"/>
                    </a:lnTo>
                    <a:lnTo>
                      <a:pt x="384" y="233"/>
                    </a:lnTo>
                    <a:lnTo>
                      <a:pt x="370" y="218"/>
                    </a:lnTo>
                    <a:lnTo>
                      <a:pt x="357" y="202"/>
                    </a:lnTo>
                    <a:lnTo>
                      <a:pt x="346" y="187"/>
                    </a:lnTo>
                    <a:lnTo>
                      <a:pt x="332" y="172"/>
                    </a:lnTo>
                    <a:lnTo>
                      <a:pt x="319" y="159"/>
                    </a:lnTo>
                    <a:lnTo>
                      <a:pt x="292" y="130"/>
                    </a:lnTo>
                    <a:lnTo>
                      <a:pt x="264" y="102"/>
                    </a:lnTo>
                    <a:lnTo>
                      <a:pt x="245" y="91"/>
                    </a:lnTo>
                    <a:lnTo>
                      <a:pt x="224" y="77"/>
                    </a:lnTo>
                    <a:lnTo>
                      <a:pt x="190" y="58"/>
                    </a:lnTo>
                    <a:lnTo>
                      <a:pt x="154" y="41"/>
                    </a:lnTo>
                    <a:lnTo>
                      <a:pt x="118" y="28"/>
                    </a:lnTo>
                    <a:lnTo>
                      <a:pt x="86" y="15"/>
                    </a:lnTo>
                    <a:lnTo>
                      <a:pt x="53" y="5"/>
                    </a:lnTo>
                    <a:lnTo>
                      <a:pt x="33" y="1"/>
                    </a:lnTo>
                    <a:lnTo>
                      <a:pt x="19" y="0"/>
                    </a:lnTo>
                    <a:lnTo>
                      <a:pt x="10" y="1"/>
                    </a:lnTo>
                    <a:lnTo>
                      <a:pt x="6" y="5"/>
                    </a:lnTo>
                    <a:lnTo>
                      <a:pt x="4" y="9"/>
                    </a:lnTo>
                    <a:lnTo>
                      <a:pt x="2" y="13"/>
                    </a:lnTo>
                    <a:lnTo>
                      <a:pt x="0" y="17"/>
                    </a:lnTo>
                    <a:lnTo>
                      <a:pt x="2" y="28"/>
                    </a:lnTo>
                    <a:lnTo>
                      <a:pt x="6" y="39"/>
                    </a:lnTo>
                    <a:lnTo>
                      <a:pt x="8" y="43"/>
                    </a:lnTo>
                    <a:lnTo>
                      <a:pt x="12" y="47"/>
                    </a:lnTo>
                    <a:lnTo>
                      <a:pt x="21" y="60"/>
                    </a:lnTo>
                    <a:lnTo>
                      <a:pt x="33" y="70"/>
                    </a:lnTo>
                    <a:lnTo>
                      <a:pt x="46" y="79"/>
                    </a:lnTo>
                    <a:lnTo>
                      <a:pt x="59" y="87"/>
                    </a:lnTo>
                    <a:lnTo>
                      <a:pt x="74" y="94"/>
                    </a:lnTo>
                    <a:lnTo>
                      <a:pt x="89" y="102"/>
                    </a:lnTo>
                    <a:lnTo>
                      <a:pt x="107" y="110"/>
                    </a:lnTo>
                    <a:lnTo>
                      <a:pt x="122" y="119"/>
                    </a:lnTo>
                    <a:lnTo>
                      <a:pt x="139" y="130"/>
                    </a:lnTo>
                    <a:lnTo>
                      <a:pt x="154" y="142"/>
                    </a:lnTo>
                    <a:lnTo>
                      <a:pt x="165" y="153"/>
                    </a:lnTo>
                    <a:lnTo>
                      <a:pt x="171" y="163"/>
                    </a:lnTo>
                    <a:lnTo>
                      <a:pt x="171" y="159"/>
                    </a:lnTo>
                    <a:lnTo>
                      <a:pt x="171" y="157"/>
                    </a:lnTo>
                    <a:lnTo>
                      <a:pt x="171" y="157"/>
                    </a:lnTo>
                    <a:lnTo>
                      <a:pt x="173" y="155"/>
                    </a:lnTo>
                    <a:lnTo>
                      <a:pt x="175" y="142"/>
                    </a:lnTo>
                    <a:lnTo>
                      <a:pt x="179" y="130"/>
                    </a:lnTo>
                    <a:lnTo>
                      <a:pt x="179" y="142"/>
                    </a:lnTo>
                    <a:lnTo>
                      <a:pt x="179" y="153"/>
                    </a:lnTo>
                    <a:lnTo>
                      <a:pt x="175" y="163"/>
                    </a:lnTo>
                    <a:lnTo>
                      <a:pt x="171" y="174"/>
                    </a:lnTo>
                    <a:lnTo>
                      <a:pt x="165" y="185"/>
                    </a:lnTo>
                    <a:lnTo>
                      <a:pt x="154" y="201"/>
                    </a:lnTo>
                    <a:lnTo>
                      <a:pt x="139" y="218"/>
                    </a:lnTo>
                    <a:lnTo>
                      <a:pt x="129" y="233"/>
                    </a:lnTo>
                    <a:lnTo>
                      <a:pt x="122" y="250"/>
                    </a:lnTo>
                    <a:lnTo>
                      <a:pt x="114" y="265"/>
                    </a:lnTo>
                    <a:lnTo>
                      <a:pt x="112" y="273"/>
                    </a:lnTo>
                    <a:lnTo>
                      <a:pt x="112" y="282"/>
                    </a:lnTo>
                    <a:lnTo>
                      <a:pt x="112" y="295"/>
                    </a:lnTo>
                    <a:lnTo>
                      <a:pt x="114" y="307"/>
                    </a:lnTo>
                    <a:lnTo>
                      <a:pt x="116" y="320"/>
                    </a:lnTo>
                    <a:lnTo>
                      <a:pt x="122" y="329"/>
                    </a:lnTo>
                    <a:lnTo>
                      <a:pt x="126" y="333"/>
                    </a:lnTo>
                    <a:lnTo>
                      <a:pt x="129" y="337"/>
                    </a:lnTo>
                    <a:lnTo>
                      <a:pt x="133" y="339"/>
                    </a:lnTo>
                    <a:lnTo>
                      <a:pt x="139" y="341"/>
                    </a:lnTo>
                    <a:lnTo>
                      <a:pt x="145" y="326"/>
                    </a:lnTo>
                    <a:lnTo>
                      <a:pt x="152" y="312"/>
                    </a:lnTo>
                    <a:lnTo>
                      <a:pt x="162" y="297"/>
                    </a:lnTo>
                    <a:lnTo>
                      <a:pt x="171" y="282"/>
                    </a:lnTo>
                    <a:lnTo>
                      <a:pt x="179" y="261"/>
                    </a:lnTo>
                    <a:lnTo>
                      <a:pt x="184" y="242"/>
                    </a:lnTo>
                    <a:lnTo>
                      <a:pt x="184" y="235"/>
                    </a:lnTo>
                    <a:lnTo>
                      <a:pt x="184" y="229"/>
                    </a:lnTo>
                    <a:lnTo>
                      <a:pt x="186" y="235"/>
                    </a:lnTo>
                    <a:lnTo>
                      <a:pt x="188" y="242"/>
                    </a:lnTo>
                    <a:lnTo>
                      <a:pt x="188" y="250"/>
                    </a:lnTo>
                    <a:lnTo>
                      <a:pt x="188" y="257"/>
                    </a:lnTo>
                    <a:lnTo>
                      <a:pt x="188" y="263"/>
                    </a:lnTo>
                    <a:lnTo>
                      <a:pt x="186" y="267"/>
                    </a:lnTo>
                    <a:lnTo>
                      <a:pt x="186" y="271"/>
                    </a:lnTo>
                    <a:lnTo>
                      <a:pt x="184" y="273"/>
                    </a:lnTo>
                    <a:lnTo>
                      <a:pt x="182" y="280"/>
                    </a:lnTo>
                    <a:lnTo>
                      <a:pt x="181" y="288"/>
                    </a:lnTo>
                    <a:lnTo>
                      <a:pt x="175" y="299"/>
                    </a:lnTo>
                    <a:lnTo>
                      <a:pt x="167" y="312"/>
                    </a:lnTo>
                    <a:lnTo>
                      <a:pt x="158" y="328"/>
                    </a:lnTo>
                    <a:lnTo>
                      <a:pt x="150" y="345"/>
                    </a:lnTo>
                    <a:lnTo>
                      <a:pt x="148" y="354"/>
                    </a:lnTo>
                    <a:lnTo>
                      <a:pt x="148" y="364"/>
                    </a:lnTo>
                    <a:lnTo>
                      <a:pt x="148" y="375"/>
                    </a:lnTo>
                    <a:lnTo>
                      <a:pt x="150" y="384"/>
                    </a:lnTo>
                    <a:lnTo>
                      <a:pt x="156" y="394"/>
                    </a:lnTo>
                    <a:lnTo>
                      <a:pt x="163" y="403"/>
                    </a:lnTo>
                    <a:lnTo>
                      <a:pt x="173" y="413"/>
                    </a:lnTo>
                    <a:lnTo>
                      <a:pt x="184" y="421"/>
                    </a:lnTo>
                    <a:lnTo>
                      <a:pt x="196" y="426"/>
                    </a:lnTo>
                    <a:lnTo>
                      <a:pt x="209" y="432"/>
                    </a:lnTo>
                    <a:lnTo>
                      <a:pt x="220" y="434"/>
                    </a:lnTo>
                    <a:lnTo>
                      <a:pt x="234" y="436"/>
                    </a:lnTo>
                    <a:lnTo>
                      <a:pt x="243" y="434"/>
                    </a:lnTo>
                    <a:lnTo>
                      <a:pt x="256" y="432"/>
                    </a:lnTo>
                    <a:lnTo>
                      <a:pt x="268" y="428"/>
                    </a:lnTo>
                    <a:lnTo>
                      <a:pt x="277" y="424"/>
                    </a:lnTo>
                    <a:lnTo>
                      <a:pt x="281" y="421"/>
                    </a:lnTo>
                    <a:lnTo>
                      <a:pt x="283" y="417"/>
                    </a:lnTo>
                    <a:lnTo>
                      <a:pt x="287" y="413"/>
                    </a:lnTo>
                    <a:lnTo>
                      <a:pt x="287" y="407"/>
                    </a:lnTo>
                    <a:lnTo>
                      <a:pt x="285" y="405"/>
                    </a:lnTo>
                    <a:lnTo>
                      <a:pt x="281" y="402"/>
                    </a:lnTo>
                    <a:lnTo>
                      <a:pt x="274" y="398"/>
                    </a:lnTo>
                    <a:lnTo>
                      <a:pt x="270" y="396"/>
                    </a:lnTo>
                    <a:lnTo>
                      <a:pt x="268" y="394"/>
                    </a:lnTo>
                    <a:lnTo>
                      <a:pt x="266" y="392"/>
                    </a:lnTo>
                    <a:lnTo>
                      <a:pt x="264" y="392"/>
                    </a:lnTo>
                    <a:lnTo>
                      <a:pt x="264" y="388"/>
                    </a:lnTo>
                    <a:lnTo>
                      <a:pt x="258" y="394"/>
                    </a:lnTo>
                    <a:lnTo>
                      <a:pt x="251" y="396"/>
                    </a:lnTo>
                    <a:lnTo>
                      <a:pt x="232" y="400"/>
                    </a:lnTo>
                    <a:lnTo>
                      <a:pt x="215" y="400"/>
                    </a:lnTo>
                    <a:lnTo>
                      <a:pt x="236" y="396"/>
                    </a:lnTo>
                    <a:lnTo>
                      <a:pt x="249" y="390"/>
                    </a:lnTo>
                    <a:lnTo>
                      <a:pt x="255" y="384"/>
                    </a:lnTo>
                    <a:lnTo>
                      <a:pt x="255" y="381"/>
                    </a:lnTo>
                    <a:lnTo>
                      <a:pt x="253" y="375"/>
                    </a:lnTo>
                    <a:lnTo>
                      <a:pt x="249" y="367"/>
                    </a:lnTo>
                    <a:lnTo>
                      <a:pt x="241" y="360"/>
                    </a:lnTo>
                    <a:lnTo>
                      <a:pt x="234" y="348"/>
                    </a:lnTo>
                    <a:lnTo>
                      <a:pt x="232" y="343"/>
                    </a:lnTo>
                    <a:lnTo>
                      <a:pt x="232" y="335"/>
                    </a:lnTo>
                    <a:lnTo>
                      <a:pt x="236" y="343"/>
                    </a:lnTo>
                    <a:lnTo>
                      <a:pt x="241" y="350"/>
                    </a:lnTo>
                    <a:lnTo>
                      <a:pt x="251" y="358"/>
                    </a:lnTo>
                    <a:lnTo>
                      <a:pt x="260" y="367"/>
                    </a:lnTo>
                    <a:lnTo>
                      <a:pt x="266" y="373"/>
                    </a:lnTo>
                    <a:lnTo>
                      <a:pt x="272" y="379"/>
                    </a:lnTo>
                    <a:lnTo>
                      <a:pt x="291" y="394"/>
                    </a:lnTo>
                    <a:lnTo>
                      <a:pt x="311" y="407"/>
                    </a:lnTo>
                    <a:lnTo>
                      <a:pt x="323" y="413"/>
                    </a:lnTo>
                    <a:lnTo>
                      <a:pt x="336" y="417"/>
                    </a:lnTo>
                    <a:lnTo>
                      <a:pt x="349" y="419"/>
                    </a:lnTo>
                    <a:lnTo>
                      <a:pt x="363" y="421"/>
                    </a:lnTo>
                    <a:lnTo>
                      <a:pt x="378" y="419"/>
                    </a:lnTo>
                    <a:lnTo>
                      <a:pt x="395" y="417"/>
                    </a:lnTo>
                    <a:lnTo>
                      <a:pt x="410" y="411"/>
                    </a:lnTo>
                    <a:lnTo>
                      <a:pt x="429" y="403"/>
                    </a:lnTo>
                    <a:lnTo>
                      <a:pt x="439" y="402"/>
                    </a:lnTo>
                    <a:lnTo>
                      <a:pt x="458" y="400"/>
                    </a:lnTo>
                    <a:lnTo>
                      <a:pt x="478" y="400"/>
                    </a:lnTo>
                    <a:lnTo>
                      <a:pt x="497" y="402"/>
                    </a:lnTo>
                    <a:lnTo>
                      <a:pt x="509" y="403"/>
                    </a:lnTo>
                    <a:lnTo>
                      <a:pt x="514" y="407"/>
                    </a:lnTo>
                    <a:lnTo>
                      <a:pt x="514" y="394"/>
                    </a:lnTo>
                    <a:lnTo>
                      <a:pt x="513" y="381"/>
                    </a:lnTo>
                    <a:lnTo>
                      <a:pt x="509" y="366"/>
                    </a:lnTo>
                    <a:lnTo>
                      <a:pt x="505" y="350"/>
                    </a:lnTo>
                    <a:lnTo>
                      <a:pt x="499" y="333"/>
                    </a:lnTo>
                    <a:lnTo>
                      <a:pt x="492" y="316"/>
                    </a:lnTo>
                    <a:lnTo>
                      <a:pt x="484" y="303"/>
                    </a:lnTo>
                    <a:lnTo>
                      <a:pt x="473" y="290"/>
                    </a:lnTo>
                    <a:lnTo>
                      <a:pt x="469" y="284"/>
                    </a:lnTo>
                    <a:lnTo>
                      <a:pt x="463" y="276"/>
                    </a:lnTo>
                    <a:lnTo>
                      <a:pt x="454" y="265"/>
                    </a:lnTo>
                    <a:lnTo>
                      <a:pt x="444" y="254"/>
                    </a:lnTo>
                    <a:lnTo>
                      <a:pt x="435" y="244"/>
                    </a:lnTo>
                    <a:lnTo>
                      <a:pt x="423" y="235"/>
                    </a:lnTo>
                    <a:lnTo>
                      <a:pt x="414" y="227"/>
                    </a:lnTo>
                    <a:lnTo>
                      <a:pt x="401" y="221"/>
                    </a:lnTo>
                    <a:close/>
                  </a:path>
                </a:pathLst>
              </a:custGeom>
              <a:solidFill>
                <a:srgbClr val="F2E3E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20" name="Freeform 520"/>
              <p:cNvSpPr/>
              <p:nvPr/>
            </p:nvSpPr>
            <p:spPr bwMode="auto">
              <a:xfrm>
                <a:off x="1374" y="1666"/>
                <a:ext cx="159" cy="136"/>
              </a:xfrm>
              <a:custGeom>
                <a:avLst/>
                <a:gdLst/>
                <a:ahLst/>
                <a:cxnLst>
                  <a:cxn ang="0">
                    <a:pos x="17" y="0"/>
                  </a:cxn>
                  <a:cxn ang="0">
                    <a:pos x="10" y="15"/>
                  </a:cxn>
                  <a:cxn ang="0">
                    <a:pos x="4" y="38"/>
                  </a:cxn>
                  <a:cxn ang="0">
                    <a:pos x="0" y="62"/>
                  </a:cxn>
                  <a:cxn ang="0">
                    <a:pos x="0" y="89"/>
                  </a:cxn>
                  <a:cxn ang="0">
                    <a:pos x="2" y="108"/>
                  </a:cxn>
                  <a:cxn ang="0">
                    <a:pos x="8" y="123"/>
                  </a:cxn>
                  <a:cxn ang="0">
                    <a:pos x="12" y="129"/>
                  </a:cxn>
                  <a:cxn ang="0">
                    <a:pos x="17" y="132"/>
                  </a:cxn>
                  <a:cxn ang="0">
                    <a:pos x="23" y="136"/>
                  </a:cxn>
                  <a:cxn ang="0">
                    <a:pos x="30" y="136"/>
                  </a:cxn>
                  <a:cxn ang="0">
                    <a:pos x="36" y="136"/>
                  </a:cxn>
                  <a:cxn ang="0">
                    <a:pos x="42" y="134"/>
                  </a:cxn>
                  <a:cxn ang="0">
                    <a:pos x="46" y="132"/>
                  </a:cxn>
                  <a:cxn ang="0">
                    <a:pos x="51" y="129"/>
                  </a:cxn>
                  <a:cxn ang="0">
                    <a:pos x="61" y="119"/>
                  </a:cxn>
                  <a:cxn ang="0">
                    <a:pos x="70" y="110"/>
                  </a:cxn>
                  <a:cxn ang="0">
                    <a:pos x="78" y="98"/>
                  </a:cxn>
                  <a:cxn ang="0">
                    <a:pos x="85" y="89"/>
                  </a:cxn>
                  <a:cxn ang="0">
                    <a:pos x="93" y="83"/>
                  </a:cxn>
                  <a:cxn ang="0">
                    <a:pos x="99" y="81"/>
                  </a:cxn>
                  <a:cxn ang="0">
                    <a:pos x="110" y="81"/>
                  </a:cxn>
                  <a:cxn ang="0">
                    <a:pos x="118" y="85"/>
                  </a:cxn>
                  <a:cxn ang="0">
                    <a:pos x="123" y="89"/>
                  </a:cxn>
                  <a:cxn ang="0">
                    <a:pos x="129" y="94"/>
                  </a:cxn>
                  <a:cxn ang="0">
                    <a:pos x="131" y="102"/>
                  </a:cxn>
                  <a:cxn ang="0">
                    <a:pos x="133" y="110"/>
                  </a:cxn>
                  <a:cxn ang="0">
                    <a:pos x="135" y="121"/>
                  </a:cxn>
                  <a:cxn ang="0">
                    <a:pos x="135" y="130"/>
                  </a:cxn>
                  <a:cxn ang="0">
                    <a:pos x="139" y="129"/>
                  </a:cxn>
                  <a:cxn ang="0">
                    <a:pos x="141" y="125"/>
                  </a:cxn>
                  <a:cxn ang="0">
                    <a:pos x="146" y="117"/>
                  </a:cxn>
                  <a:cxn ang="0">
                    <a:pos x="150" y="111"/>
                  </a:cxn>
                  <a:cxn ang="0">
                    <a:pos x="156" y="106"/>
                  </a:cxn>
                  <a:cxn ang="0">
                    <a:pos x="159" y="96"/>
                  </a:cxn>
                  <a:cxn ang="0">
                    <a:pos x="156" y="89"/>
                  </a:cxn>
                  <a:cxn ang="0">
                    <a:pos x="150" y="83"/>
                  </a:cxn>
                  <a:cxn ang="0">
                    <a:pos x="133" y="68"/>
                  </a:cxn>
                  <a:cxn ang="0">
                    <a:pos x="112" y="57"/>
                  </a:cxn>
                  <a:cxn ang="0">
                    <a:pos x="93" y="45"/>
                  </a:cxn>
                  <a:cxn ang="0">
                    <a:pos x="78" y="38"/>
                  </a:cxn>
                  <a:cxn ang="0">
                    <a:pos x="61" y="28"/>
                  </a:cxn>
                  <a:cxn ang="0">
                    <a:pos x="48" y="19"/>
                  </a:cxn>
                  <a:cxn ang="0">
                    <a:pos x="32" y="9"/>
                  </a:cxn>
                  <a:cxn ang="0">
                    <a:pos x="17" y="0"/>
                  </a:cxn>
                </a:cxnLst>
                <a:rect l="0" t="0" r="r" b="b"/>
                <a:pathLst>
                  <a:path w="159" h="136">
                    <a:moveTo>
                      <a:pt x="17" y="0"/>
                    </a:moveTo>
                    <a:lnTo>
                      <a:pt x="10" y="15"/>
                    </a:lnTo>
                    <a:lnTo>
                      <a:pt x="4" y="38"/>
                    </a:lnTo>
                    <a:lnTo>
                      <a:pt x="0" y="62"/>
                    </a:lnTo>
                    <a:lnTo>
                      <a:pt x="0" y="89"/>
                    </a:lnTo>
                    <a:lnTo>
                      <a:pt x="2" y="108"/>
                    </a:lnTo>
                    <a:lnTo>
                      <a:pt x="8" y="123"/>
                    </a:lnTo>
                    <a:lnTo>
                      <a:pt x="12" y="129"/>
                    </a:lnTo>
                    <a:lnTo>
                      <a:pt x="17" y="132"/>
                    </a:lnTo>
                    <a:lnTo>
                      <a:pt x="23" y="136"/>
                    </a:lnTo>
                    <a:lnTo>
                      <a:pt x="30" y="136"/>
                    </a:lnTo>
                    <a:lnTo>
                      <a:pt x="36" y="136"/>
                    </a:lnTo>
                    <a:lnTo>
                      <a:pt x="42" y="134"/>
                    </a:lnTo>
                    <a:lnTo>
                      <a:pt x="46" y="132"/>
                    </a:lnTo>
                    <a:lnTo>
                      <a:pt x="51" y="129"/>
                    </a:lnTo>
                    <a:lnTo>
                      <a:pt x="61" y="119"/>
                    </a:lnTo>
                    <a:lnTo>
                      <a:pt x="70" y="110"/>
                    </a:lnTo>
                    <a:lnTo>
                      <a:pt x="78" y="98"/>
                    </a:lnTo>
                    <a:lnTo>
                      <a:pt x="85" y="89"/>
                    </a:lnTo>
                    <a:lnTo>
                      <a:pt x="93" y="83"/>
                    </a:lnTo>
                    <a:lnTo>
                      <a:pt x="99" y="81"/>
                    </a:lnTo>
                    <a:lnTo>
                      <a:pt x="110" y="81"/>
                    </a:lnTo>
                    <a:lnTo>
                      <a:pt x="118" y="85"/>
                    </a:lnTo>
                    <a:lnTo>
                      <a:pt x="123" y="89"/>
                    </a:lnTo>
                    <a:lnTo>
                      <a:pt x="129" y="94"/>
                    </a:lnTo>
                    <a:lnTo>
                      <a:pt x="131" y="102"/>
                    </a:lnTo>
                    <a:lnTo>
                      <a:pt x="133" y="110"/>
                    </a:lnTo>
                    <a:lnTo>
                      <a:pt x="135" y="121"/>
                    </a:lnTo>
                    <a:lnTo>
                      <a:pt x="135" y="130"/>
                    </a:lnTo>
                    <a:lnTo>
                      <a:pt x="139" y="129"/>
                    </a:lnTo>
                    <a:lnTo>
                      <a:pt x="141" y="125"/>
                    </a:lnTo>
                    <a:lnTo>
                      <a:pt x="146" y="117"/>
                    </a:lnTo>
                    <a:lnTo>
                      <a:pt x="150" y="111"/>
                    </a:lnTo>
                    <a:lnTo>
                      <a:pt x="156" y="106"/>
                    </a:lnTo>
                    <a:lnTo>
                      <a:pt x="159" y="96"/>
                    </a:lnTo>
                    <a:lnTo>
                      <a:pt x="156" y="89"/>
                    </a:lnTo>
                    <a:lnTo>
                      <a:pt x="150" y="83"/>
                    </a:lnTo>
                    <a:lnTo>
                      <a:pt x="133" y="68"/>
                    </a:lnTo>
                    <a:lnTo>
                      <a:pt x="112" y="57"/>
                    </a:lnTo>
                    <a:lnTo>
                      <a:pt x="93" y="45"/>
                    </a:lnTo>
                    <a:lnTo>
                      <a:pt x="78" y="38"/>
                    </a:lnTo>
                    <a:lnTo>
                      <a:pt x="61" y="28"/>
                    </a:lnTo>
                    <a:lnTo>
                      <a:pt x="48" y="19"/>
                    </a:lnTo>
                    <a:lnTo>
                      <a:pt x="32" y="9"/>
                    </a:lnTo>
                    <a:lnTo>
                      <a:pt x="17" y="0"/>
                    </a:lnTo>
                    <a:close/>
                  </a:path>
                </a:pathLst>
              </a:custGeom>
              <a:solidFill>
                <a:srgbClr val="BF4B4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21" name="Freeform 521"/>
              <p:cNvSpPr/>
              <p:nvPr/>
            </p:nvSpPr>
            <p:spPr bwMode="auto">
              <a:xfrm>
                <a:off x="1378" y="1668"/>
                <a:ext cx="152" cy="127"/>
              </a:xfrm>
              <a:custGeom>
                <a:avLst/>
                <a:gdLst/>
                <a:ahLst/>
                <a:cxnLst>
                  <a:cxn ang="0">
                    <a:pos x="137" y="119"/>
                  </a:cxn>
                  <a:cxn ang="0">
                    <a:pos x="144" y="115"/>
                  </a:cxn>
                  <a:cxn ang="0">
                    <a:pos x="148" y="108"/>
                  </a:cxn>
                  <a:cxn ang="0">
                    <a:pos x="150" y="100"/>
                  </a:cxn>
                  <a:cxn ang="0">
                    <a:pos x="152" y="91"/>
                  </a:cxn>
                  <a:cxn ang="0">
                    <a:pos x="152" y="87"/>
                  </a:cxn>
                  <a:cxn ang="0">
                    <a:pos x="146" y="81"/>
                  </a:cxn>
                  <a:cxn ang="0">
                    <a:pos x="138" y="73"/>
                  </a:cxn>
                  <a:cxn ang="0">
                    <a:pos x="129" y="66"/>
                  </a:cxn>
                  <a:cxn ang="0">
                    <a:pos x="118" y="60"/>
                  </a:cxn>
                  <a:cxn ang="0">
                    <a:pos x="108" y="53"/>
                  </a:cxn>
                  <a:cxn ang="0">
                    <a:pos x="89" y="43"/>
                  </a:cxn>
                  <a:cxn ang="0">
                    <a:pos x="70" y="34"/>
                  </a:cxn>
                  <a:cxn ang="0">
                    <a:pos x="61" y="28"/>
                  </a:cxn>
                  <a:cxn ang="0">
                    <a:pos x="49" y="22"/>
                  </a:cxn>
                  <a:cxn ang="0">
                    <a:pos x="30" y="11"/>
                  </a:cxn>
                  <a:cxn ang="0">
                    <a:pos x="15" y="0"/>
                  </a:cxn>
                  <a:cxn ang="0">
                    <a:pos x="11" y="7"/>
                  </a:cxn>
                  <a:cxn ang="0">
                    <a:pos x="8" y="17"/>
                  </a:cxn>
                  <a:cxn ang="0">
                    <a:pos x="4" y="28"/>
                  </a:cxn>
                  <a:cxn ang="0">
                    <a:pos x="2" y="39"/>
                  </a:cxn>
                  <a:cxn ang="0">
                    <a:pos x="2" y="66"/>
                  </a:cxn>
                  <a:cxn ang="0">
                    <a:pos x="0" y="87"/>
                  </a:cxn>
                  <a:cxn ang="0">
                    <a:pos x="2" y="96"/>
                  </a:cxn>
                  <a:cxn ang="0">
                    <a:pos x="2" y="104"/>
                  </a:cxn>
                  <a:cxn ang="0">
                    <a:pos x="4" y="111"/>
                  </a:cxn>
                  <a:cxn ang="0">
                    <a:pos x="8" y="117"/>
                  </a:cxn>
                  <a:cxn ang="0">
                    <a:pos x="13" y="121"/>
                  </a:cxn>
                  <a:cxn ang="0">
                    <a:pos x="19" y="125"/>
                  </a:cxn>
                  <a:cxn ang="0">
                    <a:pos x="26" y="127"/>
                  </a:cxn>
                  <a:cxn ang="0">
                    <a:pos x="34" y="127"/>
                  </a:cxn>
                  <a:cxn ang="0">
                    <a:pos x="40" y="125"/>
                  </a:cxn>
                  <a:cxn ang="0">
                    <a:pos x="47" y="119"/>
                  </a:cxn>
                  <a:cxn ang="0">
                    <a:pos x="55" y="111"/>
                  </a:cxn>
                  <a:cxn ang="0">
                    <a:pos x="64" y="102"/>
                  </a:cxn>
                  <a:cxn ang="0">
                    <a:pos x="80" y="83"/>
                  </a:cxn>
                  <a:cxn ang="0">
                    <a:pos x="93" y="73"/>
                  </a:cxn>
                  <a:cxn ang="0">
                    <a:pos x="99" y="70"/>
                  </a:cxn>
                  <a:cxn ang="0">
                    <a:pos x="104" y="68"/>
                  </a:cxn>
                  <a:cxn ang="0">
                    <a:pos x="110" y="68"/>
                  </a:cxn>
                  <a:cxn ang="0">
                    <a:pos x="114" y="68"/>
                  </a:cxn>
                  <a:cxn ang="0">
                    <a:pos x="121" y="72"/>
                  </a:cxn>
                  <a:cxn ang="0">
                    <a:pos x="127" y="79"/>
                  </a:cxn>
                  <a:cxn ang="0">
                    <a:pos x="131" y="89"/>
                  </a:cxn>
                  <a:cxn ang="0">
                    <a:pos x="135" y="98"/>
                  </a:cxn>
                  <a:cxn ang="0">
                    <a:pos x="137" y="109"/>
                  </a:cxn>
                  <a:cxn ang="0">
                    <a:pos x="137" y="119"/>
                  </a:cxn>
                </a:cxnLst>
                <a:rect l="0" t="0" r="r" b="b"/>
                <a:pathLst>
                  <a:path w="152" h="127">
                    <a:moveTo>
                      <a:pt x="137" y="119"/>
                    </a:moveTo>
                    <a:lnTo>
                      <a:pt x="144" y="115"/>
                    </a:lnTo>
                    <a:lnTo>
                      <a:pt x="148" y="108"/>
                    </a:lnTo>
                    <a:lnTo>
                      <a:pt x="150" y="100"/>
                    </a:lnTo>
                    <a:lnTo>
                      <a:pt x="152" y="91"/>
                    </a:lnTo>
                    <a:lnTo>
                      <a:pt x="152" y="87"/>
                    </a:lnTo>
                    <a:lnTo>
                      <a:pt x="146" y="81"/>
                    </a:lnTo>
                    <a:lnTo>
                      <a:pt x="138" y="73"/>
                    </a:lnTo>
                    <a:lnTo>
                      <a:pt x="129" y="66"/>
                    </a:lnTo>
                    <a:lnTo>
                      <a:pt x="118" y="60"/>
                    </a:lnTo>
                    <a:lnTo>
                      <a:pt x="108" y="53"/>
                    </a:lnTo>
                    <a:lnTo>
                      <a:pt x="89" y="43"/>
                    </a:lnTo>
                    <a:lnTo>
                      <a:pt x="70" y="34"/>
                    </a:lnTo>
                    <a:lnTo>
                      <a:pt x="61" y="28"/>
                    </a:lnTo>
                    <a:lnTo>
                      <a:pt x="49" y="22"/>
                    </a:lnTo>
                    <a:lnTo>
                      <a:pt x="30" y="11"/>
                    </a:lnTo>
                    <a:lnTo>
                      <a:pt x="15" y="0"/>
                    </a:lnTo>
                    <a:lnTo>
                      <a:pt x="11" y="7"/>
                    </a:lnTo>
                    <a:lnTo>
                      <a:pt x="8" y="17"/>
                    </a:lnTo>
                    <a:lnTo>
                      <a:pt x="4" y="28"/>
                    </a:lnTo>
                    <a:lnTo>
                      <a:pt x="2" y="39"/>
                    </a:lnTo>
                    <a:lnTo>
                      <a:pt x="2" y="66"/>
                    </a:lnTo>
                    <a:lnTo>
                      <a:pt x="0" y="87"/>
                    </a:lnTo>
                    <a:lnTo>
                      <a:pt x="2" y="96"/>
                    </a:lnTo>
                    <a:lnTo>
                      <a:pt x="2" y="104"/>
                    </a:lnTo>
                    <a:lnTo>
                      <a:pt x="4" y="111"/>
                    </a:lnTo>
                    <a:lnTo>
                      <a:pt x="8" y="117"/>
                    </a:lnTo>
                    <a:lnTo>
                      <a:pt x="13" y="121"/>
                    </a:lnTo>
                    <a:lnTo>
                      <a:pt x="19" y="125"/>
                    </a:lnTo>
                    <a:lnTo>
                      <a:pt x="26" y="127"/>
                    </a:lnTo>
                    <a:lnTo>
                      <a:pt x="34" y="127"/>
                    </a:lnTo>
                    <a:lnTo>
                      <a:pt x="40" y="125"/>
                    </a:lnTo>
                    <a:lnTo>
                      <a:pt x="47" y="119"/>
                    </a:lnTo>
                    <a:lnTo>
                      <a:pt x="55" y="111"/>
                    </a:lnTo>
                    <a:lnTo>
                      <a:pt x="64" y="102"/>
                    </a:lnTo>
                    <a:lnTo>
                      <a:pt x="80" y="83"/>
                    </a:lnTo>
                    <a:lnTo>
                      <a:pt x="93" y="73"/>
                    </a:lnTo>
                    <a:lnTo>
                      <a:pt x="99" y="70"/>
                    </a:lnTo>
                    <a:lnTo>
                      <a:pt x="104" y="68"/>
                    </a:lnTo>
                    <a:lnTo>
                      <a:pt x="110" y="68"/>
                    </a:lnTo>
                    <a:lnTo>
                      <a:pt x="114" y="68"/>
                    </a:lnTo>
                    <a:lnTo>
                      <a:pt x="121" y="72"/>
                    </a:lnTo>
                    <a:lnTo>
                      <a:pt x="127" y="79"/>
                    </a:lnTo>
                    <a:lnTo>
                      <a:pt x="131" y="89"/>
                    </a:lnTo>
                    <a:lnTo>
                      <a:pt x="135" y="98"/>
                    </a:lnTo>
                    <a:lnTo>
                      <a:pt x="137" y="109"/>
                    </a:lnTo>
                    <a:lnTo>
                      <a:pt x="137" y="119"/>
                    </a:lnTo>
                    <a:close/>
                  </a:path>
                </a:pathLst>
              </a:custGeom>
              <a:solidFill>
                <a:srgbClr val="E04D4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22" name="Freeform 522"/>
              <p:cNvSpPr/>
              <p:nvPr/>
            </p:nvSpPr>
            <p:spPr bwMode="auto">
              <a:xfrm>
                <a:off x="1269" y="1747"/>
                <a:ext cx="1047" cy="886"/>
              </a:xfrm>
              <a:custGeom>
                <a:avLst/>
                <a:gdLst/>
                <a:ahLst/>
                <a:cxnLst>
                  <a:cxn ang="0">
                    <a:pos x="618" y="351"/>
                  </a:cxn>
                  <a:cxn ang="0">
                    <a:pos x="554" y="345"/>
                  </a:cxn>
                  <a:cxn ang="0">
                    <a:pos x="512" y="309"/>
                  </a:cxn>
                  <a:cxn ang="0">
                    <a:pos x="501" y="273"/>
                  </a:cxn>
                  <a:cxn ang="0">
                    <a:pos x="447" y="277"/>
                  </a:cxn>
                  <a:cxn ang="0">
                    <a:pos x="408" y="266"/>
                  </a:cxn>
                  <a:cxn ang="0">
                    <a:pos x="375" y="288"/>
                  </a:cxn>
                  <a:cxn ang="0">
                    <a:pos x="290" y="283"/>
                  </a:cxn>
                  <a:cxn ang="0">
                    <a:pos x="239" y="233"/>
                  </a:cxn>
                  <a:cxn ang="0">
                    <a:pos x="222" y="188"/>
                  </a:cxn>
                  <a:cxn ang="0">
                    <a:pos x="201" y="133"/>
                  </a:cxn>
                  <a:cxn ang="0">
                    <a:pos x="229" y="63"/>
                  </a:cxn>
                  <a:cxn ang="0">
                    <a:pos x="237" y="27"/>
                  </a:cxn>
                  <a:cxn ang="0">
                    <a:pos x="195" y="2"/>
                  </a:cxn>
                  <a:cxn ang="0">
                    <a:pos x="136" y="57"/>
                  </a:cxn>
                  <a:cxn ang="0">
                    <a:pos x="114" y="44"/>
                  </a:cxn>
                  <a:cxn ang="0">
                    <a:pos x="85" y="42"/>
                  </a:cxn>
                  <a:cxn ang="0">
                    <a:pos x="74" y="82"/>
                  </a:cxn>
                  <a:cxn ang="0">
                    <a:pos x="93" y="106"/>
                  </a:cxn>
                  <a:cxn ang="0">
                    <a:pos x="68" y="205"/>
                  </a:cxn>
                  <a:cxn ang="0">
                    <a:pos x="26" y="237"/>
                  </a:cxn>
                  <a:cxn ang="0">
                    <a:pos x="4" y="245"/>
                  </a:cxn>
                  <a:cxn ang="0">
                    <a:pos x="4" y="311"/>
                  </a:cxn>
                  <a:cxn ang="0">
                    <a:pos x="62" y="393"/>
                  </a:cxn>
                  <a:cxn ang="0">
                    <a:pos x="95" y="419"/>
                  </a:cxn>
                  <a:cxn ang="0">
                    <a:pos x="112" y="503"/>
                  </a:cxn>
                  <a:cxn ang="0">
                    <a:pos x="153" y="609"/>
                  </a:cxn>
                  <a:cxn ang="0">
                    <a:pos x="237" y="730"/>
                  </a:cxn>
                  <a:cxn ang="0">
                    <a:pos x="332" y="804"/>
                  </a:cxn>
                  <a:cxn ang="0">
                    <a:pos x="410" y="844"/>
                  </a:cxn>
                  <a:cxn ang="0">
                    <a:pos x="501" y="876"/>
                  </a:cxn>
                  <a:cxn ang="0">
                    <a:pos x="595" y="888"/>
                  </a:cxn>
                  <a:cxn ang="0">
                    <a:pos x="700" y="880"/>
                  </a:cxn>
                  <a:cxn ang="0">
                    <a:pos x="808" y="833"/>
                  </a:cxn>
                  <a:cxn ang="0">
                    <a:pos x="878" y="751"/>
                  </a:cxn>
                  <a:cxn ang="0">
                    <a:pos x="910" y="673"/>
                  </a:cxn>
                  <a:cxn ang="0">
                    <a:pos x="926" y="654"/>
                  </a:cxn>
                  <a:cxn ang="0">
                    <a:pos x="994" y="552"/>
                  </a:cxn>
                  <a:cxn ang="0">
                    <a:pos x="1047" y="505"/>
                  </a:cxn>
                  <a:cxn ang="0">
                    <a:pos x="1000" y="506"/>
                  </a:cxn>
                  <a:cxn ang="0">
                    <a:pos x="977" y="499"/>
                  </a:cxn>
                  <a:cxn ang="0">
                    <a:pos x="1009" y="425"/>
                  </a:cxn>
                  <a:cxn ang="0">
                    <a:pos x="1013" y="338"/>
                  </a:cxn>
                  <a:cxn ang="0">
                    <a:pos x="1005" y="300"/>
                  </a:cxn>
                  <a:cxn ang="0">
                    <a:pos x="1000" y="271"/>
                  </a:cxn>
                  <a:cxn ang="0">
                    <a:pos x="977" y="169"/>
                  </a:cxn>
                  <a:cxn ang="0">
                    <a:pos x="965" y="163"/>
                  </a:cxn>
                  <a:cxn ang="0">
                    <a:pos x="958" y="235"/>
                  </a:cxn>
                  <a:cxn ang="0">
                    <a:pos x="929" y="322"/>
                  </a:cxn>
                  <a:cxn ang="0">
                    <a:pos x="926" y="286"/>
                  </a:cxn>
                  <a:cxn ang="0">
                    <a:pos x="914" y="311"/>
                  </a:cxn>
                  <a:cxn ang="0">
                    <a:pos x="848" y="377"/>
                  </a:cxn>
                  <a:cxn ang="0">
                    <a:pos x="793" y="398"/>
                  </a:cxn>
                  <a:cxn ang="0">
                    <a:pos x="730" y="353"/>
                  </a:cxn>
                </a:cxnLst>
                <a:rect l="0" t="0" r="r" b="b"/>
                <a:pathLst>
                  <a:path w="1047" h="888">
                    <a:moveTo>
                      <a:pt x="694" y="341"/>
                    </a:moveTo>
                    <a:lnTo>
                      <a:pt x="671" y="345"/>
                    </a:lnTo>
                    <a:lnTo>
                      <a:pt x="652" y="349"/>
                    </a:lnTo>
                    <a:lnTo>
                      <a:pt x="633" y="351"/>
                    </a:lnTo>
                    <a:lnTo>
                      <a:pt x="618" y="351"/>
                    </a:lnTo>
                    <a:lnTo>
                      <a:pt x="601" y="351"/>
                    </a:lnTo>
                    <a:lnTo>
                      <a:pt x="586" y="351"/>
                    </a:lnTo>
                    <a:lnTo>
                      <a:pt x="571" y="349"/>
                    </a:lnTo>
                    <a:lnTo>
                      <a:pt x="558" y="345"/>
                    </a:lnTo>
                    <a:lnTo>
                      <a:pt x="554" y="345"/>
                    </a:lnTo>
                    <a:lnTo>
                      <a:pt x="550" y="343"/>
                    </a:lnTo>
                    <a:lnTo>
                      <a:pt x="535" y="336"/>
                    </a:lnTo>
                    <a:lnTo>
                      <a:pt x="521" y="324"/>
                    </a:lnTo>
                    <a:lnTo>
                      <a:pt x="518" y="317"/>
                    </a:lnTo>
                    <a:lnTo>
                      <a:pt x="512" y="309"/>
                    </a:lnTo>
                    <a:lnTo>
                      <a:pt x="508" y="302"/>
                    </a:lnTo>
                    <a:lnTo>
                      <a:pt x="506" y="292"/>
                    </a:lnTo>
                    <a:lnTo>
                      <a:pt x="504" y="283"/>
                    </a:lnTo>
                    <a:lnTo>
                      <a:pt x="506" y="273"/>
                    </a:lnTo>
                    <a:lnTo>
                      <a:pt x="501" y="273"/>
                    </a:lnTo>
                    <a:lnTo>
                      <a:pt x="491" y="277"/>
                    </a:lnTo>
                    <a:lnTo>
                      <a:pt x="480" y="279"/>
                    </a:lnTo>
                    <a:lnTo>
                      <a:pt x="470" y="281"/>
                    </a:lnTo>
                    <a:lnTo>
                      <a:pt x="459" y="281"/>
                    </a:lnTo>
                    <a:lnTo>
                      <a:pt x="447" y="277"/>
                    </a:lnTo>
                    <a:lnTo>
                      <a:pt x="442" y="275"/>
                    </a:lnTo>
                    <a:lnTo>
                      <a:pt x="434" y="275"/>
                    </a:lnTo>
                    <a:lnTo>
                      <a:pt x="425" y="271"/>
                    </a:lnTo>
                    <a:lnTo>
                      <a:pt x="415" y="268"/>
                    </a:lnTo>
                    <a:lnTo>
                      <a:pt x="408" y="266"/>
                    </a:lnTo>
                    <a:lnTo>
                      <a:pt x="402" y="266"/>
                    </a:lnTo>
                    <a:lnTo>
                      <a:pt x="396" y="269"/>
                    </a:lnTo>
                    <a:lnTo>
                      <a:pt x="391" y="277"/>
                    </a:lnTo>
                    <a:lnTo>
                      <a:pt x="385" y="283"/>
                    </a:lnTo>
                    <a:lnTo>
                      <a:pt x="375" y="288"/>
                    </a:lnTo>
                    <a:lnTo>
                      <a:pt x="360" y="292"/>
                    </a:lnTo>
                    <a:lnTo>
                      <a:pt x="343" y="294"/>
                    </a:lnTo>
                    <a:lnTo>
                      <a:pt x="326" y="292"/>
                    </a:lnTo>
                    <a:lnTo>
                      <a:pt x="307" y="288"/>
                    </a:lnTo>
                    <a:lnTo>
                      <a:pt x="290" y="283"/>
                    </a:lnTo>
                    <a:lnTo>
                      <a:pt x="273" y="275"/>
                    </a:lnTo>
                    <a:lnTo>
                      <a:pt x="260" y="266"/>
                    </a:lnTo>
                    <a:lnTo>
                      <a:pt x="248" y="254"/>
                    </a:lnTo>
                    <a:lnTo>
                      <a:pt x="243" y="245"/>
                    </a:lnTo>
                    <a:lnTo>
                      <a:pt x="239" y="233"/>
                    </a:lnTo>
                    <a:lnTo>
                      <a:pt x="235" y="218"/>
                    </a:lnTo>
                    <a:lnTo>
                      <a:pt x="237" y="197"/>
                    </a:lnTo>
                    <a:lnTo>
                      <a:pt x="235" y="195"/>
                    </a:lnTo>
                    <a:lnTo>
                      <a:pt x="231" y="195"/>
                    </a:lnTo>
                    <a:lnTo>
                      <a:pt x="222" y="188"/>
                    </a:lnTo>
                    <a:lnTo>
                      <a:pt x="214" y="180"/>
                    </a:lnTo>
                    <a:lnTo>
                      <a:pt x="207" y="171"/>
                    </a:lnTo>
                    <a:lnTo>
                      <a:pt x="203" y="159"/>
                    </a:lnTo>
                    <a:lnTo>
                      <a:pt x="201" y="146"/>
                    </a:lnTo>
                    <a:lnTo>
                      <a:pt x="201" y="133"/>
                    </a:lnTo>
                    <a:lnTo>
                      <a:pt x="203" y="116"/>
                    </a:lnTo>
                    <a:lnTo>
                      <a:pt x="208" y="97"/>
                    </a:lnTo>
                    <a:lnTo>
                      <a:pt x="214" y="87"/>
                    </a:lnTo>
                    <a:lnTo>
                      <a:pt x="220" y="76"/>
                    </a:lnTo>
                    <a:lnTo>
                      <a:pt x="229" y="63"/>
                    </a:lnTo>
                    <a:lnTo>
                      <a:pt x="239" y="49"/>
                    </a:lnTo>
                    <a:lnTo>
                      <a:pt x="241" y="44"/>
                    </a:lnTo>
                    <a:lnTo>
                      <a:pt x="241" y="38"/>
                    </a:lnTo>
                    <a:lnTo>
                      <a:pt x="239" y="32"/>
                    </a:lnTo>
                    <a:lnTo>
                      <a:pt x="237" y="27"/>
                    </a:lnTo>
                    <a:lnTo>
                      <a:pt x="233" y="13"/>
                    </a:lnTo>
                    <a:lnTo>
                      <a:pt x="227" y="8"/>
                    </a:lnTo>
                    <a:lnTo>
                      <a:pt x="214" y="2"/>
                    </a:lnTo>
                    <a:lnTo>
                      <a:pt x="203" y="0"/>
                    </a:lnTo>
                    <a:lnTo>
                      <a:pt x="195" y="2"/>
                    </a:lnTo>
                    <a:lnTo>
                      <a:pt x="188" y="12"/>
                    </a:lnTo>
                    <a:lnTo>
                      <a:pt x="171" y="30"/>
                    </a:lnTo>
                    <a:lnTo>
                      <a:pt x="155" y="48"/>
                    </a:lnTo>
                    <a:lnTo>
                      <a:pt x="146" y="53"/>
                    </a:lnTo>
                    <a:lnTo>
                      <a:pt x="136" y="57"/>
                    </a:lnTo>
                    <a:lnTo>
                      <a:pt x="131" y="55"/>
                    </a:lnTo>
                    <a:lnTo>
                      <a:pt x="127" y="55"/>
                    </a:lnTo>
                    <a:lnTo>
                      <a:pt x="121" y="53"/>
                    </a:lnTo>
                    <a:lnTo>
                      <a:pt x="117" y="49"/>
                    </a:lnTo>
                    <a:lnTo>
                      <a:pt x="114" y="44"/>
                    </a:lnTo>
                    <a:lnTo>
                      <a:pt x="108" y="34"/>
                    </a:lnTo>
                    <a:lnTo>
                      <a:pt x="106" y="23"/>
                    </a:lnTo>
                    <a:lnTo>
                      <a:pt x="104" y="10"/>
                    </a:lnTo>
                    <a:lnTo>
                      <a:pt x="95" y="25"/>
                    </a:lnTo>
                    <a:lnTo>
                      <a:pt x="85" y="42"/>
                    </a:lnTo>
                    <a:lnTo>
                      <a:pt x="76" y="57"/>
                    </a:lnTo>
                    <a:lnTo>
                      <a:pt x="70" y="68"/>
                    </a:lnTo>
                    <a:lnTo>
                      <a:pt x="68" y="72"/>
                    </a:lnTo>
                    <a:lnTo>
                      <a:pt x="66" y="76"/>
                    </a:lnTo>
                    <a:lnTo>
                      <a:pt x="74" y="82"/>
                    </a:lnTo>
                    <a:lnTo>
                      <a:pt x="83" y="87"/>
                    </a:lnTo>
                    <a:lnTo>
                      <a:pt x="87" y="91"/>
                    </a:lnTo>
                    <a:lnTo>
                      <a:pt x="91" y="95"/>
                    </a:lnTo>
                    <a:lnTo>
                      <a:pt x="93" y="101"/>
                    </a:lnTo>
                    <a:lnTo>
                      <a:pt x="93" y="106"/>
                    </a:lnTo>
                    <a:lnTo>
                      <a:pt x="93" y="133"/>
                    </a:lnTo>
                    <a:lnTo>
                      <a:pt x="89" y="156"/>
                    </a:lnTo>
                    <a:lnTo>
                      <a:pt x="83" y="176"/>
                    </a:lnTo>
                    <a:lnTo>
                      <a:pt x="74" y="195"/>
                    </a:lnTo>
                    <a:lnTo>
                      <a:pt x="68" y="205"/>
                    </a:lnTo>
                    <a:lnTo>
                      <a:pt x="61" y="216"/>
                    </a:lnTo>
                    <a:lnTo>
                      <a:pt x="51" y="226"/>
                    </a:lnTo>
                    <a:lnTo>
                      <a:pt x="42" y="233"/>
                    </a:lnTo>
                    <a:lnTo>
                      <a:pt x="34" y="235"/>
                    </a:lnTo>
                    <a:lnTo>
                      <a:pt x="26" y="237"/>
                    </a:lnTo>
                    <a:lnTo>
                      <a:pt x="17" y="235"/>
                    </a:lnTo>
                    <a:lnTo>
                      <a:pt x="7" y="235"/>
                    </a:lnTo>
                    <a:lnTo>
                      <a:pt x="5" y="237"/>
                    </a:lnTo>
                    <a:lnTo>
                      <a:pt x="5" y="243"/>
                    </a:lnTo>
                    <a:lnTo>
                      <a:pt x="4" y="245"/>
                    </a:lnTo>
                    <a:lnTo>
                      <a:pt x="4" y="249"/>
                    </a:lnTo>
                    <a:lnTo>
                      <a:pt x="2" y="266"/>
                    </a:lnTo>
                    <a:lnTo>
                      <a:pt x="0" y="281"/>
                    </a:lnTo>
                    <a:lnTo>
                      <a:pt x="2" y="296"/>
                    </a:lnTo>
                    <a:lnTo>
                      <a:pt x="4" y="311"/>
                    </a:lnTo>
                    <a:lnTo>
                      <a:pt x="7" y="324"/>
                    </a:lnTo>
                    <a:lnTo>
                      <a:pt x="15" y="340"/>
                    </a:lnTo>
                    <a:lnTo>
                      <a:pt x="26" y="355"/>
                    </a:lnTo>
                    <a:lnTo>
                      <a:pt x="40" y="372"/>
                    </a:lnTo>
                    <a:lnTo>
                      <a:pt x="62" y="393"/>
                    </a:lnTo>
                    <a:lnTo>
                      <a:pt x="83" y="410"/>
                    </a:lnTo>
                    <a:lnTo>
                      <a:pt x="91" y="412"/>
                    </a:lnTo>
                    <a:lnTo>
                      <a:pt x="95" y="412"/>
                    </a:lnTo>
                    <a:lnTo>
                      <a:pt x="95" y="415"/>
                    </a:lnTo>
                    <a:lnTo>
                      <a:pt x="95" y="419"/>
                    </a:lnTo>
                    <a:lnTo>
                      <a:pt x="95" y="432"/>
                    </a:lnTo>
                    <a:lnTo>
                      <a:pt x="98" y="450"/>
                    </a:lnTo>
                    <a:lnTo>
                      <a:pt x="102" y="467"/>
                    </a:lnTo>
                    <a:lnTo>
                      <a:pt x="106" y="484"/>
                    </a:lnTo>
                    <a:lnTo>
                      <a:pt x="112" y="503"/>
                    </a:lnTo>
                    <a:lnTo>
                      <a:pt x="117" y="522"/>
                    </a:lnTo>
                    <a:lnTo>
                      <a:pt x="123" y="539"/>
                    </a:lnTo>
                    <a:lnTo>
                      <a:pt x="129" y="554"/>
                    </a:lnTo>
                    <a:lnTo>
                      <a:pt x="140" y="582"/>
                    </a:lnTo>
                    <a:lnTo>
                      <a:pt x="153" y="609"/>
                    </a:lnTo>
                    <a:lnTo>
                      <a:pt x="167" y="633"/>
                    </a:lnTo>
                    <a:lnTo>
                      <a:pt x="182" y="658"/>
                    </a:lnTo>
                    <a:lnTo>
                      <a:pt x="197" y="683"/>
                    </a:lnTo>
                    <a:lnTo>
                      <a:pt x="214" y="704"/>
                    </a:lnTo>
                    <a:lnTo>
                      <a:pt x="237" y="730"/>
                    </a:lnTo>
                    <a:lnTo>
                      <a:pt x="262" y="753"/>
                    </a:lnTo>
                    <a:lnTo>
                      <a:pt x="277" y="766"/>
                    </a:lnTo>
                    <a:lnTo>
                      <a:pt x="294" y="781"/>
                    </a:lnTo>
                    <a:lnTo>
                      <a:pt x="313" y="793"/>
                    </a:lnTo>
                    <a:lnTo>
                      <a:pt x="332" y="804"/>
                    </a:lnTo>
                    <a:lnTo>
                      <a:pt x="343" y="812"/>
                    </a:lnTo>
                    <a:lnTo>
                      <a:pt x="356" y="817"/>
                    </a:lnTo>
                    <a:lnTo>
                      <a:pt x="374" y="827"/>
                    </a:lnTo>
                    <a:lnTo>
                      <a:pt x="391" y="836"/>
                    </a:lnTo>
                    <a:lnTo>
                      <a:pt x="410" y="844"/>
                    </a:lnTo>
                    <a:lnTo>
                      <a:pt x="427" y="851"/>
                    </a:lnTo>
                    <a:lnTo>
                      <a:pt x="447" y="859"/>
                    </a:lnTo>
                    <a:lnTo>
                      <a:pt x="466" y="865"/>
                    </a:lnTo>
                    <a:lnTo>
                      <a:pt x="484" y="870"/>
                    </a:lnTo>
                    <a:lnTo>
                      <a:pt x="501" y="876"/>
                    </a:lnTo>
                    <a:lnTo>
                      <a:pt x="520" y="880"/>
                    </a:lnTo>
                    <a:lnTo>
                      <a:pt x="539" y="884"/>
                    </a:lnTo>
                    <a:lnTo>
                      <a:pt x="556" y="886"/>
                    </a:lnTo>
                    <a:lnTo>
                      <a:pt x="575" y="888"/>
                    </a:lnTo>
                    <a:lnTo>
                      <a:pt x="595" y="888"/>
                    </a:lnTo>
                    <a:lnTo>
                      <a:pt x="614" y="886"/>
                    </a:lnTo>
                    <a:lnTo>
                      <a:pt x="624" y="886"/>
                    </a:lnTo>
                    <a:lnTo>
                      <a:pt x="633" y="886"/>
                    </a:lnTo>
                    <a:lnTo>
                      <a:pt x="669" y="884"/>
                    </a:lnTo>
                    <a:lnTo>
                      <a:pt x="700" y="880"/>
                    </a:lnTo>
                    <a:lnTo>
                      <a:pt x="724" y="874"/>
                    </a:lnTo>
                    <a:lnTo>
                      <a:pt x="749" y="865"/>
                    </a:lnTo>
                    <a:lnTo>
                      <a:pt x="768" y="857"/>
                    </a:lnTo>
                    <a:lnTo>
                      <a:pt x="787" y="846"/>
                    </a:lnTo>
                    <a:lnTo>
                      <a:pt x="808" y="833"/>
                    </a:lnTo>
                    <a:lnTo>
                      <a:pt x="831" y="817"/>
                    </a:lnTo>
                    <a:lnTo>
                      <a:pt x="842" y="806"/>
                    </a:lnTo>
                    <a:lnTo>
                      <a:pt x="855" y="789"/>
                    </a:lnTo>
                    <a:lnTo>
                      <a:pt x="867" y="772"/>
                    </a:lnTo>
                    <a:lnTo>
                      <a:pt x="878" y="751"/>
                    </a:lnTo>
                    <a:lnTo>
                      <a:pt x="884" y="740"/>
                    </a:lnTo>
                    <a:lnTo>
                      <a:pt x="889" y="728"/>
                    </a:lnTo>
                    <a:lnTo>
                      <a:pt x="899" y="696"/>
                    </a:lnTo>
                    <a:lnTo>
                      <a:pt x="908" y="675"/>
                    </a:lnTo>
                    <a:lnTo>
                      <a:pt x="910" y="673"/>
                    </a:lnTo>
                    <a:lnTo>
                      <a:pt x="912" y="671"/>
                    </a:lnTo>
                    <a:lnTo>
                      <a:pt x="914" y="671"/>
                    </a:lnTo>
                    <a:lnTo>
                      <a:pt x="916" y="673"/>
                    </a:lnTo>
                    <a:lnTo>
                      <a:pt x="918" y="668"/>
                    </a:lnTo>
                    <a:lnTo>
                      <a:pt x="926" y="654"/>
                    </a:lnTo>
                    <a:lnTo>
                      <a:pt x="937" y="637"/>
                    </a:lnTo>
                    <a:lnTo>
                      <a:pt x="950" y="616"/>
                    </a:lnTo>
                    <a:lnTo>
                      <a:pt x="965" y="592"/>
                    </a:lnTo>
                    <a:lnTo>
                      <a:pt x="981" y="571"/>
                    </a:lnTo>
                    <a:lnTo>
                      <a:pt x="994" y="552"/>
                    </a:lnTo>
                    <a:lnTo>
                      <a:pt x="1007" y="537"/>
                    </a:lnTo>
                    <a:lnTo>
                      <a:pt x="1018" y="527"/>
                    </a:lnTo>
                    <a:lnTo>
                      <a:pt x="1026" y="522"/>
                    </a:lnTo>
                    <a:lnTo>
                      <a:pt x="1039" y="514"/>
                    </a:lnTo>
                    <a:lnTo>
                      <a:pt x="1047" y="505"/>
                    </a:lnTo>
                    <a:lnTo>
                      <a:pt x="1047" y="503"/>
                    </a:lnTo>
                    <a:lnTo>
                      <a:pt x="1041" y="501"/>
                    </a:lnTo>
                    <a:lnTo>
                      <a:pt x="1030" y="501"/>
                    </a:lnTo>
                    <a:lnTo>
                      <a:pt x="1018" y="501"/>
                    </a:lnTo>
                    <a:lnTo>
                      <a:pt x="1000" y="506"/>
                    </a:lnTo>
                    <a:lnTo>
                      <a:pt x="979" y="512"/>
                    </a:lnTo>
                    <a:lnTo>
                      <a:pt x="975" y="510"/>
                    </a:lnTo>
                    <a:lnTo>
                      <a:pt x="973" y="508"/>
                    </a:lnTo>
                    <a:lnTo>
                      <a:pt x="975" y="505"/>
                    </a:lnTo>
                    <a:lnTo>
                      <a:pt x="977" y="499"/>
                    </a:lnTo>
                    <a:lnTo>
                      <a:pt x="984" y="482"/>
                    </a:lnTo>
                    <a:lnTo>
                      <a:pt x="992" y="467"/>
                    </a:lnTo>
                    <a:lnTo>
                      <a:pt x="998" y="455"/>
                    </a:lnTo>
                    <a:lnTo>
                      <a:pt x="1003" y="444"/>
                    </a:lnTo>
                    <a:lnTo>
                      <a:pt x="1009" y="425"/>
                    </a:lnTo>
                    <a:lnTo>
                      <a:pt x="1013" y="410"/>
                    </a:lnTo>
                    <a:lnTo>
                      <a:pt x="1015" y="396"/>
                    </a:lnTo>
                    <a:lnTo>
                      <a:pt x="1015" y="385"/>
                    </a:lnTo>
                    <a:lnTo>
                      <a:pt x="1015" y="360"/>
                    </a:lnTo>
                    <a:lnTo>
                      <a:pt x="1013" y="338"/>
                    </a:lnTo>
                    <a:lnTo>
                      <a:pt x="1011" y="319"/>
                    </a:lnTo>
                    <a:lnTo>
                      <a:pt x="1009" y="305"/>
                    </a:lnTo>
                    <a:lnTo>
                      <a:pt x="1007" y="302"/>
                    </a:lnTo>
                    <a:lnTo>
                      <a:pt x="1007" y="300"/>
                    </a:lnTo>
                    <a:lnTo>
                      <a:pt x="1005" y="300"/>
                    </a:lnTo>
                    <a:lnTo>
                      <a:pt x="1003" y="302"/>
                    </a:lnTo>
                    <a:lnTo>
                      <a:pt x="1003" y="298"/>
                    </a:lnTo>
                    <a:lnTo>
                      <a:pt x="1001" y="290"/>
                    </a:lnTo>
                    <a:lnTo>
                      <a:pt x="1000" y="279"/>
                    </a:lnTo>
                    <a:lnTo>
                      <a:pt x="1000" y="271"/>
                    </a:lnTo>
                    <a:lnTo>
                      <a:pt x="998" y="247"/>
                    </a:lnTo>
                    <a:lnTo>
                      <a:pt x="994" y="222"/>
                    </a:lnTo>
                    <a:lnTo>
                      <a:pt x="990" y="201"/>
                    </a:lnTo>
                    <a:lnTo>
                      <a:pt x="982" y="182"/>
                    </a:lnTo>
                    <a:lnTo>
                      <a:pt x="977" y="169"/>
                    </a:lnTo>
                    <a:lnTo>
                      <a:pt x="971" y="159"/>
                    </a:lnTo>
                    <a:lnTo>
                      <a:pt x="967" y="156"/>
                    </a:lnTo>
                    <a:lnTo>
                      <a:pt x="965" y="156"/>
                    </a:lnTo>
                    <a:lnTo>
                      <a:pt x="965" y="159"/>
                    </a:lnTo>
                    <a:lnTo>
                      <a:pt x="965" y="163"/>
                    </a:lnTo>
                    <a:lnTo>
                      <a:pt x="963" y="175"/>
                    </a:lnTo>
                    <a:lnTo>
                      <a:pt x="963" y="190"/>
                    </a:lnTo>
                    <a:lnTo>
                      <a:pt x="962" y="205"/>
                    </a:lnTo>
                    <a:lnTo>
                      <a:pt x="960" y="220"/>
                    </a:lnTo>
                    <a:lnTo>
                      <a:pt x="958" y="235"/>
                    </a:lnTo>
                    <a:lnTo>
                      <a:pt x="954" y="252"/>
                    </a:lnTo>
                    <a:lnTo>
                      <a:pt x="948" y="277"/>
                    </a:lnTo>
                    <a:lnTo>
                      <a:pt x="941" y="302"/>
                    </a:lnTo>
                    <a:lnTo>
                      <a:pt x="933" y="317"/>
                    </a:lnTo>
                    <a:lnTo>
                      <a:pt x="929" y="322"/>
                    </a:lnTo>
                    <a:lnTo>
                      <a:pt x="927" y="319"/>
                    </a:lnTo>
                    <a:lnTo>
                      <a:pt x="929" y="311"/>
                    </a:lnTo>
                    <a:lnTo>
                      <a:pt x="929" y="300"/>
                    </a:lnTo>
                    <a:lnTo>
                      <a:pt x="927" y="292"/>
                    </a:lnTo>
                    <a:lnTo>
                      <a:pt x="926" y="286"/>
                    </a:lnTo>
                    <a:lnTo>
                      <a:pt x="924" y="286"/>
                    </a:lnTo>
                    <a:lnTo>
                      <a:pt x="922" y="288"/>
                    </a:lnTo>
                    <a:lnTo>
                      <a:pt x="920" y="296"/>
                    </a:lnTo>
                    <a:lnTo>
                      <a:pt x="916" y="304"/>
                    </a:lnTo>
                    <a:lnTo>
                      <a:pt x="914" y="311"/>
                    </a:lnTo>
                    <a:lnTo>
                      <a:pt x="907" y="324"/>
                    </a:lnTo>
                    <a:lnTo>
                      <a:pt x="895" y="338"/>
                    </a:lnTo>
                    <a:lnTo>
                      <a:pt x="882" y="351"/>
                    </a:lnTo>
                    <a:lnTo>
                      <a:pt x="865" y="366"/>
                    </a:lnTo>
                    <a:lnTo>
                      <a:pt x="848" y="377"/>
                    </a:lnTo>
                    <a:lnTo>
                      <a:pt x="829" y="389"/>
                    </a:lnTo>
                    <a:lnTo>
                      <a:pt x="817" y="396"/>
                    </a:lnTo>
                    <a:lnTo>
                      <a:pt x="804" y="400"/>
                    </a:lnTo>
                    <a:lnTo>
                      <a:pt x="798" y="400"/>
                    </a:lnTo>
                    <a:lnTo>
                      <a:pt x="793" y="398"/>
                    </a:lnTo>
                    <a:lnTo>
                      <a:pt x="785" y="393"/>
                    </a:lnTo>
                    <a:lnTo>
                      <a:pt x="779" y="389"/>
                    </a:lnTo>
                    <a:lnTo>
                      <a:pt x="764" y="376"/>
                    </a:lnTo>
                    <a:lnTo>
                      <a:pt x="747" y="362"/>
                    </a:lnTo>
                    <a:lnTo>
                      <a:pt x="730" y="353"/>
                    </a:lnTo>
                    <a:lnTo>
                      <a:pt x="709" y="343"/>
                    </a:lnTo>
                    <a:lnTo>
                      <a:pt x="704" y="341"/>
                    </a:lnTo>
                    <a:lnTo>
                      <a:pt x="694" y="341"/>
                    </a:lnTo>
                    <a:close/>
                  </a:path>
                </a:pathLst>
              </a:custGeom>
              <a:solidFill>
                <a:srgbClr val="1F1A1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23" name="Freeform 523"/>
              <p:cNvSpPr/>
              <p:nvPr/>
            </p:nvSpPr>
            <p:spPr bwMode="auto">
              <a:xfrm>
                <a:off x="2242" y="1922"/>
                <a:ext cx="4" cy="7"/>
              </a:xfrm>
              <a:custGeom>
                <a:avLst/>
                <a:gdLst/>
                <a:ahLst/>
                <a:cxnLst>
                  <a:cxn ang="0">
                    <a:pos x="0" y="1"/>
                  </a:cxn>
                  <a:cxn ang="0">
                    <a:pos x="0" y="0"/>
                  </a:cxn>
                  <a:cxn ang="0">
                    <a:pos x="0" y="0"/>
                  </a:cxn>
                  <a:cxn ang="0">
                    <a:pos x="2" y="3"/>
                  </a:cxn>
                  <a:cxn ang="0">
                    <a:pos x="4" y="7"/>
                  </a:cxn>
                  <a:cxn ang="0">
                    <a:pos x="2" y="5"/>
                  </a:cxn>
                  <a:cxn ang="0">
                    <a:pos x="0" y="1"/>
                  </a:cxn>
                </a:cxnLst>
                <a:rect l="0" t="0" r="r" b="b"/>
                <a:pathLst>
                  <a:path w="4" h="7">
                    <a:moveTo>
                      <a:pt x="0" y="1"/>
                    </a:moveTo>
                    <a:lnTo>
                      <a:pt x="0" y="0"/>
                    </a:lnTo>
                    <a:lnTo>
                      <a:pt x="0" y="0"/>
                    </a:lnTo>
                    <a:lnTo>
                      <a:pt x="2" y="3"/>
                    </a:lnTo>
                    <a:lnTo>
                      <a:pt x="4" y="7"/>
                    </a:lnTo>
                    <a:lnTo>
                      <a:pt x="2" y="5"/>
                    </a:lnTo>
                    <a:lnTo>
                      <a:pt x="0" y="1"/>
                    </a:lnTo>
                    <a:close/>
                  </a:path>
                </a:pathLst>
              </a:custGeom>
              <a:solidFill>
                <a:srgbClr val="9FA0C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24" name="Freeform 524"/>
              <p:cNvSpPr/>
              <p:nvPr/>
            </p:nvSpPr>
            <p:spPr bwMode="auto">
              <a:xfrm>
                <a:off x="2242" y="1922"/>
                <a:ext cx="8" cy="15"/>
              </a:xfrm>
              <a:custGeom>
                <a:avLst/>
                <a:gdLst/>
                <a:ahLst/>
                <a:cxnLst>
                  <a:cxn ang="0">
                    <a:pos x="0" y="5"/>
                  </a:cxn>
                  <a:cxn ang="0">
                    <a:pos x="0" y="1"/>
                  </a:cxn>
                  <a:cxn ang="0">
                    <a:pos x="0" y="0"/>
                  </a:cxn>
                  <a:cxn ang="0">
                    <a:pos x="4" y="7"/>
                  </a:cxn>
                  <a:cxn ang="0">
                    <a:pos x="8" y="15"/>
                  </a:cxn>
                  <a:cxn ang="0">
                    <a:pos x="4" y="11"/>
                  </a:cxn>
                  <a:cxn ang="0">
                    <a:pos x="0" y="5"/>
                  </a:cxn>
                </a:cxnLst>
                <a:rect l="0" t="0" r="r" b="b"/>
                <a:pathLst>
                  <a:path w="8" h="15">
                    <a:moveTo>
                      <a:pt x="0" y="5"/>
                    </a:moveTo>
                    <a:lnTo>
                      <a:pt x="0" y="1"/>
                    </a:lnTo>
                    <a:lnTo>
                      <a:pt x="0" y="0"/>
                    </a:lnTo>
                    <a:lnTo>
                      <a:pt x="4" y="7"/>
                    </a:lnTo>
                    <a:lnTo>
                      <a:pt x="8" y="15"/>
                    </a:lnTo>
                    <a:lnTo>
                      <a:pt x="4" y="11"/>
                    </a:lnTo>
                    <a:lnTo>
                      <a:pt x="0" y="5"/>
                    </a:lnTo>
                    <a:close/>
                  </a:path>
                </a:pathLst>
              </a:custGeom>
              <a:solidFill>
                <a:srgbClr val="9FA0C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25" name="Freeform 525"/>
              <p:cNvSpPr/>
              <p:nvPr/>
            </p:nvSpPr>
            <p:spPr bwMode="auto">
              <a:xfrm>
                <a:off x="2242" y="1923"/>
                <a:ext cx="9" cy="23"/>
              </a:xfrm>
              <a:custGeom>
                <a:avLst/>
                <a:gdLst/>
                <a:ahLst/>
                <a:cxnLst>
                  <a:cxn ang="0">
                    <a:pos x="4" y="6"/>
                  </a:cxn>
                  <a:cxn ang="0">
                    <a:pos x="2" y="4"/>
                  </a:cxn>
                  <a:cxn ang="0">
                    <a:pos x="0" y="0"/>
                  </a:cxn>
                  <a:cxn ang="0">
                    <a:pos x="0" y="4"/>
                  </a:cxn>
                  <a:cxn ang="0">
                    <a:pos x="0" y="8"/>
                  </a:cxn>
                  <a:cxn ang="0">
                    <a:pos x="6" y="14"/>
                  </a:cxn>
                  <a:cxn ang="0">
                    <a:pos x="9" y="21"/>
                  </a:cxn>
                  <a:cxn ang="0">
                    <a:pos x="8" y="14"/>
                  </a:cxn>
                  <a:cxn ang="0">
                    <a:pos x="4" y="6"/>
                  </a:cxn>
                </a:cxnLst>
                <a:rect l="0" t="0" r="r" b="b"/>
                <a:pathLst>
                  <a:path w="9" h="21">
                    <a:moveTo>
                      <a:pt x="4" y="6"/>
                    </a:moveTo>
                    <a:lnTo>
                      <a:pt x="2" y="4"/>
                    </a:lnTo>
                    <a:lnTo>
                      <a:pt x="0" y="0"/>
                    </a:lnTo>
                    <a:lnTo>
                      <a:pt x="0" y="4"/>
                    </a:lnTo>
                    <a:lnTo>
                      <a:pt x="0" y="8"/>
                    </a:lnTo>
                    <a:lnTo>
                      <a:pt x="6" y="14"/>
                    </a:lnTo>
                    <a:lnTo>
                      <a:pt x="9" y="21"/>
                    </a:lnTo>
                    <a:lnTo>
                      <a:pt x="8" y="14"/>
                    </a:lnTo>
                    <a:lnTo>
                      <a:pt x="4" y="6"/>
                    </a:lnTo>
                    <a:close/>
                  </a:path>
                </a:pathLst>
              </a:custGeom>
              <a:solidFill>
                <a:srgbClr val="9FA0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26" name="Freeform 526"/>
              <p:cNvSpPr/>
              <p:nvPr/>
            </p:nvSpPr>
            <p:spPr bwMode="auto">
              <a:xfrm>
                <a:off x="2242" y="1927"/>
                <a:ext cx="11" cy="23"/>
              </a:xfrm>
              <a:custGeom>
                <a:avLst/>
                <a:gdLst/>
                <a:ahLst/>
                <a:cxnLst>
                  <a:cxn ang="0">
                    <a:pos x="8" y="10"/>
                  </a:cxn>
                  <a:cxn ang="0">
                    <a:pos x="4" y="6"/>
                  </a:cxn>
                  <a:cxn ang="0">
                    <a:pos x="0" y="0"/>
                  </a:cxn>
                  <a:cxn ang="0">
                    <a:pos x="0" y="2"/>
                  </a:cxn>
                  <a:cxn ang="0">
                    <a:pos x="0" y="6"/>
                  </a:cxn>
                  <a:cxn ang="0">
                    <a:pos x="6" y="14"/>
                  </a:cxn>
                  <a:cxn ang="0">
                    <a:pos x="11" y="23"/>
                  </a:cxn>
                  <a:cxn ang="0">
                    <a:pos x="9" y="15"/>
                  </a:cxn>
                  <a:cxn ang="0">
                    <a:pos x="8" y="10"/>
                  </a:cxn>
                </a:cxnLst>
                <a:rect l="0" t="0" r="r" b="b"/>
                <a:pathLst>
                  <a:path w="11" h="23">
                    <a:moveTo>
                      <a:pt x="8" y="10"/>
                    </a:moveTo>
                    <a:lnTo>
                      <a:pt x="4" y="6"/>
                    </a:lnTo>
                    <a:lnTo>
                      <a:pt x="0" y="0"/>
                    </a:lnTo>
                    <a:lnTo>
                      <a:pt x="0" y="2"/>
                    </a:lnTo>
                    <a:lnTo>
                      <a:pt x="0" y="6"/>
                    </a:lnTo>
                    <a:lnTo>
                      <a:pt x="6" y="14"/>
                    </a:lnTo>
                    <a:lnTo>
                      <a:pt x="11" y="23"/>
                    </a:lnTo>
                    <a:lnTo>
                      <a:pt x="9" y="15"/>
                    </a:lnTo>
                    <a:lnTo>
                      <a:pt x="8" y="10"/>
                    </a:lnTo>
                    <a:close/>
                  </a:path>
                </a:pathLst>
              </a:custGeom>
              <a:solidFill>
                <a:srgbClr val="A0A1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27" name="Freeform 527"/>
              <p:cNvSpPr/>
              <p:nvPr/>
            </p:nvSpPr>
            <p:spPr bwMode="auto">
              <a:xfrm>
                <a:off x="2240" y="1931"/>
                <a:ext cx="15" cy="25"/>
              </a:xfrm>
              <a:custGeom>
                <a:avLst/>
                <a:gdLst/>
                <a:ahLst/>
                <a:cxnLst>
                  <a:cxn ang="0">
                    <a:pos x="11" y="13"/>
                  </a:cxn>
                  <a:cxn ang="0">
                    <a:pos x="8" y="6"/>
                  </a:cxn>
                  <a:cxn ang="0">
                    <a:pos x="2" y="0"/>
                  </a:cxn>
                  <a:cxn ang="0">
                    <a:pos x="2" y="2"/>
                  </a:cxn>
                  <a:cxn ang="0">
                    <a:pos x="0" y="6"/>
                  </a:cxn>
                  <a:cxn ang="0">
                    <a:pos x="8" y="15"/>
                  </a:cxn>
                  <a:cxn ang="0">
                    <a:pos x="15" y="25"/>
                  </a:cxn>
                  <a:cxn ang="0">
                    <a:pos x="13" y="19"/>
                  </a:cxn>
                  <a:cxn ang="0">
                    <a:pos x="11" y="13"/>
                  </a:cxn>
                </a:cxnLst>
                <a:rect l="0" t="0" r="r" b="b"/>
                <a:pathLst>
                  <a:path w="15" h="25">
                    <a:moveTo>
                      <a:pt x="11" y="13"/>
                    </a:moveTo>
                    <a:lnTo>
                      <a:pt x="8" y="6"/>
                    </a:lnTo>
                    <a:lnTo>
                      <a:pt x="2" y="0"/>
                    </a:lnTo>
                    <a:lnTo>
                      <a:pt x="2" y="2"/>
                    </a:lnTo>
                    <a:lnTo>
                      <a:pt x="0" y="6"/>
                    </a:lnTo>
                    <a:lnTo>
                      <a:pt x="8" y="15"/>
                    </a:lnTo>
                    <a:lnTo>
                      <a:pt x="15" y="25"/>
                    </a:lnTo>
                    <a:lnTo>
                      <a:pt x="13" y="19"/>
                    </a:lnTo>
                    <a:lnTo>
                      <a:pt x="11" y="13"/>
                    </a:lnTo>
                    <a:close/>
                  </a:path>
                </a:pathLst>
              </a:custGeom>
              <a:solidFill>
                <a:srgbClr val="A0A1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28" name="Freeform 528"/>
              <p:cNvSpPr/>
              <p:nvPr/>
            </p:nvSpPr>
            <p:spPr bwMode="auto">
              <a:xfrm>
                <a:off x="2240" y="1933"/>
                <a:ext cx="17" cy="27"/>
              </a:xfrm>
              <a:custGeom>
                <a:avLst/>
                <a:gdLst/>
                <a:ahLst/>
                <a:cxnLst>
                  <a:cxn ang="0">
                    <a:pos x="13" y="17"/>
                  </a:cxn>
                  <a:cxn ang="0">
                    <a:pos x="8" y="8"/>
                  </a:cxn>
                  <a:cxn ang="0">
                    <a:pos x="2" y="0"/>
                  </a:cxn>
                  <a:cxn ang="0">
                    <a:pos x="0" y="4"/>
                  </a:cxn>
                  <a:cxn ang="0">
                    <a:pos x="0" y="8"/>
                  </a:cxn>
                  <a:cxn ang="0">
                    <a:pos x="8" y="17"/>
                  </a:cxn>
                  <a:cxn ang="0">
                    <a:pos x="17" y="27"/>
                  </a:cxn>
                  <a:cxn ang="0">
                    <a:pos x="15" y="21"/>
                  </a:cxn>
                  <a:cxn ang="0">
                    <a:pos x="13" y="17"/>
                  </a:cxn>
                </a:cxnLst>
                <a:rect l="0" t="0" r="r" b="b"/>
                <a:pathLst>
                  <a:path w="17" h="27">
                    <a:moveTo>
                      <a:pt x="13" y="17"/>
                    </a:moveTo>
                    <a:lnTo>
                      <a:pt x="8" y="8"/>
                    </a:lnTo>
                    <a:lnTo>
                      <a:pt x="2" y="0"/>
                    </a:lnTo>
                    <a:lnTo>
                      <a:pt x="0" y="4"/>
                    </a:lnTo>
                    <a:lnTo>
                      <a:pt x="0" y="8"/>
                    </a:lnTo>
                    <a:lnTo>
                      <a:pt x="8" y="17"/>
                    </a:lnTo>
                    <a:lnTo>
                      <a:pt x="17" y="27"/>
                    </a:lnTo>
                    <a:lnTo>
                      <a:pt x="15" y="21"/>
                    </a:lnTo>
                    <a:lnTo>
                      <a:pt x="13" y="17"/>
                    </a:lnTo>
                    <a:close/>
                  </a:path>
                </a:pathLst>
              </a:custGeom>
              <a:solidFill>
                <a:srgbClr val="A0A1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29" name="Freeform 529"/>
              <p:cNvSpPr/>
              <p:nvPr/>
            </p:nvSpPr>
            <p:spPr bwMode="auto">
              <a:xfrm>
                <a:off x="2240" y="1937"/>
                <a:ext cx="17" cy="28"/>
              </a:xfrm>
              <a:custGeom>
                <a:avLst/>
                <a:gdLst/>
                <a:ahLst/>
                <a:cxnLst>
                  <a:cxn ang="0">
                    <a:pos x="15" y="19"/>
                  </a:cxn>
                  <a:cxn ang="0">
                    <a:pos x="8" y="9"/>
                  </a:cxn>
                  <a:cxn ang="0">
                    <a:pos x="0" y="0"/>
                  </a:cxn>
                  <a:cxn ang="0">
                    <a:pos x="0" y="4"/>
                  </a:cxn>
                  <a:cxn ang="0">
                    <a:pos x="0" y="5"/>
                  </a:cxn>
                  <a:cxn ang="0">
                    <a:pos x="10" y="17"/>
                  </a:cxn>
                  <a:cxn ang="0">
                    <a:pos x="17" y="28"/>
                  </a:cxn>
                  <a:cxn ang="0">
                    <a:pos x="17" y="23"/>
                  </a:cxn>
                  <a:cxn ang="0">
                    <a:pos x="15" y="19"/>
                  </a:cxn>
                </a:cxnLst>
                <a:rect l="0" t="0" r="r" b="b"/>
                <a:pathLst>
                  <a:path w="17" h="28">
                    <a:moveTo>
                      <a:pt x="15" y="19"/>
                    </a:moveTo>
                    <a:lnTo>
                      <a:pt x="8" y="9"/>
                    </a:lnTo>
                    <a:lnTo>
                      <a:pt x="0" y="0"/>
                    </a:lnTo>
                    <a:lnTo>
                      <a:pt x="0" y="4"/>
                    </a:lnTo>
                    <a:lnTo>
                      <a:pt x="0" y="5"/>
                    </a:lnTo>
                    <a:lnTo>
                      <a:pt x="10" y="17"/>
                    </a:lnTo>
                    <a:lnTo>
                      <a:pt x="17" y="28"/>
                    </a:lnTo>
                    <a:lnTo>
                      <a:pt x="17" y="23"/>
                    </a:lnTo>
                    <a:lnTo>
                      <a:pt x="15" y="19"/>
                    </a:lnTo>
                    <a:close/>
                  </a:path>
                </a:pathLst>
              </a:custGeom>
              <a:solidFill>
                <a:srgbClr val="A0A2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30" name="Freeform 530"/>
              <p:cNvSpPr>
                <a:spLocks noEditPoints="1"/>
              </p:cNvSpPr>
              <p:nvPr/>
            </p:nvSpPr>
            <p:spPr bwMode="auto">
              <a:xfrm>
                <a:off x="1367" y="1941"/>
                <a:ext cx="890" cy="119"/>
              </a:xfrm>
              <a:custGeom>
                <a:avLst/>
                <a:gdLst/>
                <a:ahLst/>
                <a:cxnLst>
                  <a:cxn ang="0">
                    <a:pos x="890" y="19"/>
                  </a:cxn>
                  <a:cxn ang="0">
                    <a:pos x="881" y="9"/>
                  </a:cxn>
                  <a:cxn ang="0">
                    <a:pos x="873" y="0"/>
                  </a:cxn>
                  <a:cxn ang="0">
                    <a:pos x="873" y="1"/>
                  </a:cxn>
                  <a:cxn ang="0">
                    <a:pos x="873" y="5"/>
                  </a:cxn>
                  <a:cxn ang="0">
                    <a:pos x="883" y="17"/>
                  </a:cxn>
                  <a:cxn ang="0">
                    <a:pos x="890" y="30"/>
                  </a:cxn>
                  <a:cxn ang="0">
                    <a:pos x="890" y="24"/>
                  </a:cxn>
                  <a:cxn ang="0">
                    <a:pos x="890" y="19"/>
                  </a:cxn>
                  <a:cxn ang="0">
                    <a:pos x="0" y="119"/>
                  </a:cxn>
                  <a:cxn ang="0">
                    <a:pos x="0" y="117"/>
                  </a:cxn>
                  <a:cxn ang="0">
                    <a:pos x="0" y="113"/>
                  </a:cxn>
                  <a:cxn ang="0">
                    <a:pos x="0" y="113"/>
                  </a:cxn>
                  <a:cxn ang="0">
                    <a:pos x="2" y="113"/>
                  </a:cxn>
                  <a:cxn ang="0">
                    <a:pos x="0" y="117"/>
                  </a:cxn>
                  <a:cxn ang="0">
                    <a:pos x="0" y="119"/>
                  </a:cxn>
                </a:cxnLst>
                <a:rect l="0" t="0" r="r" b="b"/>
                <a:pathLst>
                  <a:path w="890" h="119">
                    <a:moveTo>
                      <a:pt x="890" y="19"/>
                    </a:moveTo>
                    <a:lnTo>
                      <a:pt x="881" y="9"/>
                    </a:lnTo>
                    <a:lnTo>
                      <a:pt x="873" y="0"/>
                    </a:lnTo>
                    <a:lnTo>
                      <a:pt x="873" y="1"/>
                    </a:lnTo>
                    <a:lnTo>
                      <a:pt x="873" y="5"/>
                    </a:lnTo>
                    <a:lnTo>
                      <a:pt x="883" y="17"/>
                    </a:lnTo>
                    <a:lnTo>
                      <a:pt x="890" y="30"/>
                    </a:lnTo>
                    <a:lnTo>
                      <a:pt x="890" y="24"/>
                    </a:lnTo>
                    <a:lnTo>
                      <a:pt x="890" y="19"/>
                    </a:lnTo>
                    <a:close/>
                    <a:moveTo>
                      <a:pt x="0" y="119"/>
                    </a:moveTo>
                    <a:lnTo>
                      <a:pt x="0" y="117"/>
                    </a:lnTo>
                    <a:lnTo>
                      <a:pt x="0" y="113"/>
                    </a:lnTo>
                    <a:lnTo>
                      <a:pt x="0" y="113"/>
                    </a:lnTo>
                    <a:lnTo>
                      <a:pt x="2" y="113"/>
                    </a:lnTo>
                    <a:lnTo>
                      <a:pt x="0" y="117"/>
                    </a:lnTo>
                    <a:lnTo>
                      <a:pt x="0" y="119"/>
                    </a:lnTo>
                    <a:close/>
                  </a:path>
                </a:pathLst>
              </a:custGeom>
              <a:solidFill>
                <a:srgbClr val="A0A2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31" name="Freeform 531"/>
              <p:cNvSpPr>
                <a:spLocks noEditPoints="1"/>
              </p:cNvSpPr>
              <p:nvPr/>
            </p:nvSpPr>
            <p:spPr bwMode="auto">
              <a:xfrm>
                <a:off x="1367" y="1942"/>
                <a:ext cx="892" cy="124"/>
              </a:xfrm>
              <a:custGeom>
                <a:avLst/>
                <a:gdLst/>
                <a:ahLst/>
                <a:cxnLst>
                  <a:cxn ang="0">
                    <a:pos x="890" y="23"/>
                  </a:cxn>
                  <a:cxn ang="0">
                    <a:pos x="883" y="12"/>
                  </a:cxn>
                  <a:cxn ang="0">
                    <a:pos x="873" y="0"/>
                  </a:cxn>
                  <a:cxn ang="0">
                    <a:pos x="873" y="4"/>
                  </a:cxn>
                  <a:cxn ang="0">
                    <a:pos x="873" y="8"/>
                  </a:cxn>
                  <a:cxn ang="0">
                    <a:pos x="883" y="19"/>
                  </a:cxn>
                  <a:cxn ang="0">
                    <a:pos x="892" y="33"/>
                  </a:cxn>
                  <a:cxn ang="0">
                    <a:pos x="890" y="29"/>
                  </a:cxn>
                  <a:cxn ang="0">
                    <a:pos x="890" y="23"/>
                  </a:cxn>
                  <a:cxn ang="0">
                    <a:pos x="0" y="124"/>
                  </a:cxn>
                  <a:cxn ang="0">
                    <a:pos x="0" y="118"/>
                  </a:cxn>
                  <a:cxn ang="0">
                    <a:pos x="0" y="112"/>
                  </a:cxn>
                  <a:cxn ang="0">
                    <a:pos x="2" y="112"/>
                  </a:cxn>
                  <a:cxn ang="0">
                    <a:pos x="4" y="114"/>
                  </a:cxn>
                  <a:cxn ang="0">
                    <a:pos x="2" y="120"/>
                  </a:cxn>
                  <a:cxn ang="0">
                    <a:pos x="0" y="124"/>
                  </a:cxn>
                </a:cxnLst>
                <a:rect l="0" t="0" r="r" b="b"/>
                <a:pathLst>
                  <a:path w="892" h="124">
                    <a:moveTo>
                      <a:pt x="890" y="23"/>
                    </a:moveTo>
                    <a:lnTo>
                      <a:pt x="883" y="12"/>
                    </a:lnTo>
                    <a:lnTo>
                      <a:pt x="873" y="0"/>
                    </a:lnTo>
                    <a:lnTo>
                      <a:pt x="873" y="4"/>
                    </a:lnTo>
                    <a:lnTo>
                      <a:pt x="873" y="8"/>
                    </a:lnTo>
                    <a:lnTo>
                      <a:pt x="883" y="19"/>
                    </a:lnTo>
                    <a:lnTo>
                      <a:pt x="892" y="33"/>
                    </a:lnTo>
                    <a:lnTo>
                      <a:pt x="890" y="29"/>
                    </a:lnTo>
                    <a:lnTo>
                      <a:pt x="890" y="23"/>
                    </a:lnTo>
                    <a:close/>
                    <a:moveTo>
                      <a:pt x="0" y="124"/>
                    </a:moveTo>
                    <a:lnTo>
                      <a:pt x="0" y="118"/>
                    </a:lnTo>
                    <a:lnTo>
                      <a:pt x="0" y="112"/>
                    </a:lnTo>
                    <a:lnTo>
                      <a:pt x="2" y="112"/>
                    </a:lnTo>
                    <a:lnTo>
                      <a:pt x="4" y="114"/>
                    </a:lnTo>
                    <a:lnTo>
                      <a:pt x="2" y="120"/>
                    </a:lnTo>
                    <a:lnTo>
                      <a:pt x="0" y="124"/>
                    </a:lnTo>
                    <a:close/>
                  </a:path>
                </a:pathLst>
              </a:custGeom>
              <a:solidFill>
                <a:srgbClr val="A0A2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32" name="Freeform 532"/>
              <p:cNvSpPr>
                <a:spLocks noEditPoints="1"/>
              </p:cNvSpPr>
              <p:nvPr/>
            </p:nvSpPr>
            <p:spPr bwMode="auto">
              <a:xfrm>
                <a:off x="1367" y="1948"/>
                <a:ext cx="892" cy="125"/>
              </a:xfrm>
              <a:custGeom>
                <a:avLst/>
                <a:gdLst/>
                <a:ahLst/>
                <a:cxnLst>
                  <a:cxn ang="0">
                    <a:pos x="890" y="25"/>
                  </a:cxn>
                  <a:cxn ang="0">
                    <a:pos x="883" y="12"/>
                  </a:cxn>
                  <a:cxn ang="0">
                    <a:pos x="873" y="0"/>
                  </a:cxn>
                  <a:cxn ang="0">
                    <a:pos x="873" y="4"/>
                  </a:cxn>
                  <a:cxn ang="0">
                    <a:pos x="871" y="6"/>
                  </a:cxn>
                  <a:cxn ang="0">
                    <a:pos x="883" y="19"/>
                  </a:cxn>
                  <a:cxn ang="0">
                    <a:pos x="892" y="34"/>
                  </a:cxn>
                  <a:cxn ang="0">
                    <a:pos x="892" y="29"/>
                  </a:cxn>
                  <a:cxn ang="0">
                    <a:pos x="890" y="25"/>
                  </a:cxn>
                  <a:cxn ang="0">
                    <a:pos x="2" y="108"/>
                  </a:cxn>
                  <a:cxn ang="0">
                    <a:pos x="0" y="112"/>
                  </a:cxn>
                  <a:cxn ang="0">
                    <a:pos x="0" y="114"/>
                  </a:cxn>
                  <a:cxn ang="0">
                    <a:pos x="0" y="120"/>
                  </a:cxn>
                  <a:cxn ang="0">
                    <a:pos x="0" y="125"/>
                  </a:cxn>
                  <a:cxn ang="0">
                    <a:pos x="4" y="118"/>
                  </a:cxn>
                  <a:cxn ang="0">
                    <a:pos x="6" y="110"/>
                  </a:cxn>
                  <a:cxn ang="0">
                    <a:pos x="4" y="110"/>
                  </a:cxn>
                  <a:cxn ang="0">
                    <a:pos x="2" y="108"/>
                  </a:cxn>
                </a:cxnLst>
                <a:rect l="0" t="0" r="r" b="b"/>
                <a:pathLst>
                  <a:path w="892" h="125">
                    <a:moveTo>
                      <a:pt x="890" y="25"/>
                    </a:moveTo>
                    <a:lnTo>
                      <a:pt x="883" y="12"/>
                    </a:lnTo>
                    <a:lnTo>
                      <a:pt x="873" y="0"/>
                    </a:lnTo>
                    <a:lnTo>
                      <a:pt x="873" y="4"/>
                    </a:lnTo>
                    <a:lnTo>
                      <a:pt x="871" y="6"/>
                    </a:lnTo>
                    <a:lnTo>
                      <a:pt x="883" y="19"/>
                    </a:lnTo>
                    <a:lnTo>
                      <a:pt x="892" y="34"/>
                    </a:lnTo>
                    <a:lnTo>
                      <a:pt x="892" y="29"/>
                    </a:lnTo>
                    <a:lnTo>
                      <a:pt x="890" y="25"/>
                    </a:lnTo>
                    <a:close/>
                    <a:moveTo>
                      <a:pt x="2" y="108"/>
                    </a:moveTo>
                    <a:lnTo>
                      <a:pt x="0" y="112"/>
                    </a:lnTo>
                    <a:lnTo>
                      <a:pt x="0" y="114"/>
                    </a:lnTo>
                    <a:lnTo>
                      <a:pt x="0" y="120"/>
                    </a:lnTo>
                    <a:lnTo>
                      <a:pt x="0" y="125"/>
                    </a:lnTo>
                    <a:lnTo>
                      <a:pt x="4" y="118"/>
                    </a:lnTo>
                    <a:lnTo>
                      <a:pt x="6" y="110"/>
                    </a:lnTo>
                    <a:lnTo>
                      <a:pt x="4" y="110"/>
                    </a:lnTo>
                    <a:lnTo>
                      <a:pt x="2" y="108"/>
                    </a:lnTo>
                    <a:close/>
                  </a:path>
                </a:pathLst>
              </a:custGeom>
              <a:solidFill>
                <a:srgbClr val="A1A3C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33" name="Freeform 533"/>
              <p:cNvSpPr>
                <a:spLocks noEditPoints="1"/>
              </p:cNvSpPr>
              <p:nvPr/>
            </p:nvSpPr>
            <p:spPr bwMode="auto">
              <a:xfrm>
                <a:off x="1367" y="1950"/>
                <a:ext cx="892" cy="129"/>
              </a:xfrm>
              <a:custGeom>
                <a:avLst/>
                <a:gdLst/>
                <a:ahLst/>
                <a:cxnLst>
                  <a:cxn ang="0">
                    <a:pos x="892" y="25"/>
                  </a:cxn>
                  <a:cxn ang="0">
                    <a:pos x="883" y="11"/>
                  </a:cxn>
                  <a:cxn ang="0">
                    <a:pos x="873" y="0"/>
                  </a:cxn>
                  <a:cxn ang="0">
                    <a:pos x="871" y="2"/>
                  </a:cxn>
                  <a:cxn ang="0">
                    <a:pos x="871" y="6"/>
                  </a:cxn>
                  <a:cxn ang="0">
                    <a:pos x="883" y="19"/>
                  </a:cxn>
                  <a:cxn ang="0">
                    <a:pos x="892" y="34"/>
                  </a:cxn>
                  <a:cxn ang="0">
                    <a:pos x="892" y="30"/>
                  </a:cxn>
                  <a:cxn ang="0">
                    <a:pos x="892" y="25"/>
                  </a:cxn>
                  <a:cxn ang="0">
                    <a:pos x="4" y="106"/>
                  </a:cxn>
                  <a:cxn ang="0">
                    <a:pos x="2" y="112"/>
                  </a:cxn>
                  <a:cxn ang="0">
                    <a:pos x="0" y="116"/>
                  </a:cxn>
                  <a:cxn ang="0">
                    <a:pos x="0" y="121"/>
                  </a:cxn>
                  <a:cxn ang="0">
                    <a:pos x="0" y="129"/>
                  </a:cxn>
                  <a:cxn ang="0">
                    <a:pos x="4" y="118"/>
                  </a:cxn>
                  <a:cxn ang="0">
                    <a:pos x="10" y="108"/>
                  </a:cxn>
                  <a:cxn ang="0">
                    <a:pos x="6" y="106"/>
                  </a:cxn>
                  <a:cxn ang="0">
                    <a:pos x="4" y="106"/>
                  </a:cxn>
                </a:cxnLst>
                <a:rect l="0" t="0" r="r" b="b"/>
                <a:pathLst>
                  <a:path w="892" h="129">
                    <a:moveTo>
                      <a:pt x="892" y="25"/>
                    </a:moveTo>
                    <a:lnTo>
                      <a:pt x="883" y="11"/>
                    </a:lnTo>
                    <a:lnTo>
                      <a:pt x="873" y="0"/>
                    </a:lnTo>
                    <a:lnTo>
                      <a:pt x="871" y="2"/>
                    </a:lnTo>
                    <a:lnTo>
                      <a:pt x="871" y="6"/>
                    </a:lnTo>
                    <a:lnTo>
                      <a:pt x="883" y="19"/>
                    </a:lnTo>
                    <a:lnTo>
                      <a:pt x="892" y="34"/>
                    </a:lnTo>
                    <a:lnTo>
                      <a:pt x="892" y="30"/>
                    </a:lnTo>
                    <a:lnTo>
                      <a:pt x="892" y="25"/>
                    </a:lnTo>
                    <a:close/>
                    <a:moveTo>
                      <a:pt x="4" y="106"/>
                    </a:moveTo>
                    <a:lnTo>
                      <a:pt x="2" y="112"/>
                    </a:lnTo>
                    <a:lnTo>
                      <a:pt x="0" y="116"/>
                    </a:lnTo>
                    <a:lnTo>
                      <a:pt x="0" y="121"/>
                    </a:lnTo>
                    <a:lnTo>
                      <a:pt x="0" y="129"/>
                    </a:lnTo>
                    <a:lnTo>
                      <a:pt x="4" y="118"/>
                    </a:lnTo>
                    <a:lnTo>
                      <a:pt x="10" y="108"/>
                    </a:lnTo>
                    <a:lnTo>
                      <a:pt x="6" y="106"/>
                    </a:lnTo>
                    <a:lnTo>
                      <a:pt x="4" y="106"/>
                    </a:lnTo>
                    <a:close/>
                  </a:path>
                </a:pathLst>
              </a:custGeom>
              <a:solidFill>
                <a:srgbClr val="A1A3C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34" name="Freeform 534"/>
              <p:cNvSpPr>
                <a:spLocks noEditPoints="1"/>
              </p:cNvSpPr>
              <p:nvPr/>
            </p:nvSpPr>
            <p:spPr bwMode="auto">
              <a:xfrm>
                <a:off x="1367" y="1952"/>
                <a:ext cx="892" cy="133"/>
              </a:xfrm>
              <a:custGeom>
                <a:avLst/>
                <a:gdLst/>
                <a:ahLst/>
                <a:cxnLst>
                  <a:cxn ang="0">
                    <a:pos x="892" y="28"/>
                  </a:cxn>
                  <a:cxn ang="0">
                    <a:pos x="883" y="13"/>
                  </a:cxn>
                  <a:cxn ang="0">
                    <a:pos x="871" y="0"/>
                  </a:cxn>
                  <a:cxn ang="0">
                    <a:pos x="871" y="4"/>
                  </a:cxn>
                  <a:cxn ang="0">
                    <a:pos x="871" y="8"/>
                  </a:cxn>
                  <a:cxn ang="0">
                    <a:pos x="883" y="21"/>
                  </a:cxn>
                  <a:cxn ang="0">
                    <a:pos x="892" y="36"/>
                  </a:cxn>
                  <a:cxn ang="0">
                    <a:pos x="892" y="32"/>
                  </a:cxn>
                  <a:cxn ang="0">
                    <a:pos x="892" y="28"/>
                  </a:cxn>
                  <a:cxn ang="0">
                    <a:pos x="6" y="104"/>
                  </a:cxn>
                  <a:cxn ang="0">
                    <a:pos x="4" y="112"/>
                  </a:cxn>
                  <a:cxn ang="0">
                    <a:pos x="0" y="119"/>
                  </a:cxn>
                  <a:cxn ang="0">
                    <a:pos x="0" y="127"/>
                  </a:cxn>
                  <a:cxn ang="0">
                    <a:pos x="0" y="133"/>
                  </a:cxn>
                  <a:cxn ang="0">
                    <a:pos x="6" y="119"/>
                  </a:cxn>
                  <a:cxn ang="0">
                    <a:pos x="12" y="106"/>
                  </a:cxn>
                  <a:cxn ang="0">
                    <a:pos x="10" y="106"/>
                  </a:cxn>
                  <a:cxn ang="0">
                    <a:pos x="6" y="104"/>
                  </a:cxn>
                </a:cxnLst>
                <a:rect l="0" t="0" r="r" b="b"/>
                <a:pathLst>
                  <a:path w="892" h="133">
                    <a:moveTo>
                      <a:pt x="892" y="28"/>
                    </a:moveTo>
                    <a:lnTo>
                      <a:pt x="883" y="13"/>
                    </a:lnTo>
                    <a:lnTo>
                      <a:pt x="871" y="0"/>
                    </a:lnTo>
                    <a:lnTo>
                      <a:pt x="871" y="4"/>
                    </a:lnTo>
                    <a:lnTo>
                      <a:pt x="871" y="8"/>
                    </a:lnTo>
                    <a:lnTo>
                      <a:pt x="883" y="21"/>
                    </a:lnTo>
                    <a:lnTo>
                      <a:pt x="892" y="36"/>
                    </a:lnTo>
                    <a:lnTo>
                      <a:pt x="892" y="32"/>
                    </a:lnTo>
                    <a:lnTo>
                      <a:pt x="892" y="28"/>
                    </a:lnTo>
                    <a:close/>
                    <a:moveTo>
                      <a:pt x="6" y="104"/>
                    </a:moveTo>
                    <a:lnTo>
                      <a:pt x="4" y="112"/>
                    </a:lnTo>
                    <a:lnTo>
                      <a:pt x="0" y="119"/>
                    </a:lnTo>
                    <a:lnTo>
                      <a:pt x="0" y="127"/>
                    </a:lnTo>
                    <a:lnTo>
                      <a:pt x="0" y="133"/>
                    </a:lnTo>
                    <a:lnTo>
                      <a:pt x="6" y="119"/>
                    </a:lnTo>
                    <a:lnTo>
                      <a:pt x="12" y="106"/>
                    </a:lnTo>
                    <a:lnTo>
                      <a:pt x="10" y="106"/>
                    </a:lnTo>
                    <a:lnTo>
                      <a:pt x="6" y="104"/>
                    </a:lnTo>
                    <a:close/>
                  </a:path>
                </a:pathLst>
              </a:custGeom>
              <a:solidFill>
                <a:srgbClr val="A1A3C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35" name="Freeform 535"/>
              <p:cNvSpPr>
                <a:spLocks noEditPoints="1"/>
              </p:cNvSpPr>
              <p:nvPr/>
            </p:nvSpPr>
            <p:spPr bwMode="auto">
              <a:xfrm>
                <a:off x="1367" y="1956"/>
                <a:ext cx="892" cy="134"/>
              </a:xfrm>
              <a:custGeom>
                <a:avLst/>
                <a:gdLst/>
                <a:ahLst/>
                <a:cxnLst>
                  <a:cxn ang="0">
                    <a:pos x="892" y="28"/>
                  </a:cxn>
                  <a:cxn ang="0">
                    <a:pos x="883" y="13"/>
                  </a:cxn>
                  <a:cxn ang="0">
                    <a:pos x="871" y="0"/>
                  </a:cxn>
                  <a:cxn ang="0">
                    <a:pos x="871" y="4"/>
                  </a:cxn>
                  <a:cxn ang="0">
                    <a:pos x="871" y="5"/>
                  </a:cxn>
                  <a:cxn ang="0">
                    <a:pos x="883" y="21"/>
                  </a:cxn>
                  <a:cxn ang="0">
                    <a:pos x="892" y="38"/>
                  </a:cxn>
                  <a:cxn ang="0">
                    <a:pos x="892" y="32"/>
                  </a:cxn>
                  <a:cxn ang="0">
                    <a:pos x="892" y="28"/>
                  </a:cxn>
                  <a:cxn ang="0">
                    <a:pos x="10" y="102"/>
                  </a:cxn>
                  <a:cxn ang="0">
                    <a:pos x="4" y="112"/>
                  </a:cxn>
                  <a:cxn ang="0">
                    <a:pos x="0" y="123"/>
                  </a:cxn>
                  <a:cxn ang="0">
                    <a:pos x="0" y="129"/>
                  </a:cxn>
                  <a:cxn ang="0">
                    <a:pos x="0" y="134"/>
                  </a:cxn>
                  <a:cxn ang="0">
                    <a:pos x="6" y="119"/>
                  </a:cxn>
                  <a:cxn ang="0">
                    <a:pos x="14" y="102"/>
                  </a:cxn>
                  <a:cxn ang="0">
                    <a:pos x="12" y="102"/>
                  </a:cxn>
                  <a:cxn ang="0">
                    <a:pos x="10" y="102"/>
                  </a:cxn>
                </a:cxnLst>
                <a:rect l="0" t="0" r="r" b="b"/>
                <a:pathLst>
                  <a:path w="892" h="134">
                    <a:moveTo>
                      <a:pt x="892" y="28"/>
                    </a:moveTo>
                    <a:lnTo>
                      <a:pt x="883" y="13"/>
                    </a:lnTo>
                    <a:lnTo>
                      <a:pt x="871" y="0"/>
                    </a:lnTo>
                    <a:lnTo>
                      <a:pt x="871" y="4"/>
                    </a:lnTo>
                    <a:lnTo>
                      <a:pt x="871" y="5"/>
                    </a:lnTo>
                    <a:lnTo>
                      <a:pt x="883" y="21"/>
                    </a:lnTo>
                    <a:lnTo>
                      <a:pt x="892" y="38"/>
                    </a:lnTo>
                    <a:lnTo>
                      <a:pt x="892" y="32"/>
                    </a:lnTo>
                    <a:lnTo>
                      <a:pt x="892" y="28"/>
                    </a:lnTo>
                    <a:close/>
                    <a:moveTo>
                      <a:pt x="10" y="102"/>
                    </a:moveTo>
                    <a:lnTo>
                      <a:pt x="4" y="112"/>
                    </a:lnTo>
                    <a:lnTo>
                      <a:pt x="0" y="123"/>
                    </a:lnTo>
                    <a:lnTo>
                      <a:pt x="0" y="129"/>
                    </a:lnTo>
                    <a:lnTo>
                      <a:pt x="0" y="134"/>
                    </a:lnTo>
                    <a:lnTo>
                      <a:pt x="6" y="119"/>
                    </a:lnTo>
                    <a:lnTo>
                      <a:pt x="14" y="102"/>
                    </a:lnTo>
                    <a:lnTo>
                      <a:pt x="12" y="102"/>
                    </a:lnTo>
                    <a:lnTo>
                      <a:pt x="10" y="102"/>
                    </a:lnTo>
                    <a:close/>
                  </a:path>
                </a:pathLst>
              </a:custGeom>
              <a:solidFill>
                <a:srgbClr val="A2A3C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36" name="Freeform 536"/>
              <p:cNvSpPr>
                <a:spLocks noEditPoints="1"/>
              </p:cNvSpPr>
              <p:nvPr/>
            </p:nvSpPr>
            <p:spPr bwMode="auto">
              <a:xfrm>
                <a:off x="1367" y="1960"/>
                <a:ext cx="894" cy="136"/>
              </a:xfrm>
              <a:custGeom>
                <a:avLst/>
                <a:gdLst/>
                <a:ahLst/>
                <a:cxnLst>
                  <a:cxn ang="0">
                    <a:pos x="892" y="28"/>
                  </a:cxn>
                  <a:cxn ang="0">
                    <a:pos x="883" y="13"/>
                  </a:cxn>
                  <a:cxn ang="0">
                    <a:pos x="871" y="0"/>
                  </a:cxn>
                  <a:cxn ang="0">
                    <a:pos x="871" y="1"/>
                  </a:cxn>
                  <a:cxn ang="0">
                    <a:pos x="869" y="5"/>
                  </a:cxn>
                  <a:cxn ang="0">
                    <a:pos x="883" y="20"/>
                  </a:cxn>
                  <a:cxn ang="0">
                    <a:pos x="894" y="37"/>
                  </a:cxn>
                  <a:cxn ang="0">
                    <a:pos x="892" y="34"/>
                  </a:cxn>
                  <a:cxn ang="0">
                    <a:pos x="892" y="28"/>
                  </a:cxn>
                  <a:cxn ang="0">
                    <a:pos x="12" y="98"/>
                  </a:cxn>
                  <a:cxn ang="0">
                    <a:pos x="6" y="111"/>
                  </a:cxn>
                  <a:cxn ang="0">
                    <a:pos x="0" y="125"/>
                  </a:cxn>
                  <a:cxn ang="0">
                    <a:pos x="0" y="130"/>
                  </a:cxn>
                  <a:cxn ang="0">
                    <a:pos x="0" y="136"/>
                  </a:cxn>
                  <a:cxn ang="0">
                    <a:pos x="8" y="117"/>
                  </a:cxn>
                  <a:cxn ang="0">
                    <a:pos x="16" y="100"/>
                  </a:cxn>
                  <a:cxn ang="0">
                    <a:pos x="14" y="98"/>
                  </a:cxn>
                  <a:cxn ang="0">
                    <a:pos x="12" y="98"/>
                  </a:cxn>
                </a:cxnLst>
                <a:rect l="0" t="0" r="r" b="b"/>
                <a:pathLst>
                  <a:path w="894" h="136">
                    <a:moveTo>
                      <a:pt x="892" y="28"/>
                    </a:moveTo>
                    <a:lnTo>
                      <a:pt x="883" y="13"/>
                    </a:lnTo>
                    <a:lnTo>
                      <a:pt x="871" y="0"/>
                    </a:lnTo>
                    <a:lnTo>
                      <a:pt x="871" y="1"/>
                    </a:lnTo>
                    <a:lnTo>
                      <a:pt x="869" y="5"/>
                    </a:lnTo>
                    <a:lnTo>
                      <a:pt x="883" y="20"/>
                    </a:lnTo>
                    <a:lnTo>
                      <a:pt x="894" y="37"/>
                    </a:lnTo>
                    <a:lnTo>
                      <a:pt x="892" y="34"/>
                    </a:lnTo>
                    <a:lnTo>
                      <a:pt x="892" y="28"/>
                    </a:lnTo>
                    <a:close/>
                    <a:moveTo>
                      <a:pt x="12" y="98"/>
                    </a:moveTo>
                    <a:lnTo>
                      <a:pt x="6" y="111"/>
                    </a:lnTo>
                    <a:lnTo>
                      <a:pt x="0" y="125"/>
                    </a:lnTo>
                    <a:lnTo>
                      <a:pt x="0" y="130"/>
                    </a:lnTo>
                    <a:lnTo>
                      <a:pt x="0" y="136"/>
                    </a:lnTo>
                    <a:lnTo>
                      <a:pt x="8" y="117"/>
                    </a:lnTo>
                    <a:lnTo>
                      <a:pt x="16" y="100"/>
                    </a:lnTo>
                    <a:lnTo>
                      <a:pt x="14" y="98"/>
                    </a:lnTo>
                    <a:lnTo>
                      <a:pt x="12" y="98"/>
                    </a:lnTo>
                    <a:close/>
                  </a:path>
                </a:pathLst>
              </a:custGeom>
              <a:solidFill>
                <a:srgbClr val="A2A4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37" name="Freeform 537"/>
              <p:cNvSpPr>
                <a:spLocks noEditPoints="1"/>
              </p:cNvSpPr>
              <p:nvPr/>
            </p:nvSpPr>
            <p:spPr bwMode="auto">
              <a:xfrm>
                <a:off x="1367" y="1961"/>
                <a:ext cx="894" cy="141"/>
              </a:xfrm>
              <a:custGeom>
                <a:avLst/>
                <a:gdLst/>
                <a:ahLst/>
                <a:cxnLst>
                  <a:cxn ang="0">
                    <a:pos x="892" y="33"/>
                  </a:cxn>
                  <a:cxn ang="0">
                    <a:pos x="883" y="16"/>
                  </a:cxn>
                  <a:cxn ang="0">
                    <a:pos x="871" y="0"/>
                  </a:cxn>
                  <a:cxn ang="0">
                    <a:pos x="869" y="4"/>
                  </a:cxn>
                  <a:cxn ang="0">
                    <a:pos x="869" y="8"/>
                  </a:cxn>
                  <a:cxn ang="0">
                    <a:pos x="883" y="23"/>
                  </a:cxn>
                  <a:cxn ang="0">
                    <a:pos x="894" y="40"/>
                  </a:cxn>
                  <a:cxn ang="0">
                    <a:pos x="894" y="38"/>
                  </a:cxn>
                  <a:cxn ang="0">
                    <a:pos x="894" y="36"/>
                  </a:cxn>
                  <a:cxn ang="0">
                    <a:pos x="894" y="35"/>
                  </a:cxn>
                  <a:cxn ang="0">
                    <a:pos x="892" y="33"/>
                  </a:cxn>
                  <a:cxn ang="0">
                    <a:pos x="14" y="97"/>
                  </a:cxn>
                  <a:cxn ang="0">
                    <a:pos x="6" y="114"/>
                  </a:cxn>
                  <a:cxn ang="0">
                    <a:pos x="0" y="129"/>
                  </a:cxn>
                  <a:cxn ang="0">
                    <a:pos x="0" y="135"/>
                  </a:cxn>
                  <a:cxn ang="0">
                    <a:pos x="0" y="141"/>
                  </a:cxn>
                  <a:cxn ang="0">
                    <a:pos x="8" y="120"/>
                  </a:cxn>
                  <a:cxn ang="0">
                    <a:pos x="18" y="99"/>
                  </a:cxn>
                  <a:cxn ang="0">
                    <a:pos x="16" y="99"/>
                  </a:cxn>
                  <a:cxn ang="0">
                    <a:pos x="14" y="97"/>
                  </a:cxn>
                </a:cxnLst>
                <a:rect l="0" t="0" r="r" b="b"/>
                <a:pathLst>
                  <a:path w="894" h="141">
                    <a:moveTo>
                      <a:pt x="892" y="33"/>
                    </a:moveTo>
                    <a:lnTo>
                      <a:pt x="883" y="16"/>
                    </a:lnTo>
                    <a:lnTo>
                      <a:pt x="871" y="0"/>
                    </a:lnTo>
                    <a:lnTo>
                      <a:pt x="869" y="4"/>
                    </a:lnTo>
                    <a:lnTo>
                      <a:pt x="869" y="8"/>
                    </a:lnTo>
                    <a:lnTo>
                      <a:pt x="883" y="23"/>
                    </a:lnTo>
                    <a:lnTo>
                      <a:pt x="894" y="40"/>
                    </a:lnTo>
                    <a:lnTo>
                      <a:pt x="894" y="38"/>
                    </a:lnTo>
                    <a:lnTo>
                      <a:pt x="894" y="36"/>
                    </a:lnTo>
                    <a:lnTo>
                      <a:pt x="894" y="35"/>
                    </a:lnTo>
                    <a:lnTo>
                      <a:pt x="892" y="33"/>
                    </a:lnTo>
                    <a:close/>
                    <a:moveTo>
                      <a:pt x="14" y="97"/>
                    </a:moveTo>
                    <a:lnTo>
                      <a:pt x="6" y="114"/>
                    </a:lnTo>
                    <a:lnTo>
                      <a:pt x="0" y="129"/>
                    </a:lnTo>
                    <a:lnTo>
                      <a:pt x="0" y="135"/>
                    </a:lnTo>
                    <a:lnTo>
                      <a:pt x="0" y="141"/>
                    </a:lnTo>
                    <a:lnTo>
                      <a:pt x="8" y="120"/>
                    </a:lnTo>
                    <a:lnTo>
                      <a:pt x="18" y="99"/>
                    </a:lnTo>
                    <a:lnTo>
                      <a:pt x="16" y="99"/>
                    </a:lnTo>
                    <a:lnTo>
                      <a:pt x="14" y="97"/>
                    </a:lnTo>
                    <a:close/>
                  </a:path>
                </a:pathLst>
              </a:custGeom>
              <a:solidFill>
                <a:srgbClr val="A2A4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38" name="Freeform 538"/>
              <p:cNvSpPr>
                <a:spLocks noEditPoints="1"/>
              </p:cNvSpPr>
              <p:nvPr/>
            </p:nvSpPr>
            <p:spPr bwMode="auto">
              <a:xfrm>
                <a:off x="1367" y="1965"/>
                <a:ext cx="894" cy="142"/>
              </a:xfrm>
              <a:custGeom>
                <a:avLst/>
                <a:gdLst/>
                <a:ahLst/>
                <a:cxnLst>
                  <a:cxn ang="0">
                    <a:pos x="894" y="32"/>
                  </a:cxn>
                  <a:cxn ang="0">
                    <a:pos x="883" y="15"/>
                  </a:cxn>
                  <a:cxn ang="0">
                    <a:pos x="869" y="0"/>
                  </a:cxn>
                  <a:cxn ang="0">
                    <a:pos x="869" y="4"/>
                  </a:cxn>
                  <a:cxn ang="0">
                    <a:pos x="869" y="6"/>
                  </a:cxn>
                  <a:cxn ang="0">
                    <a:pos x="881" y="23"/>
                  </a:cxn>
                  <a:cxn ang="0">
                    <a:pos x="894" y="42"/>
                  </a:cxn>
                  <a:cxn ang="0">
                    <a:pos x="894" y="36"/>
                  </a:cxn>
                  <a:cxn ang="0">
                    <a:pos x="894" y="32"/>
                  </a:cxn>
                  <a:cxn ang="0">
                    <a:pos x="894" y="32"/>
                  </a:cxn>
                  <a:cxn ang="0">
                    <a:pos x="894" y="32"/>
                  </a:cxn>
                  <a:cxn ang="0">
                    <a:pos x="16" y="95"/>
                  </a:cxn>
                  <a:cxn ang="0">
                    <a:pos x="8" y="112"/>
                  </a:cxn>
                  <a:cxn ang="0">
                    <a:pos x="0" y="131"/>
                  </a:cxn>
                  <a:cxn ang="0">
                    <a:pos x="0" y="137"/>
                  </a:cxn>
                  <a:cxn ang="0">
                    <a:pos x="0" y="142"/>
                  </a:cxn>
                  <a:cxn ang="0">
                    <a:pos x="10" y="120"/>
                  </a:cxn>
                  <a:cxn ang="0">
                    <a:pos x="19" y="97"/>
                  </a:cxn>
                  <a:cxn ang="0">
                    <a:pos x="18" y="95"/>
                  </a:cxn>
                  <a:cxn ang="0">
                    <a:pos x="16" y="95"/>
                  </a:cxn>
                </a:cxnLst>
                <a:rect l="0" t="0" r="r" b="b"/>
                <a:pathLst>
                  <a:path w="894" h="142">
                    <a:moveTo>
                      <a:pt x="894" y="32"/>
                    </a:moveTo>
                    <a:lnTo>
                      <a:pt x="883" y="15"/>
                    </a:lnTo>
                    <a:lnTo>
                      <a:pt x="869" y="0"/>
                    </a:lnTo>
                    <a:lnTo>
                      <a:pt x="869" y="4"/>
                    </a:lnTo>
                    <a:lnTo>
                      <a:pt x="869" y="6"/>
                    </a:lnTo>
                    <a:lnTo>
                      <a:pt x="881" y="23"/>
                    </a:lnTo>
                    <a:lnTo>
                      <a:pt x="894" y="42"/>
                    </a:lnTo>
                    <a:lnTo>
                      <a:pt x="894" y="36"/>
                    </a:lnTo>
                    <a:lnTo>
                      <a:pt x="894" y="32"/>
                    </a:lnTo>
                    <a:lnTo>
                      <a:pt x="894" y="32"/>
                    </a:lnTo>
                    <a:lnTo>
                      <a:pt x="894" y="32"/>
                    </a:lnTo>
                    <a:close/>
                    <a:moveTo>
                      <a:pt x="16" y="95"/>
                    </a:moveTo>
                    <a:lnTo>
                      <a:pt x="8" y="112"/>
                    </a:lnTo>
                    <a:lnTo>
                      <a:pt x="0" y="131"/>
                    </a:lnTo>
                    <a:lnTo>
                      <a:pt x="0" y="137"/>
                    </a:lnTo>
                    <a:lnTo>
                      <a:pt x="0" y="142"/>
                    </a:lnTo>
                    <a:lnTo>
                      <a:pt x="10" y="120"/>
                    </a:lnTo>
                    <a:lnTo>
                      <a:pt x="19" y="97"/>
                    </a:lnTo>
                    <a:lnTo>
                      <a:pt x="18" y="95"/>
                    </a:lnTo>
                    <a:lnTo>
                      <a:pt x="16" y="95"/>
                    </a:lnTo>
                    <a:close/>
                  </a:path>
                </a:pathLst>
              </a:custGeom>
              <a:solidFill>
                <a:srgbClr val="A3A4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39" name="Freeform 539"/>
              <p:cNvSpPr>
                <a:spLocks noEditPoints="1"/>
              </p:cNvSpPr>
              <p:nvPr/>
            </p:nvSpPr>
            <p:spPr bwMode="auto">
              <a:xfrm>
                <a:off x="1367" y="1969"/>
                <a:ext cx="894" cy="144"/>
              </a:xfrm>
              <a:custGeom>
                <a:avLst/>
                <a:gdLst/>
                <a:ahLst/>
                <a:cxnLst>
                  <a:cxn ang="0">
                    <a:pos x="894" y="32"/>
                  </a:cxn>
                  <a:cxn ang="0">
                    <a:pos x="883" y="15"/>
                  </a:cxn>
                  <a:cxn ang="0">
                    <a:pos x="869" y="0"/>
                  </a:cxn>
                  <a:cxn ang="0">
                    <a:pos x="869" y="2"/>
                  </a:cxn>
                  <a:cxn ang="0">
                    <a:pos x="869" y="6"/>
                  </a:cxn>
                  <a:cxn ang="0">
                    <a:pos x="881" y="23"/>
                  </a:cxn>
                  <a:cxn ang="0">
                    <a:pos x="894" y="42"/>
                  </a:cxn>
                  <a:cxn ang="0">
                    <a:pos x="894" y="38"/>
                  </a:cxn>
                  <a:cxn ang="0">
                    <a:pos x="894" y="32"/>
                  </a:cxn>
                  <a:cxn ang="0">
                    <a:pos x="18" y="91"/>
                  </a:cxn>
                  <a:cxn ang="0">
                    <a:pos x="8" y="112"/>
                  </a:cxn>
                  <a:cxn ang="0">
                    <a:pos x="0" y="133"/>
                  </a:cxn>
                  <a:cxn ang="0">
                    <a:pos x="0" y="138"/>
                  </a:cxn>
                  <a:cxn ang="0">
                    <a:pos x="0" y="146"/>
                  </a:cxn>
                  <a:cxn ang="0">
                    <a:pos x="10" y="119"/>
                  </a:cxn>
                  <a:cxn ang="0">
                    <a:pos x="21" y="93"/>
                  </a:cxn>
                  <a:cxn ang="0">
                    <a:pos x="19" y="93"/>
                  </a:cxn>
                  <a:cxn ang="0">
                    <a:pos x="18" y="91"/>
                  </a:cxn>
                </a:cxnLst>
                <a:rect l="0" t="0" r="r" b="b"/>
                <a:pathLst>
                  <a:path w="894" h="146">
                    <a:moveTo>
                      <a:pt x="894" y="32"/>
                    </a:moveTo>
                    <a:lnTo>
                      <a:pt x="883" y="15"/>
                    </a:lnTo>
                    <a:lnTo>
                      <a:pt x="869" y="0"/>
                    </a:lnTo>
                    <a:lnTo>
                      <a:pt x="869" y="2"/>
                    </a:lnTo>
                    <a:lnTo>
                      <a:pt x="869" y="6"/>
                    </a:lnTo>
                    <a:lnTo>
                      <a:pt x="881" y="23"/>
                    </a:lnTo>
                    <a:lnTo>
                      <a:pt x="894" y="42"/>
                    </a:lnTo>
                    <a:lnTo>
                      <a:pt x="894" y="38"/>
                    </a:lnTo>
                    <a:lnTo>
                      <a:pt x="894" y="32"/>
                    </a:lnTo>
                    <a:close/>
                    <a:moveTo>
                      <a:pt x="18" y="91"/>
                    </a:moveTo>
                    <a:lnTo>
                      <a:pt x="8" y="112"/>
                    </a:lnTo>
                    <a:lnTo>
                      <a:pt x="0" y="133"/>
                    </a:lnTo>
                    <a:lnTo>
                      <a:pt x="0" y="138"/>
                    </a:lnTo>
                    <a:lnTo>
                      <a:pt x="0" y="146"/>
                    </a:lnTo>
                    <a:lnTo>
                      <a:pt x="10" y="119"/>
                    </a:lnTo>
                    <a:lnTo>
                      <a:pt x="21" y="93"/>
                    </a:lnTo>
                    <a:lnTo>
                      <a:pt x="19" y="93"/>
                    </a:lnTo>
                    <a:lnTo>
                      <a:pt x="18" y="91"/>
                    </a:lnTo>
                    <a:close/>
                  </a:path>
                </a:pathLst>
              </a:custGeom>
              <a:solidFill>
                <a:srgbClr val="A3A4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40" name="Freeform 540"/>
              <p:cNvSpPr>
                <a:spLocks noEditPoints="1"/>
              </p:cNvSpPr>
              <p:nvPr/>
            </p:nvSpPr>
            <p:spPr bwMode="auto">
              <a:xfrm>
                <a:off x="1367" y="1971"/>
                <a:ext cx="894" cy="150"/>
              </a:xfrm>
              <a:custGeom>
                <a:avLst/>
                <a:gdLst/>
                <a:ahLst/>
                <a:cxnLst>
                  <a:cxn ang="0">
                    <a:pos x="894" y="36"/>
                  </a:cxn>
                  <a:cxn ang="0">
                    <a:pos x="881" y="17"/>
                  </a:cxn>
                  <a:cxn ang="0">
                    <a:pos x="869" y="0"/>
                  </a:cxn>
                  <a:cxn ang="0">
                    <a:pos x="869" y="4"/>
                  </a:cxn>
                  <a:cxn ang="0">
                    <a:pos x="867" y="7"/>
                  </a:cxn>
                  <a:cxn ang="0">
                    <a:pos x="881" y="25"/>
                  </a:cxn>
                  <a:cxn ang="0">
                    <a:pos x="894" y="44"/>
                  </a:cxn>
                  <a:cxn ang="0">
                    <a:pos x="894" y="40"/>
                  </a:cxn>
                  <a:cxn ang="0">
                    <a:pos x="894" y="36"/>
                  </a:cxn>
                  <a:cxn ang="0">
                    <a:pos x="19" y="91"/>
                  </a:cxn>
                  <a:cxn ang="0">
                    <a:pos x="10" y="114"/>
                  </a:cxn>
                  <a:cxn ang="0">
                    <a:pos x="0" y="136"/>
                  </a:cxn>
                  <a:cxn ang="0">
                    <a:pos x="0" y="144"/>
                  </a:cxn>
                  <a:cxn ang="0">
                    <a:pos x="2" y="150"/>
                  </a:cxn>
                  <a:cxn ang="0">
                    <a:pos x="12" y="121"/>
                  </a:cxn>
                  <a:cxn ang="0">
                    <a:pos x="23" y="93"/>
                  </a:cxn>
                  <a:cxn ang="0">
                    <a:pos x="21" y="91"/>
                  </a:cxn>
                  <a:cxn ang="0">
                    <a:pos x="19" y="91"/>
                  </a:cxn>
                </a:cxnLst>
                <a:rect l="0" t="0" r="r" b="b"/>
                <a:pathLst>
                  <a:path w="894" h="150">
                    <a:moveTo>
                      <a:pt x="894" y="36"/>
                    </a:moveTo>
                    <a:lnTo>
                      <a:pt x="881" y="17"/>
                    </a:lnTo>
                    <a:lnTo>
                      <a:pt x="869" y="0"/>
                    </a:lnTo>
                    <a:lnTo>
                      <a:pt x="869" y="4"/>
                    </a:lnTo>
                    <a:lnTo>
                      <a:pt x="867" y="7"/>
                    </a:lnTo>
                    <a:lnTo>
                      <a:pt x="881" y="25"/>
                    </a:lnTo>
                    <a:lnTo>
                      <a:pt x="894" y="44"/>
                    </a:lnTo>
                    <a:lnTo>
                      <a:pt x="894" y="40"/>
                    </a:lnTo>
                    <a:lnTo>
                      <a:pt x="894" y="36"/>
                    </a:lnTo>
                    <a:close/>
                    <a:moveTo>
                      <a:pt x="19" y="91"/>
                    </a:moveTo>
                    <a:lnTo>
                      <a:pt x="10" y="114"/>
                    </a:lnTo>
                    <a:lnTo>
                      <a:pt x="0" y="136"/>
                    </a:lnTo>
                    <a:lnTo>
                      <a:pt x="0" y="144"/>
                    </a:lnTo>
                    <a:lnTo>
                      <a:pt x="2" y="150"/>
                    </a:lnTo>
                    <a:lnTo>
                      <a:pt x="12" y="121"/>
                    </a:lnTo>
                    <a:lnTo>
                      <a:pt x="23" y="93"/>
                    </a:lnTo>
                    <a:lnTo>
                      <a:pt x="21" y="91"/>
                    </a:lnTo>
                    <a:lnTo>
                      <a:pt x="19" y="91"/>
                    </a:lnTo>
                    <a:close/>
                  </a:path>
                </a:pathLst>
              </a:custGeom>
              <a:solidFill>
                <a:srgbClr val="A4A5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41" name="Freeform 541"/>
              <p:cNvSpPr>
                <a:spLocks noEditPoints="1"/>
              </p:cNvSpPr>
              <p:nvPr/>
            </p:nvSpPr>
            <p:spPr bwMode="auto">
              <a:xfrm>
                <a:off x="1367" y="1975"/>
                <a:ext cx="894" cy="151"/>
              </a:xfrm>
              <a:custGeom>
                <a:avLst/>
                <a:gdLst/>
                <a:ahLst/>
                <a:cxnLst>
                  <a:cxn ang="0">
                    <a:pos x="894" y="36"/>
                  </a:cxn>
                  <a:cxn ang="0">
                    <a:pos x="881" y="17"/>
                  </a:cxn>
                  <a:cxn ang="0">
                    <a:pos x="869" y="0"/>
                  </a:cxn>
                  <a:cxn ang="0">
                    <a:pos x="867" y="3"/>
                  </a:cxn>
                  <a:cxn ang="0">
                    <a:pos x="867" y="5"/>
                  </a:cxn>
                  <a:cxn ang="0">
                    <a:pos x="881" y="24"/>
                  </a:cxn>
                  <a:cxn ang="0">
                    <a:pos x="894" y="45"/>
                  </a:cxn>
                  <a:cxn ang="0">
                    <a:pos x="894" y="40"/>
                  </a:cxn>
                  <a:cxn ang="0">
                    <a:pos x="894" y="36"/>
                  </a:cxn>
                  <a:cxn ang="0">
                    <a:pos x="21" y="87"/>
                  </a:cxn>
                  <a:cxn ang="0">
                    <a:pos x="10" y="113"/>
                  </a:cxn>
                  <a:cxn ang="0">
                    <a:pos x="0" y="140"/>
                  </a:cxn>
                  <a:cxn ang="0">
                    <a:pos x="2" y="146"/>
                  </a:cxn>
                  <a:cxn ang="0">
                    <a:pos x="2" y="151"/>
                  </a:cxn>
                  <a:cxn ang="0">
                    <a:pos x="8" y="136"/>
                  </a:cxn>
                  <a:cxn ang="0">
                    <a:pos x="14" y="121"/>
                  </a:cxn>
                  <a:cxn ang="0">
                    <a:pos x="19" y="106"/>
                  </a:cxn>
                  <a:cxn ang="0">
                    <a:pos x="25" y="91"/>
                  </a:cxn>
                  <a:cxn ang="0">
                    <a:pos x="23" y="89"/>
                  </a:cxn>
                  <a:cxn ang="0">
                    <a:pos x="21" y="87"/>
                  </a:cxn>
                </a:cxnLst>
                <a:rect l="0" t="0" r="r" b="b"/>
                <a:pathLst>
                  <a:path w="894" h="151">
                    <a:moveTo>
                      <a:pt x="894" y="36"/>
                    </a:moveTo>
                    <a:lnTo>
                      <a:pt x="881" y="17"/>
                    </a:lnTo>
                    <a:lnTo>
                      <a:pt x="869" y="0"/>
                    </a:lnTo>
                    <a:lnTo>
                      <a:pt x="867" y="3"/>
                    </a:lnTo>
                    <a:lnTo>
                      <a:pt x="867" y="5"/>
                    </a:lnTo>
                    <a:lnTo>
                      <a:pt x="881" y="24"/>
                    </a:lnTo>
                    <a:lnTo>
                      <a:pt x="894" y="45"/>
                    </a:lnTo>
                    <a:lnTo>
                      <a:pt x="894" y="40"/>
                    </a:lnTo>
                    <a:lnTo>
                      <a:pt x="894" y="36"/>
                    </a:lnTo>
                    <a:close/>
                    <a:moveTo>
                      <a:pt x="21" y="87"/>
                    </a:moveTo>
                    <a:lnTo>
                      <a:pt x="10" y="113"/>
                    </a:lnTo>
                    <a:lnTo>
                      <a:pt x="0" y="140"/>
                    </a:lnTo>
                    <a:lnTo>
                      <a:pt x="2" y="146"/>
                    </a:lnTo>
                    <a:lnTo>
                      <a:pt x="2" y="151"/>
                    </a:lnTo>
                    <a:lnTo>
                      <a:pt x="8" y="136"/>
                    </a:lnTo>
                    <a:lnTo>
                      <a:pt x="14" y="121"/>
                    </a:lnTo>
                    <a:lnTo>
                      <a:pt x="19" y="106"/>
                    </a:lnTo>
                    <a:lnTo>
                      <a:pt x="25" y="91"/>
                    </a:lnTo>
                    <a:lnTo>
                      <a:pt x="23" y="89"/>
                    </a:lnTo>
                    <a:lnTo>
                      <a:pt x="21" y="87"/>
                    </a:lnTo>
                    <a:close/>
                  </a:path>
                </a:pathLst>
              </a:custGeom>
              <a:solidFill>
                <a:srgbClr val="A4A5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42" name="Freeform 542"/>
              <p:cNvSpPr>
                <a:spLocks noEditPoints="1"/>
              </p:cNvSpPr>
              <p:nvPr/>
            </p:nvSpPr>
            <p:spPr bwMode="auto">
              <a:xfrm>
                <a:off x="1370" y="1980"/>
                <a:ext cx="892" cy="154"/>
              </a:xfrm>
              <a:custGeom>
                <a:avLst/>
                <a:gdLst/>
                <a:ahLst/>
                <a:cxnLst>
                  <a:cxn ang="0">
                    <a:pos x="892" y="37"/>
                  </a:cxn>
                  <a:cxn ang="0">
                    <a:pos x="879" y="18"/>
                  </a:cxn>
                  <a:cxn ang="0">
                    <a:pos x="865" y="0"/>
                  </a:cxn>
                  <a:cxn ang="0">
                    <a:pos x="865" y="2"/>
                  </a:cxn>
                  <a:cxn ang="0">
                    <a:pos x="865" y="6"/>
                  </a:cxn>
                  <a:cxn ang="0">
                    <a:pos x="879" y="25"/>
                  </a:cxn>
                  <a:cxn ang="0">
                    <a:pos x="892" y="46"/>
                  </a:cxn>
                  <a:cxn ang="0">
                    <a:pos x="892" y="42"/>
                  </a:cxn>
                  <a:cxn ang="0">
                    <a:pos x="892" y="37"/>
                  </a:cxn>
                  <a:cxn ang="0">
                    <a:pos x="21" y="86"/>
                  </a:cxn>
                  <a:cxn ang="0">
                    <a:pos x="10" y="114"/>
                  </a:cxn>
                  <a:cxn ang="0">
                    <a:pos x="0" y="143"/>
                  </a:cxn>
                  <a:cxn ang="0">
                    <a:pos x="0" y="148"/>
                  </a:cxn>
                  <a:cxn ang="0">
                    <a:pos x="0" y="154"/>
                  </a:cxn>
                  <a:cxn ang="0">
                    <a:pos x="6" y="137"/>
                  </a:cxn>
                  <a:cxn ang="0">
                    <a:pos x="12" y="120"/>
                  </a:cxn>
                  <a:cxn ang="0">
                    <a:pos x="19" y="105"/>
                  </a:cxn>
                  <a:cxn ang="0">
                    <a:pos x="25" y="88"/>
                  </a:cxn>
                  <a:cxn ang="0">
                    <a:pos x="23" y="88"/>
                  </a:cxn>
                  <a:cxn ang="0">
                    <a:pos x="21" y="86"/>
                  </a:cxn>
                </a:cxnLst>
                <a:rect l="0" t="0" r="r" b="b"/>
                <a:pathLst>
                  <a:path w="892" h="154">
                    <a:moveTo>
                      <a:pt x="892" y="37"/>
                    </a:moveTo>
                    <a:lnTo>
                      <a:pt x="879" y="18"/>
                    </a:lnTo>
                    <a:lnTo>
                      <a:pt x="865" y="0"/>
                    </a:lnTo>
                    <a:lnTo>
                      <a:pt x="865" y="2"/>
                    </a:lnTo>
                    <a:lnTo>
                      <a:pt x="865" y="6"/>
                    </a:lnTo>
                    <a:lnTo>
                      <a:pt x="879" y="25"/>
                    </a:lnTo>
                    <a:lnTo>
                      <a:pt x="892" y="46"/>
                    </a:lnTo>
                    <a:lnTo>
                      <a:pt x="892" y="42"/>
                    </a:lnTo>
                    <a:lnTo>
                      <a:pt x="892" y="37"/>
                    </a:lnTo>
                    <a:close/>
                    <a:moveTo>
                      <a:pt x="21" y="86"/>
                    </a:moveTo>
                    <a:lnTo>
                      <a:pt x="10" y="114"/>
                    </a:lnTo>
                    <a:lnTo>
                      <a:pt x="0" y="143"/>
                    </a:lnTo>
                    <a:lnTo>
                      <a:pt x="0" y="148"/>
                    </a:lnTo>
                    <a:lnTo>
                      <a:pt x="0" y="154"/>
                    </a:lnTo>
                    <a:lnTo>
                      <a:pt x="6" y="137"/>
                    </a:lnTo>
                    <a:lnTo>
                      <a:pt x="12" y="120"/>
                    </a:lnTo>
                    <a:lnTo>
                      <a:pt x="19" y="105"/>
                    </a:lnTo>
                    <a:lnTo>
                      <a:pt x="25" y="88"/>
                    </a:lnTo>
                    <a:lnTo>
                      <a:pt x="23" y="88"/>
                    </a:lnTo>
                    <a:lnTo>
                      <a:pt x="21" y="86"/>
                    </a:lnTo>
                    <a:close/>
                  </a:path>
                </a:pathLst>
              </a:custGeom>
              <a:solidFill>
                <a:srgbClr val="A4A5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43" name="Freeform 543"/>
              <p:cNvSpPr>
                <a:spLocks noEditPoints="1"/>
              </p:cNvSpPr>
              <p:nvPr/>
            </p:nvSpPr>
            <p:spPr bwMode="auto">
              <a:xfrm>
                <a:off x="1370" y="1981"/>
                <a:ext cx="892" cy="159"/>
              </a:xfrm>
              <a:custGeom>
                <a:avLst/>
                <a:gdLst/>
                <a:ahLst/>
                <a:cxnLst>
                  <a:cxn ang="0">
                    <a:pos x="892" y="40"/>
                  </a:cxn>
                  <a:cxn ang="0">
                    <a:pos x="879" y="19"/>
                  </a:cxn>
                  <a:cxn ang="0">
                    <a:pos x="865" y="0"/>
                  </a:cxn>
                  <a:cxn ang="0">
                    <a:pos x="865" y="4"/>
                  </a:cxn>
                  <a:cxn ang="0">
                    <a:pos x="863" y="6"/>
                  </a:cxn>
                  <a:cxn ang="0">
                    <a:pos x="879" y="27"/>
                  </a:cxn>
                  <a:cxn ang="0">
                    <a:pos x="892" y="48"/>
                  </a:cxn>
                  <a:cxn ang="0">
                    <a:pos x="892" y="44"/>
                  </a:cxn>
                  <a:cxn ang="0">
                    <a:pos x="892" y="40"/>
                  </a:cxn>
                  <a:cxn ang="0">
                    <a:pos x="23" y="86"/>
                  </a:cxn>
                  <a:cxn ang="0">
                    <a:pos x="17" y="101"/>
                  </a:cxn>
                  <a:cxn ang="0">
                    <a:pos x="12" y="116"/>
                  </a:cxn>
                  <a:cxn ang="0">
                    <a:pos x="6" y="131"/>
                  </a:cxn>
                  <a:cxn ang="0">
                    <a:pos x="0" y="146"/>
                  </a:cxn>
                  <a:cxn ang="0">
                    <a:pos x="0" y="152"/>
                  </a:cxn>
                  <a:cxn ang="0">
                    <a:pos x="0" y="158"/>
                  </a:cxn>
                  <a:cxn ang="0">
                    <a:pos x="6" y="141"/>
                  </a:cxn>
                  <a:cxn ang="0">
                    <a:pos x="14" y="122"/>
                  </a:cxn>
                  <a:cxn ang="0">
                    <a:pos x="19" y="105"/>
                  </a:cxn>
                  <a:cxn ang="0">
                    <a:pos x="27" y="88"/>
                  </a:cxn>
                  <a:cxn ang="0">
                    <a:pos x="25" y="86"/>
                  </a:cxn>
                  <a:cxn ang="0">
                    <a:pos x="23" y="86"/>
                  </a:cxn>
                </a:cxnLst>
                <a:rect l="0" t="0" r="r" b="b"/>
                <a:pathLst>
                  <a:path w="892" h="158">
                    <a:moveTo>
                      <a:pt x="892" y="40"/>
                    </a:moveTo>
                    <a:lnTo>
                      <a:pt x="879" y="19"/>
                    </a:lnTo>
                    <a:lnTo>
                      <a:pt x="865" y="0"/>
                    </a:lnTo>
                    <a:lnTo>
                      <a:pt x="865" y="4"/>
                    </a:lnTo>
                    <a:lnTo>
                      <a:pt x="863" y="6"/>
                    </a:lnTo>
                    <a:lnTo>
                      <a:pt x="879" y="27"/>
                    </a:lnTo>
                    <a:lnTo>
                      <a:pt x="892" y="48"/>
                    </a:lnTo>
                    <a:lnTo>
                      <a:pt x="892" y="44"/>
                    </a:lnTo>
                    <a:lnTo>
                      <a:pt x="892" y="40"/>
                    </a:lnTo>
                    <a:close/>
                    <a:moveTo>
                      <a:pt x="23" y="86"/>
                    </a:moveTo>
                    <a:lnTo>
                      <a:pt x="17" y="101"/>
                    </a:lnTo>
                    <a:lnTo>
                      <a:pt x="12" y="116"/>
                    </a:lnTo>
                    <a:lnTo>
                      <a:pt x="6" y="131"/>
                    </a:lnTo>
                    <a:lnTo>
                      <a:pt x="0" y="146"/>
                    </a:lnTo>
                    <a:lnTo>
                      <a:pt x="0" y="152"/>
                    </a:lnTo>
                    <a:lnTo>
                      <a:pt x="0" y="158"/>
                    </a:lnTo>
                    <a:lnTo>
                      <a:pt x="6" y="141"/>
                    </a:lnTo>
                    <a:lnTo>
                      <a:pt x="14" y="122"/>
                    </a:lnTo>
                    <a:lnTo>
                      <a:pt x="19" y="105"/>
                    </a:lnTo>
                    <a:lnTo>
                      <a:pt x="27" y="88"/>
                    </a:lnTo>
                    <a:lnTo>
                      <a:pt x="25" y="86"/>
                    </a:lnTo>
                    <a:lnTo>
                      <a:pt x="23" y="86"/>
                    </a:lnTo>
                    <a:close/>
                  </a:path>
                </a:pathLst>
              </a:custGeom>
              <a:solidFill>
                <a:srgbClr val="A5A6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44" name="Freeform 544"/>
              <p:cNvSpPr>
                <a:spLocks noEditPoints="1"/>
              </p:cNvSpPr>
              <p:nvPr/>
            </p:nvSpPr>
            <p:spPr bwMode="auto">
              <a:xfrm>
                <a:off x="1370" y="1984"/>
                <a:ext cx="892" cy="161"/>
              </a:xfrm>
              <a:custGeom>
                <a:avLst/>
                <a:gdLst/>
                <a:ahLst/>
                <a:cxnLst>
                  <a:cxn ang="0">
                    <a:pos x="892" y="40"/>
                  </a:cxn>
                  <a:cxn ang="0">
                    <a:pos x="879" y="19"/>
                  </a:cxn>
                  <a:cxn ang="0">
                    <a:pos x="865" y="0"/>
                  </a:cxn>
                  <a:cxn ang="0">
                    <a:pos x="863" y="2"/>
                  </a:cxn>
                  <a:cxn ang="0">
                    <a:pos x="863" y="6"/>
                  </a:cxn>
                  <a:cxn ang="0">
                    <a:pos x="879" y="27"/>
                  </a:cxn>
                  <a:cxn ang="0">
                    <a:pos x="892" y="49"/>
                  </a:cxn>
                  <a:cxn ang="0">
                    <a:pos x="892" y="44"/>
                  </a:cxn>
                  <a:cxn ang="0">
                    <a:pos x="892" y="40"/>
                  </a:cxn>
                  <a:cxn ang="0">
                    <a:pos x="25" y="82"/>
                  </a:cxn>
                  <a:cxn ang="0">
                    <a:pos x="19" y="99"/>
                  </a:cxn>
                  <a:cxn ang="0">
                    <a:pos x="12" y="114"/>
                  </a:cxn>
                  <a:cxn ang="0">
                    <a:pos x="6" y="131"/>
                  </a:cxn>
                  <a:cxn ang="0">
                    <a:pos x="0" y="148"/>
                  </a:cxn>
                  <a:cxn ang="0">
                    <a:pos x="0" y="154"/>
                  </a:cxn>
                  <a:cxn ang="0">
                    <a:pos x="2" y="161"/>
                  </a:cxn>
                  <a:cxn ang="0">
                    <a:pos x="8" y="140"/>
                  </a:cxn>
                  <a:cxn ang="0">
                    <a:pos x="14" y="122"/>
                  </a:cxn>
                  <a:cxn ang="0">
                    <a:pos x="21" y="103"/>
                  </a:cxn>
                  <a:cxn ang="0">
                    <a:pos x="29" y="85"/>
                  </a:cxn>
                  <a:cxn ang="0">
                    <a:pos x="27" y="84"/>
                  </a:cxn>
                  <a:cxn ang="0">
                    <a:pos x="25" y="82"/>
                  </a:cxn>
                </a:cxnLst>
                <a:rect l="0" t="0" r="r" b="b"/>
                <a:pathLst>
                  <a:path w="892" h="161">
                    <a:moveTo>
                      <a:pt x="892" y="40"/>
                    </a:moveTo>
                    <a:lnTo>
                      <a:pt x="879" y="19"/>
                    </a:lnTo>
                    <a:lnTo>
                      <a:pt x="865" y="0"/>
                    </a:lnTo>
                    <a:lnTo>
                      <a:pt x="863" y="2"/>
                    </a:lnTo>
                    <a:lnTo>
                      <a:pt x="863" y="6"/>
                    </a:lnTo>
                    <a:lnTo>
                      <a:pt x="879" y="27"/>
                    </a:lnTo>
                    <a:lnTo>
                      <a:pt x="892" y="49"/>
                    </a:lnTo>
                    <a:lnTo>
                      <a:pt x="892" y="44"/>
                    </a:lnTo>
                    <a:lnTo>
                      <a:pt x="892" y="40"/>
                    </a:lnTo>
                    <a:close/>
                    <a:moveTo>
                      <a:pt x="25" y="82"/>
                    </a:moveTo>
                    <a:lnTo>
                      <a:pt x="19" y="99"/>
                    </a:lnTo>
                    <a:lnTo>
                      <a:pt x="12" y="114"/>
                    </a:lnTo>
                    <a:lnTo>
                      <a:pt x="6" y="131"/>
                    </a:lnTo>
                    <a:lnTo>
                      <a:pt x="0" y="148"/>
                    </a:lnTo>
                    <a:lnTo>
                      <a:pt x="0" y="154"/>
                    </a:lnTo>
                    <a:lnTo>
                      <a:pt x="2" y="161"/>
                    </a:lnTo>
                    <a:lnTo>
                      <a:pt x="8" y="140"/>
                    </a:lnTo>
                    <a:lnTo>
                      <a:pt x="14" y="122"/>
                    </a:lnTo>
                    <a:lnTo>
                      <a:pt x="21" y="103"/>
                    </a:lnTo>
                    <a:lnTo>
                      <a:pt x="29" y="85"/>
                    </a:lnTo>
                    <a:lnTo>
                      <a:pt x="27" y="84"/>
                    </a:lnTo>
                    <a:lnTo>
                      <a:pt x="25" y="82"/>
                    </a:lnTo>
                    <a:close/>
                  </a:path>
                </a:pathLst>
              </a:custGeom>
              <a:solidFill>
                <a:srgbClr val="A5A6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45" name="Freeform 545"/>
              <p:cNvSpPr>
                <a:spLocks noEditPoints="1"/>
              </p:cNvSpPr>
              <p:nvPr/>
            </p:nvSpPr>
            <p:spPr bwMode="auto">
              <a:xfrm>
                <a:off x="1370" y="1986"/>
                <a:ext cx="892" cy="165"/>
              </a:xfrm>
              <a:custGeom>
                <a:avLst/>
                <a:gdLst/>
                <a:ahLst/>
                <a:cxnLst>
                  <a:cxn ang="0">
                    <a:pos x="892" y="42"/>
                  </a:cxn>
                  <a:cxn ang="0">
                    <a:pos x="879" y="21"/>
                  </a:cxn>
                  <a:cxn ang="0">
                    <a:pos x="863" y="0"/>
                  </a:cxn>
                  <a:cxn ang="0">
                    <a:pos x="863" y="4"/>
                  </a:cxn>
                  <a:cxn ang="0">
                    <a:pos x="863" y="8"/>
                  </a:cxn>
                  <a:cxn ang="0">
                    <a:pos x="877" y="29"/>
                  </a:cxn>
                  <a:cxn ang="0">
                    <a:pos x="890" y="51"/>
                  </a:cxn>
                  <a:cxn ang="0">
                    <a:pos x="892" y="47"/>
                  </a:cxn>
                  <a:cxn ang="0">
                    <a:pos x="892" y="42"/>
                  </a:cxn>
                  <a:cxn ang="0">
                    <a:pos x="27" y="82"/>
                  </a:cxn>
                  <a:cxn ang="0">
                    <a:pos x="19" y="99"/>
                  </a:cxn>
                  <a:cxn ang="0">
                    <a:pos x="14" y="116"/>
                  </a:cxn>
                  <a:cxn ang="0">
                    <a:pos x="6" y="135"/>
                  </a:cxn>
                  <a:cxn ang="0">
                    <a:pos x="0" y="152"/>
                  </a:cxn>
                  <a:cxn ang="0">
                    <a:pos x="2" y="159"/>
                  </a:cxn>
                  <a:cxn ang="0">
                    <a:pos x="2" y="165"/>
                  </a:cxn>
                  <a:cxn ang="0">
                    <a:pos x="8" y="144"/>
                  </a:cxn>
                  <a:cxn ang="0">
                    <a:pos x="16" y="123"/>
                  </a:cxn>
                  <a:cxn ang="0">
                    <a:pos x="23" y="104"/>
                  </a:cxn>
                  <a:cxn ang="0">
                    <a:pos x="31" y="83"/>
                  </a:cxn>
                  <a:cxn ang="0">
                    <a:pos x="29" y="83"/>
                  </a:cxn>
                  <a:cxn ang="0">
                    <a:pos x="27" y="82"/>
                  </a:cxn>
                </a:cxnLst>
                <a:rect l="0" t="0" r="r" b="b"/>
                <a:pathLst>
                  <a:path w="892" h="165">
                    <a:moveTo>
                      <a:pt x="892" y="42"/>
                    </a:moveTo>
                    <a:lnTo>
                      <a:pt x="879" y="21"/>
                    </a:lnTo>
                    <a:lnTo>
                      <a:pt x="863" y="0"/>
                    </a:lnTo>
                    <a:lnTo>
                      <a:pt x="863" y="4"/>
                    </a:lnTo>
                    <a:lnTo>
                      <a:pt x="863" y="8"/>
                    </a:lnTo>
                    <a:lnTo>
                      <a:pt x="877" y="29"/>
                    </a:lnTo>
                    <a:lnTo>
                      <a:pt x="890" y="51"/>
                    </a:lnTo>
                    <a:lnTo>
                      <a:pt x="892" y="47"/>
                    </a:lnTo>
                    <a:lnTo>
                      <a:pt x="892" y="42"/>
                    </a:lnTo>
                    <a:close/>
                    <a:moveTo>
                      <a:pt x="27" y="82"/>
                    </a:moveTo>
                    <a:lnTo>
                      <a:pt x="19" y="99"/>
                    </a:lnTo>
                    <a:lnTo>
                      <a:pt x="14" y="116"/>
                    </a:lnTo>
                    <a:lnTo>
                      <a:pt x="6" y="135"/>
                    </a:lnTo>
                    <a:lnTo>
                      <a:pt x="0" y="152"/>
                    </a:lnTo>
                    <a:lnTo>
                      <a:pt x="2" y="159"/>
                    </a:lnTo>
                    <a:lnTo>
                      <a:pt x="2" y="165"/>
                    </a:lnTo>
                    <a:lnTo>
                      <a:pt x="8" y="144"/>
                    </a:lnTo>
                    <a:lnTo>
                      <a:pt x="16" y="123"/>
                    </a:lnTo>
                    <a:lnTo>
                      <a:pt x="23" y="104"/>
                    </a:lnTo>
                    <a:lnTo>
                      <a:pt x="31" y="83"/>
                    </a:lnTo>
                    <a:lnTo>
                      <a:pt x="29" y="83"/>
                    </a:lnTo>
                    <a:lnTo>
                      <a:pt x="27" y="82"/>
                    </a:lnTo>
                    <a:close/>
                  </a:path>
                </a:pathLst>
              </a:custGeom>
              <a:solidFill>
                <a:srgbClr val="A5A6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46" name="Freeform 546"/>
              <p:cNvSpPr>
                <a:spLocks noEditPoints="1"/>
              </p:cNvSpPr>
              <p:nvPr/>
            </p:nvSpPr>
            <p:spPr bwMode="auto">
              <a:xfrm>
                <a:off x="1371" y="1990"/>
                <a:ext cx="903" cy="167"/>
              </a:xfrm>
              <a:custGeom>
                <a:avLst/>
                <a:gdLst/>
                <a:ahLst/>
                <a:cxnLst>
                  <a:cxn ang="0">
                    <a:pos x="890" y="43"/>
                  </a:cxn>
                  <a:cxn ang="0">
                    <a:pos x="877" y="21"/>
                  </a:cxn>
                  <a:cxn ang="0">
                    <a:pos x="861" y="0"/>
                  </a:cxn>
                  <a:cxn ang="0">
                    <a:pos x="861" y="4"/>
                  </a:cxn>
                  <a:cxn ang="0">
                    <a:pos x="860" y="6"/>
                  </a:cxn>
                  <a:cxn ang="0">
                    <a:pos x="875" y="28"/>
                  </a:cxn>
                  <a:cxn ang="0">
                    <a:pos x="888" y="51"/>
                  </a:cxn>
                  <a:cxn ang="0">
                    <a:pos x="888" y="47"/>
                  </a:cxn>
                  <a:cxn ang="0">
                    <a:pos x="890" y="43"/>
                  </a:cxn>
                  <a:cxn ang="0">
                    <a:pos x="27" y="79"/>
                  </a:cxn>
                  <a:cxn ang="0">
                    <a:pos x="19" y="97"/>
                  </a:cxn>
                  <a:cxn ang="0">
                    <a:pos x="12" y="116"/>
                  </a:cxn>
                  <a:cxn ang="0">
                    <a:pos x="6" y="134"/>
                  </a:cxn>
                  <a:cxn ang="0">
                    <a:pos x="0" y="155"/>
                  </a:cxn>
                  <a:cxn ang="0">
                    <a:pos x="0" y="161"/>
                  </a:cxn>
                  <a:cxn ang="0">
                    <a:pos x="2" y="167"/>
                  </a:cxn>
                  <a:cxn ang="0">
                    <a:pos x="8" y="146"/>
                  </a:cxn>
                  <a:cxn ang="0">
                    <a:pos x="14" y="123"/>
                  </a:cxn>
                  <a:cxn ang="0">
                    <a:pos x="23" y="102"/>
                  </a:cxn>
                  <a:cxn ang="0">
                    <a:pos x="31" y="81"/>
                  </a:cxn>
                  <a:cxn ang="0">
                    <a:pos x="29" y="79"/>
                  </a:cxn>
                  <a:cxn ang="0">
                    <a:pos x="27" y="79"/>
                  </a:cxn>
                  <a:cxn ang="0">
                    <a:pos x="898" y="68"/>
                  </a:cxn>
                  <a:cxn ang="0">
                    <a:pos x="898" y="66"/>
                  </a:cxn>
                  <a:cxn ang="0">
                    <a:pos x="898" y="64"/>
                  </a:cxn>
                  <a:cxn ang="0">
                    <a:pos x="901" y="72"/>
                  </a:cxn>
                  <a:cxn ang="0">
                    <a:pos x="903" y="81"/>
                  </a:cxn>
                  <a:cxn ang="0">
                    <a:pos x="901" y="74"/>
                  </a:cxn>
                  <a:cxn ang="0">
                    <a:pos x="898" y="68"/>
                  </a:cxn>
                </a:cxnLst>
                <a:rect l="0" t="0" r="r" b="b"/>
                <a:pathLst>
                  <a:path w="903" h="167">
                    <a:moveTo>
                      <a:pt x="890" y="43"/>
                    </a:moveTo>
                    <a:lnTo>
                      <a:pt x="877" y="21"/>
                    </a:lnTo>
                    <a:lnTo>
                      <a:pt x="861" y="0"/>
                    </a:lnTo>
                    <a:lnTo>
                      <a:pt x="861" y="4"/>
                    </a:lnTo>
                    <a:lnTo>
                      <a:pt x="860" y="6"/>
                    </a:lnTo>
                    <a:lnTo>
                      <a:pt x="875" y="28"/>
                    </a:lnTo>
                    <a:lnTo>
                      <a:pt x="888" y="51"/>
                    </a:lnTo>
                    <a:lnTo>
                      <a:pt x="888" y="47"/>
                    </a:lnTo>
                    <a:lnTo>
                      <a:pt x="890" y="43"/>
                    </a:lnTo>
                    <a:close/>
                    <a:moveTo>
                      <a:pt x="27" y="79"/>
                    </a:moveTo>
                    <a:lnTo>
                      <a:pt x="19" y="97"/>
                    </a:lnTo>
                    <a:lnTo>
                      <a:pt x="12" y="116"/>
                    </a:lnTo>
                    <a:lnTo>
                      <a:pt x="6" y="134"/>
                    </a:lnTo>
                    <a:lnTo>
                      <a:pt x="0" y="155"/>
                    </a:lnTo>
                    <a:lnTo>
                      <a:pt x="0" y="161"/>
                    </a:lnTo>
                    <a:lnTo>
                      <a:pt x="2" y="167"/>
                    </a:lnTo>
                    <a:lnTo>
                      <a:pt x="8" y="146"/>
                    </a:lnTo>
                    <a:lnTo>
                      <a:pt x="14" y="123"/>
                    </a:lnTo>
                    <a:lnTo>
                      <a:pt x="23" y="102"/>
                    </a:lnTo>
                    <a:lnTo>
                      <a:pt x="31" y="81"/>
                    </a:lnTo>
                    <a:lnTo>
                      <a:pt x="29" y="79"/>
                    </a:lnTo>
                    <a:lnTo>
                      <a:pt x="27" y="79"/>
                    </a:lnTo>
                    <a:close/>
                    <a:moveTo>
                      <a:pt x="898" y="68"/>
                    </a:moveTo>
                    <a:lnTo>
                      <a:pt x="898" y="66"/>
                    </a:lnTo>
                    <a:lnTo>
                      <a:pt x="898" y="64"/>
                    </a:lnTo>
                    <a:lnTo>
                      <a:pt x="901" y="72"/>
                    </a:lnTo>
                    <a:lnTo>
                      <a:pt x="903" y="81"/>
                    </a:lnTo>
                    <a:lnTo>
                      <a:pt x="901" y="74"/>
                    </a:lnTo>
                    <a:lnTo>
                      <a:pt x="898" y="68"/>
                    </a:lnTo>
                    <a:close/>
                  </a:path>
                </a:pathLst>
              </a:custGeom>
              <a:solidFill>
                <a:srgbClr val="A6A6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47" name="Freeform 547"/>
              <p:cNvSpPr>
                <a:spLocks noEditPoints="1"/>
              </p:cNvSpPr>
              <p:nvPr/>
            </p:nvSpPr>
            <p:spPr bwMode="auto">
              <a:xfrm>
                <a:off x="1371" y="1994"/>
                <a:ext cx="905" cy="170"/>
              </a:xfrm>
              <a:custGeom>
                <a:avLst/>
                <a:gdLst/>
                <a:ahLst/>
                <a:cxnLst>
                  <a:cxn ang="0">
                    <a:pos x="888" y="43"/>
                  </a:cxn>
                  <a:cxn ang="0">
                    <a:pos x="875" y="21"/>
                  </a:cxn>
                  <a:cxn ang="0">
                    <a:pos x="861" y="0"/>
                  </a:cxn>
                  <a:cxn ang="0">
                    <a:pos x="860" y="2"/>
                  </a:cxn>
                  <a:cxn ang="0">
                    <a:pos x="860" y="5"/>
                  </a:cxn>
                  <a:cxn ang="0">
                    <a:pos x="875" y="28"/>
                  </a:cxn>
                  <a:cxn ang="0">
                    <a:pos x="888" y="53"/>
                  </a:cxn>
                  <a:cxn ang="0">
                    <a:pos x="888" y="47"/>
                  </a:cxn>
                  <a:cxn ang="0">
                    <a:pos x="888" y="43"/>
                  </a:cxn>
                  <a:cxn ang="0">
                    <a:pos x="29" y="75"/>
                  </a:cxn>
                  <a:cxn ang="0">
                    <a:pos x="21" y="96"/>
                  </a:cxn>
                  <a:cxn ang="0">
                    <a:pos x="14" y="115"/>
                  </a:cxn>
                  <a:cxn ang="0">
                    <a:pos x="6" y="136"/>
                  </a:cxn>
                  <a:cxn ang="0">
                    <a:pos x="0" y="157"/>
                  </a:cxn>
                  <a:cxn ang="0">
                    <a:pos x="2" y="163"/>
                  </a:cxn>
                  <a:cxn ang="0">
                    <a:pos x="2" y="170"/>
                  </a:cxn>
                  <a:cxn ang="0">
                    <a:pos x="8" y="146"/>
                  </a:cxn>
                  <a:cxn ang="0">
                    <a:pos x="15" y="123"/>
                  </a:cxn>
                  <a:cxn ang="0">
                    <a:pos x="23" y="100"/>
                  </a:cxn>
                  <a:cxn ang="0">
                    <a:pos x="32" y="79"/>
                  </a:cxn>
                  <a:cxn ang="0">
                    <a:pos x="31" y="77"/>
                  </a:cxn>
                  <a:cxn ang="0">
                    <a:pos x="29" y="75"/>
                  </a:cxn>
                  <a:cxn ang="0">
                    <a:pos x="898" y="68"/>
                  </a:cxn>
                  <a:cxn ang="0">
                    <a:pos x="898" y="64"/>
                  </a:cxn>
                  <a:cxn ang="0">
                    <a:pos x="898" y="60"/>
                  </a:cxn>
                  <a:cxn ang="0">
                    <a:pos x="903" y="72"/>
                  </a:cxn>
                  <a:cxn ang="0">
                    <a:pos x="905" y="87"/>
                  </a:cxn>
                  <a:cxn ang="0">
                    <a:pos x="901" y="77"/>
                  </a:cxn>
                  <a:cxn ang="0">
                    <a:pos x="898" y="68"/>
                  </a:cxn>
                </a:cxnLst>
                <a:rect l="0" t="0" r="r" b="b"/>
                <a:pathLst>
                  <a:path w="905" h="170">
                    <a:moveTo>
                      <a:pt x="888" y="43"/>
                    </a:moveTo>
                    <a:lnTo>
                      <a:pt x="875" y="21"/>
                    </a:lnTo>
                    <a:lnTo>
                      <a:pt x="861" y="0"/>
                    </a:lnTo>
                    <a:lnTo>
                      <a:pt x="860" y="2"/>
                    </a:lnTo>
                    <a:lnTo>
                      <a:pt x="860" y="5"/>
                    </a:lnTo>
                    <a:lnTo>
                      <a:pt x="875" y="28"/>
                    </a:lnTo>
                    <a:lnTo>
                      <a:pt x="888" y="53"/>
                    </a:lnTo>
                    <a:lnTo>
                      <a:pt x="888" y="47"/>
                    </a:lnTo>
                    <a:lnTo>
                      <a:pt x="888" y="43"/>
                    </a:lnTo>
                    <a:close/>
                    <a:moveTo>
                      <a:pt x="29" y="75"/>
                    </a:moveTo>
                    <a:lnTo>
                      <a:pt x="21" y="96"/>
                    </a:lnTo>
                    <a:lnTo>
                      <a:pt x="14" y="115"/>
                    </a:lnTo>
                    <a:lnTo>
                      <a:pt x="6" y="136"/>
                    </a:lnTo>
                    <a:lnTo>
                      <a:pt x="0" y="157"/>
                    </a:lnTo>
                    <a:lnTo>
                      <a:pt x="2" y="163"/>
                    </a:lnTo>
                    <a:lnTo>
                      <a:pt x="2" y="170"/>
                    </a:lnTo>
                    <a:lnTo>
                      <a:pt x="8" y="146"/>
                    </a:lnTo>
                    <a:lnTo>
                      <a:pt x="15" y="123"/>
                    </a:lnTo>
                    <a:lnTo>
                      <a:pt x="23" y="100"/>
                    </a:lnTo>
                    <a:lnTo>
                      <a:pt x="32" y="79"/>
                    </a:lnTo>
                    <a:lnTo>
                      <a:pt x="31" y="77"/>
                    </a:lnTo>
                    <a:lnTo>
                      <a:pt x="29" y="75"/>
                    </a:lnTo>
                    <a:close/>
                    <a:moveTo>
                      <a:pt x="898" y="68"/>
                    </a:moveTo>
                    <a:lnTo>
                      <a:pt x="898" y="64"/>
                    </a:lnTo>
                    <a:lnTo>
                      <a:pt x="898" y="60"/>
                    </a:lnTo>
                    <a:lnTo>
                      <a:pt x="903" y="72"/>
                    </a:lnTo>
                    <a:lnTo>
                      <a:pt x="905" y="87"/>
                    </a:lnTo>
                    <a:lnTo>
                      <a:pt x="901" y="77"/>
                    </a:lnTo>
                    <a:lnTo>
                      <a:pt x="898" y="68"/>
                    </a:lnTo>
                    <a:close/>
                  </a:path>
                </a:pathLst>
              </a:custGeom>
              <a:solidFill>
                <a:srgbClr val="A5A7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48" name="Freeform 548"/>
              <p:cNvSpPr>
                <a:spLocks noEditPoints="1"/>
              </p:cNvSpPr>
              <p:nvPr/>
            </p:nvSpPr>
            <p:spPr bwMode="auto">
              <a:xfrm>
                <a:off x="1374" y="1996"/>
                <a:ext cx="904" cy="174"/>
              </a:xfrm>
              <a:custGeom>
                <a:avLst/>
                <a:gdLst/>
                <a:ahLst/>
                <a:cxnLst>
                  <a:cxn ang="0">
                    <a:pos x="901" y="75"/>
                  </a:cxn>
                  <a:cxn ang="0">
                    <a:pos x="899" y="68"/>
                  </a:cxn>
                  <a:cxn ang="0">
                    <a:pos x="896" y="62"/>
                  </a:cxn>
                  <a:cxn ang="0">
                    <a:pos x="896" y="66"/>
                  </a:cxn>
                  <a:cxn ang="0">
                    <a:pos x="894" y="70"/>
                  </a:cxn>
                  <a:cxn ang="0">
                    <a:pos x="899" y="81"/>
                  </a:cxn>
                  <a:cxn ang="0">
                    <a:pos x="905" y="94"/>
                  </a:cxn>
                  <a:cxn ang="0">
                    <a:pos x="903" y="85"/>
                  </a:cxn>
                  <a:cxn ang="0">
                    <a:pos x="901" y="75"/>
                  </a:cxn>
                  <a:cxn ang="0">
                    <a:pos x="886" y="45"/>
                  </a:cxn>
                  <a:cxn ang="0">
                    <a:pos x="873" y="22"/>
                  </a:cxn>
                  <a:cxn ang="0">
                    <a:pos x="858" y="0"/>
                  </a:cxn>
                  <a:cxn ang="0">
                    <a:pos x="858" y="3"/>
                  </a:cxn>
                  <a:cxn ang="0">
                    <a:pos x="858" y="5"/>
                  </a:cxn>
                  <a:cxn ang="0">
                    <a:pos x="873" y="30"/>
                  </a:cxn>
                  <a:cxn ang="0">
                    <a:pos x="886" y="55"/>
                  </a:cxn>
                  <a:cxn ang="0">
                    <a:pos x="886" y="51"/>
                  </a:cxn>
                  <a:cxn ang="0">
                    <a:pos x="886" y="45"/>
                  </a:cxn>
                  <a:cxn ang="0">
                    <a:pos x="29" y="75"/>
                  </a:cxn>
                  <a:cxn ang="0">
                    <a:pos x="21" y="96"/>
                  </a:cxn>
                  <a:cxn ang="0">
                    <a:pos x="12" y="117"/>
                  </a:cxn>
                  <a:cxn ang="0">
                    <a:pos x="6" y="140"/>
                  </a:cxn>
                  <a:cxn ang="0">
                    <a:pos x="0" y="161"/>
                  </a:cxn>
                  <a:cxn ang="0">
                    <a:pos x="0" y="164"/>
                  </a:cxn>
                  <a:cxn ang="0">
                    <a:pos x="0" y="168"/>
                  </a:cxn>
                  <a:cxn ang="0">
                    <a:pos x="0" y="172"/>
                  </a:cxn>
                  <a:cxn ang="0">
                    <a:pos x="2" y="174"/>
                  </a:cxn>
                  <a:cxn ang="0">
                    <a:pos x="8" y="149"/>
                  </a:cxn>
                  <a:cxn ang="0">
                    <a:pos x="15" y="125"/>
                  </a:cxn>
                  <a:cxn ang="0">
                    <a:pos x="23" y="102"/>
                  </a:cxn>
                  <a:cxn ang="0">
                    <a:pos x="32" y="79"/>
                  </a:cxn>
                  <a:cxn ang="0">
                    <a:pos x="30" y="77"/>
                  </a:cxn>
                  <a:cxn ang="0">
                    <a:pos x="29" y="75"/>
                  </a:cxn>
                </a:cxnLst>
                <a:rect l="0" t="0" r="r" b="b"/>
                <a:pathLst>
                  <a:path w="905" h="174">
                    <a:moveTo>
                      <a:pt x="901" y="75"/>
                    </a:moveTo>
                    <a:lnTo>
                      <a:pt x="899" y="68"/>
                    </a:lnTo>
                    <a:lnTo>
                      <a:pt x="896" y="62"/>
                    </a:lnTo>
                    <a:lnTo>
                      <a:pt x="896" y="66"/>
                    </a:lnTo>
                    <a:lnTo>
                      <a:pt x="894" y="70"/>
                    </a:lnTo>
                    <a:lnTo>
                      <a:pt x="899" y="81"/>
                    </a:lnTo>
                    <a:lnTo>
                      <a:pt x="905" y="94"/>
                    </a:lnTo>
                    <a:lnTo>
                      <a:pt x="903" y="85"/>
                    </a:lnTo>
                    <a:lnTo>
                      <a:pt x="901" y="75"/>
                    </a:lnTo>
                    <a:close/>
                    <a:moveTo>
                      <a:pt x="886" y="45"/>
                    </a:moveTo>
                    <a:lnTo>
                      <a:pt x="873" y="22"/>
                    </a:lnTo>
                    <a:lnTo>
                      <a:pt x="858" y="0"/>
                    </a:lnTo>
                    <a:lnTo>
                      <a:pt x="858" y="3"/>
                    </a:lnTo>
                    <a:lnTo>
                      <a:pt x="858" y="5"/>
                    </a:lnTo>
                    <a:lnTo>
                      <a:pt x="873" y="30"/>
                    </a:lnTo>
                    <a:lnTo>
                      <a:pt x="886" y="55"/>
                    </a:lnTo>
                    <a:lnTo>
                      <a:pt x="886" y="51"/>
                    </a:lnTo>
                    <a:lnTo>
                      <a:pt x="886" y="45"/>
                    </a:lnTo>
                    <a:close/>
                    <a:moveTo>
                      <a:pt x="29" y="75"/>
                    </a:moveTo>
                    <a:lnTo>
                      <a:pt x="21" y="96"/>
                    </a:lnTo>
                    <a:lnTo>
                      <a:pt x="12" y="117"/>
                    </a:lnTo>
                    <a:lnTo>
                      <a:pt x="6" y="140"/>
                    </a:lnTo>
                    <a:lnTo>
                      <a:pt x="0" y="161"/>
                    </a:lnTo>
                    <a:lnTo>
                      <a:pt x="0" y="164"/>
                    </a:lnTo>
                    <a:lnTo>
                      <a:pt x="0" y="168"/>
                    </a:lnTo>
                    <a:lnTo>
                      <a:pt x="0" y="172"/>
                    </a:lnTo>
                    <a:lnTo>
                      <a:pt x="2" y="174"/>
                    </a:lnTo>
                    <a:lnTo>
                      <a:pt x="8" y="149"/>
                    </a:lnTo>
                    <a:lnTo>
                      <a:pt x="15" y="125"/>
                    </a:lnTo>
                    <a:lnTo>
                      <a:pt x="23" y="102"/>
                    </a:lnTo>
                    <a:lnTo>
                      <a:pt x="32" y="79"/>
                    </a:lnTo>
                    <a:lnTo>
                      <a:pt x="30" y="77"/>
                    </a:lnTo>
                    <a:lnTo>
                      <a:pt x="29" y="75"/>
                    </a:lnTo>
                    <a:close/>
                  </a:path>
                </a:pathLst>
              </a:custGeom>
              <a:solidFill>
                <a:srgbClr val="A5A7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49" name="Freeform 549"/>
              <p:cNvSpPr>
                <a:spLocks noEditPoints="1"/>
              </p:cNvSpPr>
              <p:nvPr/>
            </p:nvSpPr>
            <p:spPr bwMode="auto">
              <a:xfrm>
                <a:off x="1374" y="1999"/>
                <a:ext cx="904" cy="175"/>
              </a:xfrm>
              <a:custGeom>
                <a:avLst/>
                <a:gdLst/>
                <a:ahLst/>
                <a:cxnLst>
                  <a:cxn ang="0">
                    <a:pos x="903" y="82"/>
                  </a:cxn>
                  <a:cxn ang="0">
                    <a:pos x="899" y="72"/>
                  </a:cxn>
                  <a:cxn ang="0">
                    <a:pos x="896" y="63"/>
                  </a:cxn>
                  <a:cxn ang="0">
                    <a:pos x="894" y="67"/>
                  </a:cxn>
                  <a:cxn ang="0">
                    <a:pos x="894" y="70"/>
                  </a:cxn>
                  <a:cxn ang="0">
                    <a:pos x="899" y="84"/>
                  </a:cxn>
                  <a:cxn ang="0">
                    <a:pos x="905" y="99"/>
                  </a:cxn>
                  <a:cxn ang="0">
                    <a:pos x="905" y="89"/>
                  </a:cxn>
                  <a:cxn ang="0">
                    <a:pos x="903" y="82"/>
                  </a:cxn>
                  <a:cxn ang="0">
                    <a:pos x="886" y="48"/>
                  </a:cxn>
                  <a:cxn ang="0">
                    <a:pos x="873" y="23"/>
                  </a:cxn>
                  <a:cxn ang="0">
                    <a:pos x="858" y="0"/>
                  </a:cxn>
                  <a:cxn ang="0">
                    <a:pos x="858" y="2"/>
                  </a:cxn>
                  <a:cxn ang="0">
                    <a:pos x="856" y="6"/>
                  </a:cxn>
                  <a:cxn ang="0">
                    <a:pos x="871" y="31"/>
                  </a:cxn>
                  <a:cxn ang="0">
                    <a:pos x="886" y="55"/>
                  </a:cxn>
                  <a:cxn ang="0">
                    <a:pos x="886" y="52"/>
                  </a:cxn>
                  <a:cxn ang="0">
                    <a:pos x="886" y="48"/>
                  </a:cxn>
                  <a:cxn ang="0">
                    <a:pos x="30" y="74"/>
                  </a:cxn>
                  <a:cxn ang="0">
                    <a:pos x="21" y="95"/>
                  </a:cxn>
                  <a:cxn ang="0">
                    <a:pos x="13" y="118"/>
                  </a:cxn>
                  <a:cxn ang="0">
                    <a:pos x="6" y="141"/>
                  </a:cxn>
                  <a:cxn ang="0">
                    <a:pos x="0" y="165"/>
                  </a:cxn>
                  <a:cxn ang="0">
                    <a:pos x="0" y="165"/>
                  </a:cxn>
                  <a:cxn ang="0">
                    <a:pos x="0" y="165"/>
                  </a:cxn>
                  <a:cxn ang="0">
                    <a:pos x="2" y="171"/>
                  </a:cxn>
                  <a:cxn ang="0">
                    <a:pos x="2" y="177"/>
                  </a:cxn>
                  <a:cxn ang="0">
                    <a:pos x="8" y="150"/>
                  </a:cxn>
                  <a:cxn ang="0">
                    <a:pos x="15" y="125"/>
                  </a:cxn>
                  <a:cxn ang="0">
                    <a:pos x="25" y="101"/>
                  </a:cxn>
                  <a:cxn ang="0">
                    <a:pos x="34" y="76"/>
                  </a:cxn>
                  <a:cxn ang="0">
                    <a:pos x="32" y="76"/>
                  </a:cxn>
                  <a:cxn ang="0">
                    <a:pos x="30" y="74"/>
                  </a:cxn>
                </a:cxnLst>
                <a:rect l="0" t="0" r="r" b="b"/>
                <a:pathLst>
                  <a:path w="905" h="177">
                    <a:moveTo>
                      <a:pt x="903" y="82"/>
                    </a:moveTo>
                    <a:lnTo>
                      <a:pt x="899" y="72"/>
                    </a:lnTo>
                    <a:lnTo>
                      <a:pt x="896" y="63"/>
                    </a:lnTo>
                    <a:lnTo>
                      <a:pt x="894" y="67"/>
                    </a:lnTo>
                    <a:lnTo>
                      <a:pt x="894" y="70"/>
                    </a:lnTo>
                    <a:lnTo>
                      <a:pt x="899" y="84"/>
                    </a:lnTo>
                    <a:lnTo>
                      <a:pt x="905" y="99"/>
                    </a:lnTo>
                    <a:lnTo>
                      <a:pt x="905" y="89"/>
                    </a:lnTo>
                    <a:lnTo>
                      <a:pt x="903" y="82"/>
                    </a:lnTo>
                    <a:close/>
                    <a:moveTo>
                      <a:pt x="886" y="48"/>
                    </a:moveTo>
                    <a:lnTo>
                      <a:pt x="873" y="23"/>
                    </a:lnTo>
                    <a:lnTo>
                      <a:pt x="858" y="0"/>
                    </a:lnTo>
                    <a:lnTo>
                      <a:pt x="858" y="2"/>
                    </a:lnTo>
                    <a:lnTo>
                      <a:pt x="856" y="6"/>
                    </a:lnTo>
                    <a:lnTo>
                      <a:pt x="871" y="31"/>
                    </a:lnTo>
                    <a:lnTo>
                      <a:pt x="886" y="55"/>
                    </a:lnTo>
                    <a:lnTo>
                      <a:pt x="886" y="52"/>
                    </a:lnTo>
                    <a:lnTo>
                      <a:pt x="886" y="48"/>
                    </a:lnTo>
                    <a:close/>
                    <a:moveTo>
                      <a:pt x="30" y="74"/>
                    </a:moveTo>
                    <a:lnTo>
                      <a:pt x="21" y="95"/>
                    </a:lnTo>
                    <a:lnTo>
                      <a:pt x="13" y="118"/>
                    </a:lnTo>
                    <a:lnTo>
                      <a:pt x="6" y="141"/>
                    </a:lnTo>
                    <a:lnTo>
                      <a:pt x="0" y="165"/>
                    </a:lnTo>
                    <a:lnTo>
                      <a:pt x="0" y="165"/>
                    </a:lnTo>
                    <a:lnTo>
                      <a:pt x="0" y="165"/>
                    </a:lnTo>
                    <a:lnTo>
                      <a:pt x="2" y="171"/>
                    </a:lnTo>
                    <a:lnTo>
                      <a:pt x="2" y="177"/>
                    </a:lnTo>
                    <a:lnTo>
                      <a:pt x="8" y="150"/>
                    </a:lnTo>
                    <a:lnTo>
                      <a:pt x="15" y="125"/>
                    </a:lnTo>
                    <a:lnTo>
                      <a:pt x="25" y="101"/>
                    </a:lnTo>
                    <a:lnTo>
                      <a:pt x="34" y="76"/>
                    </a:lnTo>
                    <a:lnTo>
                      <a:pt x="32" y="76"/>
                    </a:lnTo>
                    <a:lnTo>
                      <a:pt x="30" y="74"/>
                    </a:lnTo>
                    <a:close/>
                  </a:path>
                </a:pathLst>
              </a:custGeom>
              <a:solidFill>
                <a:srgbClr val="A6A7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50" name="Freeform 550"/>
              <p:cNvSpPr>
                <a:spLocks noEditPoints="1"/>
              </p:cNvSpPr>
              <p:nvPr/>
            </p:nvSpPr>
            <p:spPr bwMode="auto">
              <a:xfrm>
                <a:off x="1375" y="2001"/>
                <a:ext cx="935" cy="252"/>
              </a:xfrm>
              <a:custGeom>
                <a:avLst/>
                <a:gdLst/>
                <a:ahLst/>
                <a:cxnLst>
                  <a:cxn ang="0">
                    <a:pos x="903" y="89"/>
                  </a:cxn>
                  <a:cxn ang="0">
                    <a:pos x="897" y="76"/>
                  </a:cxn>
                  <a:cxn ang="0">
                    <a:pos x="892" y="65"/>
                  </a:cxn>
                  <a:cxn ang="0">
                    <a:pos x="892" y="68"/>
                  </a:cxn>
                  <a:cxn ang="0">
                    <a:pos x="890" y="72"/>
                  </a:cxn>
                  <a:cxn ang="0">
                    <a:pos x="897" y="87"/>
                  </a:cxn>
                  <a:cxn ang="0">
                    <a:pos x="903" y="105"/>
                  </a:cxn>
                  <a:cxn ang="0">
                    <a:pos x="903" y="97"/>
                  </a:cxn>
                  <a:cxn ang="0">
                    <a:pos x="903" y="89"/>
                  </a:cxn>
                  <a:cxn ang="0">
                    <a:pos x="884" y="50"/>
                  </a:cxn>
                  <a:cxn ang="0">
                    <a:pos x="871" y="25"/>
                  </a:cxn>
                  <a:cxn ang="0">
                    <a:pos x="856" y="0"/>
                  </a:cxn>
                  <a:cxn ang="0">
                    <a:pos x="854" y="4"/>
                  </a:cxn>
                  <a:cxn ang="0">
                    <a:pos x="854" y="6"/>
                  </a:cxn>
                  <a:cxn ang="0">
                    <a:pos x="869" y="32"/>
                  </a:cxn>
                  <a:cxn ang="0">
                    <a:pos x="884" y="57"/>
                  </a:cxn>
                  <a:cxn ang="0">
                    <a:pos x="884" y="53"/>
                  </a:cxn>
                  <a:cxn ang="0">
                    <a:pos x="884" y="50"/>
                  </a:cxn>
                  <a:cxn ang="0">
                    <a:pos x="30" y="74"/>
                  </a:cxn>
                  <a:cxn ang="0">
                    <a:pos x="21" y="97"/>
                  </a:cxn>
                  <a:cxn ang="0">
                    <a:pos x="13" y="120"/>
                  </a:cxn>
                  <a:cxn ang="0">
                    <a:pos x="6" y="144"/>
                  </a:cxn>
                  <a:cxn ang="0">
                    <a:pos x="0" y="169"/>
                  </a:cxn>
                  <a:cxn ang="0">
                    <a:pos x="0" y="175"/>
                  </a:cxn>
                  <a:cxn ang="0">
                    <a:pos x="2" y="182"/>
                  </a:cxn>
                  <a:cxn ang="0">
                    <a:pos x="8" y="154"/>
                  </a:cxn>
                  <a:cxn ang="0">
                    <a:pos x="15" y="127"/>
                  </a:cxn>
                  <a:cxn ang="0">
                    <a:pos x="25" y="101"/>
                  </a:cxn>
                  <a:cxn ang="0">
                    <a:pos x="34" y="76"/>
                  </a:cxn>
                  <a:cxn ang="0">
                    <a:pos x="32" y="74"/>
                  </a:cxn>
                  <a:cxn ang="0">
                    <a:pos x="30" y="74"/>
                  </a:cxn>
                  <a:cxn ang="0">
                    <a:pos x="933" y="251"/>
                  </a:cxn>
                  <a:cxn ang="0">
                    <a:pos x="935" y="251"/>
                  </a:cxn>
                  <a:cxn ang="0">
                    <a:pos x="935" y="251"/>
                  </a:cxn>
                  <a:cxn ang="0">
                    <a:pos x="935" y="251"/>
                  </a:cxn>
                  <a:cxn ang="0">
                    <a:pos x="933" y="252"/>
                  </a:cxn>
                  <a:cxn ang="0">
                    <a:pos x="933" y="251"/>
                  </a:cxn>
                  <a:cxn ang="0">
                    <a:pos x="933" y="251"/>
                  </a:cxn>
                </a:cxnLst>
                <a:rect l="0" t="0" r="r" b="b"/>
                <a:pathLst>
                  <a:path w="935" h="252">
                    <a:moveTo>
                      <a:pt x="903" y="89"/>
                    </a:moveTo>
                    <a:lnTo>
                      <a:pt x="897" y="76"/>
                    </a:lnTo>
                    <a:lnTo>
                      <a:pt x="892" y="65"/>
                    </a:lnTo>
                    <a:lnTo>
                      <a:pt x="892" y="68"/>
                    </a:lnTo>
                    <a:lnTo>
                      <a:pt x="890" y="72"/>
                    </a:lnTo>
                    <a:lnTo>
                      <a:pt x="897" y="87"/>
                    </a:lnTo>
                    <a:lnTo>
                      <a:pt x="903" y="105"/>
                    </a:lnTo>
                    <a:lnTo>
                      <a:pt x="903" y="97"/>
                    </a:lnTo>
                    <a:lnTo>
                      <a:pt x="903" y="89"/>
                    </a:lnTo>
                    <a:close/>
                    <a:moveTo>
                      <a:pt x="884" y="50"/>
                    </a:moveTo>
                    <a:lnTo>
                      <a:pt x="871" y="25"/>
                    </a:lnTo>
                    <a:lnTo>
                      <a:pt x="856" y="0"/>
                    </a:lnTo>
                    <a:lnTo>
                      <a:pt x="854" y="4"/>
                    </a:lnTo>
                    <a:lnTo>
                      <a:pt x="854" y="6"/>
                    </a:lnTo>
                    <a:lnTo>
                      <a:pt x="869" y="32"/>
                    </a:lnTo>
                    <a:lnTo>
                      <a:pt x="884" y="57"/>
                    </a:lnTo>
                    <a:lnTo>
                      <a:pt x="884" y="53"/>
                    </a:lnTo>
                    <a:lnTo>
                      <a:pt x="884" y="50"/>
                    </a:lnTo>
                    <a:close/>
                    <a:moveTo>
                      <a:pt x="30" y="74"/>
                    </a:moveTo>
                    <a:lnTo>
                      <a:pt x="21" y="97"/>
                    </a:lnTo>
                    <a:lnTo>
                      <a:pt x="13" y="120"/>
                    </a:lnTo>
                    <a:lnTo>
                      <a:pt x="6" y="144"/>
                    </a:lnTo>
                    <a:lnTo>
                      <a:pt x="0" y="169"/>
                    </a:lnTo>
                    <a:lnTo>
                      <a:pt x="0" y="175"/>
                    </a:lnTo>
                    <a:lnTo>
                      <a:pt x="2" y="182"/>
                    </a:lnTo>
                    <a:lnTo>
                      <a:pt x="8" y="154"/>
                    </a:lnTo>
                    <a:lnTo>
                      <a:pt x="15" y="127"/>
                    </a:lnTo>
                    <a:lnTo>
                      <a:pt x="25" y="101"/>
                    </a:lnTo>
                    <a:lnTo>
                      <a:pt x="34" y="76"/>
                    </a:lnTo>
                    <a:lnTo>
                      <a:pt x="32" y="74"/>
                    </a:lnTo>
                    <a:lnTo>
                      <a:pt x="30" y="74"/>
                    </a:lnTo>
                    <a:close/>
                    <a:moveTo>
                      <a:pt x="933" y="251"/>
                    </a:moveTo>
                    <a:lnTo>
                      <a:pt x="935" y="251"/>
                    </a:lnTo>
                    <a:lnTo>
                      <a:pt x="935" y="251"/>
                    </a:lnTo>
                    <a:lnTo>
                      <a:pt x="935" y="251"/>
                    </a:lnTo>
                    <a:lnTo>
                      <a:pt x="933" y="252"/>
                    </a:lnTo>
                    <a:lnTo>
                      <a:pt x="933" y="251"/>
                    </a:lnTo>
                    <a:lnTo>
                      <a:pt x="933" y="251"/>
                    </a:lnTo>
                    <a:close/>
                  </a:path>
                </a:pathLst>
              </a:custGeom>
              <a:solidFill>
                <a:srgbClr val="A6A8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51" name="Freeform 551"/>
              <p:cNvSpPr>
                <a:spLocks noEditPoints="1"/>
              </p:cNvSpPr>
              <p:nvPr/>
            </p:nvSpPr>
            <p:spPr bwMode="auto">
              <a:xfrm>
                <a:off x="1375" y="2005"/>
                <a:ext cx="935" cy="250"/>
              </a:xfrm>
              <a:custGeom>
                <a:avLst/>
                <a:gdLst/>
                <a:ahLst/>
                <a:cxnLst>
                  <a:cxn ang="0">
                    <a:pos x="903" y="93"/>
                  </a:cxn>
                  <a:cxn ang="0">
                    <a:pos x="897" y="78"/>
                  </a:cxn>
                  <a:cxn ang="0">
                    <a:pos x="892" y="64"/>
                  </a:cxn>
                  <a:cxn ang="0">
                    <a:pos x="890" y="66"/>
                  </a:cxn>
                  <a:cxn ang="0">
                    <a:pos x="890" y="70"/>
                  </a:cxn>
                  <a:cxn ang="0">
                    <a:pos x="897" y="89"/>
                  </a:cxn>
                  <a:cxn ang="0">
                    <a:pos x="903" y="106"/>
                  </a:cxn>
                  <a:cxn ang="0">
                    <a:pos x="903" y="99"/>
                  </a:cxn>
                  <a:cxn ang="0">
                    <a:pos x="903" y="93"/>
                  </a:cxn>
                  <a:cxn ang="0">
                    <a:pos x="884" y="49"/>
                  </a:cxn>
                  <a:cxn ang="0">
                    <a:pos x="869" y="25"/>
                  </a:cxn>
                  <a:cxn ang="0">
                    <a:pos x="854" y="0"/>
                  </a:cxn>
                  <a:cxn ang="0">
                    <a:pos x="854" y="2"/>
                  </a:cxn>
                  <a:cxn ang="0">
                    <a:pos x="852" y="6"/>
                  </a:cxn>
                  <a:cxn ang="0">
                    <a:pos x="869" y="32"/>
                  </a:cxn>
                  <a:cxn ang="0">
                    <a:pos x="884" y="59"/>
                  </a:cxn>
                  <a:cxn ang="0">
                    <a:pos x="884" y="53"/>
                  </a:cxn>
                  <a:cxn ang="0">
                    <a:pos x="884" y="49"/>
                  </a:cxn>
                  <a:cxn ang="0">
                    <a:pos x="32" y="70"/>
                  </a:cxn>
                  <a:cxn ang="0">
                    <a:pos x="23" y="95"/>
                  </a:cxn>
                  <a:cxn ang="0">
                    <a:pos x="13" y="119"/>
                  </a:cxn>
                  <a:cxn ang="0">
                    <a:pos x="6" y="144"/>
                  </a:cxn>
                  <a:cxn ang="0">
                    <a:pos x="0" y="171"/>
                  </a:cxn>
                  <a:cxn ang="0">
                    <a:pos x="2" y="178"/>
                  </a:cxn>
                  <a:cxn ang="0">
                    <a:pos x="2" y="184"/>
                  </a:cxn>
                  <a:cxn ang="0">
                    <a:pos x="8" y="155"/>
                  </a:cxn>
                  <a:cxn ang="0">
                    <a:pos x="17" y="127"/>
                  </a:cxn>
                  <a:cxn ang="0">
                    <a:pos x="25" y="101"/>
                  </a:cxn>
                  <a:cxn ang="0">
                    <a:pos x="36" y="74"/>
                  </a:cxn>
                  <a:cxn ang="0">
                    <a:pos x="34" y="72"/>
                  </a:cxn>
                  <a:cxn ang="0">
                    <a:pos x="32" y="70"/>
                  </a:cxn>
                  <a:cxn ang="0">
                    <a:pos x="931" y="245"/>
                  </a:cxn>
                  <a:cxn ang="0">
                    <a:pos x="933" y="247"/>
                  </a:cxn>
                  <a:cxn ang="0">
                    <a:pos x="935" y="247"/>
                  </a:cxn>
                  <a:cxn ang="0">
                    <a:pos x="933" y="248"/>
                  </a:cxn>
                  <a:cxn ang="0">
                    <a:pos x="931" y="250"/>
                  </a:cxn>
                  <a:cxn ang="0">
                    <a:pos x="931" y="247"/>
                  </a:cxn>
                  <a:cxn ang="0">
                    <a:pos x="931" y="245"/>
                  </a:cxn>
                </a:cxnLst>
                <a:rect l="0" t="0" r="r" b="b"/>
                <a:pathLst>
                  <a:path w="935" h="250">
                    <a:moveTo>
                      <a:pt x="903" y="93"/>
                    </a:moveTo>
                    <a:lnTo>
                      <a:pt x="897" y="78"/>
                    </a:lnTo>
                    <a:lnTo>
                      <a:pt x="892" y="64"/>
                    </a:lnTo>
                    <a:lnTo>
                      <a:pt x="890" y="66"/>
                    </a:lnTo>
                    <a:lnTo>
                      <a:pt x="890" y="70"/>
                    </a:lnTo>
                    <a:lnTo>
                      <a:pt x="897" y="89"/>
                    </a:lnTo>
                    <a:lnTo>
                      <a:pt x="903" y="106"/>
                    </a:lnTo>
                    <a:lnTo>
                      <a:pt x="903" y="99"/>
                    </a:lnTo>
                    <a:lnTo>
                      <a:pt x="903" y="93"/>
                    </a:lnTo>
                    <a:close/>
                    <a:moveTo>
                      <a:pt x="884" y="49"/>
                    </a:moveTo>
                    <a:lnTo>
                      <a:pt x="869" y="25"/>
                    </a:lnTo>
                    <a:lnTo>
                      <a:pt x="854" y="0"/>
                    </a:lnTo>
                    <a:lnTo>
                      <a:pt x="854" y="2"/>
                    </a:lnTo>
                    <a:lnTo>
                      <a:pt x="852" y="6"/>
                    </a:lnTo>
                    <a:lnTo>
                      <a:pt x="869" y="32"/>
                    </a:lnTo>
                    <a:lnTo>
                      <a:pt x="884" y="59"/>
                    </a:lnTo>
                    <a:lnTo>
                      <a:pt x="884" y="53"/>
                    </a:lnTo>
                    <a:lnTo>
                      <a:pt x="884" y="49"/>
                    </a:lnTo>
                    <a:close/>
                    <a:moveTo>
                      <a:pt x="32" y="70"/>
                    </a:moveTo>
                    <a:lnTo>
                      <a:pt x="23" y="95"/>
                    </a:lnTo>
                    <a:lnTo>
                      <a:pt x="13" y="119"/>
                    </a:lnTo>
                    <a:lnTo>
                      <a:pt x="6" y="144"/>
                    </a:lnTo>
                    <a:lnTo>
                      <a:pt x="0" y="171"/>
                    </a:lnTo>
                    <a:lnTo>
                      <a:pt x="2" y="178"/>
                    </a:lnTo>
                    <a:lnTo>
                      <a:pt x="2" y="184"/>
                    </a:lnTo>
                    <a:lnTo>
                      <a:pt x="8" y="155"/>
                    </a:lnTo>
                    <a:lnTo>
                      <a:pt x="17" y="127"/>
                    </a:lnTo>
                    <a:lnTo>
                      <a:pt x="25" y="101"/>
                    </a:lnTo>
                    <a:lnTo>
                      <a:pt x="36" y="74"/>
                    </a:lnTo>
                    <a:lnTo>
                      <a:pt x="34" y="72"/>
                    </a:lnTo>
                    <a:lnTo>
                      <a:pt x="32" y="70"/>
                    </a:lnTo>
                    <a:close/>
                    <a:moveTo>
                      <a:pt x="931" y="245"/>
                    </a:moveTo>
                    <a:lnTo>
                      <a:pt x="933" y="247"/>
                    </a:lnTo>
                    <a:lnTo>
                      <a:pt x="935" y="247"/>
                    </a:lnTo>
                    <a:lnTo>
                      <a:pt x="933" y="248"/>
                    </a:lnTo>
                    <a:lnTo>
                      <a:pt x="931" y="250"/>
                    </a:lnTo>
                    <a:lnTo>
                      <a:pt x="931" y="247"/>
                    </a:lnTo>
                    <a:lnTo>
                      <a:pt x="931" y="245"/>
                    </a:lnTo>
                    <a:close/>
                  </a:path>
                </a:pathLst>
              </a:custGeom>
              <a:solidFill>
                <a:srgbClr val="A6A8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52" name="Freeform 552"/>
              <p:cNvSpPr>
                <a:spLocks noEditPoints="1"/>
              </p:cNvSpPr>
              <p:nvPr/>
            </p:nvSpPr>
            <p:spPr bwMode="auto">
              <a:xfrm>
                <a:off x="1378" y="2007"/>
                <a:ext cx="931" cy="250"/>
              </a:xfrm>
              <a:custGeom>
                <a:avLst/>
                <a:gdLst/>
                <a:ahLst/>
                <a:cxnLst>
                  <a:cxn ang="0">
                    <a:pos x="931" y="246"/>
                  </a:cxn>
                  <a:cxn ang="0">
                    <a:pos x="931" y="245"/>
                  </a:cxn>
                  <a:cxn ang="0">
                    <a:pos x="931" y="245"/>
                  </a:cxn>
                  <a:cxn ang="0">
                    <a:pos x="929" y="243"/>
                  </a:cxn>
                  <a:cxn ang="0">
                    <a:pos x="928" y="243"/>
                  </a:cxn>
                  <a:cxn ang="0">
                    <a:pos x="928" y="246"/>
                  </a:cxn>
                  <a:cxn ang="0">
                    <a:pos x="928" y="250"/>
                  </a:cxn>
                  <a:cxn ang="0">
                    <a:pos x="929" y="248"/>
                  </a:cxn>
                  <a:cxn ang="0">
                    <a:pos x="931" y="246"/>
                  </a:cxn>
                  <a:cxn ang="0">
                    <a:pos x="901" y="99"/>
                  </a:cxn>
                  <a:cxn ang="0">
                    <a:pos x="895" y="81"/>
                  </a:cxn>
                  <a:cxn ang="0">
                    <a:pos x="888" y="66"/>
                  </a:cxn>
                  <a:cxn ang="0">
                    <a:pos x="888" y="68"/>
                  </a:cxn>
                  <a:cxn ang="0">
                    <a:pos x="886" y="72"/>
                  </a:cxn>
                  <a:cxn ang="0">
                    <a:pos x="893" y="91"/>
                  </a:cxn>
                  <a:cxn ang="0">
                    <a:pos x="901" y="110"/>
                  </a:cxn>
                  <a:cxn ang="0">
                    <a:pos x="901" y="104"/>
                  </a:cxn>
                  <a:cxn ang="0">
                    <a:pos x="901" y="99"/>
                  </a:cxn>
                  <a:cxn ang="0">
                    <a:pos x="882" y="51"/>
                  </a:cxn>
                  <a:cxn ang="0">
                    <a:pos x="867" y="26"/>
                  </a:cxn>
                  <a:cxn ang="0">
                    <a:pos x="852" y="0"/>
                  </a:cxn>
                  <a:cxn ang="0">
                    <a:pos x="850" y="4"/>
                  </a:cxn>
                  <a:cxn ang="0">
                    <a:pos x="850" y="8"/>
                  </a:cxn>
                  <a:cxn ang="0">
                    <a:pos x="867" y="34"/>
                  </a:cxn>
                  <a:cxn ang="0">
                    <a:pos x="880" y="61"/>
                  </a:cxn>
                  <a:cxn ang="0">
                    <a:pos x="882" y="57"/>
                  </a:cxn>
                  <a:cxn ang="0">
                    <a:pos x="882" y="51"/>
                  </a:cxn>
                  <a:cxn ang="0">
                    <a:pos x="32" y="70"/>
                  </a:cxn>
                  <a:cxn ang="0">
                    <a:pos x="23" y="95"/>
                  </a:cxn>
                  <a:cxn ang="0">
                    <a:pos x="13" y="121"/>
                  </a:cxn>
                  <a:cxn ang="0">
                    <a:pos x="6" y="148"/>
                  </a:cxn>
                  <a:cxn ang="0">
                    <a:pos x="0" y="176"/>
                  </a:cxn>
                  <a:cxn ang="0">
                    <a:pos x="0" y="182"/>
                  </a:cxn>
                  <a:cxn ang="0">
                    <a:pos x="2" y="188"/>
                  </a:cxn>
                  <a:cxn ang="0">
                    <a:pos x="8" y="159"/>
                  </a:cxn>
                  <a:cxn ang="0">
                    <a:pos x="15" y="129"/>
                  </a:cxn>
                  <a:cxn ang="0">
                    <a:pos x="25" y="100"/>
                  </a:cxn>
                  <a:cxn ang="0">
                    <a:pos x="36" y="74"/>
                  </a:cxn>
                  <a:cxn ang="0">
                    <a:pos x="34" y="72"/>
                  </a:cxn>
                  <a:cxn ang="0">
                    <a:pos x="32" y="70"/>
                  </a:cxn>
                </a:cxnLst>
                <a:rect l="0" t="0" r="r" b="b"/>
                <a:pathLst>
                  <a:path w="931" h="250">
                    <a:moveTo>
                      <a:pt x="931" y="246"/>
                    </a:moveTo>
                    <a:lnTo>
                      <a:pt x="931" y="245"/>
                    </a:lnTo>
                    <a:lnTo>
                      <a:pt x="931" y="245"/>
                    </a:lnTo>
                    <a:lnTo>
                      <a:pt x="929" y="243"/>
                    </a:lnTo>
                    <a:lnTo>
                      <a:pt x="928" y="243"/>
                    </a:lnTo>
                    <a:lnTo>
                      <a:pt x="928" y="246"/>
                    </a:lnTo>
                    <a:lnTo>
                      <a:pt x="928" y="250"/>
                    </a:lnTo>
                    <a:lnTo>
                      <a:pt x="929" y="248"/>
                    </a:lnTo>
                    <a:lnTo>
                      <a:pt x="931" y="246"/>
                    </a:lnTo>
                    <a:close/>
                    <a:moveTo>
                      <a:pt x="901" y="99"/>
                    </a:moveTo>
                    <a:lnTo>
                      <a:pt x="895" y="81"/>
                    </a:lnTo>
                    <a:lnTo>
                      <a:pt x="888" y="66"/>
                    </a:lnTo>
                    <a:lnTo>
                      <a:pt x="888" y="68"/>
                    </a:lnTo>
                    <a:lnTo>
                      <a:pt x="886" y="72"/>
                    </a:lnTo>
                    <a:lnTo>
                      <a:pt x="893" y="91"/>
                    </a:lnTo>
                    <a:lnTo>
                      <a:pt x="901" y="110"/>
                    </a:lnTo>
                    <a:lnTo>
                      <a:pt x="901" y="104"/>
                    </a:lnTo>
                    <a:lnTo>
                      <a:pt x="901" y="99"/>
                    </a:lnTo>
                    <a:close/>
                    <a:moveTo>
                      <a:pt x="882" y="51"/>
                    </a:moveTo>
                    <a:lnTo>
                      <a:pt x="867" y="26"/>
                    </a:lnTo>
                    <a:lnTo>
                      <a:pt x="852" y="0"/>
                    </a:lnTo>
                    <a:lnTo>
                      <a:pt x="850" y="4"/>
                    </a:lnTo>
                    <a:lnTo>
                      <a:pt x="850" y="8"/>
                    </a:lnTo>
                    <a:lnTo>
                      <a:pt x="867" y="34"/>
                    </a:lnTo>
                    <a:lnTo>
                      <a:pt x="880" y="61"/>
                    </a:lnTo>
                    <a:lnTo>
                      <a:pt x="882" y="57"/>
                    </a:lnTo>
                    <a:lnTo>
                      <a:pt x="882" y="51"/>
                    </a:lnTo>
                    <a:close/>
                    <a:moveTo>
                      <a:pt x="32" y="70"/>
                    </a:moveTo>
                    <a:lnTo>
                      <a:pt x="23" y="95"/>
                    </a:lnTo>
                    <a:lnTo>
                      <a:pt x="13" y="121"/>
                    </a:lnTo>
                    <a:lnTo>
                      <a:pt x="6" y="148"/>
                    </a:lnTo>
                    <a:lnTo>
                      <a:pt x="0" y="176"/>
                    </a:lnTo>
                    <a:lnTo>
                      <a:pt x="0" y="182"/>
                    </a:lnTo>
                    <a:lnTo>
                      <a:pt x="2" y="188"/>
                    </a:lnTo>
                    <a:lnTo>
                      <a:pt x="8" y="159"/>
                    </a:lnTo>
                    <a:lnTo>
                      <a:pt x="15" y="129"/>
                    </a:lnTo>
                    <a:lnTo>
                      <a:pt x="25" y="100"/>
                    </a:lnTo>
                    <a:lnTo>
                      <a:pt x="36" y="74"/>
                    </a:lnTo>
                    <a:lnTo>
                      <a:pt x="34" y="72"/>
                    </a:lnTo>
                    <a:lnTo>
                      <a:pt x="32" y="70"/>
                    </a:lnTo>
                    <a:close/>
                  </a:path>
                </a:pathLst>
              </a:custGeom>
              <a:solidFill>
                <a:srgbClr val="A7A8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53" name="Freeform 553"/>
              <p:cNvSpPr>
                <a:spLocks noEditPoints="1"/>
              </p:cNvSpPr>
              <p:nvPr/>
            </p:nvSpPr>
            <p:spPr bwMode="auto">
              <a:xfrm>
                <a:off x="1378" y="2013"/>
                <a:ext cx="927" cy="246"/>
              </a:xfrm>
              <a:custGeom>
                <a:avLst/>
                <a:gdLst/>
                <a:ahLst/>
                <a:cxnLst>
                  <a:cxn ang="0">
                    <a:pos x="929" y="244"/>
                  </a:cxn>
                  <a:cxn ang="0">
                    <a:pos x="929" y="241"/>
                  </a:cxn>
                  <a:cxn ang="0">
                    <a:pos x="929" y="239"/>
                  </a:cxn>
                  <a:cxn ang="0">
                    <a:pos x="928" y="239"/>
                  </a:cxn>
                  <a:cxn ang="0">
                    <a:pos x="926" y="239"/>
                  </a:cxn>
                  <a:cxn ang="0">
                    <a:pos x="926" y="242"/>
                  </a:cxn>
                  <a:cxn ang="0">
                    <a:pos x="926" y="246"/>
                  </a:cxn>
                  <a:cxn ang="0">
                    <a:pos x="928" y="246"/>
                  </a:cxn>
                  <a:cxn ang="0">
                    <a:pos x="929" y="244"/>
                  </a:cxn>
                  <a:cxn ang="0">
                    <a:pos x="901" y="100"/>
                  </a:cxn>
                  <a:cxn ang="0">
                    <a:pos x="895" y="83"/>
                  </a:cxn>
                  <a:cxn ang="0">
                    <a:pos x="888" y="64"/>
                  </a:cxn>
                  <a:cxn ang="0">
                    <a:pos x="886" y="68"/>
                  </a:cxn>
                  <a:cxn ang="0">
                    <a:pos x="886" y="72"/>
                  </a:cxn>
                  <a:cxn ang="0">
                    <a:pos x="893" y="93"/>
                  </a:cxn>
                  <a:cxn ang="0">
                    <a:pos x="901" y="113"/>
                  </a:cxn>
                  <a:cxn ang="0">
                    <a:pos x="901" y="106"/>
                  </a:cxn>
                  <a:cxn ang="0">
                    <a:pos x="901" y="100"/>
                  </a:cxn>
                  <a:cxn ang="0">
                    <a:pos x="882" y="53"/>
                  </a:cxn>
                  <a:cxn ang="0">
                    <a:pos x="867" y="26"/>
                  </a:cxn>
                  <a:cxn ang="0">
                    <a:pos x="850" y="0"/>
                  </a:cxn>
                  <a:cxn ang="0">
                    <a:pos x="850" y="4"/>
                  </a:cxn>
                  <a:cxn ang="0">
                    <a:pos x="850" y="5"/>
                  </a:cxn>
                  <a:cxn ang="0">
                    <a:pos x="865" y="32"/>
                  </a:cxn>
                  <a:cxn ang="0">
                    <a:pos x="880" y="60"/>
                  </a:cxn>
                  <a:cxn ang="0">
                    <a:pos x="880" y="57"/>
                  </a:cxn>
                  <a:cxn ang="0">
                    <a:pos x="882" y="53"/>
                  </a:cxn>
                  <a:cxn ang="0">
                    <a:pos x="34" y="68"/>
                  </a:cxn>
                  <a:cxn ang="0">
                    <a:pos x="23" y="95"/>
                  </a:cxn>
                  <a:cxn ang="0">
                    <a:pos x="15" y="121"/>
                  </a:cxn>
                  <a:cxn ang="0">
                    <a:pos x="6" y="149"/>
                  </a:cxn>
                  <a:cxn ang="0">
                    <a:pos x="0" y="178"/>
                  </a:cxn>
                  <a:cxn ang="0">
                    <a:pos x="2" y="184"/>
                  </a:cxn>
                  <a:cxn ang="0">
                    <a:pos x="4" y="191"/>
                  </a:cxn>
                  <a:cxn ang="0">
                    <a:pos x="9" y="159"/>
                  </a:cxn>
                  <a:cxn ang="0">
                    <a:pos x="17" y="129"/>
                  </a:cxn>
                  <a:cxn ang="0">
                    <a:pos x="26" y="100"/>
                  </a:cxn>
                  <a:cxn ang="0">
                    <a:pos x="38" y="72"/>
                  </a:cxn>
                  <a:cxn ang="0">
                    <a:pos x="36" y="70"/>
                  </a:cxn>
                  <a:cxn ang="0">
                    <a:pos x="34" y="68"/>
                  </a:cxn>
                </a:cxnLst>
                <a:rect l="0" t="0" r="r" b="b"/>
                <a:pathLst>
                  <a:path w="929" h="246">
                    <a:moveTo>
                      <a:pt x="929" y="244"/>
                    </a:moveTo>
                    <a:lnTo>
                      <a:pt x="929" y="241"/>
                    </a:lnTo>
                    <a:lnTo>
                      <a:pt x="929" y="239"/>
                    </a:lnTo>
                    <a:lnTo>
                      <a:pt x="928" y="239"/>
                    </a:lnTo>
                    <a:lnTo>
                      <a:pt x="926" y="239"/>
                    </a:lnTo>
                    <a:lnTo>
                      <a:pt x="926" y="242"/>
                    </a:lnTo>
                    <a:lnTo>
                      <a:pt x="926" y="246"/>
                    </a:lnTo>
                    <a:lnTo>
                      <a:pt x="928" y="246"/>
                    </a:lnTo>
                    <a:lnTo>
                      <a:pt x="929" y="244"/>
                    </a:lnTo>
                    <a:close/>
                    <a:moveTo>
                      <a:pt x="901" y="100"/>
                    </a:moveTo>
                    <a:lnTo>
                      <a:pt x="895" y="83"/>
                    </a:lnTo>
                    <a:lnTo>
                      <a:pt x="888" y="64"/>
                    </a:lnTo>
                    <a:lnTo>
                      <a:pt x="886" y="68"/>
                    </a:lnTo>
                    <a:lnTo>
                      <a:pt x="886" y="72"/>
                    </a:lnTo>
                    <a:lnTo>
                      <a:pt x="893" y="93"/>
                    </a:lnTo>
                    <a:lnTo>
                      <a:pt x="901" y="113"/>
                    </a:lnTo>
                    <a:lnTo>
                      <a:pt x="901" y="106"/>
                    </a:lnTo>
                    <a:lnTo>
                      <a:pt x="901" y="100"/>
                    </a:lnTo>
                    <a:close/>
                    <a:moveTo>
                      <a:pt x="882" y="53"/>
                    </a:moveTo>
                    <a:lnTo>
                      <a:pt x="867" y="26"/>
                    </a:lnTo>
                    <a:lnTo>
                      <a:pt x="850" y="0"/>
                    </a:lnTo>
                    <a:lnTo>
                      <a:pt x="850" y="4"/>
                    </a:lnTo>
                    <a:lnTo>
                      <a:pt x="850" y="5"/>
                    </a:lnTo>
                    <a:lnTo>
                      <a:pt x="865" y="32"/>
                    </a:lnTo>
                    <a:lnTo>
                      <a:pt x="880" y="60"/>
                    </a:lnTo>
                    <a:lnTo>
                      <a:pt x="880" y="57"/>
                    </a:lnTo>
                    <a:lnTo>
                      <a:pt x="882" y="53"/>
                    </a:lnTo>
                    <a:close/>
                    <a:moveTo>
                      <a:pt x="34" y="68"/>
                    </a:moveTo>
                    <a:lnTo>
                      <a:pt x="23" y="95"/>
                    </a:lnTo>
                    <a:lnTo>
                      <a:pt x="15" y="121"/>
                    </a:lnTo>
                    <a:lnTo>
                      <a:pt x="6" y="149"/>
                    </a:lnTo>
                    <a:lnTo>
                      <a:pt x="0" y="178"/>
                    </a:lnTo>
                    <a:lnTo>
                      <a:pt x="2" y="184"/>
                    </a:lnTo>
                    <a:lnTo>
                      <a:pt x="4" y="191"/>
                    </a:lnTo>
                    <a:lnTo>
                      <a:pt x="9" y="159"/>
                    </a:lnTo>
                    <a:lnTo>
                      <a:pt x="17" y="129"/>
                    </a:lnTo>
                    <a:lnTo>
                      <a:pt x="26" y="100"/>
                    </a:lnTo>
                    <a:lnTo>
                      <a:pt x="38" y="72"/>
                    </a:lnTo>
                    <a:lnTo>
                      <a:pt x="36" y="70"/>
                    </a:lnTo>
                    <a:lnTo>
                      <a:pt x="34" y="68"/>
                    </a:lnTo>
                    <a:close/>
                  </a:path>
                </a:pathLst>
              </a:custGeom>
              <a:solidFill>
                <a:srgbClr val="A7A8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54" name="Freeform 554"/>
              <p:cNvSpPr>
                <a:spLocks noEditPoints="1"/>
              </p:cNvSpPr>
              <p:nvPr/>
            </p:nvSpPr>
            <p:spPr bwMode="auto">
              <a:xfrm>
                <a:off x="1379" y="2015"/>
                <a:ext cx="926" cy="246"/>
              </a:xfrm>
              <a:custGeom>
                <a:avLst/>
                <a:gdLst/>
                <a:ahLst/>
                <a:cxnLst>
                  <a:cxn ang="0">
                    <a:pos x="926" y="242"/>
                  </a:cxn>
                  <a:cxn ang="0">
                    <a:pos x="926" y="238"/>
                  </a:cxn>
                  <a:cxn ang="0">
                    <a:pos x="926" y="235"/>
                  </a:cxn>
                  <a:cxn ang="0">
                    <a:pos x="924" y="235"/>
                  </a:cxn>
                  <a:cxn ang="0">
                    <a:pos x="920" y="235"/>
                  </a:cxn>
                  <a:cxn ang="0">
                    <a:pos x="922" y="240"/>
                  </a:cxn>
                  <a:cxn ang="0">
                    <a:pos x="922" y="244"/>
                  </a:cxn>
                  <a:cxn ang="0">
                    <a:pos x="924" y="242"/>
                  </a:cxn>
                  <a:cxn ang="0">
                    <a:pos x="926" y="242"/>
                  </a:cxn>
                  <a:cxn ang="0">
                    <a:pos x="899" y="102"/>
                  </a:cxn>
                  <a:cxn ang="0">
                    <a:pos x="891" y="83"/>
                  </a:cxn>
                  <a:cxn ang="0">
                    <a:pos x="884" y="64"/>
                  </a:cxn>
                  <a:cxn ang="0">
                    <a:pos x="884" y="68"/>
                  </a:cxn>
                  <a:cxn ang="0">
                    <a:pos x="882" y="72"/>
                  </a:cxn>
                  <a:cxn ang="0">
                    <a:pos x="891" y="92"/>
                  </a:cxn>
                  <a:cxn ang="0">
                    <a:pos x="899" y="115"/>
                  </a:cxn>
                  <a:cxn ang="0">
                    <a:pos x="899" y="109"/>
                  </a:cxn>
                  <a:cxn ang="0">
                    <a:pos x="899" y="102"/>
                  </a:cxn>
                  <a:cxn ang="0">
                    <a:pos x="878" y="53"/>
                  </a:cxn>
                  <a:cxn ang="0">
                    <a:pos x="865" y="26"/>
                  </a:cxn>
                  <a:cxn ang="0">
                    <a:pos x="848" y="0"/>
                  </a:cxn>
                  <a:cxn ang="0">
                    <a:pos x="848" y="1"/>
                  </a:cxn>
                  <a:cxn ang="0">
                    <a:pos x="846" y="5"/>
                  </a:cxn>
                  <a:cxn ang="0">
                    <a:pos x="863" y="32"/>
                  </a:cxn>
                  <a:cxn ang="0">
                    <a:pos x="878" y="62"/>
                  </a:cxn>
                  <a:cxn ang="0">
                    <a:pos x="878" y="56"/>
                  </a:cxn>
                  <a:cxn ang="0">
                    <a:pos x="878" y="53"/>
                  </a:cxn>
                  <a:cxn ang="0">
                    <a:pos x="34" y="66"/>
                  </a:cxn>
                  <a:cxn ang="0">
                    <a:pos x="23" y="92"/>
                  </a:cxn>
                  <a:cxn ang="0">
                    <a:pos x="13" y="121"/>
                  </a:cxn>
                  <a:cxn ang="0">
                    <a:pos x="6" y="151"/>
                  </a:cxn>
                  <a:cxn ang="0">
                    <a:pos x="0" y="180"/>
                  </a:cxn>
                  <a:cxn ang="0">
                    <a:pos x="2" y="187"/>
                  </a:cxn>
                  <a:cxn ang="0">
                    <a:pos x="2" y="193"/>
                  </a:cxn>
                  <a:cxn ang="0">
                    <a:pos x="7" y="161"/>
                  </a:cxn>
                  <a:cxn ang="0">
                    <a:pos x="15" y="130"/>
                  </a:cxn>
                  <a:cxn ang="0">
                    <a:pos x="26" y="98"/>
                  </a:cxn>
                  <a:cxn ang="0">
                    <a:pos x="38" y="70"/>
                  </a:cxn>
                  <a:cxn ang="0">
                    <a:pos x="36" y="68"/>
                  </a:cxn>
                  <a:cxn ang="0">
                    <a:pos x="34" y="66"/>
                  </a:cxn>
                </a:cxnLst>
                <a:rect l="0" t="0" r="r" b="b"/>
                <a:pathLst>
                  <a:path w="926" h="244">
                    <a:moveTo>
                      <a:pt x="926" y="242"/>
                    </a:moveTo>
                    <a:lnTo>
                      <a:pt x="926" y="238"/>
                    </a:lnTo>
                    <a:lnTo>
                      <a:pt x="926" y="235"/>
                    </a:lnTo>
                    <a:lnTo>
                      <a:pt x="924" y="235"/>
                    </a:lnTo>
                    <a:lnTo>
                      <a:pt x="920" y="235"/>
                    </a:lnTo>
                    <a:lnTo>
                      <a:pt x="922" y="240"/>
                    </a:lnTo>
                    <a:lnTo>
                      <a:pt x="922" y="244"/>
                    </a:lnTo>
                    <a:lnTo>
                      <a:pt x="924" y="242"/>
                    </a:lnTo>
                    <a:lnTo>
                      <a:pt x="926" y="242"/>
                    </a:lnTo>
                    <a:close/>
                    <a:moveTo>
                      <a:pt x="899" y="102"/>
                    </a:moveTo>
                    <a:lnTo>
                      <a:pt x="891" y="83"/>
                    </a:lnTo>
                    <a:lnTo>
                      <a:pt x="884" y="64"/>
                    </a:lnTo>
                    <a:lnTo>
                      <a:pt x="884" y="68"/>
                    </a:lnTo>
                    <a:lnTo>
                      <a:pt x="882" y="72"/>
                    </a:lnTo>
                    <a:lnTo>
                      <a:pt x="891" y="92"/>
                    </a:lnTo>
                    <a:lnTo>
                      <a:pt x="899" y="115"/>
                    </a:lnTo>
                    <a:lnTo>
                      <a:pt x="899" y="109"/>
                    </a:lnTo>
                    <a:lnTo>
                      <a:pt x="899" y="102"/>
                    </a:lnTo>
                    <a:close/>
                    <a:moveTo>
                      <a:pt x="878" y="53"/>
                    </a:moveTo>
                    <a:lnTo>
                      <a:pt x="865" y="26"/>
                    </a:lnTo>
                    <a:lnTo>
                      <a:pt x="848" y="0"/>
                    </a:lnTo>
                    <a:lnTo>
                      <a:pt x="848" y="1"/>
                    </a:lnTo>
                    <a:lnTo>
                      <a:pt x="846" y="5"/>
                    </a:lnTo>
                    <a:lnTo>
                      <a:pt x="863" y="32"/>
                    </a:lnTo>
                    <a:lnTo>
                      <a:pt x="878" y="62"/>
                    </a:lnTo>
                    <a:lnTo>
                      <a:pt x="878" y="56"/>
                    </a:lnTo>
                    <a:lnTo>
                      <a:pt x="878" y="53"/>
                    </a:lnTo>
                    <a:close/>
                    <a:moveTo>
                      <a:pt x="34" y="66"/>
                    </a:moveTo>
                    <a:lnTo>
                      <a:pt x="23" y="92"/>
                    </a:lnTo>
                    <a:lnTo>
                      <a:pt x="13" y="121"/>
                    </a:lnTo>
                    <a:lnTo>
                      <a:pt x="6" y="151"/>
                    </a:lnTo>
                    <a:lnTo>
                      <a:pt x="0" y="180"/>
                    </a:lnTo>
                    <a:lnTo>
                      <a:pt x="2" y="187"/>
                    </a:lnTo>
                    <a:lnTo>
                      <a:pt x="2" y="193"/>
                    </a:lnTo>
                    <a:lnTo>
                      <a:pt x="7" y="161"/>
                    </a:lnTo>
                    <a:lnTo>
                      <a:pt x="15" y="130"/>
                    </a:lnTo>
                    <a:lnTo>
                      <a:pt x="26" y="98"/>
                    </a:lnTo>
                    <a:lnTo>
                      <a:pt x="38" y="70"/>
                    </a:lnTo>
                    <a:lnTo>
                      <a:pt x="36" y="68"/>
                    </a:lnTo>
                    <a:lnTo>
                      <a:pt x="34" y="66"/>
                    </a:lnTo>
                    <a:close/>
                  </a:path>
                </a:pathLst>
              </a:custGeom>
              <a:solidFill>
                <a:srgbClr val="A7A9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55" name="Freeform 555"/>
              <p:cNvSpPr>
                <a:spLocks noEditPoints="1"/>
              </p:cNvSpPr>
              <p:nvPr/>
            </p:nvSpPr>
            <p:spPr bwMode="auto">
              <a:xfrm>
                <a:off x="1381" y="2016"/>
                <a:ext cx="922" cy="247"/>
              </a:xfrm>
              <a:custGeom>
                <a:avLst/>
                <a:gdLst/>
                <a:ahLst/>
                <a:cxnLst>
                  <a:cxn ang="0">
                    <a:pos x="922" y="241"/>
                  </a:cxn>
                  <a:cxn ang="0">
                    <a:pos x="922" y="237"/>
                  </a:cxn>
                  <a:cxn ang="0">
                    <a:pos x="922" y="234"/>
                  </a:cxn>
                  <a:cxn ang="0">
                    <a:pos x="918" y="234"/>
                  </a:cxn>
                  <a:cxn ang="0">
                    <a:pos x="916" y="234"/>
                  </a:cxn>
                  <a:cxn ang="0">
                    <a:pos x="916" y="239"/>
                  </a:cxn>
                  <a:cxn ang="0">
                    <a:pos x="916" y="245"/>
                  </a:cxn>
                  <a:cxn ang="0">
                    <a:pos x="920" y="243"/>
                  </a:cxn>
                  <a:cxn ang="0">
                    <a:pos x="922" y="241"/>
                  </a:cxn>
                  <a:cxn ang="0">
                    <a:pos x="897" y="108"/>
                  </a:cxn>
                  <a:cxn ang="0">
                    <a:pos x="889" y="88"/>
                  </a:cxn>
                  <a:cxn ang="0">
                    <a:pos x="882" y="67"/>
                  </a:cxn>
                  <a:cxn ang="0">
                    <a:pos x="880" y="71"/>
                  </a:cxn>
                  <a:cxn ang="0">
                    <a:pos x="878" y="72"/>
                  </a:cxn>
                  <a:cxn ang="0">
                    <a:pos x="888" y="95"/>
                  </a:cxn>
                  <a:cxn ang="0">
                    <a:pos x="897" y="120"/>
                  </a:cxn>
                  <a:cxn ang="0">
                    <a:pos x="897" y="114"/>
                  </a:cxn>
                  <a:cxn ang="0">
                    <a:pos x="897" y="108"/>
                  </a:cxn>
                  <a:cxn ang="0">
                    <a:pos x="876" y="55"/>
                  </a:cxn>
                  <a:cxn ang="0">
                    <a:pos x="861" y="27"/>
                  </a:cxn>
                  <a:cxn ang="0">
                    <a:pos x="846" y="0"/>
                  </a:cxn>
                  <a:cxn ang="0">
                    <a:pos x="844" y="4"/>
                  </a:cxn>
                  <a:cxn ang="0">
                    <a:pos x="844" y="6"/>
                  </a:cxn>
                  <a:cxn ang="0">
                    <a:pos x="851" y="21"/>
                  </a:cxn>
                  <a:cxn ang="0">
                    <a:pos x="861" y="35"/>
                  </a:cxn>
                  <a:cxn ang="0">
                    <a:pos x="869" y="50"/>
                  </a:cxn>
                  <a:cxn ang="0">
                    <a:pos x="876" y="65"/>
                  </a:cxn>
                  <a:cxn ang="0">
                    <a:pos x="876" y="61"/>
                  </a:cxn>
                  <a:cxn ang="0">
                    <a:pos x="876" y="55"/>
                  </a:cxn>
                  <a:cxn ang="0">
                    <a:pos x="34" y="67"/>
                  </a:cxn>
                  <a:cxn ang="0">
                    <a:pos x="22" y="95"/>
                  </a:cxn>
                  <a:cxn ang="0">
                    <a:pos x="13" y="124"/>
                  </a:cxn>
                  <a:cxn ang="0">
                    <a:pos x="5" y="154"/>
                  </a:cxn>
                  <a:cxn ang="0">
                    <a:pos x="0" y="186"/>
                  </a:cxn>
                  <a:cxn ang="0">
                    <a:pos x="0" y="192"/>
                  </a:cxn>
                  <a:cxn ang="0">
                    <a:pos x="2" y="199"/>
                  </a:cxn>
                  <a:cxn ang="0">
                    <a:pos x="7" y="165"/>
                  </a:cxn>
                  <a:cxn ang="0">
                    <a:pos x="15" y="133"/>
                  </a:cxn>
                  <a:cxn ang="0">
                    <a:pos x="24" y="101"/>
                  </a:cxn>
                  <a:cxn ang="0">
                    <a:pos x="38" y="69"/>
                  </a:cxn>
                  <a:cxn ang="0">
                    <a:pos x="36" y="69"/>
                  </a:cxn>
                  <a:cxn ang="0">
                    <a:pos x="34" y="67"/>
                  </a:cxn>
                </a:cxnLst>
                <a:rect l="0" t="0" r="r" b="b"/>
                <a:pathLst>
                  <a:path w="922" h="245">
                    <a:moveTo>
                      <a:pt x="922" y="241"/>
                    </a:moveTo>
                    <a:lnTo>
                      <a:pt x="922" y="237"/>
                    </a:lnTo>
                    <a:lnTo>
                      <a:pt x="922" y="234"/>
                    </a:lnTo>
                    <a:lnTo>
                      <a:pt x="918" y="234"/>
                    </a:lnTo>
                    <a:lnTo>
                      <a:pt x="916" y="234"/>
                    </a:lnTo>
                    <a:lnTo>
                      <a:pt x="916" y="239"/>
                    </a:lnTo>
                    <a:lnTo>
                      <a:pt x="916" y="245"/>
                    </a:lnTo>
                    <a:lnTo>
                      <a:pt x="920" y="243"/>
                    </a:lnTo>
                    <a:lnTo>
                      <a:pt x="922" y="241"/>
                    </a:lnTo>
                    <a:close/>
                    <a:moveTo>
                      <a:pt x="897" y="108"/>
                    </a:moveTo>
                    <a:lnTo>
                      <a:pt x="889" y="88"/>
                    </a:lnTo>
                    <a:lnTo>
                      <a:pt x="882" y="67"/>
                    </a:lnTo>
                    <a:lnTo>
                      <a:pt x="880" y="71"/>
                    </a:lnTo>
                    <a:lnTo>
                      <a:pt x="878" y="72"/>
                    </a:lnTo>
                    <a:lnTo>
                      <a:pt x="888" y="95"/>
                    </a:lnTo>
                    <a:lnTo>
                      <a:pt x="897" y="120"/>
                    </a:lnTo>
                    <a:lnTo>
                      <a:pt x="897" y="114"/>
                    </a:lnTo>
                    <a:lnTo>
                      <a:pt x="897" y="108"/>
                    </a:lnTo>
                    <a:close/>
                    <a:moveTo>
                      <a:pt x="876" y="55"/>
                    </a:moveTo>
                    <a:lnTo>
                      <a:pt x="861" y="27"/>
                    </a:lnTo>
                    <a:lnTo>
                      <a:pt x="846" y="0"/>
                    </a:lnTo>
                    <a:lnTo>
                      <a:pt x="844" y="4"/>
                    </a:lnTo>
                    <a:lnTo>
                      <a:pt x="844" y="6"/>
                    </a:lnTo>
                    <a:lnTo>
                      <a:pt x="851" y="21"/>
                    </a:lnTo>
                    <a:lnTo>
                      <a:pt x="861" y="35"/>
                    </a:lnTo>
                    <a:lnTo>
                      <a:pt x="869" y="50"/>
                    </a:lnTo>
                    <a:lnTo>
                      <a:pt x="876" y="65"/>
                    </a:lnTo>
                    <a:lnTo>
                      <a:pt x="876" y="61"/>
                    </a:lnTo>
                    <a:lnTo>
                      <a:pt x="876" y="55"/>
                    </a:lnTo>
                    <a:close/>
                    <a:moveTo>
                      <a:pt x="34" y="67"/>
                    </a:moveTo>
                    <a:lnTo>
                      <a:pt x="22" y="95"/>
                    </a:lnTo>
                    <a:lnTo>
                      <a:pt x="13" y="124"/>
                    </a:lnTo>
                    <a:lnTo>
                      <a:pt x="5" y="154"/>
                    </a:lnTo>
                    <a:lnTo>
                      <a:pt x="0" y="186"/>
                    </a:lnTo>
                    <a:lnTo>
                      <a:pt x="0" y="192"/>
                    </a:lnTo>
                    <a:lnTo>
                      <a:pt x="2" y="199"/>
                    </a:lnTo>
                    <a:lnTo>
                      <a:pt x="7" y="165"/>
                    </a:lnTo>
                    <a:lnTo>
                      <a:pt x="15" y="133"/>
                    </a:lnTo>
                    <a:lnTo>
                      <a:pt x="24" y="101"/>
                    </a:lnTo>
                    <a:lnTo>
                      <a:pt x="38" y="69"/>
                    </a:lnTo>
                    <a:lnTo>
                      <a:pt x="36" y="69"/>
                    </a:lnTo>
                    <a:lnTo>
                      <a:pt x="34" y="67"/>
                    </a:lnTo>
                    <a:close/>
                  </a:path>
                </a:pathLst>
              </a:custGeom>
              <a:solidFill>
                <a:srgbClr val="A8A9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56" name="Freeform 556"/>
              <p:cNvSpPr>
                <a:spLocks noEditPoints="1"/>
              </p:cNvSpPr>
              <p:nvPr/>
            </p:nvSpPr>
            <p:spPr bwMode="auto">
              <a:xfrm>
                <a:off x="1381" y="2020"/>
                <a:ext cx="919" cy="245"/>
              </a:xfrm>
              <a:custGeom>
                <a:avLst/>
                <a:gdLst/>
                <a:ahLst/>
                <a:cxnLst>
                  <a:cxn ang="0">
                    <a:pos x="920" y="239"/>
                  </a:cxn>
                  <a:cxn ang="0">
                    <a:pos x="920" y="235"/>
                  </a:cxn>
                  <a:cxn ang="0">
                    <a:pos x="918" y="230"/>
                  </a:cxn>
                  <a:cxn ang="0">
                    <a:pos x="916" y="230"/>
                  </a:cxn>
                  <a:cxn ang="0">
                    <a:pos x="914" y="230"/>
                  </a:cxn>
                  <a:cxn ang="0">
                    <a:pos x="914" y="237"/>
                  </a:cxn>
                  <a:cxn ang="0">
                    <a:pos x="914" y="243"/>
                  </a:cxn>
                  <a:cxn ang="0">
                    <a:pos x="916" y="241"/>
                  </a:cxn>
                  <a:cxn ang="0">
                    <a:pos x="920" y="239"/>
                  </a:cxn>
                  <a:cxn ang="0">
                    <a:pos x="897" y="110"/>
                  </a:cxn>
                  <a:cxn ang="0">
                    <a:pos x="889" y="87"/>
                  </a:cxn>
                  <a:cxn ang="0">
                    <a:pos x="880" y="67"/>
                  </a:cxn>
                  <a:cxn ang="0">
                    <a:pos x="878" y="68"/>
                  </a:cxn>
                  <a:cxn ang="0">
                    <a:pos x="878" y="72"/>
                  </a:cxn>
                  <a:cxn ang="0">
                    <a:pos x="888" y="97"/>
                  </a:cxn>
                  <a:cxn ang="0">
                    <a:pos x="895" y="122"/>
                  </a:cxn>
                  <a:cxn ang="0">
                    <a:pos x="897" y="116"/>
                  </a:cxn>
                  <a:cxn ang="0">
                    <a:pos x="897" y="110"/>
                  </a:cxn>
                  <a:cxn ang="0">
                    <a:pos x="876" y="57"/>
                  </a:cxn>
                  <a:cxn ang="0">
                    <a:pos x="861" y="27"/>
                  </a:cxn>
                  <a:cxn ang="0">
                    <a:pos x="844" y="0"/>
                  </a:cxn>
                  <a:cxn ang="0">
                    <a:pos x="844" y="2"/>
                  </a:cxn>
                  <a:cxn ang="0">
                    <a:pos x="842" y="6"/>
                  </a:cxn>
                  <a:cxn ang="0">
                    <a:pos x="851" y="19"/>
                  </a:cxn>
                  <a:cxn ang="0">
                    <a:pos x="859" y="34"/>
                  </a:cxn>
                  <a:cxn ang="0">
                    <a:pos x="867" y="49"/>
                  </a:cxn>
                  <a:cxn ang="0">
                    <a:pos x="874" y="65"/>
                  </a:cxn>
                  <a:cxn ang="0">
                    <a:pos x="876" y="61"/>
                  </a:cxn>
                  <a:cxn ang="0">
                    <a:pos x="876" y="57"/>
                  </a:cxn>
                  <a:cxn ang="0">
                    <a:pos x="36" y="65"/>
                  </a:cxn>
                  <a:cxn ang="0">
                    <a:pos x="24" y="93"/>
                  </a:cxn>
                  <a:cxn ang="0">
                    <a:pos x="13" y="125"/>
                  </a:cxn>
                  <a:cxn ang="0">
                    <a:pos x="5" y="156"/>
                  </a:cxn>
                  <a:cxn ang="0">
                    <a:pos x="0" y="188"/>
                  </a:cxn>
                  <a:cxn ang="0">
                    <a:pos x="2" y="195"/>
                  </a:cxn>
                  <a:cxn ang="0">
                    <a:pos x="4" y="201"/>
                  </a:cxn>
                  <a:cxn ang="0">
                    <a:pos x="9" y="167"/>
                  </a:cxn>
                  <a:cxn ang="0">
                    <a:pos x="17" y="133"/>
                  </a:cxn>
                  <a:cxn ang="0">
                    <a:pos x="26" y="99"/>
                  </a:cxn>
                  <a:cxn ang="0">
                    <a:pos x="40" y="67"/>
                  </a:cxn>
                  <a:cxn ang="0">
                    <a:pos x="38" y="65"/>
                  </a:cxn>
                  <a:cxn ang="0">
                    <a:pos x="36" y="65"/>
                  </a:cxn>
                </a:cxnLst>
                <a:rect l="0" t="0" r="r" b="b"/>
                <a:pathLst>
                  <a:path w="920" h="243">
                    <a:moveTo>
                      <a:pt x="920" y="239"/>
                    </a:moveTo>
                    <a:lnTo>
                      <a:pt x="920" y="235"/>
                    </a:lnTo>
                    <a:lnTo>
                      <a:pt x="918" y="230"/>
                    </a:lnTo>
                    <a:lnTo>
                      <a:pt x="916" y="230"/>
                    </a:lnTo>
                    <a:lnTo>
                      <a:pt x="914" y="230"/>
                    </a:lnTo>
                    <a:lnTo>
                      <a:pt x="914" y="237"/>
                    </a:lnTo>
                    <a:lnTo>
                      <a:pt x="914" y="243"/>
                    </a:lnTo>
                    <a:lnTo>
                      <a:pt x="916" y="241"/>
                    </a:lnTo>
                    <a:lnTo>
                      <a:pt x="920" y="239"/>
                    </a:lnTo>
                    <a:close/>
                    <a:moveTo>
                      <a:pt x="897" y="110"/>
                    </a:moveTo>
                    <a:lnTo>
                      <a:pt x="889" y="87"/>
                    </a:lnTo>
                    <a:lnTo>
                      <a:pt x="880" y="67"/>
                    </a:lnTo>
                    <a:lnTo>
                      <a:pt x="878" y="68"/>
                    </a:lnTo>
                    <a:lnTo>
                      <a:pt x="878" y="72"/>
                    </a:lnTo>
                    <a:lnTo>
                      <a:pt x="888" y="97"/>
                    </a:lnTo>
                    <a:lnTo>
                      <a:pt x="895" y="122"/>
                    </a:lnTo>
                    <a:lnTo>
                      <a:pt x="897" y="116"/>
                    </a:lnTo>
                    <a:lnTo>
                      <a:pt x="897" y="110"/>
                    </a:lnTo>
                    <a:close/>
                    <a:moveTo>
                      <a:pt x="876" y="57"/>
                    </a:moveTo>
                    <a:lnTo>
                      <a:pt x="861" y="27"/>
                    </a:lnTo>
                    <a:lnTo>
                      <a:pt x="844" y="0"/>
                    </a:lnTo>
                    <a:lnTo>
                      <a:pt x="844" y="2"/>
                    </a:lnTo>
                    <a:lnTo>
                      <a:pt x="842" y="6"/>
                    </a:lnTo>
                    <a:lnTo>
                      <a:pt x="851" y="19"/>
                    </a:lnTo>
                    <a:lnTo>
                      <a:pt x="859" y="34"/>
                    </a:lnTo>
                    <a:lnTo>
                      <a:pt x="867" y="49"/>
                    </a:lnTo>
                    <a:lnTo>
                      <a:pt x="874" y="65"/>
                    </a:lnTo>
                    <a:lnTo>
                      <a:pt x="876" y="61"/>
                    </a:lnTo>
                    <a:lnTo>
                      <a:pt x="876" y="57"/>
                    </a:lnTo>
                    <a:close/>
                    <a:moveTo>
                      <a:pt x="36" y="65"/>
                    </a:moveTo>
                    <a:lnTo>
                      <a:pt x="24" y="93"/>
                    </a:lnTo>
                    <a:lnTo>
                      <a:pt x="13" y="125"/>
                    </a:lnTo>
                    <a:lnTo>
                      <a:pt x="5" y="156"/>
                    </a:lnTo>
                    <a:lnTo>
                      <a:pt x="0" y="188"/>
                    </a:lnTo>
                    <a:lnTo>
                      <a:pt x="2" y="195"/>
                    </a:lnTo>
                    <a:lnTo>
                      <a:pt x="4" y="201"/>
                    </a:lnTo>
                    <a:lnTo>
                      <a:pt x="9" y="167"/>
                    </a:lnTo>
                    <a:lnTo>
                      <a:pt x="17" y="133"/>
                    </a:lnTo>
                    <a:lnTo>
                      <a:pt x="26" y="99"/>
                    </a:lnTo>
                    <a:lnTo>
                      <a:pt x="40" y="67"/>
                    </a:lnTo>
                    <a:lnTo>
                      <a:pt x="38" y="65"/>
                    </a:lnTo>
                    <a:lnTo>
                      <a:pt x="36" y="65"/>
                    </a:lnTo>
                    <a:close/>
                  </a:path>
                </a:pathLst>
              </a:custGeom>
              <a:solidFill>
                <a:srgbClr val="A8A9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57" name="Freeform 557"/>
              <p:cNvSpPr>
                <a:spLocks noEditPoints="1"/>
              </p:cNvSpPr>
              <p:nvPr/>
            </p:nvSpPr>
            <p:spPr bwMode="auto">
              <a:xfrm>
                <a:off x="1383" y="2022"/>
                <a:ext cx="914" cy="245"/>
              </a:xfrm>
              <a:custGeom>
                <a:avLst/>
                <a:gdLst/>
                <a:ahLst/>
                <a:cxnLst>
                  <a:cxn ang="0">
                    <a:pos x="914" y="239"/>
                  </a:cxn>
                  <a:cxn ang="0">
                    <a:pos x="914" y="233"/>
                  </a:cxn>
                  <a:cxn ang="0">
                    <a:pos x="914" y="228"/>
                  </a:cxn>
                  <a:cxn ang="0">
                    <a:pos x="912" y="228"/>
                  </a:cxn>
                  <a:cxn ang="0">
                    <a:pos x="910" y="230"/>
                  </a:cxn>
                  <a:cxn ang="0">
                    <a:pos x="910" y="235"/>
                  </a:cxn>
                  <a:cxn ang="0">
                    <a:pos x="910" y="243"/>
                  </a:cxn>
                  <a:cxn ang="0">
                    <a:pos x="912" y="241"/>
                  </a:cxn>
                  <a:cxn ang="0">
                    <a:pos x="914" y="239"/>
                  </a:cxn>
                  <a:cxn ang="0">
                    <a:pos x="895" y="114"/>
                  </a:cxn>
                  <a:cxn ang="0">
                    <a:pos x="886" y="89"/>
                  </a:cxn>
                  <a:cxn ang="0">
                    <a:pos x="876" y="66"/>
                  </a:cxn>
                  <a:cxn ang="0">
                    <a:pos x="876" y="70"/>
                  </a:cxn>
                  <a:cxn ang="0">
                    <a:pos x="874" y="74"/>
                  </a:cxn>
                  <a:cxn ang="0">
                    <a:pos x="884" y="99"/>
                  </a:cxn>
                  <a:cxn ang="0">
                    <a:pos x="893" y="125"/>
                  </a:cxn>
                  <a:cxn ang="0">
                    <a:pos x="893" y="120"/>
                  </a:cxn>
                  <a:cxn ang="0">
                    <a:pos x="895" y="114"/>
                  </a:cxn>
                  <a:cxn ang="0">
                    <a:pos x="874" y="59"/>
                  </a:cxn>
                  <a:cxn ang="0">
                    <a:pos x="867" y="44"/>
                  </a:cxn>
                  <a:cxn ang="0">
                    <a:pos x="859" y="29"/>
                  </a:cxn>
                  <a:cxn ang="0">
                    <a:pos x="849" y="15"/>
                  </a:cxn>
                  <a:cxn ang="0">
                    <a:pos x="842" y="0"/>
                  </a:cxn>
                  <a:cxn ang="0">
                    <a:pos x="840" y="4"/>
                  </a:cxn>
                  <a:cxn ang="0">
                    <a:pos x="840" y="6"/>
                  </a:cxn>
                  <a:cxn ang="0">
                    <a:pos x="848" y="21"/>
                  </a:cxn>
                  <a:cxn ang="0">
                    <a:pos x="857" y="36"/>
                  </a:cxn>
                  <a:cxn ang="0">
                    <a:pos x="865" y="51"/>
                  </a:cxn>
                  <a:cxn ang="0">
                    <a:pos x="872" y="66"/>
                  </a:cxn>
                  <a:cxn ang="0">
                    <a:pos x="872" y="63"/>
                  </a:cxn>
                  <a:cxn ang="0">
                    <a:pos x="874" y="59"/>
                  </a:cxn>
                  <a:cxn ang="0">
                    <a:pos x="36" y="63"/>
                  </a:cxn>
                  <a:cxn ang="0">
                    <a:pos x="22" y="95"/>
                  </a:cxn>
                  <a:cxn ang="0">
                    <a:pos x="13" y="127"/>
                  </a:cxn>
                  <a:cxn ang="0">
                    <a:pos x="5" y="159"/>
                  </a:cxn>
                  <a:cxn ang="0">
                    <a:pos x="0" y="193"/>
                  </a:cxn>
                  <a:cxn ang="0">
                    <a:pos x="2" y="199"/>
                  </a:cxn>
                  <a:cxn ang="0">
                    <a:pos x="3" y="207"/>
                  </a:cxn>
                  <a:cxn ang="0">
                    <a:pos x="7" y="171"/>
                  </a:cxn>
                  <a:cxn ang="0">
                    <a:pos x="15" y="135"/>
                  </a:cxn>
                  <a:cxn ang="0">
                    <a:pos x="26" y="101"/>
                  </a:cxn>
                  <a:cxn ang="0">
                    <a:pos x="39" y="66"/>
                  </a:cxn>
                  <a:cxn ang="0">
                    <a:pos x="39" y="66"/>
                  </a:cxn>
                  <a:cxn ang="0">
                    <a:pos x="38" y="66"/>
                  </a:cxn>
                  <a:cxn ang="0">
                    <a:pos x="38" y="65"/>
                  </a:cxn>
                  <a:cxn ang="0">
                    <a:pos x="36" y="63"/>
                  </a:cxn>
                </a:cxnLst>
                <a:rect l="0" t="0" r="r" b="b"/>
                <a:pathLst>
                  <a:path w="914" h="243">
                    <a:moveTo>
                      <a:pt x="914" y="239"/>
                    </a:moveTo>
                    <a:lnTo>
                      <a:pt x="914" y="233"/>
                    </a:lnTo>
                    <a:lnTo>
                      <a:pt x="914" y="228"/>
                    </a:lnTo>
                    <a:lnTo>
                      <a:pt x="912" y="228"/>
                    </a:lnTo>
                    <a:lnTo>
                      <a:pt x="910" y="230"/>
                    </a:lnTo>
                    <a:lnTo>
                      <a:pt x="910" y="235"/>
                    </a:lnTo>
                    <a:lnTo>
                      <a:pt x="910" y="243"/>
                    </a:lnTo>
                    <a:lnTo>
                      <a:pt x="912" y="241"/>
                    </a:lnTo>
                    <a:lnTo>
                      <a:pt x="914" y="239"/>
                    </a:lnTo>
                    <a:close/>
                    <a:moveTo>
                      <a:pt x="895" y="114"/>
                    </a:moveTo>
                    <a:lnTo>
                      <a:pt x="886" y="89"/>
                    </a:lnTo>
                    <a:lnTo>
                      <a:pt x="876" y="66"/>
                    </a:lnTo>
                    <a:lnTo>
                      <a:pt x="876" y="70"/>
                    </a:lnTo>
                    <a:lnTo>
                      <a:pt x="874" y="74"/>
                    </a:lnTo>
                    <a:lnTo>
                      <a:pt x="884" y="99"/>
                    </a:lnTo>
                    <a:lnTo>
                      <a:pt x="893" y="125"/>
                    </a:lnTo>
                    <a:lnTo>
                      <a:pt x="893" y="120"/>
                    </a:lnTo>
                    <a:lnTo>
                      <a:pt x="895" y="114"/>
                    </a:lnTo>
                    <a:close/>
                    <a:moveTo>
                      <a:pt x="874" y="59"/>
                    </a:moveTo>
                    <a:lnTo>
                      <a:pt x="867" y="44"/>
                    </a:lnTo>
                    <a:lnTo>
                      <a:pt x="859" y="29"/>
                    </a:lnTo>
                    <a:lnTo>
                      <a:pt x="849" y="15"/>
                    </a:lnTo>
                    <a:lnTo>
                      <a:pt x="842" y="0"/>
                    </a:lnTo>
                    <a:lnTo>
                      <a:pt x="840" y="4"/>
                    </a:lnTo>
                    <a:lnTo>
                      <a:pt x="840" y="6"/>
                    </a:lnTo>
                    <a:lnTo>
                      <a:pt x="848" y="21"/>
                    </a:lnTo>
                    <a:lnTo>
                      <a:pt x="857" y="36"/>
                    </a:lnTo>
                    <a:lnTo>
                      <a:pt x="865" y="51"/>
                    </a:lnTo>
                    <a:lnTo>
                      <a:pt x="872" y="66"/>
                    </a:lnTo>
                    <a:lnTo>
                      <a:pt x="872" y="63"/>
                    </a:lnTo>
                    <a:lnTo>
                      <a:pt x="874" y="59"/>
                    </a:lnTo>
                    <a:close/>
                    <a:moveTo>
                      <a:pt x="36" y="63"/>
                    </a:moveTo>
                    <a:lnTo>
                      <a:pt x="22" y="95"/>
                    </a:lnTo>
                    <a:lnTo>
                      <a:pt x="13" y="127"/>
                    </a:lnTo>
                    <a:lnTo>
                      <a:pt x="5" y="159"/>
                    </a:lnTo>
                    <a:lnTo>
                      <a:pt x="0" y="193"/>
                    </a:lnTo>
                    <a:lnTo>
                      <a:pt x="2" y="199"/>
                    </a:lnTo>
                    <a:lnTo>
                      <a:pt x="3" y="207"/>
                    </a:lnTo>
                    <a:lnTo>
                      <a:pt x="7" y="171"/>
                    </a:lnTo>
                    <a:lnTo>
                      <a:pt x="15" y="135"/>
                    </a:lnTo>
                    <a:lnTo>
                      <a:pt x="26" y="101"/>
                    </a:lnTo>
                    <a:lnTo>
                      <a:pt x="39" y="66"/>
                    </a:lnTo>
                    <a:lnTo>
                      <a:pt x="39" y="66"/>
                    </a:lnTo>
                    <a:lnTo>
                      <a:pt x="38" y="66"/>
                    </a:lnTo>
                    <a:lnTo>
                      <a:pt x="38" y="65"/>
                    </a:lnTo>
                    <a:lnTo>
                      <a:pt x="36" y="63"/>
                    </a:lnTo>
                    <a:close/>
                  </a:path>
                </a:pathLst>
              </a:custGeom>
              <a:solidFill>
                <a:srgbClr val="A8A9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58" name="Freeform 558"/>
              <p:cNvSpPr>
                <a:spLocks noEditPoints="1"/>
              </p:cNvSpPr>
              <p:nvPr/>
            </p:nvSpPr>
            <p:spPr bwMode="auto">
              <a:xfrm>
                <a:off x="1385" y="2026"/>
                <a:ext cx="910" cy="241"/>
              </a:xfrm>
              <a:custGeom>
                <a:avLst/>
                <a:gdLst/>
                <a:ahLst/>
                <a:cxnLst>
                  <a:cxn ang="0">
                    <a:pos x="910" y="237"/>
                  </a:cxn>
                  <a:cxn ang="0">
                    <a:pos x="910" y="231"/>
                  </a:cxn>
                  <a:cxn ang="0">
                    <a:pos x="910" y="224"/>
                  </a:cxn>
                  <a:cxn ang="0">
                    <a:pos x="908" y="226"/>
                  </a:cxn>
                  <a:cxn ang="0">
                    <a:pos x="906" y="226"/>
                  </a:cxn>
                  <a:cxn ang="0">
                    <a:pos x="906" y="233"/>
                  </a:cxn>
                  <a:cxn ang="0">
                    <a:pos x="906" y="241"/>
                  </a:cxn>
                  <a:cxn ang="0">
                    <a:pos x="908" y="239"/>
                  </a:cxn>
                  <a:cxn ang="0">
                    <a:pos x="910" y="237"/>
                  </a:cxn>
                  <a:cxn ang="0">
                    <a:pos x="891" y="116"/>
                  </a:cxn>
                  <a:cxn ang="0">
                    <a:pos x="884" y="91"/>
                  </a:cxn>
                  <a:cxn ang="0">
                    <a:pos x="874" y="66"/>
                  </a:cxn>
                  <a:cxn ang="0">
                    <a:pos x="872" y="70"/>
                  </a:cxn>
                  <a:cxn ang="0">
                    <a:pos x="872" y="72"/>
                  </a:cxn>
                  <a:cxn ang="0">
                    <a:pos x="882" y="98"/>
                  </a:cxn>
                  <a:cxn ang="0">
                    <a:pos x="889" y="125"/>
                  </a:cxn>
                  <a:cxn ang="0">
                    <a:pos x="889" y="125"/>
                  </a:cxn>
                  <a:cxn ang="0">
                    <a:pos x="891" y="123"/>
                  </a:cxn>
                  <a:cxn ang="0">
                    <a:pos x="891" y="119"/>
                  </a:cxn>
                  <a:cxn ang="0">
                    <a:pos x="891" y="116"/>
                  </a:cxn>
                  <a:cxn ang="0">
                    <a:pos x="870" y="59"/>
                  </a:cxn>
                  <a:cxn ang="0">
                    <a:pos x="863" y="43"/>
                  </a:cxn>
                  <a:cxn ang="0">
                    <a:pos x="855" y="28"/>
                  </a:cxn>
                  <a:cxn ang="0">
                    <a:pos x="847" y="13"/>
                  </a:cxn>
                  <a:cxn ang="0">
                    <a:pos x="838" y="0"/>
                  </a:cxn>
                  <a:cxn ang="0">
                    <a:pos x="838" y="2"/>
                  </a:cxn>
                  <a:cxn ang="0">
                    <a:pos x="836" y="6"/>
                  </a:cxn>
                  <a:cxn ang="0">
                    <a:pos x="846" y="21"/>
                  </a:cxn>
                  <a:cxn ang="0">
                    <a:pos x="855" y="36"/>
                  </a:cxn>
                  <a:cxn ang="0">
                    <a:pos x="863" y="51"/>
                  </a:cxn>
                  <a:cxn ang="0">
                    <a:pos x="870" y="68"/>
                  </a:cxn>
                  <a:cxn ang="0">
                    <a:pos x="870" y="62"/>
                  </a:cxn>
                  <a:cxn ang="0">
                    <a:pos x="870" y="59"/>
                  </a:cxn>
                  <a:cxn ang="0">
                    <a:pos x="36" y="61"/>
                  </a:cxn>
                  <a:cxn ang="0">
                    <a:pos x="22" y="93"/>
                  </a:cxn>
                  <a:cxn ang="0">
                    <a:pos x="13" y="127"/>
                  </a:cxn>
                  <a:cxn ang="0">
                    <a:pos x="5" y="161"/>
                  </a:cxn>
                  <a:cxn ang="0">
                    <a:pos x="0" y="195"/>
                  </a:cxn>
                  <a:cxn ang="0">
                    <a:pos x="1" y="203"/>
                  </a:cxn>
                  <a:cxn ang="0">
                    <a:pos x="3" y="210"/>
                  </a:cxn>
                  <a:cxn ang="0">
                    <a:pos x="7" y="172"/>
                  </a:cxn>
                  <a:cxn ang="0">
                    <a:pos x="15" y="134"/>
                  </a:cxn>
                  <a:cxn ang="0">
                    <a:pos x="26" y="98"/>
                  </a:cxn>
                  <a:cxn ang="0">
                    <a:pos x="39" y="64"/>
                  </a:cxn>
                  <a:cxn ang="0">
                    <a:pos x="37" y="64"/>
                  </a:cxn>
                  <a:cxn ang="0">
                    <a:pos x="36" y="62"/>
                  </a:cxn>
                  <a:cxn ang="0">
                    <a:pos x="36" y="62"/>
                  </a:cxn>
                  <a:cxn ang="0">
                    <a:pos x="36" y="61"/>
                  </a:cxn>
                </a:cxnLst>
                <a:rect l="0" t="0" r="r" b="b"/>
                <a:pathLst>
                  <a:path w="910" h="241">
                    <a:moveTo>
                      <a:pt x="910" y="237"/>
                    </a:moveTo>
                    <a:lnTo>
                      <a:pt x="910" y="231"/>
                    </a:lnTo>
                    <a:lnTo>
                      <a:pt x="910" y="224"/>
                    </a:lnTo>
                    <a:lnTo>
                      <a:pt x="908" y="226"/>
                    </a:lnTo>
                    <a:lnTo>
                      <a:pt x="906" y="226"/>
                    </a:lnTo>
                    <a:lnTo>
                      <a:pt x="906" y="233"/>
                    </a:lnTo>
                    <a:lnTo>
                      <a:pt x="906" y="241"/>
                    </a:lnTo>
                    <a:lnTo>
                      <a:pt x="908" y="239"/>
                    </a:lnTo>
                    <a:lnTo>
                      <a:pt x="910" y="237"/>
                    </a:lnTo>
                    <a:close/>
                    <a:moveTo>
                      <a:pt x="891" y="116"/>
                    </a:moveTo>
                    <a:lnTo>
                      <a:pt x="884" y="91"/>
                    </a:lnTo>
                    <a:lnTo>
                      <a:pt x="874" y="66"/>
                    </a:lnTo>
                    <a:lnTo>
                      <a:pt x="872" y="70"/>
                    </a:lnTo>
                    <a:lnTo>
                      <a:pt x="872" y="72"/>
                    </a:lnTo>
                    <a:lnTo>
                      <a:pt x="882" y="98"/>
                    </a:lnTo>
                    <a:lnTo>
                      <a:pt x="889" y="125"/>
                    </a:lnTo>
                    <a:lnTo>
                      <a:pt x="889" y="125"/>
                    </a:lnTo>
                    <a:lnTo>
                      <a:pt x="891" y="123"/>
                    </a:lnTo>
                    <a:lnTo>
                      <a:pt x="891" y="119"/>
                    </a:lnTo>
                    <a:lnTo>
                      <a:pt x="891" y="116"/>
                    </a:lnTo>
                    <a:close/>
                    <a:moveTo>
                      <a:pt x="870" y="59"/>
                    </a:moveTo>
                    <a:lnTo>
                      <a:pt x="863" y="43"/>
                    </a:lnTo>
                    <a:lnTo>
                      <a:pt x="855" y="28"/>
                    </a:lnTo>
                    <a:lnTo>
                      <a:pt x="847" y="13"/>
                    </a:lnTo>
                    <a:lnTo>
                      <a:pt x="838" y="0"/>
                    </a:lnTo>
                    <a:lnTo>
                      <a:pt x="838" y="2"/>
                    </a:lnTo>
                    <a:lnTo>
                      <a:pt x="836" y="6"/>
                    </a:lnTo>
                    <a:lnTo>
                      <a:pt x="846" y="21"/>
                    </a:lnTo>
                    <a:lnTo>
                      <a:pt x="855" y="36"/>
                    </a:lnTo>
                    <a:lnTo>
                      <a:pt x="863" y="51"/>
                    </a:lnTo>
                    <a:lnTo>
                      <a:pt x="870" y="68"/>
                    </a:lnTo>
                    <a:lnTo>
                      <a:pt x="870" y="62"/>
                    </a:lnTo>
                    <a:lnTo>
                      <a:pt x="870" y="59"/>
                    </a:lnTo>
                    <a:close/>
                    <a:moveTo>
                      <a:pt x="36" y="61"/>
                    </a:moveTo>
                    <a:lnTo>
                      <a:pt x="22" y="93"/>
                    </a:lnTo>
                    <a:lnTo>
                      <a:pt x="13" y="127"/>
                    </a:lnTo>
                    <a:lnTo>
                      <a:pt x="5" y="161"/>
                    </a:lnTo>
                    <a:lnTo>
                      <a:pt x="0" y="195"/>
                    </a:lnTo>
                    <a:lnTo>
                      <a:pt x="1" y="203"/>
                    </a:lnTo>
                    <a:lnTo>
                      <a:pt x="3" y="210"/>
                    </a:lnTo>
                    <a:lnTo>
                      <a:pt x="7" y="172"/>
                    </a:lnTo>
                    <a:lnTo>
                      <a:pt x="15" y="134"/>
                    </a:lnTo>
                    <a:lnTo>
                      <a:pt x="26" y="98"/>
                    </a:lnTo>
                    <a:lnTo>
                      <a:pt x="39" y="64"/>
                    </a:lnTo>
                    <a:lnTo>
                      <a:pt x="37" y="64"/>
                    </a:lnTo>
                    <a:lnTo>
                      <a:pt x="36" y="62"/>
                    </a:lnTo>
                    <a:lnTo>
                      <a:pt x="36" y="62"/>
                    </a:lnTo>
                    <a:lnTo>
                      <a:pt x="36" y="61"/>
                    </a:lnTo>
                    <a:close/>
                  </a:path>
                </a:pathLst>
              </a:custGeom>
              <a:solidFill>
                <a:srgbClr val="A9AAC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59" name="Freeform 559"/>
              <p:cNvSpPr>
                <a:spLocks noEditPoints="1"/>
              </p:cNvSpPr>
              <p:nvPr/>
            </p:nvSpPr>
            <p:spPr bwMode="auto">
              <a:xfrm>
                <a:off x="1386" y="2028"/>
                <a:ext cx="907" cy="239"/>
              </a:xfrm>
              <a:custGeom>
                <a:avLst/>
                <a:gdLst/>
                <a:ahLst/>
                <a:cxnLst>
                  <a:cxn ang="0">
                    <a:pos x="907" y="237"/>
                  </a:cxn>
                  <a:cxn ang="0">
                    <a:pos x="907" y="229"/>
                  </a:cxn>
                  <a:cxn ang="0">
                    <a:pos x="907" y="224"/>
                  </a:cxn>
                  <a:cxn ang="0">
                    <a:pos x="905" y="224"/>
                  </a:cxn>
                  <a:cxn ang="0">
                    <a:pos x="901" y="224"/>
                  </a:cxn>
                  <a:cxn ang="0">
                    <a:pos x="903" y="233"/>
                  </a:cxn>
                  <a:cxn ang="0">
                    <a:pos x="903" y="241"/>
                  </a:cxn>
                  <a:cxn ang="0">
                    <a:pos x="905" y="239"/>
                  </a:cxn>
                  <a:cxn ang="0">
                    <a:pos x="907" y="237"/>
                  </a:cxn>
                  <a:cxn ang="0">
                    <a:pos x="890" y="119"/>
                  </a:cxn>
                  <a:cxn ang="0">
                    <a:pos x="881" y="93"/>
                  </a:cxn>
                  <a:cxn ang="0">
                    <a:pos x="871" y="68"/>
                  </a:cxn>
                  <a:cxn ang="0">
                    <a:pos x="871" y="70"/>
                  </a:cxn>
                  <a:cxn ang="0">
                    <a:pos x="869" y="74"/>
                  </a:cxn>
                  <a:cxn ang="0">
                    <a:pos x="879" y="100"/>
                  </a:cxn>
                  <a:cxn ang="0">
                    <a:pos x="888" y="129"/>
                  </a:cxn>
                  <a:cxn ang="0">
                    <a:pos x="888" y="125"/>
                  </a:cxn>
                  <a:cxn ang="0">
                    <a:pos x="890" y="121"/>
                  </a:cxn>
                  <a:cxn ang="0">
                    <a:pos x="890" y="119"/>
                  </a:cxn>
                  <a:cxn ang="0">
                    <a:pos x="890" y="119"/>
                  </a:cxn>
                  <a:cxn ang="0">
                    <a:pos x="869" y="60"/>
                  </a:cxn>
                  <a:cxn ang="0">
                    <a:pos x="862" y="45"/>
                  </a:cxn>
                  <a:cxn ang="0">
                    <a:pos x="854" y="30"/>
                  </a:cxn>
                  <a:cxn ang="0">
                    <a:pos x="845" y="15"/>
                  </a:cxn>
                  <a:cxn ang="0">
                    <a:pos x="837" y="0"/>
                  </a:cxn>
                  <a:cxn ang="0">
                    <a:pos x="835" y="4"/>
                  </a:cxn>
                  <a:cxn ang="0">
                    <a:pos x="835" y="5"/>
                  </a:cxn>
                  <a:cxn ang="0">
                    <a:pos x="845" y="21"/>
                  </a:cxn>
                  <a:cxn ang="0">
                    <a:pos x="852" y="38"/>
                  </a:cxn>
                  <a:cxn ang="0">
                    <a:pos x="860" y="53"/>
                  </a:cxn>
                  <a:cxn ang="0">
                    <a:pos x="867" y="70"/>
                  </a:cxn>
                  <a:cxn ang="0">
                    <a:pos x="869" y="66"/>
                  </a:cxn>
                  <a:cxn ang="0">
                    <a:pos x="869" y="60"/>
                  </a:cxn>
                  <a:cxn ang="0">
                    <a:pos x="36" y="60"/>
                  </a:cxn>
                  <a:cxn ang="0">
                    <a:pos x="23" y="95"/>
                  </a:cxn>
                  <a:cxn ang="0">
                    <a:pos x="12" y="129"/>
                  </a:cxn>
                  <a:cxn ang="0">
                    <a:pos x="4" y="165"/>
                  </a:cxn>
                  <a:cxn ang="0">
                    <a:pos x="0" y="201"/>
                  </a:cxn>
                  <a:cxn ang="0">
                    <a:pos x="2" y="208"/>
                  </a:cxn>
                  <a:cxn ang="0">
                    <a:pos x="4" y="214"/>
                  </a:cxn>
                  <a:cxn ang="0">
                    <a:pos x="8" y="176"/>
                  </a:cxn>
                  <a:cxn ang="0">
                    <a:pos x="16" y="136"/>
                  </a:cxn>
                  <a:cxn ang="0">
                    <a:pos x="25" y="100"/>
                  </a:cxn>
                  <a:cxn ang="0">
                    <a:pos x="40" y="64"/>
                  </a:cxn>
                  <a:cxn ang="0">
                    <a:pos x="38" y="62"/>
                  </a:cxn>
                  <a:cxn ang="0">
                    <a:pos x="36" y="60"/>
                  </a:cxn>
                </a:cxnLst>
                <a:rect l="0" t="0" r="r" b="b"/>
                <a:pathLst>
                  <a:path w="907" h="241">
                    <a:moveTo>
                      <a:pt x="907" y="237"/>
                    </a:moveTo>
                    <a:lnTo>
                      <a:pt x="907" y="229"/>
                    </a:lnTo>
                    <a:lnTo>
                      <a:pt x="907" y="224"/>
                    </a:lnTo>
                    <a:lnTo>
                      <a:pt x="905" y="224"/>
                    </a:lnTo>
                    <a:lnTo>
                      <a:pt x="901" y="224"/>
                    </a:lnTo>
                    <a:lnTo>
                      <a:pt x="903" y="233"/>
                    </a:lnTo>
                    <a:lnTo>
                      <a:pt x="903" y="241"/>
                    </a:lnTo>
                    <a:lnTo>
                      <a:pt x="905" y="239"/>
                    </a:lnTo>
                    <a:lnTo>
                      <a:pt x="907" y="237"/>
                    </a:lnTo>
                    <a:close/>
                    <a:moveTo>
                      <a:pt x="890" y="119"/>
                    </a:moveTo>
                    <a:lnTo>
                      <a:pt x="881" y="93"/>
                    </a:lnTo>
                    <a:lnTo>
                      <a:pt x="871" y="68"/>
                    </a:lnTo>
                    <a:lnTo>
                      <a:pt x="871" y="70"/>
                    </a:lnTo>
                    <a:lnTo>
                      <a:pt x="869" y="74"/>
                    </a:lnTo>
                    <a:lnTo>
                      <a:pt x="879" y="100"/>
                    </a:lnTo>
                    <a:lnTo>
                      <a:pt x="888" y="129"/>
                    </a:lnTo>
                    <a:lnTo>
                      <a:pt x="888" y="125"/>
                    </a:lnTo>
                    <a:lnTo>
                      <a:pt x="890" y="121"/>
                    </a:lnTo>
                    <a:lnTo>
                      <a:pt x="890" y="119"/>
                    </a:lnTo>
                    <a:lnTo>
                      <a:pt x="890" y="119"/>
                    </a:lnTo>
                    <a:close/>
                    <a:moveTo>
                      <a:pt x="869" y="60"/>
                    </a:moveTo>
                    <a:lnTo>
                      <a:pt x="862" y="45"/>
                    </a:lnTo>
                    <a:lnTo>
                      <a:pt x="854" y="30"/>
                    </a:lnTo>
                    <a:lnTo>
                      <a:pt x="845" y="15"/>
                    </a:lnTo>
                    <a:lnTo>
                      <a:pt x="837" y="0"/>
                    </a:lnTo>
                    <a:lnTo>
                      <a:pt x="835" y="4"/>
                    </a:lnTo>
                    <a:lnTo>
                      <a:pt x="835" y="5"/>
                    </a:lnTo>
                    <a:lnTo>
                      <a:pt x="845" y="21"/>
                    </a:lnTo>
                    <a:lnTo>
                      <a:pt x="852" y="38"/>
                    </a:lnTo>
                    <a:lnTo>
                      <a:pt x="860" y="53"/>
                    </a:lnTo>
                    <a:lnTo>
                      <a:pt x="867" y="70"/>
                    </a:lnTo>
                    <a:lnTo>
                      <a:pt x="869" y="66"/>
                    </a:lnTo>
                    <a:lnTo>
                      <a:pt x="869" y="60"/>
                    </a:lnTo>
                    <a:close/>
                    <a:moveTo>
                      <a:pt x="36" y="60"/>
                    </a:moveTo>
                    <a:lnTo>
                      <a:pt x="23" y="95"/>
                    </a:lnTo>
                    <a:lnTo>
                      <a:pt x="12" y="129"/>
                    </a:lnTo>
                    <a:lnTo>
                      <a:pt x="4" y="165"/>
                    </a:lnTo>
                    <a:lnTo>
                      <a:pt x="0" y="201"/>
                    </a:lnTo>
                    <a:lnTo>
                      <a:pt x="2" y="208"/>
                    </a:lnTo>
                    <a:lnTo>
                      <a:pt x="4" y="214"/>
                    </a:lnTo>
                    <a:lnTo>
                      <a:pt x="8" y="176"/>
                    </a:lnTo>
                    <a:lnTo>
                      <a:pt x="16" y="136"/>
                    </a:lnTo>
                    <a:lnTo>
                      <a:pt x="25" y="100"/>
                    </a:lnTo>
                    <a:lnTo>
                      <a:pt x="40" y="64"/>
                    </a:lnTo>
                    <a:lnTo>
                      <a:pt x="38" y="62"/>
                    </a:lnTo>
                    <a:lnTo>
                      <a:pt x="36" y="60"/>
                    </a:lnTo>
                    <a:close/>
                  </a:path>
                </a:pathLst>
              </a:custGeom>
              <a:solidFill>
                <a:srgbClr val="A9AAC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60" name="Freeform 560"/>
              <p:cNvSpPr>
                <a:spLocks noEditPoints="1"/>
              </p:cNvSpPr>
              <p:nvPr/>
            </p:nvSpPr>
            <p:spPr bwMode="auto">
              <a:xfrm>
                <a:off x="1389" y="2032"/>
                <a:ext cx="903" cy="238"/>
              </a:xfrm>
              <a:custGeom>
                <a:avLst/>
                <a:gdLst/>
                <a:ahLst/>
                <a:cxnLst>
                  <a:cxn ang="0">
                    <a:pos x="903" y="235"/>
                  </a:cxn>
                  <a:cxn ang="0">
                    <a:pos x="903" y="227"/>
                  </a:cxn>
                  <a:cxn ang="0">
                    <a:pos x="903" y="220"/>
                  </a:cxn>
                  <a:cxn ang="0">
                    <a:pos x="899" y="220"/>
                  </a:cxn>
                  <a:cxn ang="0">
                    <a:pos x="898" y="220"/>
                  </a:cxn>
                  <a:cxn ang="0">
                    <a:pos x="898" y="229"/>
                  </a:cxn>
                  <a:cxn ang="0">
                    <a:pos x="898" y="240"/>
                  </a:cxn>
                  <a:cxn ang="0">
                    <a:pos x="901" y="237"/>
                  </a:cxn>
                  <a:cxn ang="0">
                    <a:pos x="903" y="235"/>
                  </a:cxn>
                  <a:cxn ang="0">
                    <a:pos x="886" y="119"/>
                  </a:cxn>
                  <a:cxn ang="0">
                    <a:pos x="879" y="92"/>
                  </a:cxn>
                  <a:cxn ang="0">
                    <a:pos x="869" y="66"/>
                  </a:cxn>
                  <a:cxn ang="0">
                    <a:pos x="867" y="70"/>
                  </a:cxn>
                  <a:cxn ang="0">
                    <a:pos x="867" y="74"/>
                  </a:cxn>
                  <a:cxn ang="0">
                    <a:pos x="877" y="102"/>
                  </a:cxn>
                  <a:cxn ang="0">
                    <a:pos x="884" y="130"/>
                  </a:cxn>
                  <a:cxn ang="0">
                    <a:pos x="886" y="125"/>
                  </a:cxn>
                  <a:cxn ang="0">
                    <a:pos x="886" y="119"/>
                  </a:cxn>
                  <a:cxn ang="0">
                    <a:pos x="867" y="62"/>
                  </a:cxn>
                  <a:cxn ang="0">
                    <a:pos x="860" y="45"/>
                  </a:cxn>
                  <a:cxn ang="0">
                    <a:pos x="852" y="30"/>
                  </a:cxn>
                  <a:cxn ang="0">
                    <a:pos x="843" y="15"/>
                  </a:cxn>
                  <a:cxn ang="0">
                    <a:pos x="833" y="0"/>
                  </a:cxn>
                  <a:cxn ang="0">
                    <a:pos x="833" y="1"/>
                  </a:cxn>
                  <a:cxn ang="0">
                    <a:pos x="831" y="5"/>
                  </a:cxn>
                  <a:cxn ang="0">
                    <a:pos x="841" y="20"/>
                  </a:cxn>
                  <a:cxn ang="0">
                    <a:pos x="850" y="36"/>
                  </a:cxn>
                  <a:cxn ang="0">
                    <a:pos x="858" y="53"/>
                  </a:cxn>
                  <a:cxn ang="0">
                    <a:pos x="865" y="70"/>
                  </a:cxn>
                  <a:cxn ang="0">
                    <a:pos x="865" y="66"/>
                  </a:cxn>
                  <a:cxn ang="0">
                    <a:pos x="867" y="62"/>
                  </a:cxn>
                  <a:cxn ang="0">
                    <a:pos x="36" y="58"/>
                  </a:cxn>
                  <a:cxn ang="0">
                    <a:pos x="23" y="92"/>
                  </a:cxn>
                  <a:cxn ang="0">
                    <a:pos x="12" y="128"/>
                  </a:cxn>
                  <a:cxn ang="0">
                    <a:pos x="4" y="166"/>
                  </a:cxn>
                  <a:cxn ang="0">
                    <a:pos x="0" y="204"/>
                  </a:cxn>
                  <a:cxn ang="0">
                    <a:pos x="2" y="210"/>
                  </a:cxn>
                  <a:cxn ang="0">
                    <a:pos x="4" y="218"/>
                  </a:cxn>
                  <a:cxn ang="0">
                    <a:pos x="8" y="176"/>
                  </a:cxn>
                  <a:cxn ang="0">
                    <a:pos x="15" y="138"/>
                  </a:cxn>
                  <a:cxn ang="0">
                    <a:pos x="25" y="100"/>
                  </a:cxn>
                  <a:cxn ang="0">
                    <a:pos x="40" y="62"/>
                  </a:cxn>
                  <a:cxn ang="0">
                    <a:pos x="38" y="60"/>
                  </a:cxn>
                  <a:cxn ang="0">
                    <a:pos x="36" y="58"/>
                  </a:cxn>
                </a:cxnLst>
                <a:rect l="0" t="0" r="r" b="b"/>
                <a:pathLst>
                  <a:path w="903" h="240">
                    <a:moveTo>
                      <a:pt x="903" y="235"/>
                    </a:moveTo>
                    <a:lnTo>
                      <a:pt x="903" y="227"/>
                    </a:lnTo>
                    <a:lnTo>
                      <a:pt x="903" y="220"/>
                    </a:lnTo>
                    <a:lnTo>
                      <a:pt x="899" y="220"/>
                    </a:lnTo>
                    <a:lnTo>
                      <a:pt x="898" y="220"/>
                    </a:lnTo>
                    <a:lnTo>
                      <a:pt x="898" y="229"/>
                    </a:lnTo>
                    <a:lnTo>
                      <a:pt x="898" y="240"/>
                    </a:lnTo>
                    <a:lnTo>
                      <a:pt x="901" y="237"/>
                    </a:lnTo>
                    <a:lnTo>
                      <a:pt x="903" y="235"/>
                    </a:lnTo>
                    <a:close/>
                    <a:moveTo>
                      <a:pt x="886" y="119"/>
                    </a:moveTo>
                    <a:lnTo>
                      <a:pt x="879" y="92"/>
                    </a:lnTo>
                    <a:lnTo>
                      <a:pt x="869" y="66"/>
                    </a:lnTo>
                    <a:lnTo>
                      <a:pt x="867" y="70"/>
                    </a:lnTo>
                    <a:lnTo>
                      <a:pt x="867" y="74"/>
                    </a:lnTo>
                    <a:lnTo>
                      <a:pt x="877" y="102"/>
                    </a:lnTo>
                    <a:lnTo>
                      <a:pt x="884" y="130"/>
                    </a:lnTo>
                    <a:lnTo>
                      <a:pt x="886" y="125"/>
                    </a:lnTo>
                    <a:lnTo>
                      <a:pt x="886" y="119"/>
                    </a:lnTo>
                    <a:close/>
                    <a:moveTo>
                      <a:pt x="867" y="62"/>
                    </a:moveTo>
                    <a:lnTo>
                      <a:pt x="860" y="45"/>
                    </a:lnTo>
                    <a:lnTo>
                      <a:pt x="852" y="30"/>
                    </a:lnTo>
                    <a:lnTo>
                      <a:pt x="843" y="15"/>
                    </a:lnTo>
                    <a:lnTo>
                      <a:pt x="833" y="0"/>
                    </a:lnTo>
                    <a:lnTo>
                      <a:pt x="833" y="1"/>
                    </a:lnTo>
                    <a:lnTo>
                      <a:pt x="831" y="5"/>
                    </a:lnTo>
                    <a:lnTo>
                      <a:pt x="841" y="20"/>
                    </a:lnTo>
                    <a:lnTo>
                      <a:pt x="850" y="36"/>
                    </a:lnTo>
                    <a:lnTo>
                      <a:pt x="858" y="53"/>
                    </a:lnTo>
                    <a:lnTo>
                      <a:pt x="865" y="70"/>
                    </a:lnTo>
                    <a:lnTo>
                      <a:pt x="865" y="66"/>
                    </a:lnTo>
                    <a:lnTo>
                      <a:pt x="867" y="62"/>
                    </a:lnTo>
                    <a:close/>
                    <a:moveTo>
                      <a:pt x="36" y="58"/>
                    </a:moveTo>
                    <a:lnTo>
                      <a:pt x="23" y="92"/>
                    </a:lnTo>
                    <a:lnTo>
                      <a:pt x="12" y="128"/>
                    </a:lnTo>
                    <a:lnTo>
                      <a:pt x="4" y="166"/>
                    </a:lnTo>
                    <a:lnTo>
                      <a:pt x="0" y="204"/>
                    </a:lnTo>
                    <a:lnTo>
                      <a:pt x="2" y="210"/>
                    </a:lnTo>
                    <a:lnTo>
                      <a:pt x="4" y="218"/>
                    </a:lnTo>
                    <a:lnTo>
                      <a:pt x="8" y="176"/>
                    </a:lnTo>
                    <a:lnTo>
                      <a:pt x="15" y="138"/>
                    </a:lnTo>
                    <a:lnTo>
                      <a:pt x="25" y="100"/>
                    </a:lnTo>
                    <a:lnTo>
                      <a:pt x="40" y="62"/>
                    </a:lnTo>
                    <a:lnTo>
                      <a:pt x="38" y="60"/>
                    </a:lnTo>
                    <a:lnTo>
                      <a:pt x="36" y="58"/>
                    </a:lnTo>
                    <a:close/>
                  </a:path>
                </a:pathLst>
              </a:custGeom>
              <a:solidFill>
                <a:srgbClr val="A9AAC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61" name="Freeform 561"/>
              <p:cNvSpPr>
                <a:spLocks noEditPoints="1"/>
              </p:cNvSpPr>
              <p:nvPr/>
            </p:nvSpPr>
            <p:spPr bwMode="auto">
              <a:xfrm>
                <a:off x="1390" y="2033"/>
                <a:ext cx="899" cy="239"/>
              </a:xfrm>
              <a:custGeom>
                <a:avLst/>
                <a:gdLst/>
                <a:ahLst/>
                <a:cxnLst>
                  <a:cxn ang="0">
                    <a:pos x="899" y="236"/>
                  </a:cxn>
                  <a:cxn ang="0">
                    <a:pos x="899" y="228"/>
                  </a:cxn>
                  <a:cxn ang="0">
                    <a:pos x="897" y="219"/>
                  </a:cxn>
                  <a:cxn ang="0">
                    <a:pos x="896" y="219"/>
                  </a:cxn>
                  <a:cxn ang="0">
                    <a:pos x="894" y="219"/>
                  </a:cxn>
                  <a:cxn ang="0">
                    <a:pos x="894" y="230"/>
                  </a:cxn>
                  <a:cxn ang="0">
                    <a:pos x="894" y="239"/>
                  </a:cxn>
                  <a:cxn ang="0">
                    <a:pos x="894" y="239"/>
                  </a:cxn>
                  <a:cxn ang="0">
                    <a:pos x="894" y="241"/>
                  </a:cxn>
                  <a:cxn ang="0">
                    <a:pos x="896" y="239"/>
                  </a:cxn>
                  <a:cxn ang="0">
                    <a:pos x="899" y="236"/>
                  </a:cxn>
                  <a:cxn ang="0">
                    <a:pos x="884" y="124"/>
                  </a:cxn>
                  <a:cxn ang="0">
                    <a:pos x="875" y="95"/>
                  </a:cxn>
                  <a:cxn ang="0">
                    <a:pos x="865" y="69"/>
                  </a:cxn>
                  <a:cxn ang="0">
                    <a:pos x="863" y="73"/>
                  </a:cxn>
                  <a:cxn ang="0">
                    <a:pos x="863" y="76"/>
                  </a:cxn>
                  <a:cxn ang="0">
                    <a:pos x="869" y="90"/>
                  </a:cxn>
                  <a:cxn ang="0">
                    <a:pos x="873" y="105"/>
                  </a:cxn>
                  <a:cxn ang="0">
                    <a:pos x="879" y="118"/>
                  </a:cxn>
                  <a:cxn ang="0">
                    <a:pos x="882" y="133"/>
                  </a:cxn>
                  <a:cxn ang="0">
                    <a:pos x="882" y="129"/>
                  </a:cxn>
                  <a:cxn ang="0">
                    <a:pos x="884" y="124"/>
                  </a:cxn>
                  <a:cxn ang="0">
                    <a:pos x="863" y="65"/>
                  </a:cxn>
                  <a:cxn ang="0">
                    <a:pos x="856" y="48"/>
                  </a:cxn>
                  <a:cxn ang="0">
                    <a:pos x="848" y="33"/>
                  </a:cxn>
                  <a:cxn ang="0">
                    <a:pos x="841" y="16"/>
                  </a:cxn>
                  <a:cxn ang="0">
                    <a:pos x="831" y="0"/>
                  </a:cxn>
                  <a:cxn ang="0">
                    <a:pos x="829" y="4"/>
                  </a:cxn>
                  <a:cxn ang="0">
                    <a:pos x="829" y="6"/>
                  </a:cxn>
                  <a:cxn ang="0">
                    <a:pos x="839" y="23"/>
                  </a:cxn>
                  <a:cxn ang="0">
                    <a:pos x="846" y="38"/>
                  </a:cxn>
                  <a:cxn ang="0">
                    <a:pos x="854" y="55"/>
                  </a:cxn>
                  <a:cxn ang="0">
                    <a:pos x="861" y="73"/>
                  </a:cxn>
                  <a:cxn ang="0">
                    <a:pos x="863" y="69"/>
                  </a:cxn>
                  <a:cxn ang="0">
                    <a:pos x="863" y="65"/>
                  </a:cxn>
                  <a:cxn ang="0">
                    <a:pos x="36" y="59"/>
                  </a:cxn>
                  <a:cxn ang="0">
                    <a:pos x="21" y="95"/>
                  </a:cxn>
                  <a:cxn ang="0">
                    <a:pos x="12" y="131"/>
                  </a:cxn>
                  <a:cxn ang="0">
                    <a:pos x="4" y="171"/>
                  </a:cxn>
                  <a:cxn ang="0">
                    <a:pos x="0" y="209"/>
                  </a:cxn>
                  <a:cxn ang="0">
                    <a:pos x="2" y="217"/>
                  </a:cxn>
                  <a:cxn ang="0">
                    <a:pos x="4" y="224"/>
                  </a:cxn>
                  <a:cxn ang="0">
                    <a:pos x="4" y="201"/>
                  </a:cxn>
                  <a:cxn ang="0">
                    <a:pos x="6" y="181"/>
                  </a:cxn>
                  <a:cxn ang="0">
                    <a:pos x="10" y="162"/>
                  </a:cxn>
                  <a:cxn ang="0">
                    <a:pos x="13" y="141"/>
                  </a:cxn>
                  <a:cxn ang="0">
                    <a:pos x="25" y="101"/>
                  </a:cxn>
                  <a:cxn ang="0">
                    <a:pos x="38" y="63"/>
                  </a:cxn>
                  <a:cxn ang="0">
                    <a:pos x="38" y="61"/>
                  </a:cxn>
                  <a:cxn ang="0">
                    <a:pos x="36" y="59"/>
                  </a:cxn>
                </a:cxnLst>
                <a:rect l="0" t="0" r="r" b="b"/>
                <a:pathLst>
                  <a:path w="899" h="241">
                    <a:moveTo>
                      <a:pt x="899" y="236"/>
                    </a:moveTo>
                    <a:lnTo>
                      <a:pt x="899" y="228"/>
                    </a:lnTo>
                    <a:lnTo>
                      <a:pt x="897" y="219"/>
                    </a:lnTo>
                    <a:lnTo>
                      <a:pt x="896" y="219"/>
                    </a:lnTo>
                    <a:lnTo>
                      <a:pt x="894" y="219"/>
                    </a:lnTo>
                    <a:lnTo>
                      <a:pt x="894" y="230"/>
                    </a:lnTo>
                    <a:lnTo>
                      <a:pt x="894" y="239"/>
                    </a:lnTo>
                    <a:lnTo>
                      <a:pt x="894" y="239"/>
                    </a:lnTo>
                    <a:lnTo>
                      <a:pt x="894" y="241"/>
                    </a:lnTo>
                    <a:lnTo>
                      <a:pt x="896" y="239"/>
                    </a:lnTo>
                    <a:lnTo>
                      <a:pt x="899" y="236"/>
                    </a:lnTo>
                    <a:close/>
                    <a:moveTo>
                      <a:pt x="884" y="124"/>
                    </a:moveTo>
                    <a:lnTo>
                      <a:pt x="875" y="95"/>
                    </a:lnTo>
                    <a:lnTo>
                      <a:pt x="865" y="69"/>
                    </a:lnTo>
                    <a:lnTo>
                      <a:pt x="863" y="73"/>
                    </a:lnTo>
                    <a:lnTo>
                      <a:pt x="863" y="76"/>
                    </a:lnTo>
                    <a:lnTo>
                      <a:pt x="869" y="90"/>
                    </a:lnTo>
                    <a:lnTo>
                      <a:pt x="873" y="105"/>
                    </a:lnTo>
                    <a:lnTo>
                      <a:pt x="879" y="118"/>
                    </a:lnTo>
                    <a:lnTo>
                      <a:pt x="882" y="133"/>
                    </a:lnTo>
                    <a:lnTo>
                      <a:pt x="882" y="129"/>
                    </a:lnTo>
                    <a:lnTo>
                      <a:pt x="884" y="124"/>
                    </a:lnTo>
                    <a:close/>
                    <a:moveTo>
                      <a:pt x="863" y="65"/>
                    </a:moveTo>
                    <a:lnTo>
                      <a:pt x="856" y="48"/>
                    </a:lnTo>
                    <a:lnTo>
                      <a:pt x="848" y="33"/>
                    </a:lnTo>
                    <a:lnTo>
                      <a:pt x="841" y="16"/>
                    </a:lnTo>
                    <a:lnTo>
                      <a:pt x="831" y="0"/>
                    </a:lnTo>
                    <a:lnTo>
                      <a:pt x="829" y="4"/>
                    </a:lnTo>
                    <a:lnTo>
                      <a:pt x="829" y="6"/>
                    </a:lnTo>
                    <a:lnTo>
                      <a:pt x="839" y="23"/>
                    </a:lnTo>
                    <a:lnTo>
                      <a:pt x="846" y="38"/>
                    </a:lnTo>
                    <a:lnTo>
                      <a:pt x="854" y="55"/>
                    </a:lnTo>
                    <a:lnTo>
                      <a:pt x="861" y="73"/>
                    </a:lnTo>
                    <a:lnTo>
                      <a:pt x="863" y="69"/>
                    </a:lnTo>
                    <a:lnTo>
                      <a:pt x="863" y="65"/>
                    </a:lnTo>
                    <a:close/>
                    <a:moveTo>
                      <a:pt x="36" y="59"/>
                    </a:moveTo>
                    <a:lnTo>
                      <a:pt x="21" y="95"/>
                    </a:lnTo>
                    <a:lnTo>
                      <a:pt x="12" y="131"/>
                    </a:lnTo>
                    <a:lnTo>
                      <a:pt x="4" y="171"/>
                    </a:lnTo>
                    <a:lnTo>
                      <a:pt x="0" y="209"/>
                    </a:lnTo>
                    <a:lnTo>
                      <a:pt x="2" y="217"/>
                    </a:lnTo>
                    <a:lnTo>
                      <a:pt x="4" y="224"/>
                    </a:lnTo>
                    <a:lnTo>
                      <a:pt x="4" y="201"/>
                    </a:lnTo>
                    <a:lnTo>
                      <a:pt x="6" y="181"/>
                    </a:lnTo>
                    <a:lnTo>
                      <a:pt x="10" y="162"/>
                    </a:lnTo>
                    <a:lnTo>
                      <a:pt x="13" y="141"/>
                    </a:lnTo>
                    <a:lnTo>
                      <a:pt x="25" y="101"/>
                    </a:lnTo>
                    <a:lnTo>
                      <a:pt x="38" y="63"/>
                    </a:lnTo>
                    <a:lnTo>
                      <a:pt x="38" y="61"/>
                    </a:lnTo>
                    <a:lnTo>
                      <a:pt x="36" y="59"/>
                    </a:lnTo>
                    <a:close/>
                  </a:path>
                </a:pathLst>
              </a:custGeom>
              <a:solidFill>
                <a:srgbClr val="AAABC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62" name="Freeform 562"/>
              <p:cNvSpPr>
                <a:spLocks noEditPoints="1"/>
              </p:cNvSpPr>
              <p:nvPr/>
            </p:nvSpPr>
            <p:spPr bwMode="auto">
              <a:xfrm>
                <a:off x="1393" y="2037"/>
                <a:ext cx="892" cy="237"/>
              </a:xfrm>
              <a:custGeom>
                <a:avLst/>
                <a:gdLst/>
                <a:ahLst/>
                <a:cxnLst>
                  <a:cxn ang="0">
                    <a:pos x="894" y="235"/>
                  </a:cxn>
                  <a:cxn ang="0">
                    <a:pos x="894" y="224"/>
                  </a:cxn>
                  <a:cxn ang="0">
                    <a:pos x="894" y="215"/>
                  </a:cxn>
                  <a:cxn ang="0">
                    <a:pos x="892" y="215"/>
                  </a:cxn>
                  <a:cxn ang="0">
                    <a:pos x="890" y="216"/>
                  </a:cxn>
                  <a:cxn ang="0">
                    <a:pos x="890" y="226"/>
                  </a:cxn>
                  <a:cxn ang="0">
                    <a:pos x="890" y="235"/>
                  </a:cxn>
                  <a:cxn ang="0">
                    <a:pos x="890" y="237"/>
                  </a:cxn>
                  <a:cxn ang="0">
                    <a:pos x="890" y="239"/>
                  </a:cxn>
                  <a:cxn ang="0">
                    <a:pos x="892" y="237"/>
                  </a:cxn>
                  <a:cxn ang="0">
                    <a:pos x="894" y="235"/>
                  </a:cxn>
                  <a:cxn ang="0">
                    <a:pos x="880" y="125"/>
                  </a:cxn>
                  <a:cxn ang="0">
                    <a:pos x="873" y="97"/>
                  </a:cxn>
                  <a:cxn ang="0">
                    <a:pos x="863" y="69"/>
                  </a:cxn>
                  <a:cxn ang="0">
                    <a:pos x="861" y="72"/>
                  </a:cxn>
                  <a:cxn ang="0">
                    <a:pos x="859" y="74"/>
                  </a:cxn>
                  <a:cxn ang="0">
                    <a:pos x="865" y="89"/>
                  </a:cxn>
                  <a:cxn ang="0">
                    <a:pos x="871" y="105"/>
                  </a:cxn>
                  <a:cxn ang="0">
                    <a:pos x="875" y="120"/>
                  </a:cxn>
                  <a:cxn ang="0">
                    <a:pos x="878" y="135"/>
                  </a:cxn>
                  <a:cxn ang="0">
                    <a:pos x="880" y="129"/>
                  </a:cxn>
                  <a:cxn ang="0">
                    <a:pos x="880" y="125"/>
                  </a:cxn>
                  <a:cxn ang="0">
                    <a:pos x="861" y="65"/>
                  </a:cxn>
                  <a:cxn ang="0">
                    <a:pos x="854" y="48"/>
                  </a:cxn>
                  <a:cxn ang="0">
                    <a:pos x="846" y="31"/>
                  </a:cxn>
                  <a:cxn ang="0">
                    <a:pos x="837" y="15"/>
                  </a:cxn>
                  <a:cxn ang="0">
                    <a:pos x="827" y="0"/>
                  </a:cxn>
                  <a:cxn ang="0">
                    <a:pos x="827" y="2"/>
                  </a:cxn>
                  <a:cxn ang="0">
                    <a:pos x="825" y="6"/>
                  </a:cxn>
                  <a:cxn ang="0">
                    <a:pos x="835" y="21"/>
                  </a:cxn>
                  <a:cxn ang="0">
                    <a:pos x="844" y="38"/>
                  </a:cxn>
                  <a:cxn ang="0">
                    <a:pos x="852" y="55"/>
                  </a:cxn>
                  <a:cxn ang="0">
                    <a:pos x="859" y="72"/>
                  </a:cxn>
                  <a:cxn ang="0">
                    <a:pos x="859" y="69"/>
                  </a:cxn>
                  <a:cxn ang="0">
                    <a:pos x="861" y="65"/>
                  </a:cxn>
                  <a:cxn ang="0">
                    <a:pos x="36" y="57"/>
                  </a:cxn>
                  <a:cxn ang="0">
                    <a:pos x="21" y="95"/>
                  </a:cxn>
                  <a:cxn ang="0">
                    <a:pos x="11" y="133"/>
                  </a:cxn>
                  <a:cxn ang="0">
                    <a:pos x="4" y="171"/>
                  </a:cxn>
                  <a:cxn ang="0">
                    <a:pos x="0" y="213"/>
                  </a:cxn>
                  <a:cxn ang="0">
                    <a:pos x="2" y="220"/>
                  </a:cxn>
                  <a:cxn ang="0">
                    <a:pos x="4" y="226"/>
                  </a:cxn>
                  <a:cxn ang="0">
                    <a:pos x="4" y="205"/>
                  </a:cxn>
                  <a:cxn ang="0">
                    <a:pos x="6" y="182"/>
                  </a:cxn>
                  <a:cxn ang="0">
                    <a:pos x="10" y="161"/>
                  </a:cxn>
                  <a:cxn ang="0">
                    <a:pos x="13" y="141"/>
                  </a:cxn>
                  <a:cxn ang="0">
                    <a:pos x="19" y="120"/>
                  </a:cxn>
                  <a:cxn ang="0">
                    <a:pos x="25" y="101"/>
                  </a:cxn>
                  <a:cxn ang="0">
                    <a:pos x="30" y="80"/>
                  </a:cxn>
                  <a:cxn ang="0">
                    <a:pos x="38" y="61"/>
                  </a:cxn>
                  <a:cxn ang="0">
                    <a:pos x="36" y="59"/>
                  </a:cxn>
                  <a:cxn ang="0">
                    <a:pos x="36" y="57"/>
                  </a:cxn>
                </a:cxnLst>
                <a:rect l="0" t="0" r="r" b="b"/>
                <a:pathLst>
                  <a:path w="894" h="239">
                    <a:moveTo>
                      <a:pt x="894" y="235"/>
                    </a:moveTo>
                    <a:lnTo>
                      <a:pt x="894" y="224"/>
                    </a:lnTo>
                    <a:lnTo>
                      <a:pt x="894" y="215"/>
                    </a:lnTo>
                    <a:lnTo>
                      <a:pt x="892" y="215"/>
                    </a:lnTo>
                    <a:lnTo>
                      <a:pt x="890" y="216"/>
                    </a:lnTo>
                    <a:lnTo>
                      <a:pt x="890" y="226"/>
                    </a:lnTo>
                    <a:lnTo>
                      <a:pt x="890" y="235"/>
                    </a:lnTo>
                    <a:lnTo>
                      <a:pt x="890" y="237"/>
                    </a:lnTo>
                    <a:lnTo>
                      <a:pt x="890" y="239"/>
                    </a:lnTo>
                    <a:lnTo>
                      <a:pt x="892" y="237"/>
                    </a:lnTo>
                    <a:lnTo>
                      <a:pt x="894" y="235"/>
                    </a:lnTo>
                    <a:close/>
                    <a:moveTo>
                      <a:pt x="880" y="125"/>
                    </a:moveTo>
                    <a:lnTo>
                      <a:pt x="873" y="97"/>
                    </a:lnTo>
                    <a:lnTo>
                      <a:pt x="863" y="69"/>
                    </a:lnTo>
                    <a:lnTo>
                      <a:pt x="861" y="72"/>
                    </a:lnTo>
                    <a:lnTo>
                      <a:pt x="859" y="74"/>
                    </a:lnTo>
                    <a:lnTo>
                      <a:pt x="865" y="89"/>
                    </a:lnTo>
                    <a:lnTo>
                      <a:pt x="871" y="105"/>
                    </a:lnTo>
                    <a:lnTo>
                      <a:pt x="875" y="120"/>
                    </a:lnTo>
                    <a:lnTo>
                      <a:pt x="878" y="135"/>
                    </a:lnTo>
                    <a:lnTo>
                      <a:pt x="880" y="129"/>
                    </a:lnTo>
                    <a:lnTo>
                      <a:pt x="880" y="125"/>
                    </a:lnTo>
                    <a:close/>
                    <a:moveTo>
                      <a:pt x="861" y="65"/>
                    </a:moveTo>
                    <a:lnTo>
                      <a:pt x="854" y="48"/>
                    </a:lnTo>
                    <a:lnTo>
                      <a:pt x="846" y="31"/>
                    </a:lnTo>
                    <a:lnTo>
                      <a:pt x="837" y="15"/>
                    </a:lnTo>
                    <a:lnTo>
                      <a:pt x="827" y="0"/>
                    </a:lnTo>
                    <a:lnTo>
                      <a:pt x="827" y="2"/>
                    </a:lnTo>
                    <a:lnTo>
                      <a:pt x="825" y="6"/>
                    </a:lnTo>
                    <a:lnTo>
                      <a:pt x="835" y="21"/>
                    </a:lnTo>
                    <a:lnTo>
                      <a:pt x="844" y="38"/>
                    </a:lnTo>
                    <a:lnTo>
                      <a:pt x="852" y="55"/>
                    </a:lnTo>
                    <a:lnTo>
                      <a:pt x="859" y="72"/>
                    </a:lnTo>
                    <a:lnTo>
                      <a:pt x="859" y="69"/>
                    </a:lnTo>
                    <a:lnTo>
                      <a:pt x="861" y="65"/>
                    </a:lnTo>
                    <a:close/>
                    <a:moveTo>
                      <a:pt x="36" y="57"/>
                    </a:moveTo>
                    <a:lnTo>
                      <a:pt x="21" y="95"/>
                    </a:lnTo>
                    <a:lnTo>
                      <a:pt x="11" y="133"/>
                    </a:lnTo>
                    <a:lnTo>
                      <a:pt x="4" y="171"/>
                    </a:lnTo>
                    <a:lnTo>
                      <a:pt x="0" y="213"/>
                    </a:lnTo>
                    <a:lnTo>
                      <a:pt x="2" y="220"/>
                    </a:lnTo>
                    <a:lnTo>
                      <a:pt x="4" y="226"/>
                    </a:lnTo>
                    <a:lnTo>
                      <a:pt x="4" y="205"/>
                    </a:lnTo>
                    <a:lnTo>
                      <a:pt x="6" y="182"/>
                    </a:lnTo>
                    <a:lnTo>
                      <a:pt x="10" y="161"/>
                    </a:lnTo>
                    <a:lnTo>
                      <a:pt x="13" y="141"/>
                    </a:lnTo>
                    <a:lnTo>
                      <a:pt x="19" y="120"/>
                    </a:lnTo>
                    <a:lnTo>
                      <a:pt x="25" y="101"/>
                    </a:lnTo>
                    <a:lnTo>
                      <a:pt x="30" y="80"/>
                    </a:lnTo>
                    <a:lnTo>
                      <a:pt x="38" y="61"/>
                    </a:lnTo>
                    <a:lnTo>
                      <a:pt x="36" y="59"/>
                    </a:lnTo>
                    <a:lnTo>
                      <a:pt x="36" y="57"/>
                    </a:lnTo>
                    <a:close/>
                  </a:path>
                </a:pathLst>
              </a:custGeom>
              <a:solidFill>
                <a:srgbClr val="AAABC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63" name="Freeform 563"/>
              <p:cNvSpPr>
                <a:spLocks noEditPoints="1"/>
              </p:cNvSpPr>
              <p:nvPr/>
            </p:nvSpPr>
            <p:spPr bwMode="auto">
              <a:xfrm>
                <a:off x="1394" y="2039"/>
                <a:ext cx="890" cy="237"/>
              </a:xfrm>
              <a:custGeom>
                <a:avLst/>
                <a:gdLst/>
                <a:ahLst/>
                <a:cxnLst>
                  <a:cxn ang="0">
                    <a:pos x="890" y="233"/>
                  </a:cxn>
                  <a:cxn ang="0">
                    <a:pos x="890" y="224"/>
                  </a:cxn>
                  <a:cxn ang="0">
                    <a:pos x="890" y="213"/>
                  </a:cxn>
                  <a:cxn ang="0">
                    <a:pos x="888" y="214"/>
                  </a:cxn>
                  <a:cxn ang="0">
                    <a:pos x="886" y="214"/>
                  </a:cxn>
                  <a:cxn ang="0">
                    <a:pos x="886" y="224"/>
                  </a:cxn>
                  <a:cxn ang="0">
                    <a:pos x="886" y="233"/>
                  </a:cxn>
                  <a:cxn ang="0">
                    <a:pos x="886" y="235"/>
                  </a:cxn>
                  <a:cxn ang="0">
                    <a:pos x="886" y="239"/>
                  </a:cxn>
                  <a:cxn ang="0">
                    <a:pos x="888" y="237"/>
                  </a:cxn>
                  <a:cxn ang="0">
                    <a:pos x="890" y="235"/>
                  </a:cxn>
                  <a:cxn ang="0">
                    <a:pos x="890" y="233"/>
                  </a:cxn>
                  <a:cxn ang="0">
                    <a:pos x="890" y="233"/>
                  </a:cxn>
                  <a:cxn ang="0">
                    <a:pos x="878" y="127"/>
                  </a:cxn>
                  <a:cxn ang="0">
                    <a:pos x="875" y="112"/>
                  </a:cxn>
                  <a:cxn ang="0">
                    <a:pos x="869" y="99"/>
                  </a:cxn>
                  <a:cxn ang="0">
                    <a:pos x="865" y="84"/>
                  </a:cxn>
                  <a:cxn ang="0">
                    <a:pos x="859" y="70"/>
                  </a:cxn>
                  <a:cxn ang="0">
                    <a:pos x="857" y="72"/>
                  </a:cxn>
                  <a:cxn ang="0">
                    <a:pos x="857" y="76"/>
                  </a:cxn>
                  <a:cxn ang="0">
                    <a:pos x="861" y="91"/>
                  </a:cxn>
                  <a:cxn ang="0">
                    <a:pos x="867" y="106"/>
                  </a:cxn>
                  <a:cxn ang="0">
                    <a:pos x="871" y="121"/>
                  </a:cxn>
                  <a:cxn ang="0">
                    <a:pos x="875" y="137"/>
                  </a:cxn>
                  <a:cxn ang="0">
                    <a:pos x="876" y="133"/>
                  </a:cxn>
                  <a:cxn ang="0">
                    <a:pos x="878" y="127"/>
                  </a:cxn>
                  <a:cxn ang="0">
                    <a:pos x="857" y="67"/>
                  </a:cxn>
                  <a:cxn ang="0">
                    <a:pos x="850" y="49"/>
                  </a:cxn>
                  <a:cxn ang="0">
                    <a:pos x="842" y="32"/>
                  </a:cxn>
                  <a:cxn ang="0">
                    <a:pos x="835" y="17"/>
                  </a:cxn>
                  <a:cxn ang="0">
                    <a:pos x="825" y="0"/>
                  </a:cxn>
                  <a:cxn ang="0">
                    <a:pos x="823" y="4"/>
                  </a:cxn>
                  <a:cxn ang="0">
                    <a:pos x="823" y="6"/>
                  </a:cxn>
                  <a:cxn ang="0">
                    <a:pos x="833" y="23"/>
                  </a:cxn>
                  <a:cxn ang="0">
                    <a:pos x="840" y="40"/>
                  </a:cxn>
                  <a:cxn ang="0">
                    <a:pos x="848" y="57"/>
                  </a:cxn>
                  <a:cxn ang="0">
                    <a:pos x="856" y="74"/>
                  </a:cxn>
                  <a:cxn ang="0">
                    <a:pos x="857" y="70"/>
                  </a:cxn>
                  <a:cxn ang="0">
                    <a:pos x="857" y="67"/>
                  </a:cxn>
                  <a:cxn ang="0">
                    <a:pos x="34" y="57"/>
                  </a:cxn>
                  <a:cxn ang="0">
                    <a:pos x="21" y="95"/>
                  </a:cxn>
                  <a:cxn ang="0">
                    <a:pos x="9" y="135"/>
                  </a:cxn>
                  <a:cxn ang="0">
                    <a:pos x="6" y="156"/>
                  </a:cxn>
                  <a:cxn ang="0">
                    <a:pos x="2" y="175"/>
                  </a:cxn>
                  <a:cxn ang="0">
                    <a:pos x="0" y="195"/>
                  </a:cxn>
                  <a:cxn ang="0">
                    <a:pos x="0" y="218"/>
                  </a:cxn>
                  <a:cxn ang="0">
                    <a:pos x="2" y="224"/>
                  </a:cxn>
                  <a:cxn ang="0">
                    <a:pos x="4" y="231"/>
                  </a:cxn>
                  <a:cxn ang="0">
                    <a:pos x="4" y="209"/>
                  </a:cxn>
                  <a:cxn ang="0">
                    <a:pos x="6" y="186"/>
                  </a:cxn>
                  <a:cxn ang="0">
                    <a:pos x="9" y="165"/>
                  </a:cxn>
                  <a:cxn ang="0">
                    <a:pos x="13" y="142"/>
                  </a:cxn>
                  <a:cxn ang="0">
                    <a:pos x="17" y="121"/>
                  </a:cxn>
                  <a:cxn ang="0">
                    <a:pos x="25" y="101"/>
                  </a:cxn>
                  <a:cxn ang="0">
                    <a:pos x="30" y="80"/>
                  </a:cxn>
                  <a:cxn ang="0">
                    <a:pos x="38" y="61"/>
                  </a:cxn>
                  <a:cxn ang="0">
                    <a:pos x="36" y="59"/>
                  </a:cxn>
                  <a:cxn ang="0">
                    <a:pos x="34" y="57"/>
                  </a:cxn>
                </a:cxnLst>
                <a:rect l="0" t="0" r="r" b="b"/>
                <a:pathLst>
                  <a:path w="890" h="239">
                    <a:moveTo>
                      <a:pt x="890" y="233"/>
                    </a:moveTo>
                    <a:lnTo>
                      <a:pt x="890" y="224"/>
                    </a:lnTo>
                    <a:lnTo>
                      <a:pt x="890" y="213"/>
                    </a:lnTo>
                    <a:lnTo>
                      <a:pt x="888" y="214"/>
                    </a:lnTo>
                    <a:lnTo>
                      <a:pt x="886" y="214"/>
                    </a:lnTo>
                    <a:lnTo>
                      <a:pt x="886" y="224"/>
                    </a:lnTo>
                    <a:lnTo>
                      <a:pt x="886" y="233"/>
                    </a:lnTo>
                    <a:lnTo>
                      <a:pt x="886" y="235"/>
                    </a:lnTo>
                    <a:lnTo>
                      <a:pt x="886" y="239"/>
                    </a:lnTo>
                    <a:lnTo>
                      <a:pt x="888" y="237"/>
                    </a:lnTo>
                    <a:lnTo>
                      <a:pt x="890" y="235"/>
                    </a:lnTo>
                    <a:lnTo>
                      <a:pt x="890" y="233"/>
                    </a:lnTo>
                    <a:lnTo>
                      <a:pt x="890" y="233"/>
                    </a:lnTo>
                    <a:close/>
                    <a:moveTo>
                      <a:pt x="878" y="127"/>
                    </a:moveTo>
                    <a:lnTo>
                      <a:pt x="875" y="112"/>
                    </a:lnTo>
                    <a:lnTo>
                      <a:pt x="869" y="99"/>
                    </a:lnTo>
                    <a:lnTo>
                      <a:pt x="865" y="84"/>
                    </a:lnTo>
                    <a:lnTo>
                      <a:pt x="859" y="70"/>
                    </a:lnTo>
                    <a:lnTo>
                      <a:pt x="857" y="72"/>
                    </a:lnTo>
                    <a:lnTo>
                      <a:pt x="857" y="76"/>
                    </a:lnTo>
                    <a:lnTo>
                      <a:pt x="861" y="91"/>
                    </a:lnTo>
                    <a:lnTo>
                      <a:pt x="867" y="106"/>
                    </a:lnTo>
                    <a:lnTo>
                      <a:pt x="871" y="121"/>
                    </a:lnTo>
                    <a:lnTo>
                      <a:pt x="875" y="137"/>
                    </a:lnTo>
                    <a:lnTo>
                      <a:pt x="876" y="133"/>
                    </a:lnTo>
                    <a:lnTo>
                      <a:pt x="878" y="127"/>
                    </a:lnTo>
                    <a:close/>
                    <a:moveTo>
                      <a:pt x="857" y="67"/>
                    </a:moveTo>
                    <a:lnTo>
                      <a:pt x="850" y="49"/>
                    </a:lnTo>
                    <a:lnTo>
                      <a:pt x="842" y="32"/>
                    </a:lnTo>
                    <a:lnTo>
                      <a:pt x="835" y="17"/>
                    </a:lnTo>
                    <a:lnTo>
                      <a:pt x="825" y="0"/>
                    </a:lnTo>
                    <a:lnTo>
                      <a:pt x="823" y="4"/>
                    </a:lnTo>
                    <a:lnTo>
                      <a:pt x="823" y="6"/>
                    </a:lnTo>
                    <a:lnTo>
                      <a:pt x="833" y="23"/>
                    </a:lnTo>
                    <a:lnTo>
                      <a:pt x="840" y="40"/>
                    </a:lnTo>
                    <a:lnTo>
                      <a:pt x="848" y="57"/>
                    </a:lnTo>
                    <a:lnTo>
                      <a:pt x="856" y="74"/>
                    </a:lnTo>
                    <a:lnTo>
                      <a:pt x="857" y="70"/>
                    </a:lnTo>
                    <a:lnTo>
                      <a:pt x="857" y="67"/>
                    </a:lnTo>
                    <a:close/>
                    <a:moveTo>
                      <a:pt x="34" y="57"/>
                    </a:moveTo>
                    <a:lnTo>
                      <a:pt x="21" y="95"/>
                    </a:lnTo>
                    <a:lnTo>
                      <a:pt x="9" y="135"/>
                    </a:lnTo>
                    <a:lnTo>
                      <a:pt x="6" y="156"/>
                    </a:lnTo>
                    <a:lnTo>
                      <a:pt x="2" y="175"/>
                    </a:lnTo>
                    <a:lnTo>
                      <a:pt x="0" y="195"/>
                    </a:lnTo>
                    <a:lnTo>
                      <a:pt x="0" y="218"/>
                    </a:lnTo>
                    <a:lnTo>
                      <a:pt x="2" y="224"/>
                    </a:lnTo>
                    <a:lnTo>
                      <a:pt x="4" y="231"/>
                    </a:lnTo>
                    <a:lnTo>
                      <a:pt x="4" y="209"/>
                    </a:lnTo>
                    <a:lnTo>
                      <a:pt x="6" y="186"/>
                    </a:lnTo>
                    <a:lnTo>
                      <a:pt x="9" y="165"/>
                    </a:lnTo>
                    <a:lnTo>
                      <a:pt x="13" y="142"/>
                    </a:lnTo>
                    <a:lnTo>
                      <a:pt x="17" y="121"/>
                    </a:lnTo>
                    <a:lnTo>
                      <a:pt x="25" y="101"/>
                    </a:lnTo>
                    <a:lnTo>
                      <a:pt x="30" y="80"/>
                    </a:lnTo>
                    <a:lnTo>
                      <a:pt x="38" y="61"/>
                    </a:lnTo>
                    <a:lnTo>
                      <a:pt x="36" y="59"/>
                    </a:lnTo>
                    <a:lnTo>
                      <a:pt x="34" y="57"/>
                    </a:lnTo>
                    <a:close/>
                  </a:path>
                </a:pathLst>
              </a:custGeom>
              <a:solidFill>
                <a:srgbClr val="AAABC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64" name="Freeform 564"/>
              <p:cNvSpPr>
                <a:spLocks noEditPoints="1"/>
              </p:cNvSpPr>
              <p:nvPr/>
            </p:nvSpPr>
            <p:spPr bwMode="auto">
              <a:xfrm>
                <a:off x="1397" y="2044"/>
                <a:ext cx="884" cy="236"/>
              </a:xfrm>
              <a:custGeom>
                <a:avLst/>
                <a:gdLst/>
                <a:ahLst/>
                <a:cxnLst>
                  <a:cxn ang="0">
                    <a:pos x="886" y="229"/>
                  </a:cxn>
                  <a:cxn ang="0">
                    <a:pos x="886" y="220"/>
                  </a:cxn>
                  <a:cxn ang="0">
                    <a:pos x="886" y="210"/>
                  </a:cxn>
                  <a:cxn ang="0">
                    <a:pos x="884" y="210"/>
                  </a:cxn>
                  <a:cxn ang="0">
                    <a:pos x="880" y="210"/>
                  </a:cxn>
                  <a:cxn ang="0">
                    <a:pos x="882" y="220"/>
                  </a:cxn>
                  <a:cxn ang="0">
                    <a:pos x="882" y="229"/>
                  </a:cxn>
                  <a:cxn ang="0">
                    <a:pos x="882" y="233"/>
                  </a:cxn>
                  <a:cxn ang="0">
                    <a:pos x="882" y="237"/>
                  </a:cxn>
                  <a:cxn ang="0">
                    <a:pos x="884" y="235"/>
                  </a:cxn>
                  <a:cxn ang="0">
                    <a:pos x="886" y="233"/>
                  </a:cxn>
                  <a:cxn ang="0">
                    <a:pos x="886" y="231"/>
                  </a:cxn>
                  <a:cxn ang="0">
                    <a:pos x="886" y="229"/>
                  </a:cxn>
                  <a:cxn ang="0">
                    <a:pos x="874" y="129"/>
                  </a:cxn>
                  <a:cxn ang="0">
                    <a:pos x="871" y="114"/>
                  </a:cxn>
                  <a:cxn ang="0">
                    <a:pos x="867" y="99"/>
                  </a:cxn>
                  <a:cxn ang="0">
                    <a:pos x="861" y="83"/>
                  </a:cxn>
                  <a:cxn ang="0">
                    <a:pos x="855" y="68"/>
                  </a:cxn>
                  <a:cxn ang="0">
                    <a:pos x="855" y="72"/>
                  </a:cxn>
                  <a:cxn ang="0">
                    <a:pos x="854" y="76"/>
                  </a:cxn>
                  <a:cxn ang="0">
                    <a:pos x="859" y="91"/>
                  </a:cxn>
                  <a:cxn ang="0">
                    <a:pos x="863" y="106"/>
                  </a:cxn>
                  <a:cxn ang="0">
                    <a:pos x="869" y="121"/>
                  </a:cxn>
                  <a:cxn ang="0">
                    <a:pos x="873" y="138"/>
                  </a:cxn>
                  <a:cxn ang="0">
                    <a:pos x="873" y="133"/>
                  </a:cxn>
                  <a:cxn ang="0">
                    <a:pos x="874" y="129"/>
                  </a:cxn>
                  <a:cxn ang="0">
                    <a:pos x="855" y="66"/>
                  </a:cxn>
                  <a:cxn ang="0">
                    <a:pos x="848" y="49"/>
                  </a:cxn>
                  <a:cxn ang="0">
                    <a:pos x="840" y="32"/>
                  </a:cxn>
                  <a:cxn ang="0">
                    <a:pos x="831" y="15"/>
                  </a:cxn>
                  <a:cxn ang="0">
                    <a:pos x="821" y="0"/>
                  </a:cxn>
                  <a:cxn ang="0">
                    <a:pos x="821" y="2"/>
                  </a:cxn>
                  <a:cxn ang="0">
                    <a:pos x="819" y="6"/>
                  </a:cxn>
                  <a:cxn ang="0">
                    <a:pos x="829" y="21"/>
                  </a:cxn>
                  <a:cxn ang="0">
                    <a:pos x="838" y="38"/>
                  </a:cxn>
                  <a:cxn ang="0">
                    <a:pos x="846" y="57"/>
                  </a:cxn>
                  <a:cxn ang="0">
                    <a:pos x="854" y="74"/>
                  </a:cxn>
                  <a:cxn ang="0">
                    <a:pos x="854" y="70"/>
                  </a:cxn>
                  <a:cxn ang="0">
                    <a:pos x="855" y="66"/>
                  </a:cxn>
                  <a:cxn ang="0">
                    <a:pos x="34" y="55"/>
                  </a:cxn>
                  <a:cxn ang="0">
                    <a:pos x="26" y="74"/>
                  </a:cxn>
                  <a:cxn ang="0">
                    <a:pos x="21" y="95"/>
                  </a:cxn>
                  <a:cxn ang="0">
                    <a:pos x="15" y="114"/>
                  </a:cxn>
                  <a:cxn ang="0">
                    <a:pos x="9" y="135"/>
                  </a:cxn>
                  <a:cxn ang="0">
                    <a:pos x="6" y="155"/>
                  </a:cxn>
                  <a:cxn ang="0">
                    <a:pos x="2" y="176"/>
                  </a:cxn>
                  <a:cxn ang="0">
                    <a:pos x="0" y="199"/>
                  </a:cxn>
                  <a:cxn ang="0">
                    <a:pos x="0" y="220"/>
                  </a:cxn>
                  <a:cxn ang="0">
                    <a:pos x="2" y="227"/>
                  </a:cxn>
                  <a:cxn ang="0">
                    <a:pos x="4" y="235"/>
                  </a:cxn>
                  <a:cxn ang="0">
                    <a:pos x="4" y="231"/>
                  </a:cxn>
                  <a:cxn ang="0">
                    <a:pos x="4" y="229"/>
                  </a:cxn>
                  <a:cxn ang="0">
                    <a:pos x="4" y="207"/>
                  </a:cxn>
                  <a:cxn ang="0">
                    <a:pos x="6" y="184"/>
                  </a:cxn>
                  <a:cxn ang="0">
                    <a:pos x="9" y="163"/>
                  </a:cxn>
                  <a:cxn ang="0">
                    <a:pos x="13" y="140"/>
                  </a:cxn>
                  <a:cxn ang="0">
                    <a:pos x="17" y="119"/>
                  </a:cxn>
                  <a:cxn ang="0">
                    <a:pos x="23" y="99"/>
                  </a:cxn>
                  <a:cxn ang="0">
                    <a:pos x="30" y="78"/>
                  </a:cxn>
                  <a:cxn ang="0">
                    <a:pos x="38" y="59"/>
                  </a:cxn>
                  <a:cxn ang="0">
                    <a:pos x="36" y="57"/>
                  </a:cxn>
                  <a:cxn ang="0">
                    <a:pos x="34" y="55"/>
                  </a:cxn>
                </a:cxnLst>
                <a:rect l="0" t="0" r="r" b="b"/>
                <a:pathLst>
                  <a:path w="886" h="237">
                    <a:moveTo>
                      <a:pt x="886" y="229"/>
                    </a:moveTo>
                    <a:lnTo>
                      <a:pt x="886" y="220"/>
                    </a:lnTo>
                    <a:lnTo>
                      <a:pt x="886" y="210"/>
                    </a:lnTo>
                    <a:lnTo>
                      <a:pt x="884" y="210"/>
                    </a:lnTo>
                    <a:lnTo>
                      <a:pt x="880" y="210"/>
                    </a:lnTo>
                    <a:lnTo>
                      <a:pt x="882" y="220"/>
                    </a:lnTo>
                    <a:lnTo>
                      <a:pt x="882" y="229"/>
                    </a:lnTo>
                    <a:lnTo>
                      <a:pt x="882" y="233"/>
                    </a:lnTo>
                    <a:lnTo>
                      <a:pt x="882" y="237"/>
                    </a:lnTo>
                    <a:lnTo>
                      <a:pt x="884" y="235"/>
                    </a:lnTo>
                    <a:lnTo>
                      <a:pt x="886" y="233"/>
                    </a:lnTo>
                    <a:lnTo>
                      <a:pt x="886" y="231"/>
                    </a:lnTo>
                    <a:lnTo>
                      <a:pt x="886" y="229"/>
                    </a:lnTo>
                    <a:close/>
                    <a:moveTo>
                      <a:pt x="874" y="129"/>
                    </a:moveTo>
                    <a:lnTo>
                      <a:pt x="871" y="114"/>
                    </a:lnTo>
                    <a:lnTo>
                      <a:pt x="867" y="99"/>
                    </a:lnTo>
                    <a:lnTo>
                      <a:pt x="861" y="83"/>
                    </a:lnTo>
                    <a:lnTo>
                      <a:pt x="855" y="68"/>
                    </a:lnTo>
                    <a:lnTo>
                      <a:pt x="855" y="72"/>
                    </a:lnTo>
                    <a:lnTo>
                      <a:pt x="854" y="76"/>
                    </a:lnTo>
                    <a:lnTo>
                      <a:pt x="859" y="91"/>
                    </a:lnTo>
                    <a:lnTo>
                      <a:pt x="863" y="106"/>
                    </a:lnTo>
                    <a:lnTo>
                      <a:pt x="869" y="121"/>
                    </a:lnTo>
                    <a:lnTo>
                      <a:pt x="873" y="138"/>
                    </a:lnTo>
                    <a:lnTo>
                      <a:pt x="873" y="133"/>
                    </a:lnTo>
                    <a:lnTo>
                      <a:pt x="874" y="129"/>
                    </a:lnTo>
                    <a:close/>
                    <a:moveTo>
                      <a:pt x="855" y="66"/>
                    </a:moveTo>
                    <a:lnTo>
                      <a:pt x="848" y="49"/>
                    </a:lnTo>
                    <a:lnTo>
                      <a:pt x="840" y="32"/>
                    </a:lnTo>
                    <a:lnTo>
                      <a:pt x="831" y="15"/>
                    </a:lnTo>
                    <a:lnTo>
                      <a:pt x="821" y="0"/>
                    </a:lnTo>
                    <a:lnTo>
                      <a:pt x="821" y="2"/>
                    </a:lnTo>
                    <a:lnTo>
                      <a:pt x="819" y="6"/>
                    </a:lnTo>
                    <a:lnTo>
                      <a:pt x="829" y="21"/>
                    </a:lnTo>
                    <a:lnTo>
                      <a:pt x="838" y="38"/>
                    </a:lnTo>
                    <a:lnTo>
                      <a:pt x="846" y="57"/>
                    </a:lnTo>
                    <a:lnTo>
                      <a:pt x="854" y="74"/>
                    </a:lnTo>
                    <a:lnTo>
                      <a:pt x="854" y="70"/>
                    </a:lnTo>
                    <a:lnTo>
                      <a:pt x="855" y="66"/>
                    </a:lnTo>
                    <a:close/>
                    <a:moveTo>
                      <a:pt x="34" y="55"/>
                    </a:moveTo>
                    <a:lnTo>
                      <a:pt x="26" y="74"/>
                    </a:lnTo>
                    <a:lnTo>
                      <a:pt x="21" y="95"/>
                    </a:lnTo>
                    <a:lnTo>
                      <a:pt x="15" y="114"/>
                    </a:lnTo>
                    <a:lnTo>
                      <a:pt x="9" y="135"/>
                    </a:lnTo>
                    <a:lnTo>
                      <a:pt x="6" y="155"/>
                    </a:lnTo>
                    <a:lnTo>
                      <a:pt x="2" y="176"/>
                    </a:lnTo>
                    <a:lnTo>
                      <a:pt x="0" y="199"/>
                    </a:lnTo>
                    <a:lnTo>
                      <a:pt x="0" y="220"/>
                    </a:lnTo>
                    <a:lnTo>
                      <a:pt x="2" y="227"/>
                    </a:lnTo>
                    <a:lnTo>
                      <a:pt x="4" y="235"/>
                    </a:lnTo>
                    <a:lnTo>
                      <a:pt x="4" y="231"/>
                    </a:lnTo>
                    <a:lnTo>
                      <a:pt x="4" y="229"/>
                    </a:lnTo>
                    <a:lnTo>
                      <a:pt x="4" y="207"/>
                    </a:lnTo>
                    <a:lnTo>
                      <a:pt x="6" y="184"/>
                    </a:lnTo>
                    <a:lnTo>
                      <a:pt x="9" y="163"/>
                    </a:lnTo>
                    <a:lnTo>
                      <a:pt x="13" y="140"/>
                    </a:lnTo>
                    <a:lnTo>
                      <a:pt x="17" y="119"/>
                    </a:lnTo>
                    <a:lnTo>
                      <a:pt x="23" y="99"/>
                    </a:lnTo>
                    <a:lnTo>
                      <a:pt x="30" y="78"/>
                    </a:lnTo>
                    <a:lnTo>
                      <a:pt x="38" y="59"/>
                    </a:lnTo>
                    <a:lnTo>
                      <a:pt x="36" y="57"/>
                    </a:lnTo>
                    <a:lnTo>
                      <a:pt x="34" y="55"/>
                    </a:lnTo>
                    <a:close/>
                  </a:path>
                </a:pathLst>
              </a:custGeom>
              <a:solidFill>
                <a:srgbClr val="ABABC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65" name="Freeform 565"/>
              <p:cNvSpPr>
                <a:spLocks noEditPoints="1"/>
              </p:cNvSpPr>
              <p:nvPr/>
            </p:nvSpPr>
            <p:spPr bwMode="auto">
              <a:xfrm>
                <a:off x="1398" y="2045"/>
                <a:ext cx="882" cy="239"/>
              </a:xfrm>
              <a:custGeom>
                <a:avLst/>
                <a:gdLst/>
                <a:ahLst/>
                <a:cxnLst>
                  <a:cxn ang="0">
                    <a:pos x="882" y="218"/>
                  </a:cxn>
                  <a:cxn ang="0">
                    <a:pos x="880" y="208"/>
                  </a:cxn>
                  <a:cxn ang="0">
                    <a:pos x="876" y="208"/>
                  </a:cxn>
                  <a:cxn ang="0">
                    <a:pos x="876" y="218"/>
                  </a:cxn>
                  <a:cxn ang="0">
                    <a:pos x="876" y="231"/>
                  </a:cxn>
                  <a:cxn ang="0">
                    <a:pos x="880" y="235"/>
                  </a:cxn>
                  <a:cxn ang="0">
                    <a:pos x="882" y="229"/>
                  </a:cxn>
                  <a:cxn ang="0">
                    <a:pos x="871" y="131"/>
                  </a:cxn>
                  <a:cxn ang="0">
                    <a:pos x="863" y="100"/>
                  </a:cxn>
                  <a:cxn ang="0">
                    <a:pos x="853" y="70"/>
                  </a:cxn>
                  <a:cxn ang="0">
                    <a:pos x="850" y="76"/>
                  </a:cxn>
                  <a:cxn ang="0">
                    <a:pos x="861" y="108"/>
                  </a:cxn>
                  <a:cxn ang="0">
                    <a:pos x="869" y="140"/>
                  </a:cxn>
                  <a:cxn ang="0">
                    <a:pos x="871" y="131"/>
                  </a:cxn>
                  <a:cxn ang="0">
                    <a:pos x="844" y="51"/>
                  </a:cxn>
                  <a:cxn ang="0">
                    <a:pos x="829" y="17"/>
                  </a:cxn>
                  <a:cxn ang="0">
                    <a:pos x="817" y="4"/>
                  </a:cxn>
                  <a:cxn ang="0">
                    <a:pos x="827" y="23"/>
                  </a:cxn>
                  <a:cxn ang="0">
                    <a:pos x="842" y="57"/>
                  </a:cxn>
                  <a:cxn ang="0">
                    <a:pos x="852" y="72"/>
                  </a:cxn>
                  <a:cxn ang="0">
                    <a:pos x="34" y="55"/>
                  </a:cxn>
                  <a:cxn ang="0">
                    <a:pos x="21" y="95"/>
                  </a:cxn>
                  <a:cxn ang="0">
                    <a:pos x="9" y="136"/>
                  </a:cxn>
                  <a:cxn ang="0">
                    <a:pos x="2" y="180"/>
                  </a:cxn>
                  <a:cxn ang="0">
                    <a:pos x="0" y="225"/>
                  </a:cxn>
                  <a:cxn ang="0">
                    <a:pos x="4" y="239"/>
                  </a:cxn>
                  <a:cxn ang="0">
                    <a:pos x="4" y="227"/>
                  </a:cxn>
                  <a:cxn ang="0">
                    <a:pos x="5" y="182"/>
                  </a:cxn>
                  <a:cxn ang="0">
                    <a:pos x="13" y="140"/>
                  </a:cxn>
                  <a:cxn ang="0">
                    <a:pos x="24" y="98"/>
                  </a:cxn>
                  <a:cxn ang="0">
                    <a:pos x="38" y="59"/>
                  </a:cxn>
                  <a:cxn ang="0">
                    <a:pos x="34" y="55"/>
                  </a:cxn>
                </a:cxnLst>
                <a:rect l="0" t="0" r="r" b="b"/>
                <a:pathLst>
                  <a:path w="882" h="239">
                    <a:moveTo>
                      <a:pt x="882" y="227"/>
                    </a:moveTo>
                    <a:lnTo>
                      <a:pt x="882" y="218"/>
                    </a:lnTo>
                    <a:lnTo>
                      <a:pt x="882" y="208"/>
                    </a:lnTo>
                    <a:lnTo>
                      <a:pt x="880" y="208"/>
                    </a:lnTo>
                    <a:lnTo>
                      <a:pt x="878" y="208"/>
                    </a:lnTo>
                    <a:lnTo>
                      <a:pt x="876" y="208"/>
                    </a:lnTo>
                    <a:lnTo>
                      <a:pt x="876" y="208"/>
                    </a:lnTo>
                    <a:lnTo>
                      <a:pt x="876" y="218"/>
                    </a:lnTo>
                    <a:lnTo>
                      <a:pt x="876" y="227"/>
                    </a:lnTo>
                    <a:lnTo>
                      <a:pt x="876" y="231"/>
                    </a:lnTo>
                    <a:lnTo>
                      <a:pt x="876" y="237"/>
                    </a:lnTo>
                    <a:lnTo>
                      <a:pt x="880" y="235"/>
                    </a:lnTo>
                    <a:lnTo>
                      <a:pt x="882" y="233"/>
                    </a:lnTo>
                    <a:lnTo>
                      <a:pt x="882" y="229"/>
                    </a:lnTo>
                    <a:lnTo>
                      <a:pt x="882" y="227"/>
                    </a:lnTo>
                    <a:close/>
                    <a:moveTo>
                      <a:pt x="871" y="131"/>
                    </a:moveTo>
                    <a:lnTo>
                      <a:pt x="867" y="115"/>
                    </a:lnTo>
                    <a:lnTo>
                      <a:pt x="863" y="100"/>
                    </a:lnTo>
                    <a:lnTo>
                      <a:pt x="857" y="85"/>
                    </a:lnTo>
                    <a:lnTo>
                      <a:pt x="853" y="70"/>
                    </a:lnTo>
                    <a:lnTo>
                      <a:pt x="852" y="74"/>
                    </a:lnTo>
                    <a:lnTo>
                      <a:pt x="850" y="76"/>
                    </a:lnTo>
                    <a:lnTo>
                      <a:pt x="855" y="93"/>
                    </a:lnTo>
                    <a:lnTo>
                      <a:pt x="861" y="108"/>
                    </a:lnTo>
                    <a:lnTo>
                      <a:pt x="865" y="123"/>
                    </a:lnTo>
                    <a:lnTo>
                      <a:pt x="869" y="140"/>
                    </a:lnTo>
                    <a:lnTo>
                      <a:pt x="871" y="136"/>
                    </a:lnTo>
                    <a:lnTo>
                      <a:pt x="871" y="131"/>
                    </a:lnTo>
                    <a:close/>
                    <a:moveTo>
                      <a:pt x="852" y="68"/>
                    </a:moveTo>
                    <a:lnTo>
                      <a:pt x="844" y="51"/>
                    </a:lnTo>
                    <a:lnTo>
                      <a:pt x="836" y="34"/>
                    </a:lnTo>
                    <a:lnTo>
                      <a:pt x="829" y="17"/>
                    </a:lnTo>
                    <a:lnTo>
                      <a:pt x="819" y="0"/>
                    </a:lnTo>
                    <a:lnTo>
                      <a:pt x="817" y="4"/>
                    </a:lnTo>
                    <a:lnTo>
                      <a:pt x="817" y="6"/>
                    </a:lnTo>
                    <a:lnTo>
                      <a:pt x="827" y="23"/>
                    </a:lnTo>
                    <a:lnTo>
                      <a:pt x="834" y="40"/>
                    </a:lnTo>
                    <a:lnTo>
                      <a:pt x="842" y="57"/>
                    </a:lnTo>
                    <a:lnTo>
                      <a:pt x="850" y="76"/>
                    </a:lnTo>
                    <a:lnTo>
                      <a:pt x="852" y="72"/>
                    </a:lnTo>
                    <a:lnTo>
                      <a:pt x="852" y="68"/>
                    </a:lnTo>
                    <a:close/>
                    <a:moveTo>
                      <a:pt x="34" y="55"/>
                    </a:moveTo>
                    <a:lnTo>
                      <a:pt x="26" y="74"/>
                    </a:lnTo>
                    <a:lnTo>
                      <a:pt x="21" y="95"/>
                    </a:lnTo>
                    <a:lnTo>
                      <a:pt x="13" y="115"/>
                    </a:lnTo>
                    <a:lnTo>
                      <a:pt x="9" y="136"/>
                    </a:lnTo>
                    <a:lnTo>
                      <a:pt x="5" y="159"/>
                    </a:lnTo>
                    <a:lnTo>
                      <a:pt x="2" y="180"/>
                    </a:lnTo>
                    <a:lnTo>
                      <a:pt x="0" y="203"/>
                    </a:lnTo>
                    <a:lnTo>
                      <a:pt x="0" y="225"/>
                    </a:lnTo>
                    <a:lnTo>
                      <a:pt x="2" y="233"/>
                    </a:lnTo>
                    <a:lnTo>
                      <a:pt x="4" y="239"/>
                    </a:lnTo>
                    <a:lnTo>
                      <a:pt x="4" y="233"/>
                    </a:lnTo>
                    <a:lnTo>
                      <a:pt x="4" y="227"/>
                    </a:lnTo>
                    <a:lnTo>
                      <a:pt x="5" y="205"/>
                    </a:lnTo>
                    <a:lnTo>
                      <a:pt x="5" y="182"/>
                    </a:lnTo>
                    <a:lnTo>
                      <a:pt x="9" y="161"/>
                    </a:lnTo>
                    <a:lnTo>
                      <a:pt x="13" y="140"/>
                    </a:lnTo>
                    <a:lnTo>
                      <a:pt x="17" y="119"/>
                    </a:lnTo>
                    <a:lnTo>
                      <a:pt x="24" y="98"/>
                    </a:lnTo>
                    <a:lnTo>
                      <a:pt x="30" y="78"/>
                    </a:lnTo>
                    <a:lnTo>
                      <a:pt x="38" y="59"/>
                    </a:lnTo>
                    <a:lnTo>
                      <a:pt x="36" y="57"/>
                    </a:lnTo>
                    <a:lnTo>
                      <a:pt x="34" y="55"/>
                    </a:lnTo>
                    <a:close/>
                  </a:path>
                </a:pathLst>
              </a:custGeom>
              <a:solidFill>
                <a:srgbClr val="ABAC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66" name="Freeform 566"/>
              <p:cNvSpPr>
                <a:spLocks noEditPoints="1"/>
              </p:cNvSpPr>
              <p:nvPr/>
            </p:nvSpPr>
            <p:spPr bwMode="auto">
              <a:xfrm>
                <a:off x="1401" y="2049"/>
                <a:ext cx="877" cy="242"/>
              </a:xfrm>
              <a:custGeom>
                <a:avLst/>
                <a:gdLst/>
                <a:ahLst/>
                <a:cxnLst>
                  <a:cxn ang="0">
                    <a:pos x="878" y="214"/>
                  </a:cxn>
                  <a:cxn ang="0">
                    <a:pos x="876" y="204"/>
                  </a:cxn>
                  <a:cxn ang="0">
                    <a:pos x="874" y="204"/>
                  </a:cxn>
                  <a:cxn ang="0">
                    <a:pos x="872" y="214"/>
                  </a:cxn>
                  <a:cxn ang="0">
                    <a:pos x="872" y="229"/>
                  </a:cxn>
                  <a:cxn ang="0">
                    <a:pos x="874" y="233"/>
                  </a:cxn>
                  <a:cxn ang="0">
                    <a:pos x="878" y="227"/>
                  </a:cxn>
                  <a:cxn ang="0">
                    <a:pos x="869" y="132"/>
                  </a:cxn>
                  <a:cxn ang="0">
                    <a:pos x="859" y="100"/>
                  </a:cxn>
                  <a:cxn ang="0">
                    <a:pos x="850" y="70"/>
                  </a:cxn>
                  <a:cxn ang="0">
                    <a:pos x="848" y="75"/>
                  </a:cxn>
                  <a:cxn ang="0">
                    <a:pos x="857" y="108"/>
                  </a:cxn>
                  <a:cxn ang="0">
                    <a:pos x="865" y="140"/>
                  </a:cxn>
                  <a:cxn ang="0">
                    <a:pos x="869" y="132"/>
                  </a:cxn>
                  <a:cxn ang="0">
                    <a:pos x="842" y="51"/>
                  </a:cxn>
                  <a:cxn ang="0">
                    <a:pos x="825" y="15"/>
                  </a:cxn>
                  <a:cxn ang="0">
                    <a:pos x="815" y="2"/>
                  </a:cxn>
                  <a:cxn ang="0">
                    <a:pos x="823" y="20"/>
                  </a:cxn>
                  <a:cxn ang="0">
                    <a:pos x="840" y="57"/>
                  </a:cxn>
                  <a:cxn ang="0">
                    <a:pos x="848" y="75"/>
                  </a:cxn>
                  <a:cxn ang="0">
                    <a:pos x="848" y="72"/>
                  </a:cxn>
                  <a:cxn ang="0">
                    <a:pos x="34" y="53"/>
                  </a:cxn>
                  <a:cxn ang="0">
                    <a:pos x="19" y="93"/>
                  </a:cxn>
                  <a:cxn ang="0">
                    <a:pos x="9" y="134"/>
                  </a:cxn>
                  <a:cxn ang="0">
                    <a:pos x="2" y="178"/>
                  </a:cxn>
                  <a:cxn ang="0">
                    <a:pos x="0" y="223"/>
                  </a:cxn>
                  <a:cxn ang="0">
                    <a:pos x="0" y="229"/>
                  </a:cxn>
                  <a:cxn ang="0">
                    <a:pos x="5" y="242"/>
                  </a:cxn>
                  <a:cxn ang="0">
                    <a:pos x="5" y="223"/>
                  </a:cxn>
                  <a:cxn ang="0">
                    <a:pos x="7" y="180"/>
                  </a:cxn>
                  <a:cxn ang="0">
                    <a:pos x="13" y="136"/>
                  </a:cxn>
                  <a:cxn ang="0">
                    <a:pos x="24" y="96"/>
                  </a:cxn>
                  <a:cxn ang="0">
                    <a:pos x="38" y="57"/>
                  </a:cxn>
                  <a:cxn ang="0">
                    <a:pos x="34" y="53"/>
                  </a:cxn>
                </a:cxnLst>
                <a:rect l="0" t="0" r="r" b="b"/>
                <a:pathLst>
                  <a:path w="878" h="242">
                    <a:moveTo>
                      <a:pt x="878" y="223"/>
                    </a:moveTo>
                    <a:lnTo>
                      <a:pt x="878" y="214"/>
                    </a:lnTo>
                    <a:lnTo>
                      <a:pt x="876" y="204"/>
                    </a:lnTo>
                    <a:lnTo>
                      <a:pt x="876" y="204"/>
                    </a:lnTo>
                    <a:lnTo>
                      <a:pt x="876" y="204"/>
                    </a:lnTo>
                    <a:lnTo>
                      <a:pt x="874" y="204"/>
                    </a:lnTo>
                    <a:lnTo>
                      <a:pt x="872" y="206"/>
                    </a:lnTo>
                    <a:lnTo>
                      <a:pt x="872" y="214"/>
                    </a:lnTo>
                    <a:lnTo>
                      <a:pt x="872" y="223"/>
                    </a:lnTo>
                    <a:lnTo>
                      <a:pt x="872" y="229"/>
                    </a:lnTo>
                    <a:lnTo>
                      <a:pt x="872" y="235"/>
                    </a:lnTo>
                    <a:lnTo>
                      <a:pt x="874" y="233"/>
                    </a:lnTo>
                    <a:lnTo>
                      <a:pt x="878" y="231"/>
                    </a:lnTo>
                    <a:lnTo>
                      <a:pt x="878" y="227"/>
                    </a:lnTo>
                    <a:lnTo>
                      <a:pt x="878" y="223"/>
                    </a:lnTo>
                    <a:close/>
                    <a:moveTo>
                      <a:pt x="869" y="132"/>
                    </a:moveTo>
                    <a:lnTo>
                      <a:pt x="865" y="115"/>
                    </a:lnTo>
                    <a:lnTo>
                      <a:pt x="859" y="100"/>
                    </a:lnTo>
                    <a:lnTo>
                      <a:pt x="855" y="85"/>
                    </a:lnTo>
                    <a:lnTo>
                      <a:pt x="850" y="70"/>
                    </a:lnTo>
                    <a:lnTo>
                      <a:pt x="848" y="74"/>
                    </a:lnTo>
                    <a:lnTo>
                      <a:pt x="848" y="75"/>
                    </a:lnTo>
                    <a:lnTo>
                      <a:pt x="851" y="91"/>
                    </a:lnTo>
                    <a:lnTo>
                      <a:pt x="857" y="108"/>
                    </a:lnTo>
                    <a:lnTo>
                      <a:pt x="861" y="123"/>
                    </a:lnTo>
                    <a:lnTo>
                      <a:pt x="865" y="140"/>
                    </a:lnTo>
                    <a:lnTo>
                      <a:pt x="867" y="136"/>
                    </a:lnTo>
                    <a:lnTo>
                      <a:pt x="869" y="132"/>
                    </a:lnTo>
                    <a:close/>
                    <a:moveTo>
                      <a:pt x="850" y="68"/>
                    </a:moveTo>
                    <a:lnTo>
                      <a:pt x="842" y="51"/>
                    </a:lnTo>
                    <a:lnTo>
                      <a:pt x="834" y="32"/>
                    </a:lnTo>
                    <a:lnTo>
                      <a:pt x="825" y="15"/>
                    </a:lnTo>
                    <a:lnTo>
                      <a:pt x="815" y="0"/>
                    </a:lnTo>
                    <a:lnTo>
                      <a:pt x="815" y="2"/>
                    </a:lnTo>
                    <a:lnTo>
                      <a:pt x="813" y="5"/>
                    </a:lnTo>
                    <a:lnTo>
                      <a:pt x="823" y="20"/>
                    </a:lnTo>
                    <a:lnTo>
                      <a:pt x="832" y="39"/>
                    </a:lnTo>
                    <a:lnTo>
                      <a:pt x="840" y="57"/>
                    </a:lnTo>
                    <a:lnTo>
                      <a:pt x="848" y="75"/>
                    </a:lnTo>
                    <a:lnTo>
                      <a:pt x="848" y="75"/>
                    </a:lnTo>
                    <a:lnTo>
                      <a:pt x="848" y="74"/>
                    </a:lnTo>
                    <a:lnTo>
                      <a:pt x="848" y="72"/>
                    </a:lnTo>
                    <a:lnTo>
                      <a:pt x="850" y="68"/>
                    </a:lnTo>
                    <a:close/>
                    <a:moveTo>
                      <a:pt x="34" y="53"/>
                    </a:moveTo>
                    <a:lnTo>
                      <a:pt x="26" y="72"/>
                    </a:lnTo>
                    <a:lnTo>
                      <a:pt x="19" y="93"/>
                    </a:lnTo>
                    <a:lnTo>
                      <a:pt x="13" y="113"/>
                    </a:lnTo>
                    <a:lnTo>
                      <a:pt x="9" y="134"/>
                    </a:lnTo>
                    <a:lnTo>
                      <a:pt x="5" y="157"/>
                    </a:lnTo>
                    <a:lnTo>
                      <a:pt x="2" y="178"/>
                    </a:lnTo>
                    <a:lnTo>
                      <a:pt x="0" y="201"/>
                    </a:lnTo>
                    <a:lnTo>
                      <a:pt x="0" y="223"/>
                    </a:lnTo>
                    <a:lnTo>
                      <a:pt x="0" y="225"/>
                    </a:lnTo>
                    <a:lnTo>
                      <a:pt x="0" y="229"/>
                    </a:lnTo>
                    <a:lnTo>
                      <a:pt x="2" y="235"/>
                    </a:lnTo>
                    <a:lnTo>
                      <a:pt x="5" y="242"/>
                    </a:lnTo>
                    <a:lnTo>
                      <a:pt x="5" y="233"/>
                    </a:lnTo>
                    <a:lnTo>
                      <a:pt x="5" y="223"/>
                    </a:lnTo>
                    <a:lnTo>
                      <a:pt x="5" y="201"/>
                    </a:lnTo>
                    <a:lnTo>
                      <a:pt x="7" y="180"/>
                    </a:lnTo>
                    <a:lnTo>
                      <a:pt x="9" y="157"/>
                    </a:lnTo>
                    <a:lnTo>
                      <a:pt x="13" y="136"/>
                    </a:lnTo>
                    <a:lnTo>
                      <a:pt x="19" y="115"/>
                    </a:lnTo>
                    <a:lnTo>
                      <a:pt x="24" y="96"/>
                    </a:lnTo>
                    <a:lnTo>
                      <a:pt x="30" y="75"/>
                    </a:lnTo>
                    <a:lnTo>
                      <a:pt x="38" y="57"/>
                    </a:lnTo>
                    <a:lnTo>
                      <a:pt x="36" y="55"/>
                    </a:lnTo>
                    <a:lnTo>
                      <a:pt x="34" y="53"/>
                    </a:lnTo>
                    <a:close/>
                  </a:path>
                </a:pathLst>
              </a:custGeom>
              <a:solidFill>
                <a:srgbClr val="ABAC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67" name="Freeform 567"/>
              <p:cNvSpPr>
                <a:spLocks noEditPoints="1"/>
              </p:cNvSpPr>
              <p:nvPr/>
            </p:nvSpPr>
            <p:spPr bwMode="auto">
              <a:xfrm>
                <a:off x="1402" y="2051"/>
                <a:ext cx="872" cy="249"/>
              </a:xfrm>
              <a:custGeom>
                <a:avLst/>
                <a:gdLst/>
                <a:ahLst/>
                <a:cxnLst>
                  <a:cxn ang="0">
                    <a:pos x="872" y="221"/>
                  </a:cxn>
                  <a:cxn ang="0">
                    <a:pos x="872" y="212"/>
                  </a:cxn>
                  <a:cxn ang="0">
                    <a:pos x="872" y="202"/>
                  </a:cxn>
                  <a:cxn ang="0">
                    <a:pos x="870" y="204"/>
                  </a:cxn>
                  <a:cxn ang="0">
                    <a:pos x="868" y="204"/>
                  </a:cxn>
                  <a:cxn ang="0">
                    <a:pos x="868" y="212"/>
                  </a:cxn>
                  <a:cxn ang="0">
                    <a:pos x="868" y="221"/>
                  </a:cxn>
                  <a:cxn ang="0">
                    <a:pos x="868" y="227"/>
                  </a:cxn>
                  <a:cxn ang="0">
                    <a:pos x="868" y="235"/>
                  </a:cxn>
                  <a:cxn ang="0">
                    <a:pos x="870" y="233"/>
                  </a:cxn>
                  <a:cxn ang="0">
                    <a:pos x="872" y="231"/>
                  </a:cxn>
                  <a:cxn ang="0">
                    <a:pos x="872" y="225"/>
                  </a:cxn>
                  <a:cxn ang="0">
                    <a:pos x="872" y="221"/>
                  </a:cxn>
                  <a:cxn ang="0">
                    <a:pos x="865" y="134"/>
                  </a:cxn>
                  <a:cxn ang="0">
                    <a:pos x="861" y="117"/>
                  </a:cxn>
                  <a:cxn ang="0">
                    <a:pos x="857" y="102"/>
                  </a:cxn>
                  <a:cxn ang="0">
                    <a:pos x="851" y="87"/>
                  </a:cxn>
                  <a:cxn ang="0">
                    <a:pos x="846" y="70"/>
                  </a:cxn>
                  <a:cxn ang="0">
                    <a:pos x="844" y="75"/>
                  </a:cxn>
                  <a:cxn ang="0">
                    <a:pos x="846" y="72"/>
                  </a:cxn>
                  <a:cxn ang="0">
                    <a:pos x="846" y="72"/>
                  </a:cxn>
                  <a:cxn ang="0">
                    <a:pos x="846" y="70"/>
                  </a:cxn>
                  <a:cxn ang="0">
                    <a:pos x="838" y="51"/>
                  </a:cxn>
                  <a:cxn ang="0">
                    <a:pos x="830" y="34"/>
                  </a:cxn>
                  <a:cxn ang="0">
                    <a:pos x="823" y="17"/>
                  </a:cxn>
                  <a:cxn ang="0">
                    <a:pos x="813" y="0"/>
                  </a:cxn>
                  <a:cxn ang="0">
                    <a:pos x="811" y="3"/>
                  </a:cxn>
                  <a:cxn ang="0">
                    <a:pos x="810" y="5"/>
                  </a:cxn>
                  <a:cxn ang="0">
                    <a:pos x="827" y="37"/>
                  </a:cxn>
                  <a:cxn ang="0">
                    <a:pos x="842" y="72"/>
                  </a:cxn>
                  <a:cxn ang="0">
                    <a:pos x="853" y="106"/>
                  </a:cxn>
                  <a:cxn ang="0">
                    <a:pos x="861" y="142"/>
                  </a:cxn>
                  <a:cxn ang="0">
                    <a:pos x="863" y="138"/>
                  </a:cxn>
                  <a:cxn ang="0">
                    <a:pos x="865" y="134"/>
                  </a:cxn>
                  <a:cxn ang="0">
                    <a:pos x="34" y="53"/>
                  </a:cxn>
                  <a:cxn ang="0">
                    <a:pos x="26" y="72"/>
                  </a:cxn>
                  <a:cxn ang="0">
                    <a:pos x="20" y="92"/>
                  </a:cxn>
                  <a:cxn ang="0">
                    <a:pos x="13" y="113"/>
                  </a:cxn>
                  <a:cxn ang="0">
                    <a:pos x="9" y="134"/>
                  </a:cxn>
                  <a:cxn ang="0">
                    <a:pos x="5" y="155"/>
                  </a:cxn>
                  <a:cxn ang="0">
                    <a:pos x="1" y="176"/>
                  </a:cxn>
                  <a:cxn ang="0">
                    <a:pos x="1" y="199"/>
                  </a:cxn>
                  <a:cxn ang="0">
                    <a:pos x="0" y="221"/>
                  </a:cxn>
                  <a:cxn ang="0">
                    <a:pos x="0" y="227"/>
                  </a:cxn>
                  <a:cxn ang="0">
                    <a:pos x="0" y="233"/>
                  </a:cxn>
                  <a:cxn ang="0">
                    <a:pos x="3" y="240"/>
                  </a:cxn>
                  <a:cxn ang="0">
                    <a:pos x="5" y="248"/>
                  </a:cxn>
                  <a:cxn ang="0">
                    <a:pos x="5" y="235"/>
                  </a:cxn>
                  <a:cxn ang="0">
                    <a:pos x="5" y="221"/>
                  </a:cxn>
                  <a:cxn ang="0">
                    <a:pos x="5" y="199"/>
                  </a:cxn>
                  <a:cxn ang="0">
                    <a:pos x="7" y="178"/>
                  </a:cxn>
                  <a:cxn ang="0">
                    <a:pos x="9" y="157"/>
                  </a:cxn>
                  <a:cxn ang="0">
                    <a:pos x="13" y="136"/>
                  </a:cxn>
                  <a:cxn ang="0">
                    <a:pos x="19" y="115"/>
                  </a:cxn>
                  <a:cxn ang="0">
                    <a:pos x="24" y="94"/>
                  </a:cxn>
                  <a:cxn ang="0">
                    <a:pos x="30" y="75"/>
                  </a:cxn>
                  <a:cxn ang="0">
                    <a:pos x="38" y="56"/>
                  </a:cxn>
                  <a:cxn ang="0">
                    <a:pos x="36" y="55"/>
                  </a:cxn>
                  <a:cxn ang="0">
                    <a:pos x="34" y="53"/>
                  </a:cxn>
                </a:cxnLst>
                <a:rect l="0" t="0" r="r" b="b"/>
                <a:pathLst>
                  <a:path w="872" h="248">
                    <a:moveTo>
                      <a:pt x="872" y="221"/>
                    </a:moveTo>
                    <a:lnTo>
                      <a:pt x="872" y="212"/>
                    </a:lnTo>
                    <a:lnTo>
                      <a:pt x="872" y="202"/>
                    </a:lnTo>
                    <a:lnTo>
                      <a:pt x="870" y="204"/>
                    </a:lnTo>
                    <a:lnTo>
                      <a:pt x="868" y="204"/>
                    </a:lnTo>
                    <a:lnTo>
                      <a:pt x="868" y="212"/>
                    </a:lnTo>
                    <a:lnTo>
                      <a:pt x="868" y="221"/>
                    </a:lnTo>
                    <a:lnTo>
                      <a:pt x="868" y="227"/>
                    </a:lnTo>
                    <a:lnTo>
                      <a:pt x="868" y="235"/>
                    </a:lnTo>
                    <a:lnTo>
                      <a:pt x="870" y="233"/>
                    </a:lnTo>
                    <a:lnTo>
                      <a:pt x="872" y="231"/>
                    </a:lnTo>
                    <a:lnTo>
                      <a:pt x="872" y="225"/>
                    </a:lnTo>
                    <a:lnTo>
                      <a:pt x="872" y="221"/>
                    </a:lnTo>
                    <a:close/>
                    <a:moveTo>
                      <a:pt x="865" y="134"/>
                    </a:moveTo>
                    <a:lnTo>
                      <a:pt x="861" y="117"/>
                    </a:lnTo>
                    <a:lnTo>
                      <a:pt x="857" y="102"/>
                    </a:lnTo>
                    <a:lnTo>
                      <a:pt x="851" y="87"/>
                    </a:lnTo>
                    <a:lnTo>
                      <a:pt x="846" y="70"/>
                    </a:lnTo>
                    <a:lnTo>
                      <a:pt x="844" y="75"/>
                    </a:lnTo>
                    <a:lnTo>
                      <a:pt x="846" y="72"/>
                    </a:lnTo>
                    <a:lnTo>
                      <a:pt x="846" y="72"/>
                    </a:lnTo>
                    <a:lnTo>
                      <a:pt x="846" y="70"/>
                    </a:lnTo>
                    <a:lnTo>
                      <a:pt x="838" y="51"/>
                    </a:lnTo>
                    <a:lnTo>
                      <a:pt x="830" y="34"/>
                    </a:lnTo>
                    <a:lnTo>
                      <a:pt x="823" y="17"/>
                    </a:lnTo>
                    <a:lnTo>
                      <a:pt x="813" y="0"/>
                    </a:lnTo>
                    <a:lnTo>
                      <a:pt x="811" y="3"/>
                    </a:lnTo>
                    <a:lnTo>
                      <a:pt x="810" y="5"/>
                    </a:lnTo>
                    <a:lnTo>
                      <a:pt x="827" y="37"/>
                    </a:lnTo>
                    <a:lnTo>
                      <a:pt x="842" y="72"/>
                    </a:lnTo>
                    <a:lnTo>
                      <a:pt x="853" y="106"/>
                    </a:lnTo>
                    <a:lnTo>
                      <a:pt x="861" y="142"/>
                    </a:lnTo>
                    <a:lnTo>
                      <a:pt x="863" y="138"/>
                    </a:lnTo>
                    <a:lnTo>
                      <a:pt x="865" y="134"/>
                    </a:lnTo>
                    <a:close/>
                    <a:moveTo>
                      <a:pt x="34" y="53"/>
                    </a:moveTo>
                    <a:lnTo>
                      <a:pt x="26" y="72"/>
                    </a:lnTo>
                    <a:lnTo>
                      <a:pt x="20" y="92"/>
                    </a:lnTo>
                    <a:lnTo>
                      <a:pt x="13" y="113"/>
                    </a:lnTo>
                    <a:lnTo>
                      <a:pt x="9" y="134"/>
                    </a:lnTo>
                    <a:lnTo>
                      <a:pt x="5" y="155"/>
                    </a:lnTo>
                    <a:lnTo>
                      <a:pt x="1" y="176"/>
                    </a:lnTo>
                    <a:lnTo>
                      <a:pt x="1" y="199"/>
                    </a:lnTo>
                    <a:lnTo>
                      <a:pt x="0" y="221"/>
                    </a:lnTo>
                    <a:lnTo>
                      <a:pt x="0" y="227"/>
                    </a:lnTo>
                    <a:lnTo>
                      <a:pt x="0" y="233"/>
                    </a:lnTo>
                    <a:lnTo>
                      <a:pt x="3" y="240"/>
                    </a:lnTo>
                    <a:lnTo>
                      <a:pt x="5" y="248"/>
                    </a:lnTo>
                    <a:lnTo>
                      <a:pt x="5" y="235"/>
                    </a:lnTo>
                    <a:lnTo>
                      <a:pt x="5" y="221"/>
                    </a:lnTo>
                    <a:lnTo>
                      <a:pt x="5" y="199"/>
                    </a:lnTo>
                    <a:lnTo>
                      <a:pt x="7" y="178"/>
                    </a:lnTo>
                    <a:lnTo>
                      <a:pt x="9" y="157"/>
                    </a:lnTo>
                    <a:lnTo>
                      <a:pt x="13" y="136"/>
                    </a:lnTo>
                    <a:lnTo>
                      <a:pt x="19" y="115"/>
                    </a:lnTo>
                    <a:lnTo>
                      <a:pt x="24" y="94"/>
                    </a:lnTo>
                    <a:lnTo>
                      <a:pt x="30" y="75"/>
                    </a:lnTo>
                    <a:lnTo>
                      <a:pt x="38" y="56"/>
                    </a:lnTo>
                    <a:lnTo>
                      <a:pt x="36" y="55"/>
                    </a:lnTo>
                    <a:lnTo>
                      <a:pt x="34" y="53"/>
                    </a:lnTo>
                    <a:close/>
                  </a:path>
                </a:pathLst>
              </a:custGeom>
              <a:solidFill>
                <a:srgbClr val="ACAC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68" name="Freeform 568"/>
              <p:cNvSpPr>
                <a:spLocks noEditPoints="1"/>
              </p:cNvSpPr>
              <p:nvPr/>
            </p:nvSpPr>
            <p:spPr bwMode="auto">
              <a:xfrm>
                <a:off x="1405" y="2054"/>
                <a:ext cx="867" cy="251"/>
              </a:xfrm>
              <a:custGeom>
                <a:avLst/>
                <a:gdLst/>
                <a:ahLst/>
                <a:cxnLst>
                  <a:cxn ang="0">
                    <a:pos x="867" y="218"/>
                  </a:cxn>
                  <a:cxn ang="0">
                    <a:pos x="867" y="209"/>
                  </a:cxn>
                  <a:cxn ang="0">
                    <a:pos x="867" y="201"/>
                  </a:cxn>
                  <a:cxn ang="0">
                    <a:pos x="865" y="201"/>
                  </a:cxn>
                  <a:cxn ang="0">
                    <a:pos x="864" y="201"/>
                  </a:cxn>
                  <a:cxn ang="0">
                    <a:pos x="864" y="211"/>
                  </a:cxn>
                  <a:cxn ang="0">
                    <a:pos x="864" y="218"/>
                  </a:cxn>
                  <a:cxn ang="0">
                    <a:pos x="864" y="226"/>
                  </a:cxn>
                  <a:cxn ang="0">
                    <a:pos x="864" y="234"/>
                  </a:cxn>
                  <a:cxn ang="0">
                    <a:pos x="865" y="232"/>
                  </a:cxn>
                  <a:cxn ang="0">
                    <a:pos x="867" y="230"/>
                  </a:cxn>
                  <a:cxn ang="0">
                    <a:pos x="867" y="224"/>
                  </a:cxn>
                  <a:cxn ang="0">
                    <a:pos x="867" y="218"/>
                  </a:cxn>
                  <a:cxn ang="0">
                    <a:pos x="860" y="135"/>
                  </a:cxn>
                  <a:cxn ang="0">
                    <a:pos x="856" y="118"/>
                  </a:cxn>
                  <a:cxn ang="0">
                    <a:pos x="852" y="103"/>
                  </a:cxn>
                  <a:cxn ang="0">
                    <a:pos x="846" y="86"/>
                  </a:cxn>
                  <a:cxn ang="0">
                    <a:pos x="843" y="70"/>
                  </a:cxn>
                  <a:cxn ang="0">
                    <a:pos x="841" y="72"/>
                  </a:cxn>
                  <a:cxn ang="0">
                    <a:pos x="843" y="70"/>
                  </a:cxn>
                  <a:cxn ang="0">
                    <a:pos x="835" y="52"/>
                  </a:cxn>
                  <a:cxn ang="0">
                    <a:pos x="827" y="34"/>
                  </a:cxn>
                  <a:cxn ang="0">
                    <a:pos x="818" y="15"/>
                  </a:cxn>
                  <a:cxn ang="0">
                    <a:pos x="808" y="0"/>
                  </a:cxn>
                  <a:cxn ang="0">
                    <a:pos x="807" y="2"/>
                  </a:cxn>
                  <a:cxn ang="0">
                    <a:pos x="807" y="4"/>
                  </a:cxn>
                  <a:cxn ang="0">
                    <a:pos x="824" y="36"/>
                  </a:cxn>
                  <a:cxn ang="0">
                    <a:pos x="837" y="72"/>
                  </a:cxn>
                  <a:cxn ang="0">
                    <a:pos x="848" y="106"/>
                  </a:cxn>
                  <a:cxn ang="0">
                    <a:pos x="856" y="144"/>
                  </a:cxn>
                  <a:cxn ang="0">
                    <a:pos x="858" y="139"/>
                  </a:cxn>
                  <a:cxn ang="0">
                    <a:pos x="860" y="135"/>
                  </a:cxn>
                  <a:cxn ang="0">
                    <a:pos x="33" y="52"/>
                  </a:cxn>
                  <a:cxn ang="0">
                    <a:pos x="25" y="70"/>
                  </a:cxn>
                  <a:cxn ang="0">
                    <a:pos x="19" y="91"/>
                  </a:cxn>
                  <a:cxn ang="0">
                    <a:pos x="14" y="110"/>
                  </a:cxn>
                  <a:cxn ang="0">
                    <a:pos x="8" y="131"/>
                  </a:cxn>
                  <a:cxn ang="0">
                    <a:pos x="4" y="152"/>
                  </a:cxn>
                  <a:cxn ang="0">
                    <a:pos x="2" y="175"/>
                  </a:cxn>
                  <a:cxn ang="0">
                    <a:pos x="0" y="196"/>
                  </a:cxn>
                  <a:cxn ang="0">
                    <a:pos x="0" y="218"/>
                  </a:cxn>
                  <a:cxn ang="0">
                    <a:pos x="0" y="228"/>
                  </a:cxn>
                  <a:cxn ang="0">
                    <a:pos x="0" y="237"/>
                  </a:cxn>
                  <a:cxn ang="0">
                    <a:pos x="2" y="245"/>
                  </a:cxn>
                  <a:cxn ang="0">
                    <a:pos x="6" y="251"/>
                  </a:cxn>
                  <a:cxn ang="0">
                    <a:pos x="4" y="235"/>
                  </a:cxn>
                  <a:cxn ang="0">
                    <a:pos x="4" y="218"/>
                  </a:cxn>
                  <a:cxn ang="0">
                    <a:pos x="4" y="196"/>
                  </a:cxn>
                  <a:cxn ang="0">
                    <a:pos x="6" y="175"/>
                  </a:cxn>
                  <a:cxn ang="0">
                    <a:pos x="8" y="154"/>
                  </a:cxn>
                  <a:cxn ang="0">
                    <a:pos x="12" y="133"/>
                  </a:cxn>
                  <a:cxn ang="0">
                    <a:pos x="17" y="114"/>
                  </a:cxn>
                  <a:cxn ang="0">
                    <a:pos x="23" y="93"/>
                  </a:cxn>
                  <a:cxn ang="0">
                    <a:pos x="29" y="74"/>
                  </a:cxn>
                  <a:cxn ang="0">
                    <a:pos x="36" y="55"/>
                  </a:cxn>
                  <a:cxn ang="0">
                    <a:pos x="35" y="53"/>
                  </a:cxn>
                  <a:cxn ang="0">
                    <a:pos x="33" y="52"/>
                  </a:cxn>
                </a:cxnLst>
                <a:rect l="0" t="0" r="r" b="b"/>
                <a:pathLst>
                  <a:path w="867" h="251">
                    <a:moveTo>
                      <a:pt x="867" y="218"/>
                    </a:moveTo>
                    <a:lnTo>
                      <a:pt x="867" y="209"/>
                    </a:lnTo>
                    <a:lnTo>
                      <a:pt x="867" y="201"/>
                    </a:lnTo>
                    <a:lnTo>
                      <a:pt x="865" y="201"/>
                    </a:lnTo>
                    <a:lnTo>
                      <a:pt x="864" y="201"/>
                    </a:lnTo>
                    <a:lnTo>
                      <a:pt x="864" y="211"/>
                    </a:lnTo>
                    <a:lnTo>
                      <a:pt x="864" y="218"/>
                    </a:lnTo>
                    <a:lnTo>
                      <a:pt x="864" y="226"/>
                    </a:lnTo>
                    <a:lnTo>
                      <a:pt x="864" y="234"/>
                    </a:lnTo>
                    <a:lnTo>
                      <a:pt x="865" y="232"/>
                    </a:lnTo>
                    <a:lnTo>
                      <a:pt x="867" y="230"/>
                    </a:lnTo>
                    <a:lnTo>
                      <a:pt x="867" y="224"/>
                    </a:lnTo>
                    <a:lnTo>
                      <a:pt x="867" y="218"/>
                    </a:lnTo>
                    <a:close/>
                    <a:moveTo>
                      <a:pt x="860" y="135"/>
                    </a:moveTo>
                    <a:lnTo>
                      <a:pt x="856" y="118"/>
                    </a:lnTo>
                    <a:lnTo>
                      <a:pt x="852" y="103"/>
                    </a:lnTo>
                    <a:lnTo>
                      <a:pt x="846" y="86"/>
                    </a:lnTo>
                    <a:lnTo>
                      <a:pt x="843" y="70"/>
                    </a:lnTo>
                    <a:lnTo>
                      <a:pt x="841" y="72"/>
                    </a:lnTo>
                    <a:lnTo>
                      <a:pt x="843" y="70"/>
                    </a:lnTo>
                    <a:lnTo>
                      <a:pt x="835" y="52"/>
                    </a:lnTo>
                    <a:lnTo>
                      <a:pt x="827" y="34"/>
                    </a:lnTo>
                    <a:lnTo>
                      <a:pt x="818" y="15"/>
                    </a:lnTo>
                    <a:lnTo>
                      <a:pt x="808" y="0"/>
                    </a:lnTo>
                    <a:lnTo>
                      <a:pt x="807" y="2"/>
                    </a:lnTo>
                    <a:lnTo>
                      <a:pt x="807" y="4"/>
                    </a:lnTo>
                    <a:lnTo>
                      <a:pt x="824" y="36"/>
                    </a:lnTo>
                    <a:lnTo>
                      <a:pt x="837" y="72"/>
                    </a:lnTo>
                    <a:lnTo>
                      <a:pt x="848" y="106"/>
                    </a:lnTo>
                    <a:lnTo>
                      <a:pt x="856" y="144"/>
                    </a:lnTo>
                    <a:lnTo>
                      <a:pt x="858" y="139"/>
                    </a:lnTo>
                    <a:lnTo>
                      <a:pt x="860" y="135"/>
                    </a:lnTo>
                    <a:close/>
                    <a:moveTo>
                      <a:pt x="33" y="52"/>
                    </a:moveTo>
                    <a:lnTo>
                      <a:pt x="25" y="70"/>
                    </a:lnTo>
                    <a:lnTo>
                      <a:pt x="19" y="91"/>
                    </a:lnTo>
                    <a:lnTo>
                      <a:pt x="14" y="110"/>
                    </a:lnTo>
                    <a:lnTo>
                      <a:pt x="8" y="131"/>
                    </a:lnTo>
                    <a:lnTo>
                      <a:pt x="4" y="152"/>
                    </a:lnTo>
                    <a:lnTo>
                      <a:pt x="2" y="175"/>
                    </a:lnTo>
                    <a:lnTo>
                      <a:pt x="0" y="196"/>
                    </a:lnTo>
                    <a:lnTo>
                      <a:pt x="0" y="218"/>
                    </a:lnTo>
                    <a:lnTo>
                      <a:pt x="0" y="228"/>
                    </a:lnTo>
                    <a:lnTo>
                      <a:pt x="0" y="237"/>
                    </a:lnTo>
                    <a:lnTo>
                      <a:pt x="2" y="245"/>
                    </a:lnTo>
                    <a:lnTo>
                      <a:pt x="6" y="251"/>
                    </a:lnTo>
                    <a:lnTo>
                      <a:pt x="4" y="235"/>
                    </a:lnTo>
                    <a:lnTo>
                      <a:pt x="4" y="218"/>
                    </a:lnTo>
                    <a:lnTo>
                      <a:pt x="4" y="196"/>
                    </a:lnTo>
                    <a:lnTo>
                      <a:pt x="6" y="175"/>
                    </a:lnTo>
                    <a:lnTo>
                      <a:pt x="8" y="154"/>
                    </a:lnTo>
                    <a:lnTo>
                      <a:pt x="12" y="133"/>
                    </a:lnTo>
                    <a:lnTo>
                      <a:pt x="17" y="114"/>
                    </a:lnTo>
                    <a:lnTo>
                      <a:pt x="23" y="93"/>
                    </a:lnTo>
                    <a:lnTo>
                      <a:pt x="29" y="74"/>
                    </a:lnTo>
                    <a:lnTo>
                      <a:pt x="36" y="55"/>
                    </a:lnTo>
                    <a:lnTo>
                      <a:pt x="35" y="53"/>
                    </a:lnTo>
                    <a:lnTo>
                      <a:pt x="33" y="52"/>
                    </a:lnTo>
                    <a:close/>
                  </a:path>
                </a:pathLst>
              </a:custGeom>
              <a:solidFill>
                <a:srgbClr val="ACAC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69" name="Freeform 569"/>
              <p:cNvSpPr>
                <a:spLocks noEditPoints="1"/>
              </p:cNvSpPr>
              <p:nvPr/>
            </p:nvSpPr>
            <p:spPr bwMode="auto">
              <a:xfrm>
                <a:off x="1407" y="2056"/>
                <a:ext cx="863" cy="256"/>
              </a:xfrm>
              <a:custGeom>
                <a:avLst/>
                <a:gdLst/>
                <a:ahLst/>
                <a:cxnLst>
                  <a:cxn ang="0">
                    <a:pos x="863" y="216"/>
                  </a:cxn>
                  <a:cxn ang="0">
                    <a:pos x="863" y="207"/>
                  </a:cxn>
                  <a:cxn ang="0">
                    <a:pos x="863" y="199"/>
                  </a:cxn>
                  <a:cxn ang="0">
                    <a:pos x="862" y="199"/>
                  </a:cxn>
                  <a:cxn ang="0">
                    <a:pos x="858" y="201"/>
                  </a:cxn>
                  <a:cxn ang="0">
                    <a:pos x="860" y="209"/>
                  </a:cxn>
                  <a:cxn ang="0">
                    <a:pos x="860" y="216"/>
                  </a:cxn>
                  <a:cxn ang="0">
                    <a:pos x="858" y="226"/>
                  </a:cxn>
                  <a:cxn ang="0">
                    <a:pos x="858" y="233"/>
                  </a:cxn>
                  <a:cxn ang="0">
                    <a:pos x="862" y="232"/>
                  </a:cxn>
                  <a:cxn ang="0">
                    <a:pos x="863" y="230"/>
                  </a:cxn>
                  <a:cxn ang="0">
                    <a:pos x="863" y="222"/>
                  </a:cxn>
                  <a:cxn ang="0">
                    <a:pos x="863" y="216"/>
                  </a:cxn>
                  <a:cxn ang="0">
                    <a:pos x="856" y="137"/>
                  </a:cxn>
                  <a:cxn ang="0">
                    <a:pos x="848" y="101"/>
                  </a:cxn>
                  <a:cxn ang="0">
                    <a:pos x="837" y="67"/>
                  </a:cxn>
                  <a:cxn ang="0">
                    <a:pos x="822" y="32"/>
                  </a:cxn>
                  <a:cxn ang="0">
                    <a:pos x="805" y="0"/>
                  </a:cxn>
                  <a:cxn ang="0">
                    <a:pos x="805" y="2"/>
                  </a:cxn>
                  <a:cxn ang="0">
                    <a:pos x="803" y="6"/>
                  </a:cxn>
                  <a:cxn ang="0">
                    <a:pos x="820" y="38"/>
                  </a:cxn>
                  <a:cxn ang="0">
                    <a:pos x="835" y="72"/>
                  </a:cxn>
                  <a:cxn ang="0">
                    <a:pos x="844" y="108"/>
                  </a:cxn>
                  <a:cxn ang="0">
                    <a:pos x="854" y="146"/>
                  </a:cxn>
                  <a:cxn ang="0">
                    <a:pos x="854" y="142"/>
                  </a:cxn>
                  <a:cxn ang="0">
                    <a:pos x="856" y="137"/>
                  </a:cxn>
                  <a:cxn ang="0">
                    <a:pos x="33" y="51"/>
                  </a:cxn>
                  <a:cxn ang="0">
                    <a:pos x="25" y="70"/>
                  </a:cxn>
                  <a:cxn ang="0">
                    <a:pos x="19" y="89"/>
                  </a:cxn>
                  <a:cxn ang="0">
                    <a:pos x="14" y="110"/>
                  </a:cxn>
                  <a:cxn ang="0">
                    <a:pos x="8" y="131"/>
                  </a:cxn>
                  <a:cxn ang="0">
                    <a:pos x="4" y="152"/>
                  </a:cxn>
                  <a:cxn ang="0">
                    <a:pos x="2" y="173"/>
                  </a:cxn>
                  <a:cxn ang="0">
                    <a:pos x="0" y="194"/>
                  </a:cxn>
                  <a:cxn ang="0">
                    <a:pos x="0" y="216"/>
                  </a:cxn>
                  <a:cxn ang="0">
                    <a:pos x="0" y="230"/>
                  </a:cxn>
                  <a:cxn ang="0">
                    <a:pos x="0" y="243"/>
                  </a:cxn>
                  <a:cxn ang="0">
                    <a:pos x="4" y="249"/>
                  </a:cxn>
                  <a:cxn ang="0">
                    <a:pos x="6" y="256"/>
                  </a:cxn>
                  <a:cxn ang="0">
                    <a:pos x="4" y="235"/>
                  </a:cxn>
                  <a:cxn ang="0">
                    <a:pos x="4" y="216"/>
                  </a:cxn>
                  <a:cxn ang="0">
                    <a:pos x="4" y="196"/>
                  </a:cxn>
                  <a:cxn ang="0">
                    <a:pos x="6" y="175"/>
                  </a:cxn>
                  <a:cxn ang="0">
                    <a:pos x="10" y="154"/>
                  </a:cxn>
                  <a:cxn ang="0">
                    <a:pos x="12" y="133"/>
                  </a:cxn>
                  <a:cxn ang="0">
                    <a:pos x="17" y="112"/>
                  </a:cxn>
                  <a:cxn ang="0">
                    <a:pos x="23" y="93"/>
                  </a:cxn>
                  <a:cxn ang="0">
                    <a:pos x="29" y="74"/>
                  </a:cxn>
                  <a:cxn ang="0">
                    <a:pos x="36" y="55"/>
                  </a:cxn>
                  <a:cxn ang="0">
                    <a:pos x="34" y="53"/>
                  </a:cxn>
                  <a:cxn ang="0">
                    <a:pos x="33" y="51"/>
                  </a:cxn>
                </a:cxnLst>
                <a:rect l="0" t="0" r="r" b="b"/>
                <a:pathLst>
                  <a:path w="863" h="256">
                    <a:moveTo>
                      <a:pt x="863" y="216"/>
                    </a:moveTo>
                    <a:lnTo>
                      <a:pt x="863" y="207"/>
                    </a:lnTo>
                    <a:lnTo>
                      <a:pt x="863" y="199"/>
                    </a:lnTo>
                    <a:lnTo>
                      <a:pt x="862" y="199"/>
                    </a:lnTo>
                    <a:lnTo>
                      <a:pt x="858" y="201"/>
                    </a:lnTo>
                    <a:lnTo>
                      <a:pt x="860" y="209"/>
                    </a:lnTo>
                    <a:lnTo>
                      <a:pt x="860" y="216"/>
                    </a:lnTo>
                    <a:lnTo>
                      <a:pt x="858" y="226"/>
                    </a:lnTo>
                    <a:lnTo>
                      <a:pt x="858" y="233"/>
                    </a:lnTo>
                    <a:lnTo>
                      <a:pt x="862" y="232"/>
                    </a:lnTo>
                    <a:lnTo>
                      <a:pt x="863" y="230"/>
                    </a:lnTo>
                    <a:lnTo>
                      <a:pt x="863" y="222"/>
                    </a:lnTo>
                    <a:lnTo>
                      <a:pt x="863" y="216"/>
                    </a:lnTo>
                    <a:close/>
                    <a:moveTo>
                      <a:pt x="856" y="137"/>
                    </a:moveTo>
                    <a:lnTo>
                      <a:pt x="848" y="101"/>
                    </a:lnTo>
                    <a:lnTo>
                      <a:pt x="837" y="67"/>
                    </a:lnTo>
                    <a:lnTo>
                      <a:pt x="822" y="32"/>
                    </a:lnTo>
                    <a:lnTo>
                      <a:pt x="805" y="0"/>
                    </a:lnTo>
                    <a:lnTo>
                      <a:pt x="805" y="2"/>
                    </a:lnTo>
                    <a:lnTo>
                      <a:pt x="803" y="6"/>
                    </a:lnTo>
                    <a:lnTo>
                      <a:pt x="820" y="38"/>
                    </a:lnTo>
                    <a:lnTo>
                      <a:pt x="835" y="72"/>
                    </a:lnTo>
                    <a:lnTo>
                      <a:pt x="844" y="108"/>
                    </a:lnTo>
                    <a:lnTo>
                      <a:pt x="854" y="146"/>
                    </a:lnTo>
                    <a:lnTo>
                      <a:pt x="854" y="142"/>
                    </a:lnTo>
                    <a:lnTo>
                      <a:pt x="856" y="137"/>
                    </a:lnTo>
                    <a:close/>
                    <a:moveTo>
                      <a:pt x="33" y="51"/>
                    </a:moveTo>
                    <a:lnTo>
                      <a:pt x="25" y="70"/>
                    </a:lnTo>
                    <a:lnTo>
                      <a:pt x="19" y="89"/>
                    </a:lnTo>
                    <a:lnTo>
                      <a:pt x="14" y="110"/>
                    </a:lnTo>
                    <a:lnTo>
                      <a:pt x="8" y="131"/>
                    </a:lnTo>
                    <a:lnTo>
                      <a:pt x="4" y="152"/>
                    </a:lnTo>
                    <a:lnTo>
                      <a:pt x="2" y="173"/>
                    </a:lnTo>
                    <a:lnTo>
                      <a:pt x="0" y="194"/>
                    </a:lnTo>
                    <a:lnTo>
                      <a:pt x="0" y="216"/>
                    </a:lnTo>
                    <a:lnTo>
                      <a:pt x="0" y="230"/>
                    </a:lnTo>
                    <a:lnTo>
                      <a:pt x="0" y="243"/>
                    </a:lnTo>
                    <a:lnTo>
                      <a:pt x="4" y="249"/>
                    </a:lnTo>
                    <a:lnTo>
                      <a:pt x="6" y="256"/>
                    </a:lnTo>
                    <a:lnTo>
                      <a:pt x="4" y="235"/>
                    </a:lnTo>
                    <a:lnTo>
                      <a:pt x="4" y="216"/>
                    </a:lnTo>
                    <a:lnTo>
                      <a:pt x="4" y="196"/>
                    </a:lnTo>
                    <a:lnTo>
                      <a:pt x="6" y="175"/>
                    </a:lnTo>
                    <a:lnTo>
                      <a:pt x="10" y="154"/>
                    </a:lnTo>
                    <a:lnTo>
                      <a:pt x="12" y="133"/>
                    </a:lnTo>
                    <a:lnTo>
                      <a:pt x="17" y="112"/>
                    </a:lnTo>
                    <a:lnTo>
                      <a:pt x="23" y="93"/>
                    </a:lnTo>
                    <a:lnTo>
                      <a:pt x="29" y="74"/>
                    </a:lnTo>
                    <a:lnTo>
                      <a:pt x="36" y="55"/>
                    </a:lnTo>
                    <a:lnTo>
                      <a:pt x="34" y="53"/>
                    </a:lnTo>
                    <a:lnTo>
                      <a:pt x="33" y="51"/>
                    </a:lnTo>
                    <a:close/>
                  </a:path>
                </a:pathLst>
              </a:custGeom>
              <a:solidFill>
                <a:srgbClr val="ACAD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70" name="Freeform 570"/>
              <p:cNvSpPr>
                <a:spLocks noEditPoints="1"/>
              </p:cNvSpPr>
              <p:nvPr/>
            </p:nvSpPr>
            <p:spPr bwMode="auto">
              <a:xfrm>
                <a:off x="1409" y="2058"/>
                <a:ext cx="860" cy="262"/>
              </a:xfrm>
              <a:custGeom>
                <a:avLst/>
                <a:gdLst/>
                <a:ahLst/>
                <a:cxnLst>
                  <a:cxn ang="0">
                    <a:pos x="860" y="214"/>
                  </a:cxn>
                  <a:cxn ang="0">
                    <a:pos x="860" y="207"/>
                  </a:cxn>
                  <a:cxn ang="0">
                    <a:pos x="860" y="197"/>
                  </a:cxn>
                  <a:cxn ang="0">
                    <a:pos x="856" y="199"/>
                  </a:cxn>
                  <a:cxn ang="0">
                    <a:pos x="854" y="199"/>
                  </a:cxn>
                  <a:cxn ang="0">
                    <a:pos x="854" y="207"/>
                  </a:cxn>
                  <a:cxn ang="0">
                    <a:pos x="854" y="214"/>
                  </a:cxn>
                  <a:cxn ang="0">
                    <a:pos x="854" y="224"/>
                  </a:cxn>
                  <a:cxn ang="0">
                    <a:pos x="854" y="235"/>
                  </a:cxn>
                  <a:cxn ang="0">
                    <a:pos x="856" y="231"/>
                  </a:cxn>
                  <a:cxn ang="0">
                    <a:pos x="860" y="230"/>
                  </a:cxn>
                  <a:cxn ang="0">
                    <a:pos x="860" y="222"/>
                  </a:cxn>
                  <a:cxn ang="0">
                    <a:pos x="860" y="214"/>
                  </a:cxn>
                  <a:cxn ang="0">
                    <a:pos x="852" y="140"/>
                  </a:cxn>
                  <a:cxn ang="0">
                    <a:pos x="844" y="102"/>
                  </a:cxn>
                  <a:cxn ang="0">
                    <a:pos x="833" y="68"/>
                  </a:cxn>
                  <a:cxn ang="0">
                    <a:pos x="820" y="32"/>
                  </a:cxn>
                  <a:cxn ang="0">
                    <a:pos x="803" y="0"/>
                  </a:cxn>
                  <a:cxn ang="0">
                    <a:pos x="801" y="4"/>
                  </a:cxn>
                  <a:cxn ang="0">
                    <a:pos x="801" y="6"/>
                  </a:cxn>
                  <a:cxn ang="0">
                    <a:pos x="818" y="40"/>
                  </a:cxn>
                  <a:cxn ang="0">
                    <a:pos x="831" y="74"/>
                  </a:cxn>
                  <a:cxn ang="0">
                    <a:pos x="842" y="110"/>
                  </a:cxn>
                  <a:cxn ang="0">
                    <a:pos x="850" y="148"/>
                  </a:cxn>
                  <a:cxn ang="0">
                    <a:pos x="852" y="144"/>
                  </a:cxn>
                  <a:cxn ang="0">
                    <a:pos x="852" y="140"/>
                  </a:cxn>
                  <a:cxn ang="0">
                    <a:pos x="32" y="51"/>
                  </a:cxn>
                  <a:cxn ang="0">
                    <a:pos x="25" y="70"/>
                  </a:cxn>
                  <a:cxn ang="0">
                    <a:pos x="19" y="89"/>
                  </a:cxn>
                  <a:cxn ang="0">
                    <a:pos x="13" y="110"/>
                  </a:cxn>
                  <a:cxn ang="0">
                    <a:pos x="8" y="129"/>
                  </a:cxn>
                  <a:cxn ang="0">
                    <a:pos x="4" y="150"/>
                  </a:cxn>
                  <a:cxn ang="0">
                    <a:pos x="2" y="171"/>
                  </a:cxn>
                  <a:cxn ang="0">
                    <a:pos x="0" y="192"/>
                  </a:cxn>
                  <a:cxn ang="0">
                    <a:pos x="0" y="214"/>
                  </a:cxn>
                  <a:cxn ang="0">
                    <a:pos x="0" y="231"/>
                  </a:cxn>
                  <a:cxn ang="0">
                    <a:pos x="2" y="247"/>
                  </a:cxn>
                  <a:cxn ang="0">
                    <a:pos x="4" y="254"/>
                  </a:cxn>
                  <a:cxn ang="0">
                    <a:pos x="8" y="262"/>
                  </a:cxn>
                  <a:cxn ang="0">
                    <a:pos x="6" y="237"/>
                  </a:cxn>
                  <a:cxn ang="0">
                    <a:pos x="4" y="214"/>
                  </a:cxn>
                  <a:cxn ang="0">
                    <a:pos x="6" y="194"/>
                  </a:cxn>
                  <a:cxn ang="0">
                    <a:pos x="6" y="173"/>
                  </a:cxn>
                  <a:cxn ang="0">
                    <a:pos x="10" y="152"/>
                  </a:cxn>
                  <a:cxn ang="0">
                    <a:pos x="13" y="131"/>
                  </a:cxn>
                  <a:cxn ang="0">
                    <a:pos x="17" y="112"/>
                  </a:cxn>
                  <a:cxn ang="0">
                    <a:pos x="23" y="91"/>
                  </a:cxn>
                  <a:cxn ang="0">
                    <a:pos x="29" y="72"/>
                  </a:cxn>
                  <a:cxn ang="0">
                    <a:pos x="36" y="55"/>
                  </a:cxn>
                  <a:cxn ang="0">
                    <a:pos x="34" y="53"/>
                  </a:cxn>
                  <a:cxn ang="0">
                    <a:pos x="32" y="51"/>
                  </a:cxn>
                </a:cxnLst>
                <a:rect l="0" t="0" r="r" b="b"/>
                <a:pathLst>
                  <a:path w="860" h="262">
                    <a:moveTo>
                      <a:pt x="860" y="214"/>
                    </a:moveTo>
                    <a:lnTo>
                      <a:pt x="860" y="207"/>
                    </a:lnTo>
                    <a:lnTo>
                      <a:pt x="860" y="197"/>
                    </a:lnTo>
                    <a:lnTo>
                      <a:pt x="856" y="199"/>
                    </a:lnTo>
                    <a:lnTo>
                      <a:pt x="854" y="199"/>
                    </a:lnTo>
                    <a:lnTo>
                      <a:pt x="854" y="207"/>
                    </a:lnTo>
                    <a:lnTo>
                      <a:pt x="854" y="214"/>
                    </a:lnTo>
                    <a:lnTo>
                      <a:pt x="854" y="224"/>
                    </a:lnTo>
                    <a:lnTo>
                      <a:pt x="854" y="235"/>
                    </a:lnTo>
                    <a:lnTo>
                      <a:pt x="856" y="231"/>
                    </a:lnTo>
                    <a:lnTo>
                      <a:pt x="860" y="230"/>
                    </a:lnTo>
                    <a:lnTo>
                      <a:pt x="860" y="222"/>
                    </a:lnTo>
                    <a:lnTo>
                      <a:pt x="860" y="214"/>
                    </a:lnTo>
                    <a:close/>
                    <a:moveTo>
                      <a:pt x="852" y="140"/>
                    </a:moveTo>
                    <a:lnTo>
                      <a:pt x="844" y="102"/>
                    </a:lnTo>
                    <a:lnTo>
                      <a:pt x="833" y="68"/>
                    </a:lnTo>
                    <a:lnTo>
                      <a:pt x="820" y="32"/>
                    </a:lnTo>
                    <a:lnTo>
                      <a:pt x="803" y="0"/>
                    </a:lnTo>
                    <a:lnTo>
                      <a:pt x="801" y="4"/>
                    </a:lnTo>
                    <a:lnTo>
                      <a:pt x="801" y="6"/>
                    </a:lnTo>
                    <a:lnTo>
                      <a:pt x="818" y="40"/>
                    </a:lnTo>
                    <a:lnTo>
                      <a:pt x="831" y="74"/>
                    </a:lnTo>
                    <a:lnTo>
                      <a:pt x="842" y="110"/>
                    </a:lnTo>
                    <a:lnTo>
                      <a:pt x="850" y="148"/>
                    </a:lnTo>
                    <a:lnTo>
                      <a:pt x="852" y="144"/>
                    </a:lnTo>
                    <a:lnTo>
                      <a:pt x="852" y="140"/>
                    </a:lnTo>
                    <a:close/>
                    <a:moveTo>
                      <a:pt x="32" y="51"/>
                    </a:moveTo>
                    <a:lnTo>
                      <a:pt x="25" y="70"/>
                    </a:lnTo>
                    <a:lnTo>
                      <a:pt x="19" y="89"/>
                    </a:lnTo>
                    <a:lnTo>
                      <a:pt x="13" y="110"/>
                    </a:lnTo>
                    <a:lnTo>
                      <a:pt x="8" y="129"/>
                    </a:lnTo>
                    <a:lnTo>
                      <a:pt x="4" y="150"/>
                    </a:lnTo>
                    <a:lnTo>
                      <a:pt x="2" y="171"/>
                    </a:lnTo>
                    <a:lnTo>
                      <a:pt x="0" y="192"/>
                    </a:lnTo>
                    <a:lnTo>
                      <a:pt x="0" y="214"/>
                    </a:lnTo>
                    <a:lnTo>
                      <a:pt x="0" y="231"/>
                    </a:lnTo>
                    <a:lnTo>
                      <a:pt x="2" y="247"/>
                    </a:lnTo>
                    <a:lnTo>
                      <a:pt x="4" y="254"/>
                    </a:lnTo>
                    <a:lnTo>
                      <a:pt x="8" y="262"/>
                    </a:lnTo>
                    <a:lnTo>
                      <a:pt x="6" y="237"/>
                    </a:lnTo>
                    <a:lnTo>
                      <a:pt x="4" y="214"/>
                    </a:lnTo>
                    <a:lnTo>
                      <a:pt x="6" y="194"/>
                    </a:lnTo>
                    <a:lnTo>
                      <a:pt x="6" y="173"/>
                    </a:lnTo>
                    <a:lnTo>
                      <a:pt x="10" y="152"/>
                    </a:lnTo>
                    <a:lnTo>
                      <a:pt x="13" y="131"/>
                    </a:lnTo>
                    <a:lnTo>
                      <a:pt x="17" y="112"/>
                    </a:lnTo>
                    <a:lnTo>
                      <a:pt x="23" y="91"/>
                    </a:lnTo>
                    <a:lnTo>
                      <a:pt x="29" y="72"/>
                    </a:lnTo>
                    <a:lnTo>
                      <a:pt x="36" y="55"/>
                    </a:lnTo>
                    <a:lnTo>
                      <a:pt x="34" y="53"/>
                    </a:lnTo>
                    <a:lnTo>
                      <a:pt x="32" y="51"/>
                    </a:lnTo>
                    <a:close/>
                  </a:path>
                </a:pathLst>
              </a:custGeom>
              <a:solidFill>
                <a:srgbClr val="ADAD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71" name="Freeform 571"/>
              <p:cNvSpPr>
                <a:spLocks noEditPoints="1"/>
              </p:cNvSpPr>
              <p:nvPr/>
            </p:nvSpPr>
            <p:spPr bwMode="auto">
              <a:xfrm>
                <a:off x="1411" y="2062"/>
                <a:ext cx="856" cy="263"/>
              </a:xfrm>
              <a:custGeom>
                <a:avLst/>
                <a:gdLst/>
                <a:ahLst/>
                <a:cxnLst>
                  <a:cxn ang="0">
                    <a:pos x="856" y="210"/>
                  </a:cxn>
                  <a:cxn ang="0">
                    <a:pos x="856" y="203"/>
                  </a:cxn>
                  <a:cxn ang="0">
                    <a:pos x="854" y="195"/>
                  </a:cxn>
                  <a:cxn ang="0">
                    <a:pos x="852" y="195"/>
                  </a:cxn>
                  <a:cxn ang="0">
                    <a:pos x="850" y="195"/>
                  </a:cxn>
                  <a:cxn ang="0">
                    <a:pos x="850" y="203"/>
                  </a:cxn>
                  <a:cxn ang="0">
                    <a:pos x="850" y="210"/>
                  </a:cxn>
                  <a:cxn ang="0">
                    <a:pos x="850" y="222"/>
                  </a:cxn>
                  <a:cxn ang="0">
                    <a:pos x="850" y="233"/>
                  </a:cxn>
                  <a:cxn ang="0">
                    <a:pos x="852" y="231"/>
                  </a:cxn>
                  <a:cxn ang="0">
                    <a:pos x="854" y="227"/>
                  </a:cxn>
                  <a:cxn ang="0">
                    <a:pos x="854" y="220"/>
                  </a:cxn>
                  <a:cxn ang="0">
                    <a:pos x="856" y="210"/>
                  </a:cxn>
                  <a:cxn ang="0">
                    <a:pos x="850" y="140"/>
                  </a:cxn>
                  <a:cxn ang="0">
                    <a:pos x="840" y="102"/>
                  </a:cxn>
                  <a:cxn ang="0">
                    <a:pos x="831" y="66"/>
                  </a:cxn>
                  <a:cxn ang="0">
                    <a:pos x="816" y="32"/>
                  </a:cxn>
                  <a:cxn ang="0">
                    <a:pos x="799" y="0"/>
                  </a:cxn>
                  <a:cxn ang="0">
                    <a:pos x="799" y="2"/>
                  </a:cxn>
                  <a:cxn ang="0">
                    <a:pos x="797" y="4"/>
                  </a:cxn>
                  <a:cxn ang="0">
                    <a:pos x="814" y="38"/>
                  </a:cxn>
                  <a:cxn ang="0">
                    <a:pos x="827" y="74"/>
                  </a:cxn>
                  <a:cxn ang="0">
                    <a:pos x="839" y="110"/>
                  </a:cxn>
                  <a:cxn ang="0">
                    <a:pos x="846" y="148"/>
                  </a:cxn>
                  <a:cxn ang="0">
                    <a:pos x="848" y="144"/>
                  </a:cxn>
                  <a:cxn ang="0">
                    <a:pos x="850" y="140"/>
                  </a:cxn>
                  <a:cxn ang="0">
                    <a:pos x="32" y="49"/>
                  </a:cxn>
                  <a:cxn ang="0">
                    <a:pos x="25" y="68"/>
                  </a:cxn>
                  <a:cxn ang="0">
                    <a:pos x="19" y="87"/>
                  </a:cxn>
                  <a:cxn ang="0">
                    <a:pos x="13" y="106"/>
                  </a:cxn>
                  <a:cxn ang="0">
                    <a:pos x="8" y="127"/>
                  </a:cxn>
                  <a:cxn ang="0">
                    <a:pos x="6" y="148"/>
                  </a:cxn>
                  <a:cxn ang="0">
                    <a:pos x="2" y="169"/>
                  </a:cxn>
                  <a:cxn ang="0">
                    <a:pos x="0" y="190"/>
                  </a:cxn>
                  <a:cxn ang="0">
                    <a:pos x="0" y="210"/>
                  </a:cxn>
                  <a:cxn ang="0">
                    <a:pos x="0" y="229"/>
                  </a:cxn>
                  <a:cxn ang="0">
                    <a:pos x="2" y="250"/>
                  </a:cxn>
                  <a:cxn ang="0">
                    <a:pos x="6" y="258"/>
                  </a:cxn>
                  <a:cxn ang="0">
                    <a:pos x="8" y="263"/>
                  </a:cxn>
                  <a:cxn ang="0">
                    <a:pos x="6" y="237"/>
                  </a:cxn>
                  <a:cxn ang="0">
                    <a:pos x="6" y="210"/>
                  </a:cxn>
                  <a:cxn ang="0">
                    <a:pos x="6" y="190"/>
                  </a:cxn>
                  <a:cxn ang="0">
                    <a:pos x="8" y="169"/>
                  </a:cxn>
                  <a:cxn ang="0">
                    <a:pos x="10" y="148"/>
                  </a:cxn>
                  <a:cxn ang="0">
                    <a:pos x="13" y="129"/>
                  </a:cxn>
                  <a:cxn ang="0">
                    <a:pos x="23" y="89"/>
                  </a:cxn>
                  <a:cxn ang="0">
                    <a:pos x="36" y="51"/>
                  </a:cxn>
                  <a:cxn ang="0">
                    <a:pos x="34" y="51"/>
                  </a:cxn>
                  <a:cxn ang="0">
                    <a:pos x="32" y="49"/>
                  </a:cxn>
                </a:cxnLst>
                <a:rect l="0" t="0" r="r" b="b"/>
                <a:pathLst>
                  <a:path w="856" h="263">
                    <a:moveTo>
                      <a:pt x="856" y="210"/>
                    </a:moveTo>
                    <a:lnTo>
                      <a:pt x="856" y="203"/>
                    </a:lnTo>
                    <a:lnTo>
                      <a:pt x="854" y="195"/>
                    </a:lnTo>
                    <a:lnTo>
                      <a:pt x="852" y="195"/>
                    </a:lnTo>
                    <a:lnTo>
                      <a:pt x="850" y="195"/>
                    </a:lnTo>
                    <a:lnTo>
                      <a:pt x="850" y="203"/>
                    </a:lnTo>
                    <a:lnTo>
                      <a:pt x="850" y="210"/>
                    </a:lnTo>
                    <a:lnTo>
                      <a:pt x="850" y="222"/>
                    </a:lnTo>
                    <a:lnTo>
                      <a:pt x="850" y="233"/>
                    </a:lnTo>
                    <a:lnTo>
                      <a:pt x="852" y="231"/>
                    </a:lnTo>
                    <a:lnTo>
                      <a:pt x="854" y="227"/>
                    </a:lnTo>
                    <a:lnTo>
                      <a:pt x="854" y="220"/>
                    </a:lnTo>
                    <a:lnTo>
                      <a:pt x="856" y="210"/>
                    </a:lnTo>
                    <a:close/>
                    <a:moveTo>
                      <a:pt x="850" y="140"/>
                    </a:moveTo>
                    <a:lnTo>
                      <a:pt x="840" y="102"/>
                    </a:lnTo>
                    <a:lnTo>
                      <a:pt x="831" y="66"/>
                    </a:lnTo>
                    <a:lnTo>
                      <a:pt x="816" y="32"/>
                    </a:lnTo>
                    <a:lnTo>
                      <a:pt x="799" y="0"/>
                    </a:lnTo>
                    <a:lnTo>
                      <a:pt x="799" y="2"/>
                    </a:lnTo>
                    <a:lnTo>
                      <a:pt x="797" y="4"/>
                    </a:lnTo>
                    <a:lnTo>
                      <a:pt x="814" y="38"/>
                    </a:lnTo>
                    <a:lnTo>
                      <a:pt x="827" y="74"/>
                    </a:lnTo>
                    <a:lnTo>
                      <a:pt x="839" y="110"/>
                    </a:lnTo>
                    <a:lnTo>
                      <a:pt x="846" y="148"/>
                    </a:lnTo>
                    <a:lnTo>
                      <a:pt x="848" y="144"/>
                    </a:lnTo>
                    <a:lnTo>
                      <a:pt x="850" y="140"/>
                    </a:lnTo>
                    <a:close/>
                    <a:moveTo>
                      <a:pt x="32" y="49"/>
                    </a:moveTo>
                    <a:lnTo>
                      <a:pt x="25" y="68"/>
                    </a:lnTo>
                    <a:lnTo>
                      <a:pt x="19" y="87"/>
                    </a:lnTo>
                    <a:lnTo>
                      <a:pt x="13" y="106"/>
                    </a:lnTo>
                    <a:lnTo>
                      <a:pt x="8" y="127"/>
                    </a:lnTo>
                    <a:lnTo>
                      <a:pt x="6" y="148"/>
                    </a:lnTo>
                    <a:lnTo>
                      <a:pt x="2" y="169"/>
                    </a:lnTo>
                    <a:lnTo>
                      <a:pt x="0" y="190"/>
                    </a:lnTo>
                    <a:lnTo>
                      <a:pt x="0" y="210"/>
                    </a:lnTo>
                    <a:lnTo>
                      <a:pt x="0" y="229"/>
                    </a:lnTo>
                    <a:lnTo>
                      <a:pt x="2" y="250"/>
                    </a:lnTo>
                    <a:lnTo>
                      <a:pt x="6" y="258"/>
                    </a:lnTo>
                    <a:lnTo>
                      <a:pt x="8" y="263"/>
                    </a:lnTo>
                    <a:lnTo>
                      <a:pt x="6" y="237"/>
                    </a:lnTo>
                    <a:lnTo>
                      <a:pt x="6" y="210"/>
                    </a:lnTo>
                    <a:lnTo>
                      <a:pt x="6" y="190"/>
                    </a:lnTo>
                    <a:lnTo>
                      <a:pt x="8" y="169"/>
                    </a:lnTo>
                    <a:lnTo>
                      <a:pt x="10" y="148"/>
                    </a:lnTo>
                    <a:lnTo>
                      <a:pt x="13" y="129"/>
                    </a:lnTo>
                    <a:lnTo>
                      <a:pt x="23" y="89"/>
                    </a:lnTo>
                    <a:lnTo>
                      <a:pt x="36" y="51"/>
                    </a:lnTo>
                    <a:lnTo>
                      <a:pt x="34" y="51"/>
                    </a:lnTo>
                    <a:lnTo>
                      <a:pt x="32" y="49"/>
                    </a:lnTo>
                    <a:close/>
                  </a:path>
                </a:pathLst>
              </a:custGeom>
              <a:solidFill>
                <a:srgbClr val="ADAD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72" name="Freeform 572"/>
              <p:cNvSpPr>
                <a:spLocks noEditPoints="1"/>
              </p:cNvSpPr>
              <p:nvPr/>
            </p:nvSpPr>
            <p:spPr bwMode="auto">
              <a:xfrm>
                <a:off x="1413" y="2064"/>
                <a:ext cx="849" cy="267"/>
              </a:xfrm>
              <a:custGeom>
                <a:avLst/>
                <a:gdLst/>
                <a:ahLst/>
                <a:cxnLst>
                  <a:cxn ang="0">
                    <a:pos x="850" y="208"/>
                  </a:cxn>
                  <a:cxn ang="0">
                    <a:pos x="850" y="201"/>
                  </a:cxn>
                  <a:cxn ang="0">
                    <a:pos x="850" y="193"/>
                  </a:cxn>
                  <a:cxn ang="0">
                    <a:pos x="848" y="193"/>
                  </a:cxn>
                  <a:cxn ang="0">
                    <a:pos x="846" y="195"/>
                  </a:cxn>
                  <a:cxn ang="0">
                    <a:pos x="846" y="201"/>
                  </a:cxn>
                  <a:cxn ang="0">
                    <a:pos x="846" y="208"/>
                  </a:cxn>
                  <a:cxn ang="0">
                    <a:pos x="846" y="220"/>
                  </a:cxn>
                  <a:cxn ang="0">
                    <a:pos x="846" y="233"/>
                  </a:cxn>
                  <a:cxn ang="0">
                    <a:pos x="848" y="231"/>
                  </a:cxn>
                  <a:cxn ang="0">
                    <a:pos x="850" y="229"/>
                  </a:cxn>
                  <a:cxn ang="0">
                    <a:pos x="850" y="218"/>
                  </a:cxn>
                  <a:cxn ang="0">
                    <a:pos x="850" y="208"/>
                  </a:cxn>
                  <a:cxn ang="0">
                    <a:pos x="846" y="142"/>
                  </a:cxn>
                  <a:cxn ang="0">
                    <a:pos x="838" y="104"/>
                  </a:cxn>
                  <a:cxn ang="0">
                    <a:pos x="827" y="68"/>
                  </a:cxn>
                  <a:cxn ang="0">
                    <a:pos x="814" y="34"/>
                  </a:cxn>
                  <a:cxn ang="0">
                    <a:pos x="797" y="0"/>
                  </a:cxn>
                  <a:cxn ang="0">
                    <a:pos x="795" y="2"/>
                  </a:cxn>
                  <a:cxn ang="0">
                    <a:pos x="793" y="5"/>
                  </a:cxn>
                  <a:cxn ang="0">
                    <a:pos x="810" y="40"/>
                  </a:cxn>
                  <a:cxn ang="0">
                    <a:pos x="825" y="76"/>
                  </a:cxn>
                  <a:cxn ang="0">
                    <a:pos x="835" y="112"/>
                  </a:cxn>
                  <a:cxn ang="0">
                    <a:pos x="842" y="151"/>
                  </a:cxn>
                  <a:cxn ang="0">
                    <a:pos x="844" y="146"/>
                  </a:cxn>
                  <a:cxn ang="0">
                    <a:pos x="846" y="142"/>
                  </a:cxn>
                  <a:cxn ang="0">
                    <a:pos x="32" y="49"/>
                  </a:cxn>
                  <a:cxn ang="0">
                    <a:pos x="25" y="66"/>
                  </a:cxn>
                  <a:cxn ang="0">
                    <a:pos x="19" y="85"/>
                  </a:cxn>
                  <a:cxn ang="0">
                    <a:pos x="13" y="106"/>
                  </a:cxn>
                  <a:cxn ang="0">
                    <a:pos x="9" y="125"/>
                  </a:cxn>
                  <a:cxn ang="0">
                    <a:pos x="6" y="146"/>
                  </a:cxn>
                  <a:cxn ang="0">
                    <a:pos x="2" y="167"/>
                  </a:cxn>
                  <a:cxn ang="0">
                    <a:pos x="2" y="188"/>
                  </a:cxn>
                  <a:cxn ang="0">
                    <a:pos x="0" y="208"/>
                  </a:cxn>
                  <a:cxn ang="0">
                    <a:pos x="2" y="231"/>
                  </a:cxn>
                  <a:cxn ang="0">
                    <a:pos x="4" y="256"/>
                  </a:cxn>
                  <a:cxn ang="0">
                    <a:pos x="6" y="261"/>
                  </a:cxn>
                  <a:cxn ang="0">
                    <a:pos x="9" y="269"/>
                  </a:cxn>
                  <a:cxn ang="0">
                    <a:pos x="8" y="254"/>
                  </a:cxn>
                  <a:cxn ang="0">
                    <a:pos x="6" y="239"/>
                  </a:cxn>
                  <a:cxn ang="0">
                    <a:pos x="6" y="224"/>
                  </a:cxn>
                  <a:cxn ang="0">
                    <a:pos x="6" y="208"/>
                  </a:cxn>
                  <a:cxn ang="0">
                    <a:pos x="6" y="188"/>
                  </a:cxn>
                  <a:cxn ang="0">
                    <a:pos x="8" y="167"/>
                  </a:cxn>
                  <a:cxn ang="0">
                    <a:pos x="9" y="148"/>
                  </a:cxn>
                  <a:cxn ang="0">
                    <a:pos x="13" y="127"/>
                  </a:cxn>
                  <a:cxn ang="0">
                    <a:pos x="23" y="89"/>
                  </a:cxn>
                  <a:cxn ang="0">
                    <a:pos x="36" y="51"/>
                  </a:cxn>
                  <a:cxn ang="0">
                    <a:pos x="34" y="49"/>
                  </a:cxn>
                  <a:cxn ang="0">
                    <a:pos x="32" y="49"/>
                  </a:cxn>
                </a:cxnLst>
                <a:rect l="0" t="0" r="r" b="b"/>
                <a:pathLst>
                  <a:path w="850" h="269">
                    <a:moveTo>
                      <a:pt x="850" y="208"/>
                    </a:moveTo>
                    <a:lnTo>
                      <a:pt x="850" y="201"/>
                    </a:lnTo>
                    <a:lnTo>
                      <a:pt x="850" y="193"/>
                    </a:lnTo>
                    <a:lnTo>
                      <a:pt x="848" y="193"/>
                    </a:lnTo>
                    <a:lnTo>
                      <a:pt x="846" y="195"/>
                    </a:lnTo>
                    <a:lnTo>
                      <a:pt x="846" y="201"/>
                    </a:lnTo>
                    <a:lnTo>
                      <a:pt x="846" y="208"/>
                    </a:lnTo>
                    <a:lnTo>
                      <a:pt x="846" y="220"/>
                    </a:lnTo>
                    <a:lnTo>
                      <a:pt x="846" y="233"/>
                    </a:lnTo>
                    <a:lnTo>
                      <a:pt x="848" y="231"/>
                    </a:lnTo>
                    <a:lnTo>
                      <a:pt x="850" y="229"/>
                    </a:lnTo>
                    <a:lnTo>
                      <a:pt x="850" y="218"/>
                    </a:lnTo>
                    <a:lnTo>
                      <a:pt x="850" y="208"/>
                    </a:lnTo>
                    <a:close/>
                    <a:moveTo>
                      <a:pt x="846" y="142"/>
                    </a:moveTo>
                    <a:lnTo>
                      <a:pt x="838" y="104"/>
                    </a:lnTo>
                    <a:lnTo>
                      <a:pt x="827" y="68"/>
                    </a:lnTo>
                    <a:lnTo>
                      <a:pt x="814" y="34"/>
                    </a:lnTo>
                    <a:lnTo>
                      <a:pt x="797" y="0"/>
                    </a:lnTo>
                    <a:lnTo>
                      <a:pt x="795" y="2"/>
                    </a:lnTo>
                    <a:lnTo>
                      <a:pt x="793" y="5"/>
                    </a:lnTo>
                    <a:lnTo>
                      <a:pt x="810" y="40"/>
                    </a:lnTo>
                    <a:lnTo>
                      <a:pt x="825" y="76"/>
                    </a:lnTo>
                    <a:lnTo>
                      <a:pt x="835" y="112"/>
                    </a:lnTo>
                    <a:lnTo>
                      <a:pt x="842" y="151"/>
                    </a:lnTo>
                    <a:lnTo>
                      <a:pt x="844" y="146"/>
                    </a:lnTo>
                    <a:lnTo>
                      <a:pt x="846" y="142"/>
                    </a:lnTo>
                    <a:close/>
                    <a:moveTo>
                      <a:pt x="32" y="49"/>
                    </a:moveTo>
                    <a:lnTo>
                      <a:pt x="25" y="66"/>
                    </a:lnTo>
                    <a:lnTo>
                      <a:pt x="19" y="85"/>
                    </a:lnTo>
                    <a:lnTo>
                      <a:pt x="13" y="106"/>
                    </a:lnTo>
                    <a:lnTo>
                      <a:pt x="9" y="125"/>
                    </a:lnTo>
                    <a:lnTo>
                      <a:pt x="6" y="146"/>
                    </a:lnTo>
                    <a:lnTo>
                      <a:pt x="2" y="167"/>
                    </a:lnTo>
                    <a:lnTo>
                      <a:pt x="2" y="188"/>
                    </a:lnTo>
                    <a:lnTo>
                      <a:pt x="0" y="208"/>
                    </a:lnTo>
                    <a:lnTo>
                      <a:pt x="2" y="231"/>
                    </a:lnTo>
                    <a:lnTo>
                      <a:pt x="4" y="256"/>
                    </a:lnTo>
                    <a:lnTo>
                      <a:pt x="6" y="261"/>
                    </a:lnTo>
                    <a:lnTo>
                      <a:pt x="9" y="269"/>
                    </a:lnTo>
                    <a:lnTo>
                      <a:pt x="8" y="254"/>
                    </a:lnTo>
                    <a:lnTo>
                      <a:pt x="6" y="239"/>
                    </a:lnTo>
                    <a:lnTo>
                      <a:pt x="6" y="224"/>
                    </a:lnTo>
                    <a:lnTo>
                      <a:pt x="6" y="208"/>
                    </a:lnTo>
                    <a:lnTo>
                      <a:pt x="6" y="188"/>
                    </a:lnTo>
                    <a:lnTo>
                      <a:pt x="8" y="167"/>
                    </a:lnTo>
                    <a:lnTo>
                      <a:pt x="9" y="148"/>
                    </a:lnTo>
                    <a:lnTo>
                      <a:pt x="13" y="127"/>
                    </a:lnTo>
                    <a:lnTo>
                      <a:pt x="23" y="89"/>
                    </a:lnTo>
                    <a:lnTo>
                      <a:pt x="36" y="51"/>
                    </a:lnTo>
                    <a:lnTo>
                      <a:pt x="34" y="49"/>
                    </a:lnTo>
                    <a:lnTo>
                      <a:pt x="32" y="49"/>
                    </a:lnTo>
                    <a:close/>
                  </a:path>
                </a:pathLst>
              </a:custGeom>
              <a:solidFill>
                <a:srgbClr val="ADAED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73" name="Freeform 573"/>
              <p:cNvSpPr>
                <a:spLocks noEditPoints="1"/>
              </p:cNvSpPr>
              <p:nvPr/>
            </p:nvSpPr>
            <p:spPr bwMode="auto">
              <a:xfrm>
                <a:off x="1417" y="2066"/>
                <a:ext cx="844" cy="273"/>
              </a:xfrm>
              <a:custGeom>
                <a:avLst/>
                <a:gdLst/>
                <a:ahLst/>
                <a:cxnLst>
                  <a:cxn ang="0">
                    <a:pos x="844" y="206"/>
                  </a:cxn>
                  <a:cxn ang="0">
                    <a:pos x="844" y="199"/>
                  </a:cxn>
                  <a:cxn ang="0">
                    <a:pos x="844" y="191"/>
                  </a:cxn>
                  <a:cxn ang="0">
                    <a:pos x="842" y="193"/>
                  </a:cxn>
                  <a:cxn ang="0">
                    <a:pos x="840" y="193"/>
                  </a:cxn>
                  <a:cxn ang="0">
                    <a:pos x="840" y="199"/>
                  </a:cxn>
                  <a:cxn ang="0">
                    <a:pos x="840" y="206"/>
                  </a:cxn>
                  <a:cxn ang="0">
                    <a:pos x="840" y="220"/>
                  </a:cxn>
                  <a:cxn ang="0">
                    <a:pos x="838" y="233"/>
                  </a:cxn>
                  <a:cxn ang="0">
                    <a:pos x="842" y="231"/>
                  </a:cxn>
                  <a:cxn ang="0">
                    <a:pos x="844" y="229"/>
                  </a:cxn>
                  <a:cxn ang="0">
                    <a:pos x="844" y="218"/>
                  </a:cxn>
                  <a:cxn ang="0">
                    <a:pos x="844" y="206"/>
                  </a:cxn>
                  <a:cxn ang="0">
                    <a:pos x="840" y="144"/>
                  </a:cxn>
                  <a:cxn ang="0">
                    <a:pos x="833" y="106"/>
                  </a:cxn>
                  <a:cxn ang="0">
                    <a:pos x="821" y="70"/>
                  </a:cxn>
                  <a:cxn ang="0">
                    <a:pos x="808" y="34"/>
                  </a:cxn>
                  <a:cxn ang="0">
                    <a:pos x="791" y="0"/>
                  </a:cxn>
                  <a:cxn ang="0">
                    <a:pos x="789" y="3"/>
                  </a:cxn>
                  <a:cxn ang="0">
                    <a:pos x="789" y="5"/>
                  </a:cxn>
                  <a:cxn ang="0">
                    <a:pos x="806" y="40"/>
                  </a:cxn>
                  <a:cxn ang="0">
                    <a:pos x="819" y="76"/>
                  </a:cxn>
                  <a:cxn ang="0">
                    <a:pos x="829" y="113"/>
                  </a:cxn>
                  <a:cxn ang="0">
                    <a:pos x="836" y="153"/>
                  </a:cxn>
                  <a:cxn ang="0">
                    <a:pos x="838" y="149"/>
                  </a:cxn>
                  <a:cxn ang="0">
                    <a:pos x="840" y="144"/>
                  </a:cxn>
                  <a:cxn ang="0">
                    <a:pos x="30" y="47"/>
                  </a:cxn>
                  <a:cxn ang="0">
                    <a:pos x="17" y="85"/>
                  </a:cxn>
                  <a:cxn ang="0">
                    <a:pos x="7" y="125"/>
                  </a:cxn>
                  <a:cxn ang="0">
                    <a:pos x="4" y="144"/>
                  </a:cxn>
                  <a:cxn ang="0">
                    <a:pos x="2" y="165"/>
                  </a:cxn>
                  <a:cxn ang="0">
                    <a:pos x="0" y="186"/>
                  </a:cxn>
                  <a:cxn ang="0">
                    <a:pos x="0" y="206"/>
                  </a:cxn>
                  <a:cxn ang="0">
                    <a:pos x="0" y="233"/>
                  </a:cxn>
                  <a:cxn ang="0">
                    <a:pos x="2" y="259"/>
                  </a:cxn>
                  <a:cxn ang="0">
                    <a:pos x="5" y="267"/>
                  </a:cxn>
                  <a:cxn ang="0">
                    <a:pos x="9" y="275"/>
                  </a:cxn>
                  <a:cxn ang="0">
                    <a:pos x="7" y="258"/>
                  </a:cxn>
                  <a:cxn ang="0">
                    <a:pos x="5" y="240"/>
                  </a:cxn>
                  <a:cxn ang="0">
                    <a:pos x="4" y="223"/>
                  </a:cxn>
                  <a:cxn ang="0">
                    <a:pos x="4" y="206"/>
                  </a:cxn>
                  <a:cxn ang="0">
                    <a:pos x="4" y="186"/>
                  </a:cxn>
                  <a:cxn ang="0">
                    <a:pos x="5" y="165"/>
                  </a:cxn>
                  <a:cxn ang="0">
                    <a:pos x="7" y="146"/>
                  </a:cxn>
                  <a:cxn ang="0">
                    <a:pos x="11" y="127"/>
                  </a:cxn>
                  <a:cxn ang="0">
                    <a:pos x="21" y="89"/>
                  </a:cxn>
                  <a:cxn ang="0">
                    <a:pos x="34" y="51"/>
                  </a:cxn>
                  <a:cxn ang="0">
                    <a:pos x="32" y="49"/>
                  </a:cxn>
                  <a:cxn ang="0">
                    <a:pos x="30" y="47"/>
                  </a:cxn>
                </a:cxnLst>
                <a:rect l="0" t="0" r="r" b="b"/>
                <a:pathLst>
                  <a:path w="844" h="275">
                    <a:moveTo>
                      <a:pt x="844" y="206"/>
                    </a:moveTo>
                    <a:lnTo>
                      <a:pt x="844" y="199"/>
                    </a:lnTo>
                    <a:lnTo>
                      <a:pt x="844" y="191"/>
                    </a:lnTo>
                    <a:lnTo>
                      <a:pt x="842" y="193"/>
                    </a:lnTo>
                    <a:lnTo>
                      <a:pt x="840" y="193"/>
                    </a:lnTo>
                    <a:lnTo>
                      <a:pt x="840" y="199"/>
                    </a:lnTo>
                    <a:lnTo>
                      <a:pt x="840" y="206"/>
                    </a:lnTo>
                    <a:lnTo>
                      <a:pt x="840" y="220"/>
                    </a:lnTo>
                    <a:lnTo>
                      <a:pt x="838" y="233"/>
                    </a:lnTo>
                    <a:lnTo>
                      <a:pt x="842" y="231"/>
                    </a:lnTo>
                    <a:lnTo>
                      <a:pt x="844" y="229"/>
                    </a:lnTo>
                    <a:lnTo>
                      <a:pt x="844" y="218"/>
                    </a:lnTo>
                    <a:lnTo>
                      <a:pt x="844" y="206"/>
                    </a:lnTo>
                    <a:close/>
                    <a:moveTo>
                      <a:pt x="840" y="144"/>
                    </a:moveTo>
                    <a:lnTo>
                      <a:pt x="833" y="106"/>
                    </a:lnTo>
                    <a:lnTo>
                      <a:pt x="821" y="70"/>
                    </a:lnTo>
                    <a:lnTo>
                      <a:pt x="808" y="34"/>
                    </a:lnTo>
                    <a:lnTo>
                      <a:pt x="791" y="0"/>
                    </a:lnTo>
                    <a:lnTo>
                      <a:pt x="789" y="3"/>
                    </a:lnTo>
                    <a:lnTo>
                      <a:pt x="789" y="5"/>
                    </a:lnTo>
                    <a:lnTo>
                      <a:pt x="806" y="40"/>
                    </a:lnTo>
                    <a:lnTo>
                      <a:pt x="819" y="76"/>
                    </a:lnTo>
                    <a:lnTo>
                      <a:pt x="829" y="113"/>
                    </a:lnTo>
                    <a:lnTo>
                      <a:pt x="836" y="153"/>
                    </a:lnTo>
                    <a:lnTo>
                      <a:pt x="838" y="149"/>
                    </a:lnTo>
                    <a:lnTo>
                      <a:pt x="840" y="144"/>
                    </a:lnTo>
                    <a:close/>
                    <a:moveTo>
                      <a:pt x="30" y="47"/>
                    </a:moveTo>
                    <a:lnTo>
                      <a:pt x="17" y="85"/>
                    </a:lnTo>
                    <a:lnTo>
                      <a:pt x="7" y="125"/>
                    </a:lnTo>
                    <a:lnTo>
                      <a:pt x="4" y="144"/>
                    </a:lnTo>
                    <a:lnTo>
                      <a:pt x="2" y="165"/>
                    </a:lnTo>
                    <a:lnTo>
                      <a:pt x="0" y="186"/>
                    </a:lnTo>
                    <a:lnTo>
                      <a:pt x="0" y="206"/>
                    </a:lnTo>
                    <a:lnTo>
                      <a:pt x="0" y="233"/>
                    </a:lnTo>
                    <a:lnTo>
                      <a:pt x="2" y="259"/>
                    </a:lnTo>
                    <a:lnTo>
                      <a:pt x="5" y="267"/>
                    </a:lnTo>
                    <a:lnTo>
                      <a:pt x="9" y="275"/>
                    </a:lnTo>
                    <a:lnTo>
                      <a:pt x="7" y="258"/>
                    </a:lnTo>
                    <a:lnTo>
                      <a:pt x="5" y="240"/>
                    </a:lnTo>
                    <a:lnTo>
                      <a:pt x="4" y="223"/>
                    </a:lnTo>
                    <a:lnTo>
                      <a:pt x="4" y="206"/>
                    </a:lnTo>
                    <a:lnTo>
                      <a:pt x="4" y="186"/>
                    </a:lnTo>
                    <a:lnTo>
                      <a:pt x="5" y="165"/>
                    </a:lnTo>
                    <a:lnTo>
                      <a:pt x="7" y="146"/>
                    </a:lnTo>
                    <a:lnTo>
                      <a:pt x="11" y="127"/>
                    </a:lnTo>
                    <a:lnTo>
                      <a:pt x="21" y="89"/>
                    </a:lnTo>
                    <a:lnTo>
                      <a:pt x="34" y="51"/>
                    </a:lnTo>
                    <a:lnTo>
                      <a:pt x="32" y="49"/>
                    </a:lnTo>
                    <a:lnTo>
                      <a:pt x="30" y="47"/>
                    </a:lnTo>
                    <a:close/>
                  </a:path>
                </a:pathLst>
              </a:custGeom>
              <a:solidFill>
                <a:srgbClr val="AEAED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74" name="Freeform 574"/>
              <p:cNvSpPr>
                <a:spLocks noEditPoints="1"/>
              </p:cNvSpPr>
              <p:nvPr/>
            </p:nvSpPr>
            <p:spPr bwMode="auto">
              <a:xfrm>
                <a:off x="1420" y="2069"/>
                <a:ext cx="838" cy="279"/>
              </a:xfrm>
              <a:custGeom>
                <a:avLst/>
                <a:gdLst/>
                <a:ahLst/>
                <a:cxnLst>
                  <a:cxn ang="0">
                    <a:pos x="840" y="203"/>
                  </a:cxn>
                  <a:cxn ang="0">
                    <a:pos x="840" y="196"/>
                  </a:cxn>
                  <a:cxn ang="0">
                    <a:pos x="840" y="190"/>
                  </a:cxn>
                  <a:cxn ang="0">
                    <a:pos x="838" y="190"/>
                  </a:cxn>
                  <a:cxn ang="0">
                    <a:pos x="834" y="190"/>
                  </a:cxn>
                  <a:cxn ang="0">
                    <a:pos x="834" y="198"/>
                  </a:cxn>
                  <a:cxn ang="0">
                    <a:pos x="834" y="203"/>
                  </a:cxn>
                  <a:cxn ang="0">
                    <a:pos x="834" y="219"/>
                  </a:cxn>
                  <a:cxn ang="0">
                    <a:pos x="834" y="234"/>
                  </a:cxn>
                  <a:cxn ang="0">
                    <a:pos x="836" y="230"/>
                  </a:cxn>
                  <a:cxn ang="0">
                    <a:pos x="840" y="228"/>
                  </a:cxn>
                  <a:cxn ang="0">
                    <a:pos x="840" y="215"/>
                  </a:cxn>
                  <a:cxn ang="0">
                    <a:pos x="840" y="203"/>
                  </a:cxn>
                  <a:cxn ang="0">
                    <a:pos x="836" y="146"/>
                  </a:cxn>
                  <a:cxn ang="0">
                    <a:pos x="829" y="107"/>
                  </a:cxn>
                  <a:cxn ang="0">
                    <a:pos x="819" y="71"/>
                  </a:cxn>
                  <a:cxn ang="0">
                    <a:pos x="804" y="35"/>
                  </a:cxn>
                  <a:cxn ang="0">
                    <a:pos x="787" y="0"/>
                  </a:cxn>
                  <a:cxn ang="0">
                    <a:pos x="787" y="2"/>
                  </a:cxn>
                  <a:cxn ang="0">
                    <a:pos x="785" y="4"/>
                  </a:cxn>
                  <a:cxn ang="0">
                    <a:pos x="802" y="40"/>
                  </a:cxn>
                  <a:cxn ang="0">
                    <a:pos x="815" y="76"/>
                  </a:cxn>
                  <a:cxn ang="0">
                    <a:pos x="821" y="95"/>
                  </a:cxn>
                  <a:cxn ang="0">
                    <a:pos x="825" y="114"/>
                  </a:cxn>
                  <a:cxn ang="0">
                    <a:pos x="829" y="133"/>
                  </a:cxn>
                  <a:cxn ang="0">
                    <a:pos x="832" y="154"/>
                  </a:cxn>
                  <a:cxn ang="0">
                    <a:pos x="834" y="150"/>
                  </a:cxn>
                  <a:cxn ang="0">
                    <a:pos x="836" y="146"/>
                  </a:cxn>
                  <a:cxn ang="0">
                    <a:pos x="30" y="46"/>
                  </a:cxn>
                  <a:cxn ang="0">
                    <a:pos x="17" y="84"/>
                  </a:cxn>
                  <a:cxn ang="0">
                    <a:pos x="7" y="122"/>
                  </a:cxn>
                  <a:cxn ang="0">
                    <a:pos x="3" y="143"/>
                  </a:cxn>
                  <a:cxn ang="0">
                    <a:pos x="2" y="162"/>
                  </a:cxn>
                  <a:cxn ang="0">
                    <a:pos x="0" y="183"/>
                  </a:cxn>
                  <a:cxn ang="0">
                    <a:pos x="0" y="203"/>
                  </a:cxn>
                  <a:cxn ang="0">
                    <a:pos x="0" y="219"/>
                  </a:cxn>
                  <a:cxn ang="0">
                    <a:pos x="0" y="234"/>
                  </a:cxn>
                  <a:cxn ang="0">
                    <a:pos x="2" y="249"/>
                  </a:cxn>
                  <a:cxn ang="0">
                    <a:pos x="3" y="264"/>
                  </a:cxn>
                  <a:cxn ang="0">
                    <a:pos x="7" y="272"/>
                  </a:cxn>
                  <a:cxn ang="0">
                    <a:pos x="11" y="279"/>
                  </a:cxn>
                  <a:cxn ang="0">
                    <a:pos x="7" y="260"/>
                  </a:cxn>
                  <a:cxn ang="0">
                    <a:pos x="5" y="241"/>
                  </a:cxn>
                  <a:cxn ang="0">
                    <a:pos x="3" y="222"/>
                  </a:cxn>
                  <a:cxn ang="0">
                    <a:pos x="3" y="203"/>
                  </a:cxn>
                  <a:cxn ang="0">
                    <a:pos x="5" y="164"/>
                  </a:cxn>
                  <a:cxn ang="0">
                    <a:pos x="11" y="124"/>
                  </a:cxn>
                  <a:cxn ang="0">
                    <a:pos x="21" y="86"/>
                  </a:cxn>
                  <a:cxn ang="0">
                    <a:pos x="34" y="50"/>
                  </a:cxn>
                  <a:cxn ang="0">
                    <a:pos x="32" y="48"/>
                  </a:cxn>
                  <a:cxn ang="0">
                    <a:pos x="30" y="46"/>
                  </a:cxn>
                </a:cxnLst>
                <a:rect l="0" t="0" r="r" b="b"/>
                <a:pathLst>
                  <a:path w="840" h="279">
                    <a:moveTo>
                      <a:pt x="840" y="203"/>
                    </a:moveTo>
                    <a:lnTo>
                      <a:pt x="840" y="196"/>
                    </a:lnTo>
                    <a:lnTo>
                      <a:pt x="840" y="190"/>
                    </a:lnTo>
                    <a:lnTo>
                      <a:pt x="838" y="190"/>
                    </a:lnTo>
                    <a:lnTo>
                      <a:pt x="834" y="190"/>
                    </a:lnTo>
                    <a:lnTo>
                      <a:pt x="834" y="198"/>
                    </a:lnTo>
                    <a:lnTo>
                      <a:pt x="834" y="203"/>
                    </a:lnTo>
                    <a:lnTo>
                      <a:pt x="834" y="219"/>
                    </a:lnTo>
                    <a:lnTo>
                      <a:pt x="834" y="234"/>
                    </a:lnTo>
                    <a:lnTo>
                      <a:pt x="836" y="230"/>
                    </a:lnTo>
                    <a:lnTo>
                      <a:pt x="840" y="228"/>
                    </a:lnTo>
                    <a:lnTo>
                      <a:pt x="840" y="215"/>
                    </a:lnTo>
                    <a:lnTo>
                      <a:pt x="840" y="203"/>
                    </a:lnTo>
                    <a:close/>
                    <a:moveTo>
                      <a:pt x="836" y="146"/>
                    </a:moveTo>
                    <a:lnTo>
                      <a:pt x="829" y="107"/>
                    </a:lnTo>
                    <a:lnTo>
                      <a:pt x="819" y="71"/>
                    </a:lnTo>
                    <a:lnTo>
                      <a:pt x="804" y="35"/>
                    </a:lnTo>
                    <a:lnTo>
                      <a:pt x="787" y="0"/>
                    </a:lnTo>
                    <a:lnTo>
                      <a:pt x="787" y="2"/>
                    </a:lnTo>
                    <a:lnTo>
                      <a:pt x="785" y="4"/>
                    </a:lnTo>
                    <a:lnTo>
                      <a:pt x="802" y="40"/>
                    </a:lnTo>
                    <a:lnTo>
                      <a:pt x="815" y="76"/>
                    </a:lnTo>
                    <a:lnTo>
                      <a:pt x="821" y="95"/>
                    </a:lnTo>
                    <a:lnTo>
                      <a:pt x="825" y="114"/>
                    </a:lnTo>
                    <a:lnTo>
                      <a:pt x="829" y="133"/>
                    </a:lnTo>
                    <a:lnTo>
                      <a:pt x="832" y="154"/>
                    </a:lnTo>
                    <a:lnTo>
                      <a:pt x="834" y="150"/>
                    </a:lnTo>
                    <a:lnTo>
                      <a:pt x="836" y="146"/>
                    </a:lnTo>
                    <a:close/>
                    <a:moveTo>
                      <a:pt x="30" y="46"/>
                    </a:moveTo>
                    <a:lnTo>
                      <a:pt x="17" y="84"/>
                    </a:lnTo>
                    <a:lnTo>
                      <a:pt x="7" y="122"/>
                    </a:lnTo>
                    <a:lnTo>
                      <a:pt x="3" y="143"/>
                    </a:lnTo>
                    <a:lnTo>
                      <a:pt x="2" y="162"/>
                    </a:lnTo>
                    <a:lnTo>
                      <a:pt x="0" y="183"/>
                    </a:lnTo>
                    <a:lnTo>
                      <a:pt x="0" y="203"/>
                    </a:lnTo>
                    <a:lnTo>
                      <a:pt x="0" y="219"/>
                    </a:lnTo>
                    <a:lnTo>
                      <a:pt x="0" y="234"/>
                    </a:lnTo>
                    <a:lnTo>
                      <a:pt x="2" y="249"/>
                    </a:lnTo>
                    <a:lnTo>
                      <a:pt x="3" y="264"/>
                    </a:lnTo>
                    <a:lnTo>
                      <a:pt x="7" y="272"/>
                    </a:lnTo>
                    <a:lnTo>
                      <a:pt x="11" y="279"/>
                    </a:lnTo>
                    <a:lnTo>
                      <a:pt x="7" y="260"/>
                    </a:lnTo>
                    <a:lnTo>
                      <a:pt x="5" y="241"/>
                    </a:lnTo>
                    <a:lnTo>
                      <a:pt x="3" y="222"/>
                    </a:lnTo>
                    <a:lnTo>
                      <a:pt x="3" y="203"/>
                    </a:lnTo>
                    <a:lnTo>
                      <a:pt x="5" y="164"/>
                    </a:lnTo>
                    <a:lnTo>
                      <a:pt x="11" y="124"/>
                    </a:lnTo>
                    <a:lnTo>
                      <a:pt x="21" y="86"/>
                    </a:lnTo>
                    <a:lnTo>
                      <a:pt x="34" y="50"/>
                    </a:lnTo>
                    <a:lnTo>
                      <a:pt x="32" y="48"/>
                    </a:lnTo>
                    <a:lnTo>
                      <a:pt x="30" y="46"/>
                    </a:lnTo>
                    <a:close/>
                  </a:path>
                </a:pathLst>
              </a:custGeom>
              <a:solidFill>
                <a:srgbClr val="AEAED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75" name="Freeform 575"/>
              <p:cNvSpPr>
                <a:spLocks noEditPoints="1"/>
              </p:cNvSpPr>
              <p:nvPr/>
            </p:nvSpPr>
            <p:spPr bwMode="auto">
              <a:xfrm>
                <a:off x="1421" y="2071"/>
                <a:ext cx="836" cy="283"/>
              </a:xfrm>
              <a:custGeom>
                <a:avLst/>
                <a:gdLst/>
                <a:ahLst/>
                <a:cxnLst>
                  <a:cxn ang="0">
                    <a:pos x="836" y="201"/>
                  </a:cxn>
                  <a:cxn ang="0">
                    <a:pos x="836" y="194"/>
                  </a:cxn>
                  <a:cxn ang="0">
                    <a:pos x="836" y="188"/>
                  </a:cxn>
                  <a:cxn ang="0">
                    <a:pos x="832" y="188"/>
                  </a:cxn>
                  <a:cxn ang="0">
                    <a:pos x="830" y="190"/>
                  </a:cxn>
                  <a:cxn ang="0">
                    <a:pos x="830" y="196"/>
                  </a:cxn>
                  <a:cxn ang="0">
                    <a:pos x="830" y="201"/>
                  </a:cxn>
                  <a:cxn ang="0">
                    <a:pos x="830" y="217"/>
                  </a:cxn>
                  <a:cxn ang="0">
                    <a:pos x="830" y="234"/>
                  </a:cxn>
                  <a:cxn ang="0">
                    <a:pos x="832" y="232"/>
                  </a:cxn>
                  <a:cxn ang="0">
                    <a:pos x="834" y="228"/>
                  </a:cxn>
                  <a:cxn ang="0">
                    <a:pos x="836" y="215"/>
                  </a:cxn>
                  <a:cxn ang="0">
                    <a:pos x="836" y="201"/>
                  </a:cxn>
                  <a:cxn ang="0">
                    <a:pos x="832" y="148"/>
                  </a:cxn>
                  <a:cxn ang="0">
                    <a:pos x="825" y="108"/>
                  </a:cxn>
                  <a:cxn ang="0">
                    <a:pos x="815" y="71"/>
                  </a:cxn>
                  <a:cxn ang="0">
                    <a:pos x="802" y="35"/>
                  </a:cxn>
                  <a:cxn ang="0">
                    <a:pos x="785" y="0"/>
                  </a:cxn>
                  <a:cxn ang="0">
                    <a:pos x="783" y="2"/>
                  </a:cxn>
                  <a:cxn ang="0">
                    <a:pos x="781" y="4"/>
                  </a:cxn>
                  <a:cxn ang="0">
                    <a:pos x="798" y="40"/>
                  </a:cxn>
                  <a:cxn ang="0">
                    <a:pos x="811" y="78"/>
                  </a:cxn>
                  <a:cxn ang="0">
                    <a:pos x="817" y="97"/>
                  </a:cxn>
                  <a:cxn ang="0">
                    <a:pos x="823" y="116"/>
                  </a:cxn>
                  <a:cxn ang="0">
                    <a:pos x="827" y="135"/>
                  </a:cxn>
                  <a:cxn ang="0">
                    <a:pos x="829" y="156"/>
                  </a:cxn>
                  <a:cxn ang="0">
                    <a:pos x="830" y="152"/>
                  </a:cxn>
                  <a:cxn ang="0">
                    <a:pos x="832" y="148"/>
                  </a:cxn>
                  <a:cxn ang="0">
                    <a:pos x="30" y="46"/>
                  </a:cxn>
                  <a:cxn ang="0">
                    <a:pos x="17" y="84"/>
                  </a:cxn>
                  <a:cxn ang="0">
                    <a:pos x="7" y="122"/>
                  </a:cxn>
                  <a:cxn ang="0">
                    <a:pos x="3" y="141"/>
                  </a:cxn>
                  <a:cxn ang="0">
                    <a:pos x="1" y="160"/>
                  </a:cxn>
                  <a:cxn ang="0">
                    <a:pos x="0" y="181"/>
                  </a:cxn>
                  <a:cxn ang="0">
                    <a:pos x="0" y="201"/>
                  </a:cxn>
                  <a:cxn ang="0">
                    <a:pos x="0" y="218"/>
                  </a:cxn>
                  <a:cxn ang="0">
                    <a:pos x="1" y="235"/>
                  </a:cxn>
                  <a:cxn ang="0">
                    <a:pos x="3" y="253"/>
                  </a:cxn>
                  <a:cxn ang="0">
                    <a:pos x="5" y="270"/>
                  </a:cxn>
                  <a:cxn ang="0">
                    <a:pos x="7" y="273"/>
                  </a:cxn>
                  <a:cxn ang="0">
                    <a:pos x="11" y="279"/>
                  </a:cxn>
                  <a:cxn ang="0">
                    <a:pos x="11" y="281"/>
                  </a:cxn>
                  <a:cxn ang="0">
                    <a:pos x="13" y="283"/>
                  </a:cxn>
                  <a:cxn ang="0">
                    <a:pos x="9" y="264"/>
                  </a:cxn>
                  <a:cxn ang="0">
                    <a:pos x="7" y="243"/>
                  </a:cxn>
                  <a:cxn ang="0">
                    <a:pos x="5" y="222"/>
                  </a:cxn>
                  <a:cxn ang="0">
                    <a:pos x="3" y="201"/>
                  </a:cxn>
                  <a:cxn ang="0">
                    <a:pos x="5" y="162"/>
                  </a:cxn>
                  <a:cxn ang="0">
                    <a:pos x="11" y="124"/>
                  </a:cxn>
                  <a:cxn ang="0">
                    <a:pos x="20" y="86"/>
                  </a:cxn>
                  <a:cxn ang="0">
                    <a:pos x="32" y="50"/>
                  </a:cxn>
                  <a:cxn ang="0">
                    <a:pos x="32" y="48"/>
                  </a:cxn>
                  <a:cxn ang="0">
                    <a:pos x="30" y="46"/>
                  </a:cxn>
                </a:cxnLst>
                <a:rect l="0" t="0" r="r" b="b"/>
                <a:pathLst>
                  <a:path w="836" h="283">
                    <a:moveTo>
                      <a:pt x="836" y="201"/>
                    </a:moveTo>
                    <a:lnTo>
                      <a:pt x="836" y="194"/>
                    </a:lnTo>
                    <a:lnTo>
                      <a:pt x="836" y="188"/>
                    </a:lnTo>
                    <a:lnTo>
                      <a:pt x="832" y="188"/>
                    </a:lnTo>
                    <a:lnTo>
                      <a:pt x="830" y="190"/>
                    </a:lnTo>
                    <a:lnTo>
                      <a:pt x="830" y="196"/>
                    </a:lnTo>
                    <a:lnTo>
                      <a:pt x="830" y="201"/>
                    </a:lnTo>
                    <a:lnTo>
                      <a:pt x="830" y="217"/>
                    </a:lnTo>
                    <a:lnTo>
                      <a:pt x="830" y="234"/>
                    </a:lnTo>
                    <a:lnTo>
                      <a:pt x="832" y="232"/>
                    </a:lnTo>
                    <a:lnTo>
                      <a:pt x="834" y="228"/>
                    </a:lnTo>
                    <a:lnTo>
                      <a:pt x="836" y="215"/>
                    </a:lnTo>
                    <a:lnTo>
                      <a:pt x="836" y="201"/>
                    </a:lnTo>
                    <a:close/>
                    <a:moveTo>
                      <a:pt x="832" y="148"/>
                    </a:moveTo>
                    <a:lnTo>
                      <a:pt x="825" y="108"/>
                    </a:lnTo>
                    <a:lnTo>
                      <a:pt x="815" y="71"/>
                    </a:lnTo>
                    <a:lnTo>
                      <a:pt x="802" y="35"/>
                    </a:lnTo>
                    <a:lnTo>
                      <a:pt x="785" y="0"/>
                    </a:lnTo>
                    <a:lnTo>
                      <a:pt x="783" y="2"/>
                    </a:lnTo>
                    <a:lnTo>
                      <a:pt x="781" y="4"/>
                    </a:lnTo>
                    <a:lnTo>
                      <a:pt x="798" y="40"/>
                    </a:lnTo>
                    <a:lnTo>
                      <a:pt x="811" y="78"/>
                    </a:lnTo>
                    <a:lnTo>
                      <a:pt x="817" y="97"/>
                    </a:lnTo>
                    <a:lnTo>
                      <a:pt x="823" y="116"/>
                    </a:lnTo>
                    <a:lnTo>
                      <a:pt x="827" y="135"/>
                    </a:lnTo>
                    <a:lnTo>
                      <a:pt x="829" y="156"/>
                    </a:lnTo>
                    <a:lnTo>
                      <a:pt x="830" y="152"/>
                    </a:lnTo>
                    <a:lnTo>
                      <a:pt x="832" y="148"/>
                    </a:lnTo>
                    <a:close/>
                    <a:moveTo>
                      <a:pt x="30" y="46"/>
                    </a:moveTo>
                    <a:lnTo>
                      <a:pt x="17" y="84"/>
                    </a:lnTo>
                    <a:lnTo>
                      <a:pt x="7" y="122"/>
                    </a:lnTo>
                    <a:lnTo>
                      <a:pt x="3" y="141"/>
                    </a:lnTo>
                    <a:lnTo>
                      <a:pt x="1" y="160"/>
                    </a:lnTo>
                    <a:lnTo>
                      <a:pt x="0" y="181"/>
                    </a:lnTo>
                    <a:lnTo>
                      <a:pt x="0" y="201"/>
                    </a:lnTo>
                    <a:lnTo>
                      <a:pt x="0" y="218"/>
                    </a:lnTo>
                    <a:lnTo>
                      <a:pt x="1" y="235"/>
                    </a:lnTo>
                    <a:lnTo>
                      <a:pt x="3" y="253"/>
                    </a:lnTo>
                    <a:lnTo>
                      <a:pt x="5" y="270"/>
                    </a:lnTo>
                    <a:lnTo>
                      <a:pt x="7" y="273"/>
                    </a:lnTo>
                    <a:lnTo>
                      <a:pt x="11" y="279"/>
                    </a:lnTo>
                    <a:lnTo>
                      <a:pt x="11" y="281"/>
                    </a:lnTo>
                    <a:lnTo>
                      <a:pt x="13" y="283"/>
                    </a:lnTo>
                    <a:lnTo>
                      <a:pt x="9" y="264"/>
                    </a:lnTo>
                    <a:lnTo>
                      <a:pt x="7" y="243"/>
                    </a:lnTo>
                    <a:lnTo>
                      <a:pt x="5" y="222"/>
                    </a:lnTo>
                    <a:lnTo>
                      <a:pt x="3" y="201"/>
                    </a:lnTo>
                    <a:lnTo>
                      <a:pt x="5" y="162"/>
                    </a:lnTo>
                    <a:lnTo>
                      <a:pt x="11" y="124"/>
                    </a:lnTo>
                    <a:lnTo>
                      <a:pt x="20" y="86"/>
                    </a:lnTo>
                    <a:lnTo>
                      <a:pt x="32" y="50"/>
                    </a:lnTo>
                    <a:lnTo>
                      <a:pt x="32" y="48"/>
                    </a:lnTo>
                    <a:lnTo>
                      <a:pt x="30" y="46"/>
                    </a:lnTo>
                    <a:close/>
                  </a:path>
                </a:pathLst>
              </a:custGeom>
              <a:solidFill>
                <a:srgbClr val="AEAED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76" name="Freeform 576"/>
              <p:cNvSpPr>
                <a:spLocks noEditPoints="1"/>
              </p:cNvSpPr>
              <p:nvPr/>
            </p:nvSpPr>
            <p:spPr bwMode="auto">
              <a:xfrm>
                <a:off x="1422" y="2073"/>
                <a:ext cx="831" cy="288"/>
              </a:xfrm>
              <a:custGeom>
                <a:avLst/>
                <a:gdLst/>
                <a:ahLst/>
                <a:cxnLst>
                  <a:cxn ang="0">
                    <a:pos x="831" y="199"/>
                  </a:cxn>
                  <a:cxn ang="0">
                    <a:pos x="831" y="194"/>
                  </a:cxn>
                  <a:cxn ang="0">
                    <a:pos x="831" y="186"/>
                  </a:cxn>
                  <a:cxn ang="0">
                    <a:pos x="829" y="188"/>
                  </a:cxn>
                  <a:cxn ang="0">
                    <a:pos x="828" y="188"/>
                  </a:cxn>
                  <a:cxn ang="0">
                    <a:pos x="828" y="194"/>
                  </a:cxn>
                  <a:cxn ang="0">
                    <a:pos x="828" y="199"/>
                  </a:cxn>
                  <a:cxn ang="0">
                    <a:pos x="828" y="216"/>
                  </a:cxn>
                  <a:cxn ang="0">
                    <a:pos x="826" y="233"/>
                  </a:cxn>
                  <a:cxn ang="0">
                    <a:pos x="829" y="232"/>
                  </a:cxn>
                  <a:cxn ang="0">
                    <a:pos x="831" y="230"/>
                  </a:cxn>
                  <a:cxn ang="0">
                    <a:pos x="831" y="215"/>
                  </a:cxn>
                  <a:cxn ang="0">
                    <a:pos x="831" y="199"/>
                  </a:cxn>
                  <a:cxn ang="0">
                    <a:pos x="829" y="150"/>
                  </a:cxn>
                  <a:cxn ang="0">
                    <a:pos x="826" y="129"/>
                  </a:cxn>
                  <a:cxn ang="0">
                    <a:pos x="822" y="110"/>
                  </a:cxn>
                  <a:cxn ang="0">
                    <a:pos x="818" y="91"/>
                  </a:cxn>
                  <a:cxn ang="0">
                    <a:pos x="812" y="72"/>
                  </a:cxn>
                  <a:cxn ang="0">
                    <a:pos x="799" y="36"/>
                  </a:cxn>
                  <a:cxn ang="0">
                    <a:pos x="782" y="0"/>
                  </a:cxn>
                  <a:cxn ang="0">
                    <a:pos x="780" y="2"/>
                  </a:cxn>
                  <a:cxn ang="0">
                    <a:pos x="780" y="4"/>
                  </a:cxn>
                  <a:cxn ang="0">
                    <a:pos x="780" y="4"/>
                  </a:cxn>
                  <a:cxn ang="0">
                    <a:pos x="780" y="6"/>
                  </a:cxn>
                  <a:cxn ang="0">
                    <a:pos x="788" y="23"/>
                  </a:cxn>
                  <a:cxn ang="0">
                    <a:pos x="795" y="40"/>
                  </a:cxn>
                  <a:cxn ang="0">
                    <a:pos x="803" y="59"/>
                  </a:cxn>
                  <a:cxn ang="0">
                    <a:pos x="810" y="78"/>
                  </a:cxn>
                  <a:cxn ang="0">
                    <a:pos x="814" y="99"/>
                  </a:cxn>
                  <a:cxn ang="0">
                    <a:pos x="820" y="118"/>
                  </a:cxn>
                  <a:cxn ang="0">
                    <a:pos x="824" y="139"/>
                  </a:cxn>
                  <a:cxn ang="0">
                    <a:pos x="826" y="158"/>
                  </a:cxn>
                  <a:cxn ang="0">
                    <a:pos x="828" y="154"/>
                  </a:cxn>
                  <a:cxn ang="0">
                    <a:pos x="829" y="150"/>
                  </a:cxn>
                  <a:cxn ang="0">
                    <a:pos x="31" y="46"/>
                  </a:cxn>
                  <a:cxn ang="0">
                    <a:pos x="18" y="82"/>
                  </a:cxn>
                  <a:cxn ang="0">
                    <a:pos x="8" y="120"/>
                  </a:cxn>
                  <a:cxn ang="0">
                    <a:pos x="2" y="160"/>
                  </a:cxn>
                  <a:cxn ang="0">
                    <a:pos x="0" y="199"/>
                  </a:cxn>
                  <a:cxn ang="0">
                    <a:pos x="0" y="218"/>
                  </a:cxn>
                  <a:cxn ang="0">
                    <a:pos x="2" y="237"/>
                  </a:cxn>
                  <a:cxn ang="0">
                    <a:pos x="4" y="256"/>
                  </a:cxn>
                  <a:cxn ang="0">
                    <a:pos x="8" y="275"/>
                  </a:cxn>
                  <a:cxn ang="0">
                    <a:pos x="8" y="275"/>
                  </a:cxn>
                  <a:cxn ang="0">
                    <a:pos x="10" y="277"/>
                  </a:cxn>
                  <a:cxn ang="0">
                    <a:pos x="12" y="283"/>
                  </a:cxn>
                  <a:cxn ang="0">
                    <a:pos x="16" y="288"/>
                  </a:cxn>
                  <a:cxn ang="0">
                    <a:pos x="12" y="268"/>
                  </a:cxn>
                  <a:cxn ang="0">
                    <a:pos x="8" y="245"/>
                  </a:cxn>
                  <a:cxn ang="0">
                    <a:pos x="6" y="222"/>
                  </a:cxn>
                  <a:cxn ang="0">
                    <a:pos x="6" y="199"/>
                  </a:cxn>
                  <a:cxn ang="0">
                    <a:pos x="8" y="160"/>
                  </a:cxn>
                  <a:cxn ang="0">
                    <a:pos x="12" y="122"/>
                  </a:cxn>
                  <a:cxn ang="0">
                    <a:pos x="21" y="86"/>
                  </a:cxn>
                  <a:cxn ang="0">
                    <a:pos x="33" y="50"/>
                  </a:cxn>
                  <a:cxn ang="0">
                    <a:pos x="31" y="48"/>
                  </a:cxn>
                  <a:cxn ang="0">
                    <a:pos x="31" y="46"/>
                  </a:cxn>
                </a:cxnLst>
                <a:rect l="0" t="0" r="r" b="b"/>
                <a:pathLst>
                  <a:path w="831" h="288">
                    <a:moveTo>
                      <a:pt x="831" y="199"/>
                    </a:moveTo>
                    <a:lnTo>
                      <a:pt x="831" y="194"/>
                    </a:lnTo>
                    <a:lnTo>
                      <a:pt x="831" y="186"/>
                    </a:lnTo>
                    <a:lnTo>
                      <a:pt x="829" y="188"/>
                    </a:lnTo>
                    <a:lnTo>
                      <a:pt x="828" y="188"/>
                    </a:lnTo>
                    <a:lnTo>
                      <a:pt x="828" y="194"/>
                    </a:lnTo>
                    <a:lnTo>
                      <a:pt x="828" y="199"/>
                    </a:lnTo>
                    <a:lnTo>
                      <a:pt x="828" y="216"/>
                    </a:lnTo>
                    <a:lnTo>
                      <a:pt x="826" y="233"/>
                    </a:lnTo>
                    <a:lnTo>
                      <a:pt x="829" y="232"/>
                    </a:lnTo>
                    <a:lnTo>
                      <a:pt x="831" y="230"/>
                    </a:lnTo>
                    <a:lnTo>
                      <a:pt x="831" y="215"/>
                    </a:lnTo>
                    <a:lnTo>
                      <a:pt x="831" y="199"/>
                    </a:lnTo>
                    <a:close/>
                    <a:moveTo>
                      <a:pt x="829" y="150"/>
                    </a:moveTo>
                    <a:lnTo>
                      <a:pt x="826" y="129"/>
                    </a:lnTo>
                    <a:lnTo>
                      <a:pt x="822" y="110"/>
                    </a:lnTo>
                    <a:lnTo>
                      <a:pt x="818" y="91"/>
                    </a:lnTo>
                    <a:lnTo>
                      <a:pt x="812" y="72"/>
                    </a:lnTo>
                    <a:lnTo>
                      <a:pt x="799" y="36"/>
                    </a:lnTo>
                    <a:lnTo>
                      <a:pt x="782" y="0"/>
                    </a:lnTo>
                    <a:lnTo>
                      <a:pt x="780" y="2"/>
                    </a:lnTo>
                    <a:lnTo>
                      <a:pt x="780" y="4"/>
                    </a:lnTo>
                    <a:lnTo>
                      <a:pt x="780" y="4"/>
                    </a:lnTo>
                    <a:lnTo>
                      <a:pt x="780" y="6"/>
                    </a:lnTo>
                    <a:lnTo>
                      <a:pt x="788" y="23"/>
                    </a:lnTo>
                    <a:lnTo>
                      <a:pt x="795" y="40"/>
                    </a:lnTo>
                    <a:lnTo>
                      <a:pt x="803" y="59"/>
                    </a:lnTo>
                    <a:lnTo>
                      <a:pt x="810" y="78"/>
                    </a:lnTo>
                    <a:lnTo>
                      <a:pt x="814" y="99"/>
                    </a:lnTo>
                    <a:lnTo>
                      <a:pt x="820" y="118"/>
                    </a:lnTo>
                    <a:lnTo>
                      <a:pt x="824" y="139"/>
                    </a:lnTo>
                    <a:lnTo>
                      <a:pt x="826" y="158"/>
                    </a:lnTo>
                    <a:lnTo>
                      <a:pt x="828" y="154"/>
                    </a:lnTo>
                    <a:lnTo>
                      <a:pt x="829" y="150"/>
                    </a:lnTo>
                    <a:close/>
                    <a:moveTo>
                      <a:pt x="31" y="46"/>
                    </a:moveTo>
                    <a:lnTo>
                      <a:pt x="18" y="82"/>
                    </a:lnTo>
                    <a:lnTo>
                      <a:pt x="8" y="120"/>
                    </a:lnTo>
                    <a:lnTo>
                      <a:pt x="2" y="160"/>
                    </a:lnTo>
                    <a:lnTo>
                      <a:pt x="0" y="199"/>
                    </a:lnTo>
                    <a:lnTo>
                      <a:pt x="0" y="218"/>
                    </a:lnTo>
                    <a:lnTo>
                      <a:pt x="2" y="237"/>
                    </a:lnTo>
                    <a:lnTo>
                      <a:pt x="4" y="256"/>
                    </a:lnTo>
                    <a:lnTo>
                      <a:pt x="8" y="275"/>
                    </a:lnTo>
                    <a:lnTo>
                      <a:pt x="8" y="275"/>
                    </a:lnTo>
                    <a:lnTo>
                      <a:pt x="10" y="277"/>
                    </a:lnTo>
                    <a:lnTo>
                      <a:pt x="12" y="283"/>
                    </a:lnTo>
                    <a:lnTo>
                      <a:pt x="16" y="288"/>
                    </a:lnTo>
                    <a:lnTo>
                      <a:pt x="12" y="268"/>
                    </a:lnTo>
                    <a:lnTo>
                      <a:pt x="8" y="245"/>
                    </a:lnTo>
                    <a:lnTo>
                      <a:pt x="6" y="222"/>
                    </a:lnTo>
                    <a:lnTo>
                      <a:pt x="6" y="199"/>
                    </a:lnTo>
                    <a:lnTo>
                      <a:pt x="8" y="160"/>
                    </a:lnTo>
                    <a:lnTo>
                      <a:pt x="12" y="122"/>
                    </a:lnTo>
                    <a:lnTo>
                      <a:pt x="21" y="86"/>
                    </a:lnTo>
                    <a:lnTo>
                      <a:pt x="33" y="50"/>
                    </a:lnTo>
                    <a:lnTo>
                      <a:pt x="31" y="48"/>
                    </a:lnTo>
                    <a:lnTo>
                      <a:pt x="31" y="46"/>
                    </a:lnTo>
                    <a:close/>
                  </a:path>
                </a:pathLst>
              </a:custGeom>
              <a:solidFill>
                <a:srgbClr val="AFB0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77" name="Freeform 577"/>
              <p:cNvSpPr>
                <a:spLocks noEditPoints="1"/>
              </p:cNvSpPr>
              <p:nvPr/>
            </p:nvSpPr>
            <p:spPr bwMode="auto">
              <a:xfrm>
                <a:off x="1424" y="2058"/>
                <a:ext cx="826" cy="311"/>
              </a:xfrm>
              <a:custGeom>
                <a:avLst/>
                <a:gdLst/>
                <a:ahLst/>
                <a:cxnLst>
                  <a:cxn ang="0">
                    <a:pos x="827" y="214"/>
                  </a:cxn>
                  <a:cxn ang="0">
                    <a:pos x="827" y="209"/>
                  </a:cxn>
                  <a:cxn ang="0">
                    <a:pos x="827" y="203"/>
                  </a:cxn>
                  <a:cxn ang="0">
                    <a:pos x="826" y="203"/>
                  </a:cxn>
                  <a:cxn ang="0">
                    <a:pos x="824" y="205"/>
                  </a:cxn>
                  <a:cxn ang="0">
                    <a:pos x="824" y="209"/>
                  </a:cxn>
                  <a:cxn ang="0">
                    <a:pos x="824" y="214"/>
                  </a:cxn>
                  <a:cxn ang="0">
                    <a:pos x="824" y="233"/>
                  </a:cxn>
                  <a:cxn ang="0">
                    <a:pos x="822" y="252"/>
                  </a:cxn>
                  <a:cxn ang="0">
                    <a:pos x="824" y="248"/>
                  </a:cxn>
                  <a:cxn ang="0">
                    <a:pos x="827" y="247"/>
                  </a:cxn>
                  <a:cxn ang="0">
                    <a:pos x="827" y="230"/>
                  </a:cxn>
                  <a:cxn ang="0">
                    <a:pos x="827" y="214"/>
                  </a:cxn>
                  <a:cxn ang="0">
                    <a:pos x="826" y="169"/>
                  </a:cxn>
                  <a:cxn ang="0">
                    <a:pos x="824" y="148"/>
                  </a:cxn>
                  <a:cxn ang="0">
                    <a:pos x="820" y="129"/>
                  </a:cxn>
                  <a:cxn ang="0">
                    <a:pos x="814" y="110"/>
                  </a:cxn>
                  <a:cxn ang="0">
                    <a:pos x="808" y="91"/>
                  </a:cxn>
                  <a:cxn ang="0">
                    <a:pos x="795" y="53"/>
                  </a:cxn>
                  <a:cxn ang="0">
                    <a:pos x="778" y="17"/>
                  </a:cxn>
                  <a:cxn ang="0">
                    <a:pos x="778" y="19"/>
                  </a:cxn>
                  <a:cxn ang="0">
                    <a:pos x="778" y="19"/>
                  </a:cxn>
                  <a:cxn ang="0">
                    <a:pos x="776" y="21"/>
                  </a:cxn>
                  <a:cxn ang="0">
                    <a:pos x="776" y="23"/>
                  </a:cxn>
                  <a:cxn ang="0">
                    <a:pos x="784" y="40"/>
                  </a:cxn>
                  <a:cxn ang="0">
                    <a:pos x="793" y="59"/>
                  </a:cxn>
                  <a:cxn ang="0">
                    <a:pos x="801" y="78"/>
                  </a:cxn>
                  <a:cxn ang="0">
                    <a:pos x="807" y="97"/>
                  </a:cxn>
                  <a:cxn ang="0">
                    <a:pos x="812" y="116"/>
                  </a:cxn>
                  <a:cxn ang="0">
                    <a:pos x="816" y="137"/>
                  </a:cxn>
                  <a:cxn ang="0">
                    <a:pos x="820" y="157"/>
                  </a:cxn>
                  <a:cxn ang="0">
                    <a:pos x="822" y="178"/>
                  </a:cxn>
                  <a:cxn ang="0">
                    <a:pos x="824" y="173"/>
                  </a:cxn>
                  <a:cxn ang="0">
                    <a:pos x="826" y="169"/>
                  </a:cxn>
                  <a:cxn ang="0">
                    <a:pos x="29" y="63"/>
                  </a:cxn>
                  <a:cxn ang="0">
                    <a:pos x="17" y="99"/>
                  </a:cxn>
                  <a:cxn ang="0">
                    <a:pos x="8" y="137"/>
                  </a:cxn>
                  <a:cxn ang="0">
                    <a:pos x="2" y="175"/>
                  </a:cxn>
                  <a:cxn ang="0">
                    <a:pos x="0" y="214"/>
                  </a:cxn>
                  <a:cxn ang="0">
                    <a:pos x="2" y="235"/>
                  </a:cxn>
                  <a:cxn ang="0">
                    <a:pos x="4" y="256"/>
                  </a:cxn>
                  <a:cxn ang="0">
                    <a:pos x="6" y="277"/>
                  </a:cxn>
                  <a:cxn ang="0">
                    <a:pos x="10" y="296"/>
                  </a:cxn>
                  <a:cxn ang="0">
                    <a:pos x="14" y="303"/>
                  </a:cxn>
                  <a:cxn ang="0">
                    <a:pos x="17" y="311"/>
                  </a:cxn>
                  <a:cxn ang="0">
                    <a:pos x="12" y="286"/>
                  </a:cxn>
                  <a:cxn ang="0">
                    <a:pos x="8" y="264"/>
                  </a:cxn>
                  <a:cxn ang="0">
                    <a:pos x="6" y="239"/>
                  </a:cxn>
                  <a:cxn ang="0">
                    <a:pos x="6" y="214"/>
                  </a:cxn>
                  <a:cxn ang="0">
                    <a:pos x="8" y="175"/>
                  </a:cxn>
                  <a:cxn ang="0">
                    <a:pos x="14" y="139"/>
                  </a:cxn>
                  <a:cxn ang="0">
                    <a:pos x="21" y="101"/>
                  </a:cxn>
                  <a:cxn ang="0">
                    <a:pos x="33" y="66"/>
                  </a:cxn>
                  <a:cxn ang="0">
                    <a:pos x="31" y="65"/>
                  </a:cxn>
                  <a:cxn ang="0">
                    <a:pos x="29" y="63"/>
                  </a:cxn>
                  <a:cxn ang="0">
                    <a:pos x="765" y="2"/>
                  </a:cxn>
                  <a:cxn ang="0">
                    <a:pos x="765" y="2"/>
                  </a:cxn>
                  <a:cxn ang="0">
                    <a:pos x="765" y="0"/>
                  </a:cxn>
                  <a:cxn ang="0">
                    <a:pos x="765" y="2"/>
                  </a:cxn>
                  <a:cxn ang="0">
                    <a:pos x="765" y="2"/>
                  </a:cxn>
                  <a:cxn ang="0">
                    <a:pos x="765" y="2"/>
                  </a:cxn>
                  <a:cxn ang="0">
                    <a:pos x="765" y="2"/>
                  </a:cxn>
                </a:cxnLst>
                <a:rect l="0" t="0" r="r" b="b"/>
                <a:pathLst>
                  <a:path w="827" h="311">
                    <a:moveTo>
                      <a:pt x="827" y="214"/>
                    </a:moveTo>
                    <a:lnTo>
                      <a:pt x="827" y="209"/>
                    </a:lnTo>
                    <a:lnTo>
                      <a:pt x="827" y="203"/>
                    </a:lnTo>
                    <a:lnTo>
                      <a:pt x="826" y="203"/>
                    </a:lnTo>
                    <a:lnTo>
                      <a:pt x="824" y="205"/>
                    </a:lnTo>
                    <a:lnTo>
                      <a:pt x="824" y="209"/>
                    </a:lnTo>
                    <a:lnTo>
                      <a:pt x="824" y="214"/>
                    </a:lnTo>
                    <a:lnTo>
                      <a:pt x="824" y="233"/>
                    </a:lnTo>
                    <a:lnTo>
                      <a:pt x="822" y="252"/>
                    </a:lnTo>
                    <a:lnTo>
                      <a:pt x="824" y="248"/>
                    </a:lnTo>
                    <a:lnTo>
                      <a:pt x="827" y="247"/>
                    </a:lnTo>
                    <a:lnTo>
                      <a:pt x="827" y="230"/>
                    </a:lnTo>
                    <a:lnTo>
                      <a:pt x="827" y="214"/>
                    </a:lnTo>
                    <a:close/>
                    <a:moveTo>
                      <a:pt x="826" y="169"/>
                    </a:moveTo>
                    <a:lnTo>
                      <a:pt x="824" y="148"/>
                    </a:lnTo>
                    <a:lnTo>
                      <a:pt x="820" y="129"/>
                    </a:lnTo>
                    <a:lnTo>
                      <a:pt x="814" y="110"/>
                    </a:lnTo>
                    <a:lnTo>
                      <a:pt x="808" y="91"/>
                    </a:lnTo>
                    <a:lnTo>
                      <a:pt x="795" y="53"/>
                    </a:lnTo>
                    <a:lnTo>
                      <a:pt x="778" y="17"/>
                    </a:lnTo>
                    <a:lnTo>
                      <a:pt x="778" y="19"/>
                    </a:lnTo>
                    <a:lnTo>
                      <a:pt x="778" y="19"/>
                    </a:lnTo>
                    <a:lnTo>
                      <a:pt x="776" y="21"/>
                    </a:lnTo>
                    <a:lnTo>
                      <a:pt x="776" y="23"/>
                    </a:lnTo>
                    <a:lnTo>
                      <a:pt x="784" y="40"/>
                    </a:lnTo>
                    <a:lnTo>
                      <a:pt x="793" y="59"/>
                    </a:lnTo>
                    <a:lnTo>
                      <a:pt x="801" y="78"/>
                    </a:lnTo>
                    <a:lnTo>
                      <a:pt x="807" y="97"/>
                    </a:lnTo>
                    <a:lnTo>
                      <a:pt x="812" y="116"/>
                    </a:lnTo>
                    <a:lnTo>
                      <a:pt x="816" y="137"/>
                    </a:lnTo>
                    <a:lnTo>
                      <a:pt x="820" y="157"/>
                    </a:lnTo>
                    <a:lnTo>
                      <a:pt x="822" y="178"/>
                    </a:lnTo>
                    <a:lnTo>
                      <a:pt x="824" y="173"/>
                    </a:lnTo>
                    <a:lnTo>
                      <a:pt x="826" y="169"/>
                    </a:lnTo>
                    <a:close/>
                    <a:moveTo>
                      <a:pt x="29" y="63"/>
                    </a:moveTo>
                    <a:lnTo>
                      <a:pt x="17" y="99"/>
                    </a:lnTo>
                    <a:lnTo>
                      <a:pt x="8" y="137"/>
                    </a:lnTo>
                    <a:lnTo>
                      <a:pt x="2" y="175"/>
                    </a:lnTo>
                    <a:lnTo>
                      <a:pt x="0" y="214"/>
                    </a:lnTo>
                    <a:lnTo>
                      <a:pt x="2" y="235"/>
                    </a:lnTo>
                    <a:lnTo>
                      <a:pt x="4" y="256"/>
                    </a:lnTo>
                    <a:lnTo>
                      <a:pt x="6" y="277"/>
                    </a:lnTo>
                    <a:lnTo>
                      <a:pt x="10" y="296"/>
                    </a:lnTo>
                    <a:lnTo>
                      <a:pt x="14" y="303"/>
                    </a:lnTo>
                    <a:lnTo>
                      <a:pt x="17" y="311"/>
                    </a:lnTo>
                    <a:lnTo>
                      <a:pt x="12" y="286"/>
                    </a:lnTo>
                    <a:lnTo>
                      <a:pt x="8" y="264"/>
                    </a:lnTo>
                    <a:lnTo>
                      <a:pt x="6" y="239"/>
                    </a:lnTo>
                    <a:lnTo>
                      <a:pt x="6" y="214"/>
                    </a:lnTo>
                    <a:lnTo>
                      <a:pt x="8" y="175"/>
                    </a:lnTo>
                    <a:lnTo>
                      <a:pt x="14" y="139"/>
                    </a:lnTo>
                    <a:lnTo>
                      <a:pt x="21" y="101"/>
                    </a:lnTo>
                    <a:lnTo>
                      <a:pt x="33" y="66"/>
                    </a:lnTo>
                    <a:lnTo>
                      <a:pt x="31" y="65"/>
                    </a:lnTo>
                    <a:lnTo>
                      <a:pt x="29" y="63"/>
                    </a:lnTo>
                    <a:close/>
                    <a:moveTo>
                      <a:pt x="765" y="2"/>
                    </a:moveTo>
                    <a:lnTo>
                      <a:pt x="765" y="2"/>
                    </a:lnTo>
                    <a:lnTo>
                      <a:pt x="765" y="0"/>
                    </a:lnTo>
                    <a:lnTo>
                      <a:pt x="765" y="2"/>
                    </a:lnTo>
                    <a:lnTo>
                      <a:pt x="765" y="2"/>
                    </a:lnTo>
                    <a:lnTo>
                      <a:pt x="765" y="2"/>
                    </a:lnTo>
                    <a:lnTo>
                      <a:pt x="765" y="2"/>
                    </a:lnTo>
                    <a:close/>
                  </a:path>
                </a:pathLst>
              </a:custGeom>
              <a:solidFill>
                <a:srgbClr val="AFB0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78" name="Freeform 578"/>
              <p:cNvSpPr>
                <a:spLocks noEditPoints="1"/>
              </p:cNvSpPr>
              <p:nvPr/>
            </p:nvSpPr>
            <p:spPr bwMode="auto">
              <a:xfrm>
                <a:off x="1428" y="2058"/>
                <a:ext cx="822" cy="317"/>
              </a:xfrm>
              <a:custGeom>
                <a:avLst/>
                <a:gdLst/>
                <a:ahLst/>
                <a:cxnLst>
                  <a:cxn ang="0">
                    <a:pos x="822" y="209"/>
                  </a:cxn>
                  <a:cxn ang="0">
                    <a:pos x="820" y="205"/>
                  </a:cxn>
                  <a:cxn ang="0">
                    <a:pos x="818" y="209"/>
                  </a:cxn>
                  <a:cxn ang="0">
                    <a:pos x="816" y="235"/>
                  </a:cxn>
                  <a:cxn ang="0">
                    <a:pos x="818" y="252"/>
                  </a:cxn>
                  <a:cxn ang="0">
                    <a:pos x="822" y="231"/>
                  </a:cxn>
                  <a:cxn ang="0">
                    <a:pos x="820" y="173"/>
                  </a:cxn>
                  <a:cxn ang="0">
                    <a:pos x="814" y="133"/>
                  </a:cxn>
                  <a:cxn ang="0">
                    <a:pos x="804" y="93"/>
                  </a:cxn>
                  <a:cxn ang="0">
                    <a:pos x="789" y="55"/>
                  </a:cxn>
                  <a:cxn ang="0">
                    <a:pos x="774" y="21"/>
                  </a:cxn>
                  <a:cxn ang="0">
                    <a:pos x="770" y="25"/>
                  </a:cxn>
                  <a:cxn ang="0">
                    <a:pos x="787" y="61"/>
                  </a:cxn>
                  <a:cxn ang="0">
                    <a:pos x="801" y="101"/>
                  </a:cxn>
                  <a:cxn ang="0">
                    <a:pos x="810" y="140"/>
                  </a:cxn>
                  <a:cxn ang="0">
                    <a:pos x="816" y="182"/>
                  </a:cxn>
                  <a:cxn ang="0">
                    <a:pos x="820" y="173"/>
                  </a:cxn>
                  <a:cxn ang="0">
                    <a:pos x="15" y="101"/>
                  </a:cxn>
                  <a:cxn ang="0">
                    <a:pos x="2" y="175"/>
                  </a:cxn>
                  <a:cxn ang="0">
                    <a:pos x="0" y="237"/>
                  </a:cxn>
                  <a:cxn ang="0">
                    <a:pos x="6" y="283"/>
                  </a:cxn>
                  <a:cxn ang="0">
                    <a:pos x="13" y="311"/>
                  </a:cxn>
                  <a:cxn ang="0">
                    <a:pos x="12" y="292"/>
                  </a:cxn>
                  <a:cxn ang="0">
                    <a:pos x="6" y="241"/>
                  </a:cxn>
                  <a:cxn ang="0">
                    <a:pos x="6" y="176"/>
                  </a:cxn>
                  <a:cxn ang="0">
                    <a:pos x="19" y="102"/>
                  </a:cxn>
                  <a:cxn ang="0">
                    <a:pos x="29" y="66"/>
                  </a:cxn>
                  <a:cxn ang="0">
                    <a:pos x="759" y="4"/>
                  </a:cxn>
                  <a:cxn ang="0">
                    <a:pos x="759" y="4"/>
                  </a:cxn>
                  <a:cxn ang="0">
                    <a:pos x="759" y="4"/>
                  </a:cxn>
                  <a:cxn ang="0">
                    <a:pos x="761" y="0"/>
                  </a:cxn>
                  <a:cxn ang="0">
                    <a:pos x="759" y="6"/>
                  </a:cxn>
                  <a:cxn ang="0">
                    <a:pos x="759" y="4"/>
                  </a:cxn>
                </a:cxnLst>
                <a:rect l="0" t="0" r="r" b="b"/>
                <a:pathLst>
                  <a:path w="822" h="317">
                    <a:moveTo>
                      <a:pt x="822" y="214"/>
                    </a:moveTo>
                    <a:lnTo>
                      <a:pt x="822" y="209"/>
                    </a:lnTo>
                    <a:lnTo>
                      <a:pt x="822" y="203"/>
                    </a:lnTo>
                    <a:lnTo>
                      <a:pt x="820" y="205"/>
                    </a:lnTo>
                    <a:lnTo>
                      <a:pt x="818" y="205"/>
                    </a:lnTo>
                    <a:lnTo>
                      <a:pt x="818" y="209"/>
                    </a:lnTo>
                    <a:lnTo>
                      <a:pt x="818" y="214"/>
                    </a:lnTo>
                    <a:lnTo>
                      <a:pt x="816" y="235"/>
                    </a:lnTo>
                    <a:lnTo>
                      <a:pt x="816" y="254"/>
                    </a:lnTo>
                    <a:lnTo>
                      <a:pt x="818" y="252"/>
                    </a:lnTo>
                    <a:lnTo>
                      <a:pt x="820" y="248"/>
                    </a:lnTo>
                    <a:lnTo>
                      <a:pt x="822" y="231"/>
                    </a:lnTo>
                    <a:lnTo>
                      <a:pt x="822" y="214"/>
                    </a:lnTo>
                    <a:close/>
                    <a:moveTo>
                      <a:pt x="820" y="173"/>
                    </a:moveTo>
                    <a:lnTo>
                      <a:pt x="818" y="154"/>
                    </a:lnTo>
                    <a:lnTo>
                      <a:pt x="814" y="133"/>
                    </a:lnTo>
                    <a:lnTo>
                      <a:pt x="808" y="114"/>
                    </a:lnTo>
                    <a:lnTo>
                      <a:pt x="804" y="93"/>
                    </a:lnTo>
                    <a:lnTo>
                      <a:pt x="797" y="74"/>
                    </a:lnTo>
                    <a:lnTo>
                      <a:pt x="789" y="55"/>
                    </a:lnTo>
                    <a:lnTo>
                      <a:pt x="782" y="38"/>
                    </a:lnTo>
                    <a:lnTo>
                      <a:pt x="774" y="21"/>
                    </a:lnTo>
                    <a:lnTo>
                      <a:pt x="772" y="23"/>
                    </a:lnTo>
                    <a:lnTo>
                      <a:pt x="770" y="25"/>
                    </a:lnTo>
                    <a:lnTo>
                      <a:pt x="780" y="42"/>
                    </a:lnTo>
                    <a:lnTo>
                      <a:pt x="787" y="61"/>
                    </a:lnTo>
                    <a:lnTo>
                      <a:pt x="795" y="80"/>
                    </a:lnTo>
                    <a:lnTo>
                      <a:pt x="801" y="101"/>
                    </a:lnTo>
                    <a:lnTo>
                      <a:pt x="806" y="120"/>
                    </a:lnTo>
                    <a:lnTo>
                      <a:pt x="810" y="140"/>
                    </a:lnTo>
                    <a:lnTo>
                      <a:pt x="814" y="161"/>
                    </a:lnTo>
                    <a:lnTo>
                      <a:pt x="816" y="182"/>
                    </a:lnTo>
                    <a:lnTo>
                      <a:pt x="818" y="176"/>
                    </a:lnTo>
                    <a:lnTo>
                      <a:pt x="820" y="173"/>
                    </a:lnTo>
                    <a:close/>
                    <a:moveTo>
                      <a:pt x="27" y="65"/>
                    </a:moveTo>
                    <a:lnTo>
                      <a:pt x="15" y="101"/>
                    </a:lnTo>
                    <a:lnTo>
                      <a:pt x="6" y="137"/>
                    </a:lnTo>
                    <a:lnTo>
                      <a:pt x="2" y="175"/>
                    </a:lnTo>
                    <a:lnTo>
                      <a:pt x="0" y="214"/>
                    </a:lnTo>
                    <a:lnTo>
                      <a:pt x="0" y="237"/>
                    </a:lnTo>
                    <a:lnTo>
                      <a:pt x="2" y="260"/>
                    </a:lnTo>
                    <a:lnTo>
                      <a:pt x="6" y="283"/>
                    </a:lnTo>
                    <a:lnTo>
                      <a:pt x="10" y="303"/>
                    </a:lnTo>
                    <a:lnTo>
                      <a:pt x="13" y="311"/>
                    </a:lnTo>
                    <a:lnTo>
                      <a:pt x="17" y="317"/>
                    </a:lnTo>
                    <a:lnTo>
                      <a:pt x="12" y="292"/>
                    </a:lnTo>
                    <a:lnTo>
                      <a:pt x="8" y="267"/>
                    </a:lnTo>
                    <a:lnTo>
                      <a:pt x="6" y="241"/>
                    </a:lnTo>
                    <a:lnTo>
                      <a:pt x="4" y="214"/>
                    </a:lnTo>
                    <a:lnTo>
                      <a:pt x="6" y="176"/>
                    </a:lnTo>
                    <a:lnTo>
                      <a:pt x="12" y="139"/>
                    </a:lnTo>
                    <a:lnTo>
                      <a:pt x="19" y="102"/>
                    </a:lnTo>
                    <a:lnTo>
                      <a:pt x="30" y="68"/>
                    </a:lnTo>
                    <a:lnTo>
                      <a:pt x="29" y="66"/>
                    </a:lnTo>
                    <a:lnTo>
                      <a:pt x="27" y="65"/>
                    </a:lnTo>
                    <a:close/>
                    <a:moveTo>
                      <a:pt x="759" y="4"/>
                    </a:moveTo>
                    <a:lnTo>
                      <a:pt x="759" y="4"/>
                    </a:lnTo>
                    <a:lnTo>
                      <a:pt x="759" y="4"/>
                    </a:lnTo>
                    <a:lnTo>
                      <a:pt x="759" y="4"/>
                    </a:lnTo>
                    <a:lnTo>
                      <a:pt x="759" y="4"/>
                    </a:lnTo>
                    <a:lnTo>
                      <a:pt x="761" y="2"/>
                    </a:lnTo>
                    <a:lnTo>
                      <a:pt x="761" y="0"/>
                    </a:lnTo>
                    <a:lnTo>
                      <a:pt x="761" y="4"/>
                    </a:lnTo>
                    <a:lnTo>
                      <a:pt x="759" y="6"/>
                    </a:lnTo>
                    <a:lnTo>
                      <a:pt x="759" y="6"/>
                    </a:lnTo>
                    <a:lnTo>
                      <a:pt x="759" y="4"/>
                    </a:lnTo>
                    <a:close/>
                  </a:path>
                </a:pathLst>
              </a:custGeom>
              <a:solidFill>
                <a:srgbClr val="AFB0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79" name="Freeform 579"/>
              <p:cNvSpPr>
                <a:spLocks noEditPoints="1"/>
              </p:cNvSpPr>
              <p:nvPr/>
            </p:nvSpPr>
            <p:spPr bwMode="auto">
              <a:xfrm>
                <a:off x="1430" y="2060"/>
                <a:ext cx="818" cy="322"/>
              </a:xfrm>
              <a:custGeom>
                <a:avLst/>
                <a:gdLst/>
                <a:ahLst/>
                <a:cxnLst>
                  <a:cxn ang="0">
                    <a:pos x="818" y="207"/>
                  </a:cxn>
                  <a:cxn ang="0">
                    <a:pos x="816" y="203"/>
                  </a:cxn>
                  <a:cxn ang="0">
                    <a:pos x="812" y="209"/>
                  </a:cxn>
                  <a:cxn ang="0">
                    <a:pos x="812" y="233"/>
                  </a:cxn>
                  <a:cxn ang="0">
                    <a:pos x="814" y="252"/>
                  </a:cxn>
                  <a:cxn ang="0">
                    <a:pos x="818" y="231"/>
                  </a:cxn>
                  <a:cxn ang="0">
                    <a:pos x="816" y="176"/>
                  </a:cxn>
                  <a:cxn ang="0">
                    <a:pos x="810" y="135"/>
                  </a:cxn>
                  <a:cxn ang="0">
                    <a:pos x="801" y="95"/>
                  </a:cxn>
                  <a:cxn ang="0">
                    <a:pos x="787" y="57"/>
                  </a:cxn>
                  <a:cxn ang="0">
                    <a:pos x="770" y="21"/>
                  </a:cxn>
                  <a:cxn ang="0">
                    <a:pos x="766" y="25"/>
                  </a:cxn>
                  <a:cxn ang="0">
                    <a:pos x="783" y="63"/>
                  </a:cxn>
                  <a:cxn ang="0">
                    <a:pos x="797" y="100"/>
                  </a:cxn>
                  <a:cxn ang="0">
                    <a:pos x="806" y="142"/>
                  </a:cxn>
                  <a:cxn ang="0">
                    <a:pos x="812" y="184"/>
                  </a:cxn>
                  <a:cxn ang="0">
                    <a:pos x="816" y="176"/>
                  </a:cxn>
                  <a:cxn ang="0">
                    <a:pos x="759" y="0"/>
                  </a:cxn>
                  <a:cxn ang="0">
                    <a:pos x="759" y="0"/>
                  </a:cxn>
                  <a:cxn ang="0">
                    <a:pos x="757" y="2"/>
                  </a:cxn>
                  <a:cxn ang="0">
                    <a:pos x="757" y="2"/>
                  </a:cxn>
                  <a:cxn ang="0">
                    <a:pos x="757" y="4"/>
                  </a:cxn>
                  <a:cxn ang="0">
                    <a:pos x="755" y="4"/>
                  </a:cxn>
                  <a:cxn ang="0">
                    <a:pos x="755" y="6"/>
                  </a:cxn>
                  <a:cxn ang="0">
                    <a:pos x="757" y="6"/>
                  </a:cxn>
                  <a:cxn ang="0">
                    <a:pos x="759" y="4"/>
                  </a:cxn>
                  <a:cxn ang="0">
                    <a:pos x="27" y="64"/>
                  </a:cxn>
                  <a:cxn ang="0">
                    <a:pos x="8" y="137"/>
                  </a:cxn>
                  <a:cxn ang="0">
                    <a:pos x="0" y="212"/>
                  </a:cxn>
                  <a:cxn ang="0">
                    <a:pos x="2" y="262"/>
                  </a:cxn>
                  <a:cxn ang="0">
                    <a:pos x="11" y="309"/>
                  </a:cxn>
                  <a:cxn ang="0">
                    <a:pos x="19" y="322"/>
                  </a:cxn>
                  <a:cxn ang="0">
                    <a:pos x="8" y="269"/>
                  </a:cxn>
                  <a:cxn ang="0">
                    <a:pos x="4" y="212"/>
                  </a:cxn>
                  <a:cxn ang="0">
                    <a:pos x="11" y="138"/>
                  </a:cxn>
                  <a:cxn ang="0">
                    <a:pos x="30" y="68"/>
                  </a:cxn>
                  <a:cxn ang="0">
                    <a:pos x="27" y="64"/>
                  </a:cxn>
                </a:cxnLst>
                <a:rect l="0" t="0" r="r" b="b"/>
                <a:pathLst>
                  <a:path w="818" h="322">
                    <a:moveTo>
                      <a:pt x="818" y="212"/>
                    </a:moveTo>
                    <a:lnTo>
                      <a:pt x="818" y="207"/>
                    </a:lnTo>
                    <a:lnTo>
                      <a:pt x="818" y="203"/>
                    </a:lnTo>
                    <a:lnTo>
                      <a:pt x="816" y="203"/>
                    </a:lnTo>
                    <a:lnTo>
                      <a:pt x="812" y="205"/>
                    </a:lnTo>
                    <a:lnTo>
                      <a:pt x="812" y="209"/>
                    </a:lnTo>
                    <a:lnTo>
                      <a:pt x="812" y="212"/>
                    </a:lnTo>
                    <a:lnTo>
                      <a:pt x="812" y="233"/>
                    </a:lnTo>
                    <a:lnTo>
                      <a:pt x="810" y="256"/>
                    </a:lnTo>
                    <a:lnTo>
                      <a:pt x="814" y="252"/>
                    </a:lnTo>
                    <a:lnTo>
                      <a:pt x="816" y="250"/>
                    </a:lnTo>
                    <a:lnTo>
                      <a:pt x="818" y="231"/>
                    </a:lnTo>
                    <a:lnTo>
                      <a:pt x="818" y="212"/>
                    </a:lnTo>
                    <a:close/>
                    <a:moveTo>
                      <a:pt x="816" y="176"/>
                    </a:moveTo>
                    <a:lnTo>
                      <a:pt x="814" y="155"/>
                    </a:lnTo>
                    <a:lnTo>
                      <a:pt x="810" y="135"/>
                    </a:lnTo>
                    <a:lnTo>
                      <a:pt x="806" y="114"/>
                    </a:lnTo>
                    <a:lnTo>
                      <a:pt x="801" y="95"/>
                    </a:lnTo>
                    <a:lnTo>
                      <a:pt x="795" y="76"/>
                    </a:lnTo>
                    <a:lnTo>
                      <a:pt x="787" y="57"/>
                    </a:lnTo>
                    <a:lnTo>
                      <a:pt x="778" y="38"/>
                    </a:lnTo>
                    <a:lnTo>
                      <a:pt x="770" y="21"/>
                    </a:lnTo>
                    <a:lnTo>
                      <a:pt x="768" y="23"/>
                    </a:lnTo>
                    <a:lnTo>
                      <a:pt x="766" y="25"/>
                    </a:lnTo>
                    <a:lnTo>
                      <a:pt x="776" y="44"/>
                    </a:lnTo>
                    <a:lnTo>
                      <a:pt x="783" y="63"/>
                    </a:lnTo>
                    <a:lnTo>
                      <a:pt x="791" y="82"/>
                    </a:lnTo>
                    <a:lnTo>
                      <a:pt x="797" y="100"/>
                    </a:lnTo>
                    <a:lnTo>
                      <a:pt x="802" y="121"/>
                    </a:lnTo>
                    <a:lnTo>
                      <a:pt x="806" y="142"/>
                    </a:lnTo>
                    <a:lnTo>
                      <a:pt x="810" y="163"/>
                    </a:lnTo>
                    <a:lnTo>
                      <a:pt x="812" y="184"/>
                    </a:lnTo>
                    <a:lnTo>
                      <a:pt x="814" y="180"/>
                    </a:lnTo>
                    <a:lnTo>
                      <a:pt x="816" y="176"/>
                    </a:lnTo>
                    <a:close/>
                    <a:moveTo>
                      <a:pt x="759" y="0"/>
                    </a:moveTo>
                    <a:lnTo>
                      <a:pt x="759" y="0"/>
                    </a:lnTo>
                    <a:lnTo>
                      <a:pt x="759" y="0"/>
                    </a:lnTo>
                    <a:lnTo>
                      <a:pt x="759" y="0"/>
                    </a:lnTo>
                    <a:lnTo>
                      <a:pt x="757" y="2"/>
                    </a:lnTo>
                    <a:lnTo>
                      <a:pt x="757" y="2"/>
                    </a:lnTo>
                    <a:lnTo>
                      <a:pt x="757" y="2"/>
                    </a:lnTo>
                    <a:lnTo>
                      <a:pt x="757" y="2"/>
                    </a:lnTo>
                    <a:lnTo>
                      <a:pt x="757" y="2"/>
                    </a:lnTo>
                    <a:lnTo>
                      <a:pt x="757" y="4"/>
                    </a:lnTo>
                    <a:lnTo>
                      <a:pt x="757" y="4"/>
                    </a:lnTo>
                    <a:lnTo>
                      <a:pt x="755" y="4"/>
                    </a:lnTo>
                    <a:lnTo>
                      <a:pt x="755" y="4"/>
                    </a:lnTo>
                    <a:lnTo>
                      <a:pt x="755" y="6"/>
                    </a:lnTo>
                    <a:lnTo>
                      <a:pt x="757" y="6"/>
                    </a:lnTo>
                    <a:lnTo>
                      <a:pt x="757" y="6"/>
                    </a:lnTo>
                    <a:lnTo>
                      <a:pt x="757" y="6"/>
                    </a:lnTo>
                    <a:lnTo>
                      <a:pt x="759" y="4"/>
                    </a:lnTo>
                    <a:lnTo>
                      <a:pt x="759" y="0"/>
                    </a:lnTo>
                    <a:close/>
                    <a:moveTo>
                      <a:pt x="27" y="64"/>
                    </a:moveTo>
                    <a:lnTo>
                      <a:pt x="15" y="99"/>
                    </a:lnTo>
                    <a:lnTo>
                      <a:pt x="8" y="137"/>
                    </a:lnTo>
                    <a:lnTo>
                      <a:pt x="2" y="173"/>
                    </a:lnTo>
                    <a:lnTo>
                      <a:pt x="0" y="212"/>
                    </a:lnTo>
                    <a:lnTo>
                      <a:pt x="0" y="237"/>
                    </a:lnTo>
                    <a:lnTo>
                      <a:pt x="2" y="262"/>
                    </a:lnTo>
                    <a:lnTo>
                      <a:pt x="6" y="284"/>
                    </a:lnTo>
                    <a:lnTo>
                      <a:pt x="11" y="309"/>
                    </a:lnTo>
                    <a:lnTo>
                      <a:pt x="15" y="315"/>
                    </a:lnTo>
                    <a:lnTo>
                      <a:pt x="19" y="322"/>
                    </a:lnTo>
                    <a:lnTo>
                      <a:pt x="13" y="296"/>
                    </a:lnTo>
                    <a:lnTo>
                      <a:pt x="8" y="269"/>
                    </a:lnTo>
                    <a:lnTo>
                      <a:pt x="6" y="241"/>
                    </a:lnTo>
                    <a:lnTo>
                      <a:pt x="4" y="212"/>
                    </a:lnTo>
                    <a:lnTo>
                      <a:pt x="6" y="174"/>
                    </a:lnTo>
                    <a:lnTo>
                      <a:pt x="11" y="138"/>
                    </a:lnTo>
                    <a:lnTo>
                      <a:pt x="19" y="102"/>
                    </a:lnTo>
                    <a:lnTo>
                      <a:pt x="30" y="68"/>
                    </a:lnTo>
                    <a:lnTo>
                      <a:pt x="28" y="66"/>
                    </a:lnTo>
                    <a:lnTo>
                      <a:pt x="27" y="64"/>
                    </a:lnTo>
                    <a:close/>
                  </a:path>
                </a:pathLst>
              </a:custGeom>
              <a:solidFill>
                <a:srgbClr val="B0B1D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80" name="Freeform 580"/>
              <p:cNvSpPr>
                <a:spLocks noEditPoints="1"/>
              </p:cNvSpPr>
              <p:nvPr/>
            </p:nvSpPr>
            <p:spPr bwMode="auto">
              <a:xfrm>
                <a:off x="1432" y="2062"/>
                <a:ext cx="814" cy="328"/>
              </a:xfrm>
              <a:custGeom>
                <a:avLst/>
                <a:gdLst/>
                <a:ahLst/>
                <a:cxnLst>
                  <a:cxn ang="0">
                    <a:pos x="814" y="205"/>
                  </a:cxn>
                  <a:cxn ang="0">
                    <a:pos x="810" y="203"/>
                  </a:cxn>
                  <a:cxn ang="0">
                    <a:pos x="808" y="207"/>
                  </a:cxn>
                  <a:cxn ang="0">
                    <a:pos x="808" y="233"/>
                  </a:cxn>
                  <a:cxn ang="0">
                    <a:pos x="808" y="254"/>
                  </a:cxn>
                  <a:cxn ang="0">
                    <a:pos x="812" y="231"/>
                  </a:cxn>
                  <a:cxn ang="0">
                    <a:pos x="812" y="178"/>
                  </a:cxn>
                  <a:cxn ang="0">
                    <a:pos x="806" y="136"/>
                  </a:cxn>
                  <a:cxn ang="0">
                    <a:pos x="797" y="97"/>
                  </a:cxn>
                  <a:cxn ang="0">
                    <a:pos x="783" y="57"/>
                  </a:cxn>
                  <a:cxn ang="0">
                    <a:pos x="766" y="21"/>
                  </a:cxn>
                  <a:cxn ang="0">
                    <a:pos x="763" y="25"/>
                  </a:cxn>
                  <a:cxn ang="0">
                    <a:pos x="780" y="62"/>
                  </a:cxn>
                  <a:cxn ang="0">
                    <a:pos x="793" y="102"/>
                  </a:cxn>
                  <a:cxn ang="0">
                    <a:pos x="802" y="144"/>
                  </a:cxn>
                  <a:cxn ang="0">
                    <a:pos x="808" y="186"/>
                  </a:cxn>
                  <a:cxn ang="0">
                    <a:pos x="812" y="178"/>
                  </a:cxn>
                  <a:cxn ang="0">
                    <a:pos x="755" y="2"/>
                  </a:cxn>
                  <a:cxn ang="0">
                    <a:pos x="755" y="0"/>
                  </a:cxn>
                  <a:cxn ang="0">
                    <a:pos x="755" y="2"/>
                  </a:cxn>
                  <a:cxn ang="0">
                    <a:pos x="753" y="4"/>
                  </a:cxn>
                  <a:cxn ang="0">
                    <a:pos x="753" y="4"/>
                  </a:cxn>
                  <a:cxn ang="0">
                    <a:pos x="753" y="6"/>
                  </a:cxn>
                  <a:cxn ang="0">
                    <a:pos x="753" y="7"/>
                  </a:cxn>
                  <a:cxn ang="0">
                    <a:pos x="755" y="4"/>
                  </a:cxn>
                  <a:cxn ang="0">
                    <a:pos x="755" y="2"/>
                  </a:cxn>
                  <a:cxn ang="0">
                    <a:pos x="15" y="98"/>
                  </a:cxn>
                  <a:cxn ang="0">
                    <a:pos x="2" y="172"/>
                  </a:cxn>
                  <a:cxn ang="0">
                    <a:pos x="2" y="237"/>
                  </a:cxn>
                  <a:cxn ang="0">
                    <a:pos x="8" y="288"/>
                  </a:cxn>
                  <a:cxn ang="0">
                    <a:pos x="17" y="320"/>
                  </a:cxn>
                  <a:cxn ang="0">
                    <a:pos x="15" y="299"/>
                  </a:cxn>
                  <a:cxn ang="0">
                    <a:pos x="6" y="241"/>
                  </a:cxn>
                  <a:cxn ang="0">
                    <a:pos x="6" y="172"/>
                  </a:cxn>
                  <a:cxn ang="0">
                    <a:pos x="19" y="100"/>
                  </a:cxn>
                  <a:cxn ang="0">
                    <a:pos x="28" y="66"/>
                  </a:cxn>
                </a:cxnLst>
                <a:rect l="0" t="0" r="r" b="b"/>
                <a:pathLst>
                  <a:path w="814" h="328">
                    <a:moveTo>
                      <a:pt x="814" y="210"/>
                    </a:moveTo>
                    <a:lnTo>
                      <a:pt x="814" y="205"/>
                    </a:lnTo>
                    <a:lnTo>
                      <a:pt x="814" y="201"/>
                    </a:lnTo>
                    <a:lnTo>
                      <a:pt x="810" y="203"/>
                    </a:lnTo>
                    <a:lnTo>
                      <a:pt x="808" y="203"/>
                    </a:lnTo>
                    <a:lnTo>
                      <a:pt x="808" y="207"/>
                    </a:lnTo>
                    <a:lnTo>
                      <a:pt x="808" y="210"/>
                    </a:lnTo>
                    <a:lnTo>
                      <a:pt x="808" y="233"/>
                    </a:lnTo>
                    <a:lnTo>
                      <a:pt x="806" y="256"/>
                    </a:lnTo>
                    <a:lnTo>
                      <a:pt x="808" y="254"/>
                    </a:lnTo>
                    <a:lnTo>
                      <a:pt x="812" y="250"/>
                    </a:lnTo>
                    <a:lnTo>
                      <a:pt x="812" y="231"/>
                    </a:lnTo>
                    <a:lnTo>
                      <a:pt x="814" y="210"/>
                    </a:lnTo>
                    <a:close/>
                    <a:moveTo>
                      <a:pt x="812" y="178"/>
                    </a:moveTo>
                    <a:lnTo>
                      <a:pt x="810" y="157"/>
                    </a:lnTo>
                    <a:lnTo>
                      <a:pt x="806" y="136"/>
                    </a:lnTo>
                    <a:lnTo>
                      <a:pt x="802" y="116"/>
                    </a:lnTo>
                    <a:lnTo>
                      <a:pt x="797" y="97"/>
                    </a:lnTo>
                    <a:lnTo>
                      <a:pt x="791" y="76"/>
                    </a:lnTo>
                    <a:lnTo>
                      <a:pt x="783" y="57"/>
                    </a:lnTo>
                    <a:lnTo>
                      <a:pt x="776" y="38"/>
                    </a:lnTo>
                    <a:lnTo>
                      <a:pt x="766" y="21"/>
                    </a:lnTo>
                    <a:lnTo>
                      <a:pt x="764" y="23"/>
                    </a:lnTo>
                    <a:lnTo>
                      <a:pt x="763" y="25"/>
                    </a:lnTo>
                    <a:lnTo>
                      <a:pt x="772" y="44"/>
                    </a:lnTo>
                    <a:lnTo>
                      <a:pt x="780" y="62"/>
                    </a:lnTo>
                    <a:lnTo>
                      <a:pt x="787" y="81"/>
                    </a:lnTo>
                    <a:lnTo>
                      <a:pt x="793" y="102"/>
                    </a:lnTo>
                    <a:lnTo>
                      <a:pt x="799" y="123"/>
                    </a:lnTo>
                    <a:lnTo>
                      <a:pt x="802" y="144"/>
                    </a:lnTo>
                    <a:lnTo>
                      <a:pt x="806" y="165"/>
                    </a:lnTo>
                    <a:lnTo>
                      <a:pt x="808" y="186"/>
                    </a:lnTo>
                    <a:lnTo>
                      <a:pt x="810" y="182"/>
                    </a:lnTo>
                    <a:lnTo>
                      <a:pt x="812" y="178"/>
                    </a:lnTo>
                    <a:close/>
                    <a:moveTo>
                      <a:pt x="755" y="2"/>
                    </a:moveTo>
                    <a:lnTo>
                      <a:pt x="755" y="2"/>
                    </a:lnTo>
                    <a:lnTo>
                      <a:pt x="755" y="0"/>
                    </a:lnTo>
                    <a:lnTo>
                      <a:pt x="755" y="0"/>
                    </a:lnTo>
                    <a:lnTo>
                      <a:pt x="755" y="2"/>
                    </a:lnTo>
                    <a:lnTo>
                      <a:pt x="755" y="2"/>
                    </a:lnTo>
                    <a:lnTo>
                      <a:pt x="753" y="2"/>
                    </a:lnTo>
                    <a:lnTo>
                      <a:pt x="753" y="4"/>
                    </a:lnTo>
                    <a:lnTo>
                      <a:pt x="753" y="4"/>
                    </a:lnTo>
                    <a:lnTo>
                      <a:pt x="753" y="4"/>
                    </a:lnTo>
                    <a:lnTo>
                      <a:pt x="753" y="6"/>
                    </a:lnTo>
                    <a:lnTo>
                      <a:pt x="753" y="6"/>
                    </a:lnTo>
                    <a:lnTo>
                      <a:pt x="753" y="6"/>
                    </a:lnTo>
                    <a:lnTo>
                      <a:pt x="753" y="7"/>
                    </a:lnTo>
                    <a:lnTo>
                      <a:pt x="755" y="4"/>
                    </a:lnTo>
                    <a:lnTo>
                      <a:pt x="755" y="4"/>
                    </a:lnTo>
                    <a:lnTo>
                      <a:pt x="755" y="2"/>
                    </a:lnTo>
                    <a:lnTo>
                      <a:pt x="755" y="2"/>
                    </a:lnTo>
                    <a:close/>
                    <a:moveTo>
                      <a:pt x="26" y="64"/>
                    </a:moveTo>
                    <a:lnTo>
                      <a:pt x="15" y="98"/>
                    </a:lnTo>
                    <a:lnTo>
                      <a:pt x="8" y="135"/>
                    </a:lnTo>
                    <a:lnTo>
                      <a:pt x="2" y="172"/>
                    </a:lnTo>
                    <a:lnTo>
                      <a:pt x="0" y="210"/>
                    </a:lnTo>
                    <a:lnTo>
                      <a:pt x="2" y="237"/>
                    </a:lnTo>
                    <a:lnTo>
                      <a:pt x="4" y="263"/>
                    </a:lnTo>
                    <a:lnTo>
                      <a:pt x="8" y="288"/>
                    </a:lnTo>
                    <a:lnTo>
                      <a:pt x="13" y="313"/>
                    </a:lnTo>
                    <a:lnTo>
                      <a:pt x="17" y="320"/>
                    </a:lnTo>
                    <a:lnTo>
                      <a:pt x="23" y="328"/>
                    </a:lnTo>
                    <a:lnTo>
                      <a:pt x="15" y="299"/>
                    </a:lnTo>
                    <a:lnTo>
                      <a:pt x="9" y="271"/>
                    </a:lnTo>
                    <a:lnTo>
                      <a:pt x="6" y="241"/>
                    </a:lnTo>
                    <a:lnTo>
                      <a:pt x="4" y="210"/>
                    </a:lnTo>
                    <a:lnTo>
                      <a:pt x="6" y="172"/>
                    </a:lnTo>
                    <a:lnTo>
                      <a:pt x="11" y="136"/>
                    </a:lnTo>
                    <a:lnTo>
                      <a:pt x="19" y="100"/>
                    </a:lnTo>
                    <a:lnTo>
                      <a:pt x="30" y="68"/>
                    </a:lnTo>
                    <a:lnTo>
                      <a:pt x="28" y="66"/>
                    </a:lnTo>
                    <a:lnTo>
                      <a:pt x="26" y="64"/>
                    </a:lnTo>
                    <a:close/>
                  </a:path>
                </a:pathLst>
              </a:custGeom>
              <a:solidFill>
                <a:srgbClr val="B0B1D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81" name="Freeform 581"/>
              <p:cNvSpPr>
                <a:spLocks noEditPoints="1"/>
              </p:cNvSpPr>
              <p:nvPr/>
            </p:nvSpPr>
            <p:spPr bwMode="auto">
              <a:xfrm>
                <a:off x="1434" y="2064"/>
                <a:ext cx="808" cy="332"/>
              </a:xfrm>
              <a:custGeom>
                <a:avLst/>
                <a:gdLst/>
                <a:ahLst/>
                <a:cxnLst>
                  <a:cxn ang="0">
                    <a:pos x="808" y="205"/>
                  </a:cxn>
                  <a:cxn ang="0">
                    <a:pos x="806" y="201"/>
                  </a:cxn>
                  <a:cxn ang="0">
                    <a:pos x="804" y="205"/>
                  </a:cxn>
                  <a:cxn ang="0">
                    <a:pos x="804" y="233"/>
                  </a:cxn>
                  <a:cxn ang="0">
                    <a:pos x="804" y="254"/>
                  </a:cxn>
                  <a:cxn ang="0">
                    <a:pos x="808" y="229"/>
                  </a:cxn>
                  <a:cxn ang="0">
                    <a:pos x="808" y="180"/>
                  </a:cxn>
                  <a:cxn ang="0">
                    <a:pos x="802" y="138"/>
                  </a:cxn>
                  <a:cxn ang="0">
                    <a:pos x="793" y="96"/>
                  </a:cxn>
                  <a:cxn ang="0">
                    <a:pos x="779" y="59"/>
                  </a:cxn>
                  <a:cxn ang="0">
                    <a:pos x="762" y="21"/>
                  </a:cxn>
                  <a:cxn ang="0">
                    <a:pos x="761" y="24"/>
                  </a:cxn>
                  <a:cxn ang="0">
                    <a:pos x="778" y="62"/>
                  </a:cxn>
                  <a:cxn ang="0">
                    <a:pos x="791" y="102"/>
                  </a:cxn>
                  <a:cxn ang="0">
                    <a:pos x="798" y="146"/>
                  </a:cxn>
                  <a:cxn ang="0">
                    <a:pos x="804" y="188"/>
                  </a:cxn>
                  <a:cxn ang="0">
                    <a:pos x="808" y="180"/>
                  </a:cxn>
                  <a:cxn ang="0">
                    <a:pos x="751" y="2"/>
                  </a:cxn>
                  <a:cxn ang="0">
                    <a:pos x="751" y="2"/>
                  </a:cxn>
                  <a:cxn ang="0">
                    <a:pos x="751" y="2"/>
                  </a:cxn>
                  <a:cxn ang="0">
                    <a:pos x="749" y="4"/>
                  </a:cxn>
                  <a:cxn ang="0">
                    <a:pos x="749" y="4"/>
                  </a:cxn>
                  <a:cxn ang="0">
                    <a:pos x="751" y="9"/>
                  </a:cxn>
                  <a:cxn ang="0">
                    <a:pos x="753" y="2"/>
                  </a:cxn>
                  <a:cxn ang="0">
                    <a:pos x="15" y="98"/>
                  </a:cxn>
                  <a:cxn ang="0">
                    <a:pos x="2" y="170"/>
                  </a:cxn>
                  <a:cxn ang="0">
                    <a:pos x="2" y="237"/>
                  </a:cxn>
                  <a:cxn ang="0">
                    <a:pos x="9" y="292"/>
                  </a:cxn>
                  <a:cxn ang="0">
                    <a:pos x="21" y="326"/>
                  </a:cxn>
                  <a:cxn ang="0">
                    <a:pos x="17" y="303"/>
                  </a:cxn>
                  <a:cxn ang="0">
                    <a:pos x="6" y="241"/>
                  </a:cxn>
                  <a:cxn ang="0">
                    <a:pos x="7" y="170"/>
                  </a:cxn>
                  <a:cxn ang="0">
                    <a:pos x="19" y="100"/>
                  </a:cxn>
                  <a:cxn ang="0">
                    <a:pos x="28" y="66"/>
                  </a:cxn>
                </a:cxnLst>
                <a:rect l="0" t="0" r="r" b="b"/>
                <a:pathLst>
                  <a:path w="808" h="334">
                    <a:moveTo>
                      <a:pt x="808" y="208"/>
                    </a:moveTo>
                    <a:lnTo>
                      <a:pt x="808" y="205"/>
                    </a:lnTo>
                    <a:lnTo>
                      <a:pt x="808" y="201"/>
                    </a:lnTo>
                    <a:lnTo>
                      <a:pt x="806" y="201"/>
                    </a:lnTo>
                    <a:lnTo>
                      <a:pt x="804" y="201"/>
                    </a:lnTo>
                    <a:lnTo>
                      <a:pt x="804" y="205"/>
                    </a:lnTo>
                    <a:lnTo>
                      <a:pt x="804" y="208"/>
                    </a:lnTo>
                    <a:lnTo>
                      <a:pt x="804" y="233"/>
                    </a:lnTo>
                    <a:lnTo>
                      <a:pt x="800" y="258"/>
                    </a:lnTo>
                    <a:lnTo>
                      <a:pt x="804" y="254"/>
                    </a:lnTo>
                    <a:lnTo>
                      <a:pt x="806" y="252"/>
                    </a:lnTo>
                    <a:lnTo>
                      <a:pt x="808" y="229"/>
                    </a:lnTo>
                    <a:lnTo>
                      <a:pt x="808" y="208"/>
                    </a:lnTo>
                    <a:close/>
                    <a:moveTo>
                      <a:pt x="808" y="180"/>
                    </a:moveTo>
                    <a:lnTo>
                      <a:pt x="806" y="159"/>
                    </a:lnTo>
                    <a:lnTo>
                      <a:pt x="802" y="138"/>
                    </a:lnTo>
                    <a:lnTo>
                      <a:pt x="798" y="117"/>
                    </a:lnTo>
                    <a:lnTo>
                      <a:pt x="793" y="96"/>
                    </a:lnTo>
                    <a:lnTo>
                      <a:pt x="787" y="78"/>
                    </a:lnTo>
                    <a:lnTo>
                      <a:pt x="779" y="59"/>
                    </a:lnTo>
                    <a:lnTo>
                      <a:pt x="772" y="40"/>
                    </a:lnTo>
                    <a:lnTo>
                      <a:pt x="762" y="21"/>
                    </a:lnTo>
                    <a:lnTo>
                      <a:pt x="761" y="23"/>
                    </a:lnTo>
                    <a:lnTo>
                      <a:pt x="761" y="24"/>
                    </a:lnTo>
                    <a:lnTo>
                      <a:pt x="768" y="43"/>
                    </a:lnTo>
                    <a:lnTo>
                      <a:pt x="778" y="62"/>
                    </a:lnTo>
                    <a:lnTo>
                      <a:pt x="783" y="83"/>
                    </a:lnTo>
                    <a:lnTo>
                      <a:pt x="791" y="102"/>
                    </a:lnTo>
                    <a:lnTo>
                      <a:pt x="795" y="123"/>
                    </a:lnTo>
                    <a:lnTo>
                      <a:pt x="798" y="146"/>
                    </a:lnTo>
                    <a:lnTo>
                      <a:pt x="802" y="167"/>
                    </a:lnTo>
                    <a:lnTo>
                      <a:pt x="804" y="188"/>
                    </a:lnTo>
                    <a:lnTo>
                      <a:pt x="806" y="184"/>
                    </a:lnTo>
                    <a:lnTo>
                      <a:pt x="808" y="180"/>
                    </a:lnTo>
                    <a:close/>
                    <a:moveTo>
                      <a:pt x="753" y="2"/>
                    </a:moveTo>
                    <a:lnTo>
                      <a:pt x="751" y="2"/>
                    </a:lnTo>
                    <a:lnTo>
                      <a:pt x="751" y="0"/>
                    </a:lnTo>
                    <a:lnTo>
                      <a:pt x="751" y="2"/>
                    </a:lnTo>
                    <a:lnTo>
                      <a:pt x="751" y="2"/>
                    </a:lnTo>
                    <a:lnTo>
                      <a:pt x="751" y="2"/>
                    </a:lnTo>
                    <a:lnTo>
                      <a:pt x="751" y="2"/>
                    </a:lnTo>
                    <a:lnTo>
                      <a:pt x="749" y="4"/>
                    </a:lnTo>
                    <a:lnTo>
                      <a:pt x="749" y="4"/>
                    </a:lnTo>
                    <a:lnTo>
                      <a:pt x="749" y="4"/>
                    </a:lnTo>
                    <a:lnTo>
                      <a:pt x="749" y="7"/>
                    </a:lnTo>
                    <a:lnTo>
                      <a:pt x="751" y="9"/>
                    </a:lnTo>
                    <a:lnTo>
                      <a:pt x="751" y="5"/>
                    </a:lnTo>
                    <a:lnTo>
                      <a:pt x="753" y="2"/>
                    </a:lnTo>
                    <a:close/>
                    <a:moveTo>
                      <a:pt x="26" y="64"/>
                    </a:moveTo>
                    <a:lnTo>
                      <a:pt x="15" y="98"/>
                    </a:lnTo>
                    <a:lnTo>
                      <a:pt x="7" y="134"/>
                    </a:lnTo>
                    <a:lnTo>
                      <a:pt x="2" y="170"/>
                    </a:lnTo>
                    <a:lnTo>
                      <a:pt x="0" y="208"/>
                    </a:lnTo>
                    <a:lnTo>
                      <a:pt x="2" y="237"/>
                    </a:lnTo>
                    <a:lnTo>
                      <a:pt x="4" y="265"/>
                    </a:lnTo>
                    <a:lnTo>
                      <a:pt x="9" y="292"/>
                    </a:lnTo>
                    <a:lnTo>
                      <a:pt x="15" y="318"/>
                    </a:lnTo>
                    <a:lnTo>
                      <a:pt x="21" y="326"/>
                    </a:lnTo>
                    <a:lnTo>
                      <a:pt x="24" y="334"/>
                    </a:lnTo>
                    <a:lnTo>
                      <a:pt x="17" y="303"/>
                    </a:lnTo>
                    <a:lnTo>
                      <a:pt x="9" y="273"/>
                    </a:lnTo>
                    <a:lnTo>
                      <a:pt x="6" y="241"/>
                    </a:lnTo>
                    <a:lnTo>
                      <a:pt x="6" y="208"/>
                    </a:lnTo>
                    <a:lnTo>
                      <a:pt x="7" y="170"/>
                    </a:lnTo>
                    <a:lnTo>
                      <a:pt x="11" y="136"/>
                    </a:lnTo>
                    <a:lnTo>
                      <a:pt x="19" y="100"/>
                    </a:lnTo>
                    <a:lnTo>
                      <a:pt x="30" y="66"/>
                    </a:lnTo>
                    <a:lnTo>
                      <a:pt x="28" y="66"/>
                    </a:lnTo>
                    <a:lnTo>
                      <a:pt x="26" y="64"/>
                    </a:lnTo>
                    <a:close/>
                  </a:path>
                </a:pathLst>
              </a:custGeom>
              <a:solidFill>
                <a:srgbClr val="B0B1D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82" name="Freeform 582"/>
              <p:cNvSpPr>
                <a:spLocks noEditPoints="1"/>
              </p:cNvSpPr>
              <p:nvPr/>
            </p:nvSpPr>
            <p:spPr bwMode="auto">
              <a:xfrm>
                <a:off x="1436" y="2068"/>
                <a:ext cx="803" cy="333"/>
              </a:xfrm>
              <a:custGeom>
                <a:avLst/>
                <a:gdLst/>
                <a:ahLst/>
                <a:cxnLst>
                  <a:cxn ang="0">
                    <a:pos x="804" y="201"/>
                  </a:cxn>
                  <a:cxn ang="0">
                    <a:pos x="802" y="199"/>
                  </a:cxn>
                  <a:cxn ang="0">
                    <a:pos x="800" y="201"/>
                  </a:cxn>
                  <a:cxn ang="0">
                    <a:pos x="798" y="231"/>
                  </a:cxn>
                  <a:cxn ang="0">
                    <a:pos x="798" y="254"/>
                  </a:cxn>
                  <a:cxn ang="0">
                    <a:pos x="804" y="227"/>
                  </a:cxn>
                  <a:cxn ang="0">
                    <a:pos x="804" y="180"/>
                  </a:cxn>
                  <a:cxn ang="0">
                    <a:pos x="798" y="138"/>
                  </a:cxn>
                  <a:cxn ang="0">
                    <a:pos x="789" y="96"/>
                  </a:cxn>
                  <a:cxn ang="0">
                    <a:pos x="776" y="56"/>
                  </a:cxn>
                  <a:cxn ang="0">
                    <a:pos x="759" y="19"/>
                  </a:cxn>
                  <a:cxn ang="0">
                    <a:pos x="757" y="22"/>
                  </a:cxn>
                  <a:cxn ang="0">
                    <a:pos x="774" y="62"/>
                  </a:cxn>
                  <a:cxn ang="0">
                    <a:pos x="787" y="102"/>
                  </a:cxn>
                  <a:cxn ang="0">
                    <a:pos x="795" y="144"/>
                  </a:cxn>
                  <a:cxn ang="0">
                    <a:pos x="800" y="189"/>
                  </a:cxn>
                  <a:cxn ang="0">
                    <a:pos x="804" y="180"/>
                  </a:cxn>
                  <a:cxn ang="0">
                    <a:pos x="749" y="0"/>
                  </a:cxn>
                  <a:cxn ang="0">
                    <a:pos x="747" y="0"/>
                  </a:cxn>
                  <a:cxn ang="0">
                    <a:pos x="747" y="0"/>
                  </a:cxn>
                  <a:cxn ang="0">
                    <a:pos x="747" y="1"/>
                  </a:cxn>
                  <a:cxn ang="0">
                    <a:pos x="745" y="3"/>
                  </a:cxn>
                  <a:cxn ang="0">
                    <a:pos x="747" y="7"/>
                  </a:cxn>
                  <a:cxn ang="0">
                    <a:pos x="749" y="5"/>
                  </a:cxn>
                  <a:cxn ang="0">
                    <a:pos x="26" y="62"/>
                  </a:cxn>
                  <a:cxn ang="0">
                    <a:pos x="7" y="130"/>
                  </a:cxn>
                  <a:cxn ang="0">
                    <a:pos x="0" y="204"/>
                  </a:cxn>
                  <a:cxn ang="0">
                    <a:pos x="5" y="265"/>
                  </a:cxn>
                  <a:cxn ang="0">
                    <a:pos x="19" y="322"/>
                  </a:cxn>
                  <a:cxn ang="0">
                    <a:pos x="28" y="335"/>
                  </a:cxn>
                  <a:cxn ang="0">
                    <a:pos x="11" y="273"/>
                  </a:cxn>
                  <a:cxn ang="0">
                    <a:pos x="5" y="204"/>
                  </a:cxn>
                  <a:cxn ang="0">
                    <a:pos x="11" y="132"/>
                  </a:cxn>
                  <a:cxn ang="0">
                    <a:pos x="30" y="64"/>
                  </a:cxn>
                  <a:cxn ang="0">
                    <a:pos x="26" y="62"/>
                  </a:cxn>
                </a:cxnLst>
                <a:rect l="0" t="0" r="r" b="b"/>
                <a:pathLst>
                  <a:path w="804" h="335">
                    <a:moveTo>
                      <a:pt x="804" y="204"/>
                    </a:moveTo>
                    <a:lnTo>
                      <a:pt x="804" y="201"/>
                    </a:lnTo>
                    <a:lnTo>
                      <a:pt x="804" y="197"/>
                    </a:lnTo>
                    <a:lnTo>
                      <a:pt x="802" y="199"/>
                    </a:lnTo>
                    <a:lnTo>
                      <a:pt x="800" y="199"/>
                    </a:lnTo>
                    <a:lnTo>
                      <a:pt x="800" y="201"/>
                    </a:lnTo>
                    <a:lnTo>
                      <a:pt x="800" y="204"/>
                    </a:lnTo>
                    <a:lnTo>
                      <a:pt x="798" y="231"/>
                    </a:lnTo>
                    <a:lnTo>
                      <a:pt x="796" y="256"/>
                    </a:lnTo>
                    <a:lnTo>
                      <a:pt x="798" y="254"/>
                    </a:lnTo>
                    <a:lnTo>
                      <a:pt x="802" y="250"/>
                    </a:lnTo>
                    <a:lnTo>
                      <a:pt x="804" y="227"/>
                    </a:lnTo>
                    <a:lnTo>
                      <a:pt x="804" y="204"/>
                    </a:lnTo>
                    <a:close/>
                    <a:moveTo>
                      <a:pt x="804" y="180"/>
                    </a:moveTo>
                    <a:lnTo>
                      <a:pt x="802" y="159"/>
                    </a:lnTo>
                    <a:lnTo>
                      <a:pt x="798" y="138"/>
                    </a:lnTo>
                    <a:lnTo>
                      <a:pt x="795" y="117"/>
                    </a:lnTo>
                    <a:lnTo>
                      <a:pt x="789" y="96"/>
                    </a:lnTo>
                    <a:lnTo>
                      <a:pt x="783" y="75"/>
                    </a:lnTo>
                    <a:lnTo>
                      <a:pt x="776" y="56"/>
                    </a:lnTo>
                    <a:lnTo>
                      <a:pt x="768" y="38"/>
                    </a:lnTo>
                    <a:lnTo>
                      <a:pt x="759" y="19"/>
                    </a:lnTo>
                    <a:lnTo>
                      <a:pt x="759" y="20"/>
                    </a:lnTo>
                    <a:lnTo>
                      <a:pt x="757" y="22"/>
                    </a:lnTo>
                    <a:lnTo>
                      <a:pt x="766" y="41"/>
                    </a:lnTo>
                    <a:lnTo>
                      <a:pt x="774" y="62"/>
                    </a:lnTo>
                    <a:lnTo>
                      <a:pt x="781" y="81"/>
                    </a:lnTo>
                    <a:lnTo>
                      <a:pt x="787" y="102"/>
                    </a:lnTo>
                    <a:lnTo>
                      <a:pt x="791" y="123"/>
                    </a:lnTo>
                    <a:lnTo>
                      <a:pt x="795" y="144"/>
                    </a:lnTo>
                    <a:lnTo>
                      <a:pt x="798" y="166"/>
                    </a:lnTo>
                    <a:lnTo>
                      <a:pt x="800" y="189"/>
                    </a:lnTo>
                    <a:lnTo>
                      <a:pt x="802" y="184"/>
                    </a:lnTo>
                    <a:lnTo>
                      <a:pt x="804" y="180"/>
                    </a:lnTo>
                    <a:close/>
                    <a:moveTo>
                      <a:pt x="749" y="1"/>
                    </a:moveTo>
                    <a:lnTo>
                      <a:pt x="749" y="0"/>
                    </a:lnTo>
                    <a:lnTo>
                      <a:pt x="749" y="0"/>
                    </a:lnTo>
                    <a:lnTo>
                      <a:pt x="747" y="0"/>
                    </a:lnTo>
                    <a:lnTo>
                      <a:pt x="747" y="0"/>
                    </a:lnTo>
                    <a:lnTo>
                      <a:pt x="747" y="0"/>
                    </a:lnTo>
                    <a:lnTo>
                      <a:pt x="747" y="1"/>
                    </a:lnTo>
                    <a:lnTo>
                      <a:pt x="747" y="1"/>
                    </a:lnTo>
                    <a:lnTo>
                      <a:pt x="745" y="3"/>
                    </a:lnTo>
                    <a:lnTo>
                      <a:pt x="745" y="3"/>
                    </a:lnTo>
                    <a:lnTo>
                      <a:pt x="745" y="3"/>
                    </a:lnTo>
                    <a:lnTo>
                      <a:pt x="747" y="7"/>
                    </a:lnTo>
                    <a:lnTo>
                      <a:pt x="749" y="9"/>
                    </a:lnTo>
                    <a:lnTo>
                      <a:pt x="749" y="5"/>
                    </a:lnTo>
                    <a:lnTo>
                      <a:pt x="749" y="1"/>
                    </a:lnTo>
                    <a:close/>
                    <a:moveTo>
                      <a:pt x="26" y="62"/>
                    </a:moveTo>
                    <a:lnTo>
                      <a:pt x="15" y="94"/>
                    </a:lnTo>
                    <a:lnTo>
                      <a:pt x="7" y="130"/>
                    </a:lnTo>
                    <a:lnTo>
                      <a:pt x="2" y="166"/>
                    </a:lnTo>
                    <a:lnTo>
                      <a:pt x="0" y="204"/>
                    </a:lnTo>
                    <a:lnTo>
                      <a:pt x="2" y="235"/>
                    </a:lnTo>
                    <a:lnTo>
                      <a:pt x="5" y="265"/>
                    </a:lnTo>
                    <a:lnTo>
                      <a:pt x="11" y="293"/>
                    </a:lnTo>
                    <a:lnTo>
                      <a:pt x="19" y="322"/>
                    </a:lnTo>
                    <a:lnTo>
                      <a:pt x="22" y="330"/>
                    </a:lnTo>
                    <a:lnTo>
                      <a:pt x="28" y="335"/>
                    </a:lnTo>
                    <a:lnTo>
                      <a:pt x="19" y="305"/>
                    </a:lnTo>
                    <a:lnTo>
                      <a:pt x="11" y="273"/>
                    </a:lnTo>
                    <a:lnTo>
                      <a:pt x="7" y="238"/>
                    </a:lnTo>
                    <a:lnTo>
                      <a:pt x="5" y="204"/>
                    </a:lnTo>
                    <a:lnTo>
                      <a:pt x="7" y="168"/>
                    </a:lnTo>
                    <a:lnTo>
                      <a:pt x="11" y="132"/>
                    </a:lnTo>
                    <a:lnTo>
                      <a:pt x="19" y="98"/>
                    </a:lnTo>
                    <a:lnTo>
                      <a:pt x="30" y="64"/>
                    </a:lnTo>
                    <a:lnTo>
                      <a:pt x="28" y="62"/>
                    </a:lnTo>
                    <a:lnTo>
                      <a:pt x="26" y="62"/>
                    </a:lnTo>
                    <a:close/>
                  </a:path>
                </a:pathLst>
              </a:custGeom>
              <a:solidFill>
                <a:srgbClr val="B1B1D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83" name="Freeform 583"/>
              <p:cNvSpPr>
                <a:spLocks noEditPoints="1"/>
              </p:cNvSpPr>
              <p:nvPr/>
            </p:nvSpPr>
            <p:spPr bwMode="auto">
              <a:xfrm>
                <a:off x="1440" y="2068"/>
                <a:ext cx="798" cy="343"/>
              </a:xfrm>
              <a:custGeom>
                <a:avLst/>
                <a:gdLst/>
                <a:ahLst/>
                <a:cxnLst>
                  <a:cxn ang="0">
                    <a:pos x="798" y="201"/>
                  </a:cxn>
                  <a:cxn ang="0">
                    <a:pos x="796" y="199"/>
                  </a:cxn>
                  <a:cxn ang="0">
                    <a:pos x="794" y="202"/>
                  </a:cxn>
                  <a:cxn ang="0">
                    <a:pos x="792" y="233"/>
                  </a:cxn>
                  <a:cxn ang="0">
                    <a:pos x="792" y="256"/>
                  </a:cxn>
                  <a:cxn ang="0">
                    <a:pos x="798" y="229"/>
                  </a:cxn>
                  <a:cxn ang="0">
                    <a:pos x="798" y="184"/>
                  </a:cxn>
                  <a:cxn ang="0">
                    <a:pos x="792" y="142"/>
                  </a:cxn>
                  <a:cxn ang="0">
                    <a:pos x="785" y="98"/>
                  </a:cxn>
                  <a:cxn ang="0">
                    <a:pos x="772" y="58"/>
                  </a:cxn>
                  <a:cxn ang="0">
                    <a:pos x="755" y="20"/>
                  </a:cxn>
                  <a:cxn ang="0">
                    <a:pos x="751" y="24"/>
                  </a:cxn>
                  <a:cxn ang="0">
                    <a:pos x="768" y="64"/>
                  </a:cxn>
                  <a:cxn ang="0">
                    <a:pos x="781" y="106"/>
                  </a:cxn>
                  <a:cxn ang="0">
                    <a:pos x="791" y="147"/>
                  </a:cxn>
                  <a:cxn ang="0">
                    <a:pos x="794" y="193"/>
                  </a:cxn>
                  <a:cxn ang="0">
                    <a:pos x="798" y="184"/>
                  </a:cxn>
                  <a:cxn ang="0">
                    <a:pos x="743" y="3"/>
                  </a:cxn>
                  <a:cxn ang="0">
                    <a:pos x="743" y="0"/>
                  </a:cxn>
                  <a:cxn ang="0">
                    <a:pos x="743" y="1"/>
                  </a:cxn>
                  <a:cxn ang="0">
                    <a:pos x="741" y="3"/>
                  </a:cxn>
                  <a:cxn ang="0">
                    <a:pos x="741" y="3"/>
                  </a:cxn>
                  <a:cxn ang="0">
                    <a:pos x="741" y="3"/>
                  </a:cxn>
                  <a:cxn ang="0">
                    <a:pos x="739" y="5"/>
                  </a:cxn>
                  <a:cxn ang="0">
                    <a:pos x="739" y="5"/>
                  </a:cxn>
                  <a:cxn ang="0">
                    <a:pos x="745" y="15"/>
                  </a:cxn>
                  <a:cxn ang="0">
                    <a:pos x="745" y="5"/>
                  </a:cxn>
                  <a:cxn ang="0">
                    <a:pos x="13" y="96"/>
                  </a:cxn>
                  <a:cxn ang="0">
                    <a:pos x="1" y="166"/>
                  </a:cxn>
                  <a:cxn ang="0">
                    <a:pos x="0" y="237"/>
                  </a:cxn>
                  <a:cxn ang="0">
                    <a:pos x="11" y="299"/>
                  </a:cxn>
                  <a:cxn ang="0">
                    <a:pos x="24" y="335"/>
                  </a:cxn>
                  <a:cxn ang="0">
                    <a:pos x="18" y="311"/>
                  </a:cxn>
                  <a:cxn ang="0">
                    <a:pos x="5" y="240"/>
                  </a:cxn>
                  <a:cxn ang="0">
                    <a:pos x="5" y="168"/>
                  </a:cxn>
                  <a:cxn ang="0">
                    <a:pos x="18" y="100"/>
                  </a:cxn>
                  <a:cxn ang="0">
                    <a:pos x="26" y="64"/>
                  </a:cxn>
                </a:cxnLst>
                <a:rect l="0" t="0" r="r" b="b"/>
                <a:pathLst>
                  <a:path w="798" h="343">
                    <a:moveTo>
                      <a:pt x="798" y="204"/>
                    </a:moveTo>
                    <a:lnTo>
                      <a:pt x="798" y="201"/>
                    </a:lnTo>
                    <a:lnTo>
                      <a:pt x="798" y="197"/>
                    </a:lnTo>
                    <a:lnTo>
                      <a:pt x="796" y="199"/>
                    </a:lnTo>
                    <a:lnTo>
                      <a:pt x="794" y="201"/>
                    </a:lnTo>
                    <a:lnTo>
                      <a:pt x="794" y="202"/>
                    </a:lnTo>
                    <a:lnTo>
                      <a:pt x="794" y="204"/>
                    </a:lnTo>
                    <a:lnTo>
                      <a:pt x="792" y="233"/>
                    </a:lnTo>
                    <a:lnTo>
                      <a:pt x="791" y="259"/>
                    </a:lnTo>
                    <a:lnTo>
                      <a:pt x="792" y="256"/>
                    </a:lnTo>
                    <a:lnTo>
                      <a:pt x="794" y="254"/>
                    </a:lnTo>
                    <a:lnTo>
                      <a:pt x="798" y="229"/>
                    </a:lnTo>
                    <a:lnTo>
                      <a:pt x="798" y="204"/>
                    </a:lnTo>
                    <a:close/>
                    <a:moveTo>
                      <a:pt x="798" y="184"/>
                    </a:moveTo>
                    <a:lnTo>
                      <a:pt x="796" y="163"/>
                    </a:lnTo>
                    <a:lnTo>
                      <a:pt x="792" y="142"/>
                    </a:lnTo>
                    <a:lnTo>
                      <a:pt x="789" y="119"/>
                    </a:lnTo>
                    <a:lnTo>
                      <a:pt x="785" y="98"/>
                    </a:lnTo>
                    <a:lnTo>
                      <a:pt x="777" y="79"/>
                    </a:lnTo>
                    <a:lnTo>
                      <a:pt x="772" y="58"/>
                    </a:lnTo>
                    <a:lnTo>
                      <a:pt x="762" y="39"/>
                    </a:lnTo>
                    <a:lnTo>
                      <a:pt x="755" y="20"/>
                    </a:lnTo>
                    <a:lnTo>
                      <a:pt x="753" y="22"/>
                    </a:lnTo>
                    <a:lnTo>
                      <a:pt x="751" y="24"/>
                    </a:lnTo>
                    <a:lnTo>
                      <a:pt x="760" y="43"/>
                    </a:lnTo>
                    <a:lnTo>
                      <a:pt x="768" y="64"/>
                    </a:lnTo>
                    <a:lnTo>
                      <a:pt x="775" y="85"/>
                    </a:lnTo>
                    <a:lnTo>
                      <a:pt x="781" y="106"/>
                    </a:lnTo>
                    <a:lnTo>
                      <a:pt x="787" y="127"/>
                    </a:lnTo>
                    <a:lnTo>
                      <a:pt x="791" y="147"/>
                    </a:lnTo>
                    <a:lnTo>
                      <a:pt x="792" y="170"/>
                    </a:lnTo>
                    <a:lnTo>
                      <a:pt x="794" y="193"/>
                    </a:lnTo>
                    <a:lnTo>
                      <a:pt x="796" y="189"/>
                    </a:lnTo>
                    <a:lnTo>
                      <a:pt x="798" y="184"/>
                    </a:lnTo>
                    <a:close/>
                    <a:moveTo>
                      <a:pt x="745" y="5"/>
                    </a:moveTo>
                    <a:lnTo>
                      <a:pt x="743" y="3"/>
                    </a:lnTo>
                    <a:lnTo>
                      <a:pt x="743" y="0"/>
                    </a:lnTo>
                    <a:lnTo>
                      <a:pt x="743" y="0"/>
                    </a:lnTo>
                    <a:lnTo>
                      <a:pt x="743" y="1"/>
                    </a:lnTo>
                    <a:lnTo>
                      <a:pt x="743" y="1"/>
                    </a:lnTo>
                    <a:lnTo>
                      <a:pt x="741" y="3"/>
                    </a:lnTo>
                    <a:lnTo>
                      <a:pt x="741" y="3"/>
                    </a:lnTo>
                    <a:lnTo>
                      <a:pt x="741" y="3"/>
                    </a:lnTo>
                    <a:lnTo>
                      <a:pt x="741" y="3"/>
                    </a:lnTo>
                    <a:lnTo>
                      <a:pt x="741" y="3"/>
                    </a:lnTo>
                    <a:lnTo>
                      <a:pt x="741" y="3"/>
                    </a:lnTo>
                    <a:lnTo>
                      <a:pt x="741" y="5"/>
                    </a:lnTo>
                    <a:lnTo>
                      <a:pt x="739" y="5"/>
                    </a:lnTo>
                    <a:lnTo>
                      <a:pt x="739" y="5"/>
                    </a:lnTo>
                    <a:lnTo>
                      <a:pt x="739" y="5"/>
                    </a:lnTo>
                    <a:lnTo>
                      <a:pt x="743" y="9"/>
                    </a:lnTo>
                    <a:lnTo>
                      <a:pt x="745" y="15"/>
                    </a:lnTo>
                    <a:lnTo>
                      <a:pt x="745" y="9"/>
                    </a:lnTo>
                    <a:lnTo>
                      <a:pt x="745" y="5"/>
                    </a:lnTo>
                    <a:close/>
                    <a:moveTo>
                      <a:pt x="24" y="62"/>
                    </a:moveTo>
                    <a:lnTo>
                      <a:pt x="13" y="96"/>
                    </a:lnTo>
                    <a:lnTo>
                      <a:pt x="5" y="132"/>
                    </a:lnTo>
                    <a:lnTo>
                      <a:pt x="1" y="166"/>
                    </a:lnTo>
                    <a:lnTo>
                      <a:pt x="0" y="204"/>
                    </a:lnTo>
                    <a:lnTo>
                      <a:pt x="0" y="237"/>
                    </a:lnTo>
                    <a:lnTo>
                      <a:pt x="3" y="269"/>
                    </a:lnTo>
                    <a:lnTo>
                      <a:pt x="11" y="299"/>
                    </a:lnTo>
                    <a:lnTo>
                      <a:pt x="18" y="330"/>
                    </a:lnTo>
                    <a:lnTo>
                      <a:pt x="24" y="335"/>
                    </a:lnTo>
                    <a:lnTo>
                      <a:pt x="28" y="343"/>
                    </a:lnTo>
                    <a:lnTo>
                      <a:pt x="18" y="311"/>
                    </a:lnTo>
                    <a:lnTo>
                      <a:pt x="11" y="276"/>
                    </a:lnTo>
                    <a:lnTo>
                      <a:pt x="5" y="240"/>
                    </a:lnTo>
                    <a:lnTo>
                      <a:pt x="3" y="204"/>
                    </a:lnTo>
                    <a:lnTo>
                      <a:pt x="5" y="168"/>
                    </a:lnTo>
                    <a:lnTo>
                      <a:pt x="9" y="132"/>
                    </a:lnTo>
                    <a:lnTo>
                      <a:pt x="18" y="100"/>
                    </a:lnTo>
                    <a:lnTo>
                      <a:pt x="28" y="66"/>
                    </a:lnTo>
                    <a:lnTo>
                      <a:pt x="26" y="64"/>
                    </a:lnTo>
                    <a:lnTo>
                      <a:pt x="24" y="62"/>
                    </a:lnTo>
                    <a:close/>
                  </a:path>
                </a:pathLst>
              </a:custGeom>
              <a:solidFill>
                <a:srgbClr val="B1B2D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84" name="Freeform 584"/>
              <p:cNvSpPr>
                <a:spLocks noEditPoints="1"/>
              </p:cNvSpPr>
              <p:nvPr/>
            </p:nvSpPr>
            <p:spPr bwMode="auto">
              <a:xfrm>
                <a:off x="1441" y="2071"/>
                <a:ext cx="795" cy="347"/>
              </a:xfrm>
              <a:custGeom>
                <a:avLst/>
                <a:gdLst/>
                <a:ahLst/>
                <a:cxnLst>
                  <a:cxn ang="0">
                    <a:pos x="795" y="198"/>
                  </a:cxn>
                  <a:cxn ang="0">
                    <a:pos x="791" y="198"/>
                  </a:cxn>
                  <a:cxn ang="0">
                    <a:pos x="790" y="199"/>
                  </a:cxn>
                  <a:cxn ang="0">
                    <a:pos x="790" y="217"/>
                  </a:cxn>
                  <a:cxn ang="0">
                    <a:pos x="788" y="245"/>
                  </a:cxn>
                  <a:cxn ang="0">
                    <a:pos x="790" y="256"/>
                  </a:cxn>
                  <a:cxn ang="0">
                    <a:pos x="793" y="228"/>
                  </a:cxn>
                  <a:cxn ang="0">
                    <a:pos x="795" y="186"/>
                  </a:cxn>
                  <a:cxn ang="0">
                    <a:pos x="790" y="141"/>
                  </a:cxn>
                  <a:cxn ang="0">
                    <a:pos x="782" y="99"/>
                  </a:cxn>
                  <a:cxn ang="0">
                    <a:pos x="769" y="59"/>
                  </a:cxn>
                  <a:cxn ang="0">
                    <a:pos x="752" y="19"/>
                  </a:cxn>
                  <a:cxn ang="0">
                    <a:pos x="748" y="23"/>
                  </a:cxn>
                  <a:cxn ang="0">
                    <a:pos x="765" y="63"/>
                  </a:cxn>
                  <a:cxn ang="0">
                    <a:pos x="778" y="105"/>
                  </a:cxn>
                  <a:cxn ang="0">
                    <a:pos x="788" y="148"/>
                  </a:cxn>
                  <a:cxn ang="0">
                    <a:pos x="790" y="194"/>
                  </a:cxn>
                  <a:cxn ang="0">
                    <a:pos x="795" y="186"/>
                  </a:cxn>
                  <a:cxn ang="0">
                    <a:pos x="742" y="4"/>
                  </a:cxn>
                  <a:cxn ang="0">
                    <a:pos x="740" y="0"/>
                  </a:cxn>
                  <a:cxn ang="0">
                    <a:pos x="740" y="0"/>
                  </a:cxn>
                  <a:cxn ang="0">
                    <a:pos x="740" y="0"/>
                  </a:cxn>
                  <a:cxn ang="0">
                    <a:pos x="738" y="2"/>
                  </a:cxn>
                  <a:cxn ang="0">
                    <a:pos x="738" y="2"/>
                  </a:cxn>
                  <a:cxn ang="0">
                    <a:pos x="738" y="2"/>
                  </a:cxn>
                  <a:cxn ang="0">
                    <a:pos x="738" y="4"/>
                  </a:cxn>
                  <a:cxn ang="0">
                    <a:pos x="738" y="4"/>
                  </a:cxn>
                  <a:cxn ang="0">
                    <a:pos x="740" y="10"/>
                  </a:cxn>
                  <a:cxn ang="0">
                    <a:pos x="744" y="12"/>
                  </a:cxn>
                  <a:cxn ang="0">
                    <a:pos x="25" y="61"/>
                  </a:cxn>
                  <a:cxn ang="0">
                    <a:pos x="6" y="129"/>
                  </a:cxn>
                  <a:cxn ang="0">
                    <a:pos x="0" y="201"/>
                  </a:cxn>
                  <a:cxn ang="0">
                    <a:pos x="6" y="270"/>
                  </a:cxn>
                  <a:cxn ang="0">
                    <a:pos x="23" y="332"/>
                  </a:cxn>
                  <a:cxn ang="0">
                    <a:pos x="33" y="347"/>
                  </a:cxn>
                  <a:cxn ang="0">
                    <a:pos x="12" y="277"/>
                  </a:cxn>
                  <a:cxn ang="0">
                    <a:pos x="4" y="201"/>
                  </a:cxn>
                  <a:cxn ang="0">
                    <a:pos x="12" y="131"/>
                  </a:cxn>
                  <a:cxn ang="0">
                    <a:pos x="29" y="65"/>
                  </a:cxn>
                  <a:cxn ang="0">
                    <a:pos x="25" y="61"/>
                  </a:cxn>
                </a:cxnLst>
                <a:rect l="0" t="0" r="r" b="b"/>
                <a:pathLst>
                  <a:path w="795" h="347">
                    <a:moveTo>
                      <a:pt x="795" y="201"/>
                    </a:moveTo>
                    <a:lnTo>
                      <a:pt x="795" y="198"/>
                    </a:lnTo>
                    <a:lnTo>
                      <a:pt x="795" y="196"/>
                    </a:lnTo>
                    <a:lnTo>
                      <a:pt x="791" y="198"/>
                    </a:lnTo>
                    <a:lnTo>
                      <a:pt x="790" y="198"/>
                    </a:lnTo>
                    <a:lnTo>
                      <a:pt x="790" y="199"/>
                    </a:lnTo>
                    <a:lnTo>
                      <a:pt x="790" y="201"/>
                    </a:lnTo>
                    <a:lnTo>
                      <a:pt x="790" y="217"/>
                    </a:lnTo>
                    <a:lnTo>
                      <a:pt x="790" y="232"/>
                    </a:lnTo>
                    <a:lnTo>
                      <a:pt x="788" y="245"/>
                    </a:lnTo>
                    <a:lnTo>
                      <a:pt x="786" y="260"/>
                    </a:lnTo>
                    <a:lnTo>
                      <a:pt x="790" y="256"/>
                    </a:lnTo>
                    <a:lnTo>
                      <a:pt x="791" y="253"/>
                    </a:lnTo>
                    <a:lnTo>
                      <a:pt x="793" y="228"/>
                    </a:lnTo>
                    <a:lnTo>
                      <a:pt x="795" y="201"/>
                    </a:lnTo>
                    <a:close/>
                    <a:moveTo>
                      <a:pt x="795" y="186"/>
                    </a:moveTo>
                    <a:lnTo>
                      <a:pt x="793" y="163"/>
                    </a:lnTo>
                    <a:lnTo>
                      <a:pt x="790" y="141"/>
                    </a:lnTo>
                    <a:lnTo>
                      <a:pt x="786" y="120"/>
                    </a:lnTo>
                    <a:lnTo>
                      <a:pt x="782" y="99"/>
                    </a:lnTo>
                    <a:lnTo>
                      <a:pt x="776" y="78"/>
                    </a:lnTo>
                    <a:lnTo>
                      <a:pt x="769" y="59"/>
                    </a:lnTo>
                    <a:lnTo>
                      <a:pt x="761" y="38"/>
                    </a:lnTo>
                    <a:lnTo>
                      <a:pt x="752" y="19"/>
                    </a:lnTo>
                    <a:lnTo>
                      <a:pt x="750" y="21"/>
                    </a:lnTo>
                    <a:lnTo>
                      <a:pt x="748" y="23"/>
                    </a:lnTo>
                    <a:lnTo>
                      <a:pt x="757" y="42"/>
                    </a:lnTo>
                    <a:lnTo>
                      <a:pt x="765" y="63"/>
                    </a:lnTo>
                    <a:lnTo>
                      <a:pt x="772" y="84"/>
                    </a:lnTo>
                    <a:lnTo>
                      <a:pt x="778" y="105"/>
                    </a:lnTo>
                    <a:lnTo>
                      <a:pt x="784" y="127"/>
                    </a:lnTo>
                    <a:lnTo>
                      <a:pt x="788" y="148"/>
                    </a:lnTo>
                    <a:lnTo>
                      <a:pt x="790" y="171"/>
                    </a:lnTo>
                    <a:lnTo>
                      <a:pt x="790" y="194"/>
                    </a:lnTo>
                    <a:lnTo>
                      <a:pt x="791" y="190"/>
                    </a:lnTo>
                    <a:lnTo>
                      <a:pt x="795" y="186"/>
                    </a:lnTo>
                    <a:close/>
                    <a:moveTo>
                      <a:pt x="744" y="6"/>
                    </a:moveTo>
                    <a:lnTo>
                      <a:pt x="742" y="4"/>
                    </a:lnTo>
                    <a:lnTo>
                      <a:pt x="740" y="0"/>
                    </a:lnTo>
                    <a:lnTo>
                      <a:pt x="740" y="0"/>
                    </a:lnTo>
                    <a:lnTo>
                      <a:pt x="740" y="0"/>
                    </a:lnTo>
                    <a:lnTo>
                      <a:pt x="740" y="0"/>
                    </a:lnTo>
                    <a:lnTo>
                      <a:pt x="740" y="0"/>
                    </a:lnTo>
                    <a:lnTo>
                      <a:pt x="740" y="0"/>
                    </a:lnTo>
                    <a:lnTo>
                      <a:pt x="740" y="2"/>
                    </a:lnTo>
                    <a:lnTo>
                      <a:pt x="738" y="2"/>
                    </a:lnTo>
                    <a:lnTo>
                      <a:pt x="738" y="2"/>
                    </a:lnTo>
                    <a:lnTo>
                      <a:pt x="738" y="2"/>
                    </a:lnTo>
                    <a:lnTo>
                      <a:pt x="738" y="2"/>
                    </a:lnTo>
                    <a:lnTo>
                      <a:pt x="738" y="2"/>
                    </a:lnTo>
                    <a:lnTo>
                      <a:pt x="738" y="4"/>
                    </a:lnTo>
                    <a:lnTo>
                      <a:pt x="738" y="4"/>
                    </a:lnTo>
                    <a:lnTo>
                      <a:pt x="738" y="4"/>
                    </a:lnTo>
                    <a:lnTo>
                      <a:pt x="738" y="4"/>
                    </a:lnTo>
                    <a:lnTo>
                      <a:pt x="738" y="6"/>
                    </a:lnTo>
                    <a:lnTo>
                      <a:pt x="740" y="10"/>
                    </a:lnTo>
                    <a:lnTo>
                      <a:pt x="744" y="16"/>
                    </a:lnTo>
                    <a:lnTo>
                      <a:pt x="744" y="12"/>
                    </a:lnTo>
                    <a:lnTo>
                      <a:pt x="744" y="6"/>
                    </a:lnTo>
                    <a:close/>
                    <a:moveTo>
                      <a:pt x="25" y="61"/>
                    </a:moveTo>
                    <a:lnTo>
                      <a:pt x="14" y="95"/>
                    </a:lnTo>
                    <a:lnTo>
                      <a:pt x="6" y="129"/>
                    </a:lnTo>
                    <a:lnTo>
                      <a:pt x="2" y="165"/>
                    </a:lnTo>
                    <a:lnTo>
                      <a:pt x="0" y="201"/>
                    </a:lnTo>
                    <a:lnTo>
                      <a:pt x="2" y="235"/>
                    </a:lnTo>
                    <a:lnTo>
                      <a:pt x="6" y="270"/>
                    </a:lnTo>
                    <a:lnTo>
                      <a:pt x="14" y="302"/>
                    </a:lnTo>
                    <a:lnTo>
                      <a:pt x="23" y="332"/>
                    </a:lnTo>
                    <a:lnTo>
                      <a:pt x="27" y="340"/>
                    </a:lnTo>
                    <a:lnTo>
                      <a:pt x="33" y="347"/>
                    </a:lnTo>
                    <a:lnTo>
                      <a:pt x="21" y="313"/>
                    </a:lnTo>
                    <a:lnTo>
                      <a:pt x="12" y="277"/>
                    </a:lnTo>
                    <a:lnTo>
                      <a:pt x="6" y="239"/>
                    </a:lnTo>
                    <a:lnTo>
                      <a:pt x="4" y="201"/>
                    </a:lnTo>
                    <a:lnTo>
                      <a:pt x="6" y="165"/>
                    </a:lnTo>
                    <a:lnTo>
                      <a:pt x="12" y="131"/>
                    </a:lnTo>
                    <a:lnTo>
                      <a:pt x="19" y="97"/>
                    </a:lnTo>
                    <a:lnTo>
                      <a:pt x="29" y="65"/>
                    </a:lnTo>
                    <a:lnTo>
                      <a:pt x="27" y="63"/>
                    </a:lnTo>
                    <a:lnTo>
                      <a:pt x="25" y="61"/>
                    </a:lnTo>
                    <a:close/>
                  </a:path>
                </a:pathLst>
              </a:custGeom>
              <a:solidFill>
                <a:srgbClr val="B1B2D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85" name="Freeform 585"/>
              <p:cNvSpPr>
                <a:spLocks noEditPoints="1"/>
              </p:cNvSpPr>
              <p:nvPr/>
            </p:nvSpPr>
            <p:spPr bwMode="auto">
              <a:xfrm>
                <a:off x="1444" y="2073"/>
                <a:ext cx="791" cy="353"/>
              </a:xfrm>
              <a:custGeom>
                <a:avLst/>
                <a:gdLst/>
                <a:ahLst/>
                <a:cxnLst>
                  <a:cxn ang="0">
                    <a:pos x="791" y="197"/>
                  </a:cxn>
                  <a:cxn ang="0">
                    <a:pos x="788" y="196"/>
                  </a:cxn>
                  <a:cxn ang="0">
                    <a:pos x="786" y="197"/>
                  </a:cxn>
                  <a:cxn ang="0">
                    <a:pos x="786" y="215"/>
                  </a:cxn>
                  <a:cxn ang="0">
                    <a:pos x="784" y="247"/>
                  </a:cxn>
                  <a:cxn ang="0">
                    <a:pos x="784" y="258"/>
                  </a:cxn>
                  <a:cxn ang="0">
                    <a:pos x="789" y="228"/>
                  </a:cxn>
                  <a:cxn ang="0">
                    <a:pos x="791" y="188"/>
                  </a:cxn>
                  <a:cxn ang="0">
                    <a:pos x="788" y="142"/>
                  </a:cxn>
                  <a:cxn ang="0">
                    <a:pos x="778" y="101"/>
                  </a:cxn>
                  <a:cxn ang="0">
                    <a:pos x="765" y="59"/>
                  </a:cxn>
                  <a:cxn ang="0">
                    <a:pos x="748" y="19"/>
                  </a:cxn>
                  <a:cxn ang="0">
                    <a:pos x="744" y="23"/>
                  </a:cxn>
                  <a:cxn ang="0">
                    <a:pos x="761" y="63"/>
                  </a:cxn>
                  <a:cxn ang="0">
                    <a:pos x="774" y="106"/>
                  </a:cxn>
                  <a:cxn ang="0">
                    <a:pos x="784" y="150"/>
                  </a:cxn>
                  <a:cxn ang="0">
                    <a:pos x="786" y="197"/>
                  </a:cxn>
                  <a:cxn ang="0">
                    <a:pos x="791" y="188"/>
                  </a:cxn>
                  <a:cxn ang="0">
                    <a:pos x="740" y="4"/>
                  </a:cxn>
                  <a:cxn ang="0">
                    <a:pos x="736" y="0"/>
                  </a:cxn>
                  <a:cxn ang="0">
                    <a:pos x="736" y="0"/>
                  </a:cxn>
                  <a:cxn ang="0">
                    <a:pos x="736" y="2"/>
                  </a:cxn>
                  <a:cxn ang="0">
                    <a:pos x="736" y="4"/>
                  </a:cxn>
                  <a:cxn ang="0">
                    <a:pos x="734" y="4"/>
                  </a:cxn>
                  <a:cxn ang="0">
                    <a:pos x="734" y="4"/>
                  </a:cxn>
                  <a:cxn ang="0">
                    <a:pos x="738" y="12"/>
                  </a:cxn>
                  <a:cxn ang="0">
                    <a:pos x="742" y="15"/>
                  </a:cxn>
                  <a:cxn ang="0">
                    <a:pos x="25" y="61"/>
                  </a:cxn>
                  <a:cxn ang="0">
                    <a:pos x="6" y="127"/>
                  </a:cxn>
                  <a:cxn ang="0">
                    <a:pos x="0" y="199"/>
                  </a:cxn>
                  <a:cxn ang="0">
                    <a:pos x="8" y="271"/>
                  </a:cxn>
                  <a:cxn ang="0">
                    <a:pos x="25" y="338"/>
                  </a:cxn>
                  <a:cxn ang="0">
                    <a:pos x="36" y="353"/>
                  </a:cxn>
                  <a:cxn ang="0">
                    <a:pos x="23" y="317"/>
                  </a:cxn>
                  <a:cxn ang="0">
                    <a:pos x="14" y="279"/>
                  </a:cxn>
                  <a:cxn ang="0">
                    <a:pos x="8" y="239"/>
                  </a:cxn>
                  <a:cxn ang="0">
                    <a:pos x="6" y="199"/>
                  </a:cxn>
                  <a:cxn ang="0">
                    <a:pos x="12" y="129"/>
                  </a:cxn>
                  <a:cxn ang="0">
                    <a:pos x="29" y="65"/>
                  </a:cxn>
                  <a:cxn ang="0">
                    <a:pos x="25" y="61"/>
                  </a:cxn>
                </a:cxnLst>
                <a:rect l="0" t="0" r="r" b="b"/>
                <a:pathLst>
                  <a:path w="791" h="353">
                    <a:moveTo>
                      <a:pt x="791" y="199"/>
                    </a:moveTo>
                    <a:lnTo>
                      <a:pt x="791" y="197"/>
                    </a:lnTo>
                    <a:lnTo>
                      <a:pt x="791" y="196"/>
                    </a:lnTo>
                    <a:lnTo>
                      <a:pt x="788" y="196"/>
                    </a:lnTo>
                    <a:lnTo>
                      <a:pt x="786" y="197"/>
                    </a:lnTo>
                    <a:lnTo>
                      <a:pt x="786" y="197"/>
                    </a:lnTo>
                    <a:lnTo>
                      <a:pt x="786" y="199"/>
                    </a:lnTo>
                    <a:lnTo>
                      <a:pt x="786" y="215"/>
                    </a:lnTo>
                    <a:lnTo>
                      <a:pt x="784" y="232"/>
                    </a:lnTo>
                    <a:lnTo>
                      <a:pt x="784" y="247"/>
                    </a:lnTo>
                    <a:lnTo>
                      <a:pt x="782" y="262"/>
                    </a:lnTo>
                    <a:lnTo>
                      <a:pt x="784" y="258"/>
                    </a:lnTo>
                    <a:lnTo>
                      <a:pt x="788" y="254"/>
                    </a:lnTo>
                    <a:lnTo>
                      <a:pt x="789" y="228"/>
                    </a:lnTo>
                    <a:lnTo>
                      <a:pt x="791" y="199"/>
                    </a:lnTo>
                    <a:close/>
                    <a:moveTo>
                      <a:pt x="791" y="188"/>
                    </a:moveTo>
                    <a:lnTo>
                      <a:pt x="789" y="165"/>
                    </a:lnTo>
                    <a:lnTo>
                      <a:pt x="788" y="142"/>
                    </a:lnTo>
                    <a:lnTo>
                      <a:pt x="784" y="122"/>
                    </a:lnTo>
                    <a:lnTo>
                      <a:pt x="778" y="101"/>
                    </a:lnTo>
                    <a:lnTo>
                      <a:pt x="772" y="80"/>
                    </a:lnTo>
                    <a:lnTo>
                      <a:pt x="765" y="59"/>
                    </a:lnTo>
                    <a:lnTo>
                      <a:pt x="757" y="38"/>
                    </a:lnTo>
                    <a:lnTo>
                      <a:pt x="748" y="19"/>
                    </a:lnTo>
                    <a:lnTo>
                      <a:pt x="746" y="21"/>
                    </a:lnTo>
                    <a:lnTo>
                      <a:pt x="744" y="23"/>
                    </a:lnTo>
                    <a:lnTo>
                      <a:pt x="753" y="42"/>
                    </a:lnTo>
                    <a:lnTo>
                      <a:pt x="761" y="63"/>
                    </a:lnTo>
                    <a:lnTo>
                      <a:pt x="769" y="84"/>
                    </a:lnTo>
                    <a:lnTo>
                      <a:pt x="774" y="106"/>
                    </a:lnTo>
                    <a:lnTo>
                      <a:pt x="780" y="129"/>
                    </a:lnTo>
                    <a:lnTo>
                      <a:pt x="784" y="150"/>
                    </a:lnTo>
                    <a:lnTo>
                      <a:pt x="786" y="175"/>
                    </a:lnTo>
                    <a:lnTo>
                      <a:pt x="786" y="197"/>
                    </a:lnTo>
                    <a:lnTo>
                      <a:pt x="788" y="192"/>
                    </a:lnTo>
                    <a:lnTo>
                      <a:pt x="791" y="188"/>
                    </a:lnTo>
                    <a:close/>
                    <a:moveTo>
                      <a:pt x="742" y="10"/>
                    </a:moveTo>
                    <a:lnTo>
                      <a:pt x="740" y="4"/>
                    </a:lnTo>
                    <a:lnTo>
                      <a:pt x="736" y="0"/>
                    </a:lnTo>
                    <a:lnTo>
                      <a:pt x="736" y="0"/>
                    </a:lnTo>
                    <a:lnTo>
                      <a:pt x="736" y="0"/>
                    </a:lnTo>
                    <a:lnTo>
                      <a:pt x="736" y="0"/>
                    </a:lnTo>
                    <a:lnTo>
                      <a:pt x="736" y="2"/>
                    </a:lnTo>
                    <a:lnTo>
                      <a:pt x="736" y="2"/>
                    </a:lnTo>
                    <a:lnTo>
                      <a:pt x="736" y="2"/>
                    </a:lnTo>
                    <a:lnTo>
                      <a:pt x="736" y="4"/>
                    </a:lnTo>
                    <a:lnTo>
                      <a:pt x="734" y="4"/>
                    </a:lnTo>
                    <a:lnTo>
                      <a:pt x="734" y="4"/>
                    </a:lnTo>
                    <a:lnTo>
                      <a:pt x="734" y="4"/>
                    </a:lnTo>
                    <a:lnTo>
                      <a:pt x="734" y="4"/>
                    </a:lnTo>
                    <a:lnTo>
                      <a:pt x="734" y="4"/>
                    </a:lnTo>
                    <a:lnTo>
                      <a:pt x="738" y="12"/>
                    </a:lnTo>
                    <a:lnTo>
                      <a:pt x="742" y="19"/>
                    </a:lnTo>
                    <a:lnTo>
                      <a:pt x="742" y="15"/>
                    </a:lnTo>
                    <a:lnTo>
                      <a:pt x="742" y="10"/>
                    </a:lnTo>
                    <a:close/>
                    <a:moveTo>
                      <a:pt x="25" y="61"/>
                    </a:moveTo>
                    <a:lnTo>
                      <a:pt x="15" y="95"/>
                    </a:lnTo>
                    <a:lnTo>
                      <a:pt x="6" y="127"/>
                    </a:lnTo>
                    <a:lnTo>
                      <a:pt x="2" y="163"/>
                    </a:lnTo>
                    <a:lnTo>
                      <a:pt x="0" y="199"/>
                    </a:lnTo>
                    <a:lnTo>
                      <a:pt x="2" y="235"/>
                    </a:lnTo>
                    <a:lnTo>
                      <a:pt x="8" y="271"/>
                    </a:lnTo>
                    <a:lnTo>
                      <a:pt x="15" y="306"/>
                    </a:lnTo>
                    <a:lnTo>
                      <a:pt x="25" y="338"/>
                    </a:lnTo>
                    <a:lnTo>
                      <a:pt x="31" y="345"/>
                    </a:lnTo>
                    <a:lnTo>
                      <a:pt x="36" y="353"/>
                    </a:lnTo>
                    <a:lnTo>
                      <a:pt x="29" y="334"/>
                    </a:lnTo>
                    <a:lnTo>
                      <a:pt x="23" y="317"/>
                    </a:lnTo>
                    <a:lnTo>
                      <a:pt x="17" y="298"/>
                    </a:lnTo>
                    <a:lnTo>
                      <a:pt x="14" y="279"/>
                    </a:lnTo>
                    <a:lnTo>
                      <a:pt x="10" y="258"/>
                    </a:lnTo>
                    <a:lnTo>
                      <a:pt x="8" y="239"/>
                    </a:lnTo>
                    <a:lnTo>
                      <a:pt x="6" y="220"/>
                    </a:lnTo>
                    <a:lnTo>
                      <a:pt x="6" y="199"/>
                    </a:lnTo>
                    <a:lnTo>
                      <a:pt x="6" y="163"/>
                    </a:lnTo>
                    <a:lnTo>
                      <a:pt x="12" y="129"/>
                    </a:lnTo>
                    <a:lnTo>
                      <a:pt x="19" y="97"/>
                    </a:lnTo>
                    <a:lnTo>
                      <a:pt x="29" y="65"/>
                    </a:lnTo>
                    <a:lnTo>
                      <a:pt x="27" y="63"/>
                    </a:lnTo>
                    <a:lnTo>
                      <a:pt x="25" y="61"/>
                    </a:lnTo>
                    <a:close/>
                  </a:path>
                </a:pathLst>
              </a:custGeom>
              <a:solidFill>
                <a:srgbClr val="B2B2D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86" name="Freeform 586"/>
              <p:cNvSpPr>
                <a:spLocks noEditPoints="1"/>
              </p:cNvSpPr>
              <p:nvPr/>
            </p:nvSpPr>
            <p:spPr bwMode="auto">
              <a:xfrm>
                <a:off x="1445" y="2077"/>
                <a:ext cx="786" cy="357"/>
              </a:xfrm>
              <a:custGeom>
                <a:avLst/>
                <a:gdLst/>
                <a:ahLst/>
                <a:cxnLst>
                  <a:cxn ang="0">
                    <a:pos x="786" y="193"/>
                  </a:cxn>
                  <a:cxn ang="0">
                    <a:pos x="786" y="193"/>
                  </a:cxn>
                  <a:cxn ang="0">
                    <a:pos x="786" y="192"/>
                  </a:cxn>
                  <a:cxn ang="0">
                    <a:pos x="786" y="165"/>
                  </a:cxn>
                  <a:cxn ang="0">
                    <a:pos x="780" y="121"/>
                  </a:cxn>
                  <a:cxn ang="0">
                    <a:pos x="768" y="78"/>
                  </a:cxn>
                  <a:cxn ang="0">
                    <a:pos x="753" y="36"/>
                  </a:cxn>
                  <a:cxn ang="0">
                    <a:pos x="742" y="19"/>
                  </a:cxn>
                  <a:cxn ang="0">
                    <a:pos x="740" y="15"/>
                  </a:cxn>
                  <a:cxn ang="0">
                    <a:pos x="736" y="4"/>
                  </a:cxn>
                  <a:cxn ang="0">
                    <a:pos x="734" y="0"/>
                  </a:cxn>
                  <a:cxn ang="0">
                    <a:pos x="732" y="0"/>
                  </a:cxn>
                  <a:cxn ang="0">
                    <a:pos x="732" y="2"/>
                  </a:cxn>
                  <a:cxn ang="0">
                    <a:pos x="731" y="2"/>
                  </a:cxn>
                  <a:cxn ang="0">
                    <a:pos x="742" y="25"/>
                  </a:cxn>
                  <a:cxn ang="0">
                    <a:pos x="761" y="70"/>
                  </a:cxn>
                  <a:cxn ang="0">
                    <a:pos x="774" y="118"/>
                  </a:cxn>
                  <a:cxn ang="0">
                    <a:pos x="782" y="169"/>
                  </a:cxn>
                  <a:cxn ang="0">
                    <a:pos x="782" y="212"/>
                  </a:cxn>
                  <a:cxn ang="0">
                    <a:pos x="778" y="245"/>
                  </a:cxn>
                  <a:cxn ang="0">
                    <a:pos x="778" y="258"/>
                  </a:cxn>
                  <a:cxn ang="0">
                    <a:pos x="784" y="239"/>
                  </a:cxn>
                  <a:cxn ang="0">
                    <a:pos x="786" y="211"/>
                  </a:cxn>
                  <a:cxn ang="0">
                    <a:pos x="25" y="59"/>
                  </a:cxn>
                  <a:cxn ang="0">
                    <a:pos x="8" y="125"/>
                  </a:cxn>
                  <a:cxn ang="0">
                    <a:pos x="0" y="195"/>
                  </a:cxn>
                  <a:cxn ang="0">
                    <a:pos x="8" y="271"/>
                  </a:cxn>
                  <a:cxn ang="0">
                    <a:pos x="29" y="341"/>
                  </a:cxn>
                  <a:cxn ang="0">
                    <a:pos x="40" y="357"/>
                  </a:cxn>
                  <a:cxn ang="0">
                    <a:pos x="25" y="319"/>
                  </a:cxn>
                  <a:cxn ang="0">
                    <a:pos x="13" y="279"/>
                  </a:cxn>
                  <a:cxn ang="0">
                    <a:pos x="8" y="237"/>
                  </a:cxn>
                  <a:cxn ang="0">
                    <a:pos x="6" y="195"/>
                  </a:cxn>
                  <a:cxn ang="0">
                    <a:pos x="12" y="127"/>
                  </a:cxn>
                  <a:cxn ang="0">
                    <a:pos x="29" y="63"/>
                  </a:cxn>
                  <a:cxn ang="0">
                    <a:pos x="25" y="59"/>
                  </a:cxn>
                </a:cxnLst>
                <a:rect l="0" t="0" r="r" b="b"/>
                <a:pathLst>
                  <a:path w="786" h="357">
                    <a:moveTo>
                      <a:pt x="786" y="195"/>
                    </a:moveTo>
                    <a:lnTo>
                      <a:pt x="786" y="193"/>
                    </a:lnTo>
                    <a:lnTo>
                      <a:pt x="786" y="192"/>
                    </a:lnTo>
                    <a:lnTo>
                      <a:pt x="786" y="193"/>
                    </a:lnTo>
                    <a:lnTo>
                      <a:pt x="784" y="193"/>
                    </a:lnTo>
                    <a:lnTo>
                      <a:pt x="786" y="192"/>
                    </a:lnTo>
                    <a:lnTo>
                      <a:pt x="786" y="188"/>
                    </a:lnTo>
                    <a:lnTo>
                      <a:pt x="786" y="165"/>
                    </a:lnTo>
                    <a:lnTo>
                      <a:pt x="784" y="142"/>
                    </a:lnTo>
                    <a:lnTo>
                      <a:pt x="780" y="121"/>
                    </a:lnTo>
                    <a:lnTo>
                      <a:pt x="774" y="99"/>
                    </a:lnTo>
                    <a:lnTo>
                      <a:pt x="768" y="78"/>
                    </a:lnTo>
                    <a:lnTo>
                      <a:pt x="761" y="57"/>
                    </a:lnTo>
                    <a:lnTo>
                      <a:pt x="753" y="36"/>
                    </a:lnTo>
                    <a:lnTo>
                      <a:pt x="744" y="17"/>
                    </a:lnTo>
                    <a:lnTo>
                      <a:pt x="742" y="19"/>
                    </a:lnTo>
                    <a:lnTo>
                      <a:pt x="740" y="21"/>
                    </a:lnTo>
                    <a:lnTo>
                      <a:pt x="740" y="15"/>
                    </a:lnTo>
                    <a:lnTo>
                      <a:pt x="740" y="10"/>
                    </a:lnTo>
                    <a:lnTo>
                      <a:pt x="736" y="4"/>
                    </a:lnTo>
                    <a:lnTo>
                      <a:pt x="734" y="0"/>
                    </a:lnTo>
                    <a:lnTo>
                      <a:pt x="734" y="0"/>
                    </a:lnTo>
                    <a:lnTo>
                      <a:pt x="732" y="0"/>
                    </a:lnTo>
                    <a:lnTo>
                      <a:pt x="732" y="0"/>
                    </a:lnTo>
                    <a:lnTo>
                      <a:pt x="732" y="0"/>
                    </a:lnTo>
                    <a:lnTo>
                      <a:pt x="732" y="2"/>
                    </a:lnTo>
                    <a:lnTo>
                      <a:pt x="732" y="2"/>
                    </a:lnTo>
                    <a:lnTo>
                      <a:pt x="731" y="2"/>
                    </a:lnTo>
                    <a:lnTo>
                      <a:pt x="731" y="2"/>
                    </a:lnTo>
                    <a:lnTo>
                      <a:pt x="742" y="25"/>
                    </a:lnTo>
                    <a:lnTo>
                      <a:pt x="753" y="47"/>
                    </a:lnTo>
                    <a:lnTo>
                      <a:pt x="761" y="70"/>
                    </a:lnTo>
                    <a:lnTo>
                      <a:pt x="768" y="93"/>
                    </a:lnTo>
                    <a:lnTo>
                      <a:pt x="774" y="118"/>
                    </a:lnTo>
                    <a:lnTo>
                      <a:pt x="778" y="144"/>
                    </a:lnTo>
                    <a:lnTo>
                      <a:pt x="782" y="169"/>
                    </a:lnTo>
                    <a:lnTo>
                      <a:pt x="782" y="195"/>
                    </a:lnTo>
                    <a:lnTo>
                      <a:pt x="782" y="212"/>
                    </a:lnTo>
                    <a:lnTo>
                      <a:pt x="780" y="229"/>
                    </a:lnTo>
                    <a:lnTo>
                      <a:pt x="778" y="245"/>
                    </a:lnTo>
                    <a:lnTo>
                      <a:pt x="776" y="262"/>
                    </a:lnTo>
                    <a:lnTo>
                      <a:pt x="778" y="258"/>
                    </a:lnTo>
                    <a:lnTo>
                      <a:pt x="782" y="254"/>
                    </a:lnTo>
                    <a:lnTo>
                      <a:pt x="784" y="239"/>
                    </a:lnTo>
                    <a:lnTo>
                      <a:pt x="786" y="226"/>
                    </a:lnTo>
                    <a:lnTo>
                      <a:pt x="786" y="211"/>
                    </a:lnTo>
                    <a:lnTo>
                      <a:pt x="786" y="195"/>
                    </a:lnTo>
                    <a:close/>
                    <a:moveTo>
                      <a:pt x="25" y="59"/>
                    </a:moveTo>
                    <a:lnTo>
                      <a:pt x="15" y="91"/>
                    </a:lnTo>
                    <a:lnTo>
                      <a:pt x="8" y="125"/>
                    </a:lnTo>
                    <a:lnTo>
                      <a:pt x="2" y="159"/>
                    </a:lnTo>
                    <a:lnTo>
                      <a:pt x="0" y="195"/>
                    </a:lnTo>
                    <a:lnTo>
                      <a:pt x="2" y="233"/>
                    </a:lnTo>
                    <a:lnTo>
                      <a:pt x="8" y="271"/>
                    </a:lnTo>
                    <a:lnTo>
                      <a:pt x="17" y="307"/>
                    </a:lnTo>
                    <a:lnTo>
                      <a:pt x="29" y="341"/>
                    </a:lnTo>
                    <a:lnTo>
                      <a:pt x="34" y="349"/>
                    </a:lnTo>
                    <a:lnTo>
                      <a:pt x="40" y="357"/>
                    </a:lnTo>
                    <a:lnTo>
                      <a:pt x="32" y="338"/>
                    </a:lnTo>
                    <a:lnTo>
                      <a:pt x="25" y="319"/>
                    </a:lnTo>
                    <a:lnTo>
                      <a:pt x="19" y="298"/>
                    </a:lnTo>
                    <a:lnTo>
                      <a:pt x="13" y="279"/>
                    </a:lnTo>
                    <a:lnTo>
                      <a:pt x="10" y="258"/>
                    </a:lnTo>
                    <a:lnTo>
                      <a:pt x="8" y="237"/>
                    </a:lnTo>
                    <a:lnTo>
                      <a:pt x="6" y="216"/>
                    </a:lnTo>
                    <a:lnTo>
                      <a:pt x="6" y="195"/>
                    </a:lnTo>
                    <a:lnTo>
                      <a:pt x="8" y="161"/>
                    </a:lnTo>
                    <a:lnTo>
                      <a:pt x="12" y="127"/>
                    </a:lnTo>
                    <a:lnTo>
                      <a:pt x="19" y="95"/>
                    </a:lnTo>
                    <a:lnTo>
                      <a:pt x="29" y="63"/>
                    </a:lnTo>
                    <a:lnTo>
                      <a:pt x="27" y="61"/>
                    </a:lnTo>
                    <a:lnTo>
                      <a:pt x="25" y="59"/>
                    </a:lnTo>
                    <a:close/>
                  </a:path>
                </a:pathLst>
              </a:custGeom>
              <a:solidFill>
                <a:srgbClr val="B2B2D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87" name="Freeform 587"/>
              <p:cNvSpPr>
                <a:spLocks noEditPoints="1"/>
              </p:cNvSpPr>
              <p:nvPr/>
            </p:nvSpPr>
            <p:spPr bwMode="auto">
              <a:xfrm>
                <a:off x="1449" y="2077"/>
                <a:ext cx="780" cy="362"/>
              </a:xfrm>
              <a:custGeom>
                <a:avLst/>
                <a:gdLst/>
                <a:ahLst/>
                <a:cxnLst>
                  <a:cxn ang="0">
                    <a:pos x="780" y="193"/>
                  </a:cxn>
                  <a:cxn ang="0">
                    <a:pos x="780" y="193"/>
                  </a:cxn>
                  <a:cxn ang="0">
                    <a:pos x="780" y="193"/>
                  </a:cxn>
                  <a:cxn ang="0">
                    <a:pos x="780" y="171"/>
                  </a:cxn>
                  <a:cxn ang="0">
                    <a:pos x="774" y="125"/>
                  </a:cxn>
                  <a:cxn ang="0">
                    <a:pos x="763" y="80"/>
                  </a:cxn>
                  <a:cxn ang="0">
                    <a:pos x="747" y="38"/>
                  </a:cxn>
                  <a:cxn ang="0">
                    <a:pos x="738" y="19"/>
                  </a:cxn>
                  <a:cxn ang="0">
                    <a:pos x="736" y="19"/>
                  </a:cxn>
                  <a:cxn ang="0">
                    <a:pos x="732" y="8"/>
                  </a:cxn>
                  <a:cxn ang="0">
                    <a:pos x="728" y="2"/>
                  </a:cxn>
                  <a:cxn ang="0">
                    <a:pos x="727" y="2"/>
                  </a:cxn>
                  <a:cxn ang="0">
                    <a:pos x="727" y="4"/>
                  </a:cxn>
                  <a:cxn ang="0">
                    <a:pos x="725" y="4"/>
                  </a:cxn>
                  <a:cxn ang="0">
                    <a:pos x="736" y="27"/>
                  </a:cxn>
                  <a:cxn ang="0">
                    <a:pos x="755" y="70"/>
                  </a:cxn>
                  <a:cxn ang="0">
                    <a:pos x="768" y="120"/>
                  </a:cxn>
                  <a:cxn ang="0">
                    <a:pos x="774" y="169"/>
                  </a:cxn>
                  <a:cxn ang="0">
                    <a:pos x="776" y="212"/>
                  </a:cxn>
                  <a:cxn ang="0">
                    <a:pos x="772" y="248"/>
                  </a:cxn>
                  <a:cxn ang="0">
                    <a:pos x="772" y="262"/>
                  </a:cxn>
                  <a:cxn ang="0">
                    <a:pos x="778" y="243"/>
                  </a:cxn>
                  <a:cxn ang="0">
                    <a:pos x="780" y="211"/>
                  </a:cxn>
                  <a:cxn ang="0">
                    <a:pos x="23" y="61"/>
                  </a:cxn>
                  <a:cxn ang="0">
                    <a:pos x="6" y="125"/>
                  </a:cxn>
                  <a:cxn ang="0">
                    <a:pos x="0" y="195"/>
                  </a:cxn>
                  <a:cxn ang="0">
                    <a:pos x="2" y="235"/>
                  </a:cxn>
                  <a:cxn ang="0">
                    <a:pos x="8" y="275"/>
                  </a:cxn>
                  <a:cxn ang="0">
                    <a:pos x="17" y="313"/>
                  </a:cxn>
                  <a:cxn ang="0">
                    <a:pos x="30" y="349"/>
                  </a:cxn>
                  <a:cxn ang="0">
                    <a:pos x="42" y="362"/>
                  </a:cxn>
                  <a:cxn ang="0">
                    <a:pos x="27" y="324"/>
                  </a:cxn>
                  <a:cxn ang="0">
                    <a:pos x="13" y="283"/>
                  </a:cxn>
                  <a:cxn ang="0">
                    <a:pos x="6" y="239"/>
                  </a:cxn>
                  <a:cxn ang="0">
                    <a:pos x="4" y="195"/>
                  </a:cxn>
                  <a:cxn ang="0">
                    <a:pos x="9" y="127"/>
                  </a:cxn>
                  <a:cxn ang="0">
                    <a:pos x="27" y="65"/>
                  </a:cxn>
                  <a:cxn ang="0">
                    <a:pos x="23" y="61"/>
                  </a:cxn>
                </a:cxnLst>
                <a:rect l="0" t="0" r="r" b="b"/>
                <a:pathLst>
                  <a:path w="780" h="362">
                    <a:moveTo>
                      <a:pt x="780" y="195"/>
                    </a:moveTo>
                    <a:lnTo>
                      <a:pt x="780" y="193"/>
                    </a:lnTo>
                    <a:lnTo>
                      <a:pt x="780" y="193"/>
                    </a:lnTo>
                    <a:lnTo>
                      <a:pt x="780" y="193"/>
                    </a:lnTo>
                    <a:lnTo>
                      <a:pt x="780" y="193"/>
                    </a:lnTo>
                    <a:lnTo>
                      <a:pt x="780" y="193"/>
                    </a:lnTo>
                    <a:lnTo>
                      <a:pt x="780" y="193"/>
                    </a:lnTo>
                    <a:lnTo>
                      <a:pt x="780" y="171"/>
                    </a:lnTo>
                    <a:lnTo>
                      <a:pt x="778" y="146"/>
                    </a:lnTo>
                    <a:lnTo>
                      <a:pt x="774" y="125"/>
                    </a:lnTo>
                    <a:lnTo>
                      <a:pt x="768" y="102"/>
                    </a:lnTo>
                    <a:lnTo>
                      <a:pt x="763" y="80"/>
                    </a:lnTo>
                    <a:lnTo>
                      <a:pt x="755" y="59"/>
                    </a:lnTo>
                    <a:lnTo>
                      <a:pt x="747" y="38"/>
                    </a:lnTo>
                    <a:lnTo>
                      <a:pt x="738" y="19"/>
                    </a:lnTo>
                    <a:lnTo>
                      <a:pt x="738" y="19"/>
                    </a:lnTo>
                    <a:lnTo>
                      <a:pt x="736" y="21"/>
                    </a:lnTo>
                    <a:lnTo>
                      <a:pt x="736" y="19"/>
                    </a:lnTo>
                    <a:lnTo>
                      <a:pt x="736" y="15"/>
                    </a:lnTo>
                    <a:lnTo>
                      <a:pt x="732" y="8"/>
                    </a:lnTo>
                    <a:lnTo>
                      <a:pt x="728" y="0"/>
                    </a:lnTo>
                    <a:lnTo>
                      <a:pt x="728" y="2"/>
                    </a:lnTo>
                    <a:lnTo>
                      <a:pt x="728" y="2"/>
                    </a:lnTo>
                    <a:lnTo>
                      <a:pt x="727" y="2"/>
                    </a:lnTo>
                    <a:lnTo>
                      <a:pt x="727" y="4"/>
                    </a:lnTo>
                    <a:lnTo>
                      <a:pt x="727" y="4"/>
                    </a:lnTo>
                    <a:lnTo>
                      <a:pt x="725" y="4"/>
                    </a:lnTo>
                    <a:lnTo>
                      <a:pt x="725" y="4"/>
                    </a:lnTo>
                    <a:lnTo>
                      <a:pt x="725" y="4"/>
                    </a:lnTo>
                    <a:lnTo>
                      <a:pt x="736" y="27"/>
                    </a:lnTo>
                    <a:lnTo>
                      <a:pt x="746" y="47"/>
                    </a:lnTo>
                    <a:lnTo>
                      <a:pt x="755" y="70"/>
                    </a:lnTo>
                    <a:lnTo>
                      <a:pt x="763" y="95"/>
                    </a:lnTo>
                    <a:lnTo>
                      <a:pt x="768" y="120"/>
                    </a:lnTo>
                    <a:lnTo>
                      <a:pt x="772" y="144"/>
                    </a:lnTo>
                    <a:lnTo>
                      <a:pt x="774" y="169"/>
                    </a:lnTo>
                    <a:lnTo>
                      <a:pt x="776" y="195"/>
                    </a:lnTo>
                    <a:lnTo>
                      <a:pt x="776" y="212"/>
                    </a:lnTo>
                    <a:lnTo>
                      <a:pt x="774" y="231"/>
                    </a:lnTo>
                    <a:lnTo>
                      <a:pt x="772" y="248"/>
                    </a:lnTo>
                    <a:lnTo>
                      <a:pt x="768" y="266"/>
                    </a:lnTo>
                    <a:lnTo>
                      <a:pt x="772" y="262"/>
                    </a:lnTo>
                    <a:lnTo>
                      <a:pt x="776" y="258"/>
                    </a:lnTo>
                    <a:lnTo>
                      <a:pt x="778" y="243"/>
                    </a:lnTo>
                    <a:lnTo>
                      <a:pt x="778" y="228"/>
                    </a:lnTo>
                    <a:lnTo>
                      <a:pt x="780" y="211"/>
                    </a:lnTo>
                    <a:lnTo>
                      <a:pt x="780" y="195"/>
                    </a:lnTo>
                    <a:close/>
                    <a:moveTo>
                      <a:pt x="23" y="61"/>
                    </a:moveTo>
                    <a:lnTo>
                      <a:pt x="13" y="93"/>
                    </a:lnTo>
                    <a:lnTo>
                      <a:pt x="6" y="125"/>
                    </a:lnTo>
                    <a:lnTo>
                      <a:pt x="0" y="159"/>
                    </a:lnTo>
                    <a:lnTo>
                      <a:pt x="0" y="195"/>
                    </a:lnTo>
                    <a:lnTo>
                      <a:pt x="0" y="216"/>
                    </a:lnTo>
                    <a:lnTo>
                      <a:pt x="2" y="235"/>
                    </a:lnTo>
                    <a:lnTo>
                      <a:pt x="4" y="254"/>
                    </a:lnTo>
                    <a:lnTo>
                      <a:pt x="8" y="275"/>
                    </a:lnTo>
                    <a:lnTo>
                      <a:pt x="11" y="294"/>
                    </a:lnTo>
                    <a:lnTo>
                      <a:pt x="17" y="313"/>
                    </a:lnTo>
                    <a:lnTo>
                      <a:pt x="23" y="330"/>
                    </a:lnTo>
                    <a:lnTo>
                      <a:pt x="30" y="349"/>
                    </a:lnTo>
                    <a:lnTo>
                      <a:pt x="36" y="357"/>
                    </a:lnTo>
                    <a:lnTo>
                      <a:pt x="42" y="362"/>
                    </a:lnTo>
                    <a:lnTo>
                      <a:pt x="34" y="343"/>
                    </a:lnTo>
                    <a:lnTo>
                      <a:pt x="27" y="324"/>
                    </a:lnTo>
                    <a:lnTo>
                      <a:pt x="19" y="303"/>
                    </a:lnTo>
                    <a:lnTo>
                      <a:pt x="13" y="283"/>
                    </a:lnTo>
                    <a:lnTo>
                      <a:pt x="9" y="262"/>
                    </a:lnTo>
                    <a:lnTo>
                      <a:pt x="6" y="239"/>
                    </a:lnTo>
                    <a:lnTo>
                      <a:pt x="4" y="218"/>
                    </a:lnTo>
                    <a:lnTo>
                      <a:pt x="4" y="195"/>
                    </a:lnTo>
                    <a:lnTo>
                      <a:pt x="6" y="161"/>
                    </a:lnTo>
                    <a:lnTo>
                      <a:pt x="9" y="127"/>
                    </a:lnTo>
                    <a:lnTo>
                      <a:pt x="17" y="95"/>
                    </a:lnTo>
                    <a:lnTo>
                      <a:pt x="27" y="65"/>
                    </a:lnTo>
                    <a:lnTo>
                      <a:pt x="25" y="63"/>
                    </a:lnTo>
                    <a:lnTo>
                      <a:pt x="23" y="61"/>
                    </a:lnTo>
                    <a:close/>
                  </a:path>
                </a:pathLst>
              </a:custGeom>
              <a:solidFill>
                <a:srgbClr val="B2B3D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88" name="Freeform 588"/>
              <p:cNvSpPr>
                <a:spLocks noEditPoints="1"/>
              </p:cNvSpPr>
              <p:nvPr/>
            </p:nvSpPr>
            <p:spPr bwMode="auto">
              <a:xfrm>
                <a:off x="1451" y="2079"/>
                <a:ext cx="775" cy="368"/>
              </a:xfrm>
              <a:custGeom>
                <a:avLst/>
                <a:gdLst/>
                <a:ahLst/>
                <a:cxnLst>
                  <a:cxn ang="0">
                    <a:pos x="776" y="193"/>
                  </a:cxn>
                  <a:cxn ang="0">
                    <a:pos x="776" y="167"/>
                  </a:cxn>
                  <a:cxn ang="0">
                    <a:pos x="772" y="142"/>
                  </a:cxn>
                  <a:cxn ang="0">
                    <a:pos x="768" y="116"/>
                  </a:cxn>
                  <a:cxn ang="0">
                    <a:pos x="762" y="91"/>
                  </a:cxn>
                  <a:cxn ang="0">
                    <a:pos x="755" y="68"/>
                  </a:cxn>
                  <a:cxn ang="0">
                    <a:pos x="747" y="45"/>
                  </a:cxn>
                  <a:cxn ang="0">
                    <a:pos x="736" y="23"/>
                  </a:cxn>
                  <a:cxn ang="0">
                    <a:pos x="725" y="0"/>
                  </a:cxn>
                  <a:cxn ang="0">
                    <a:pos x="725" y="2"/>
                  </a:cxn>
                  <a:cxn ang="0">
                    <a:pos x="725" y="2"/>
                  </a:cxn>
                  <a:cxn ang="0">
                    <a:pos x="725" y="2"/>
                  </a:cxn>
                  <a:cxn ang="0">
                    <a:pos x="723" y="2"/>
                  </a:cxn>
                  <a:cxn ang="0">
                    <a:pos x="723" y="4"/>
                  </a:cxn>
                  <a:cxn ang="0">
                    <a:pos x="721" y="4"/>
                  </a:cxn>
                  <a:cxn ang="0">
                    <a:pos x="732" y="25"/>
                  </a:cxn>
                  <a:cxn ang="0">
                    <a:pos x="742" y="47"/>
                  </a:cxn>
                  <a:cxn ang="0">
                    <a:pos x="751" y="70"/>
                  </a:cxn>
                  <a:cxn ang="0">
                    <a:pos x="759" y="93"/>
                  </a:cxn>
                  <a:cxn ang="0">
                    <a:pos x="764" y="118"/>
                  </a:cxn>
                  <a:cxn ang="0">
                    <a:pos x="768" y="142"/>
                  </a:cxn>
                  <a:cxn ang="0">
                    <a:pos x="770" y="167"/>
                  </a:cxn>
                  <a:cxn ang="0">
                    <a:pos x="772" y="193"/>
                  </a:cxn>
                  <a:cxn ang="0">
                    <a:pos x="770" y="212"/>
                  </a:cxn>
                  <a:cxn ang="0">
                    <a:pos x="770" y="231"/>
                  </a:cxn>
                  <a:cxn ang="0">
                    <a:pos x="766" y="250"/>
                  </a:cxn>
                  <a:cxn ang="0">
                    <a:pos x="764" y="269"/>
                  </a:cxn>
                  <a:cxn ang="0">
                    <a:pos x="766" y="264"/>
                  </a:cxn>
                  <a:cxn ang="0">
                    <a:pos x="770" y="260"/>
                  </a:cxn>
                  <a:cxn ang="0">
                    <a:pos x="772" y="243"/>
                  </a:cxn>
                  <a:cxn ang="0">
                    <a:pos x="774" y="227"/>
                  </a:cxn>
                  <a:cxn ang="0">
                    <a:pos x="776" y="210"/>
                  </a:cxn>
                  <a:cxn ang="0">
                    <a:pos x="776" y="193"/>
                  </a:cxn>
                  <a:cxn ang="0">
                    <a:pos x="23" y="61"/>
                  </a:cxn>
                  <a:cxn ang="0">
                    <a:pos x="13" y="93"/>
                  </a:cxn>
                  <a:cxn ang="0">
                    <a:pos x="6" y="125"/>
                  </a:cxn>
                  <a:cxn ang="0">
                    <a:pos x="2" y="159"/>
                  </a:cxn>
                  <a:cxn ang="0">
                    <a:pos x="0" y="193"/>
                  </a:cxn>
                  <a:cxn ang="0">
                    <a:pos x="0" y="214"/>
                  </a:cxn>
                  <a:cxn ang="0">
                    <a:pos x="2" y="235"/>
                  </a:cxn>
                  <a:cxn ang="0">
                    <a:pos x="4" y="256"/>
                  </a:cxn>
                  <a:cxn ang="0">
                    <a:pos x="7" y="277"/>
                  </a:cxn>
                  <a:cxn ang="0">
                    <a:pos x="13" y="296"/>
                  </a:cxn>
                  <a:cxn ang="0">
                    <a:pos x="19" y="317"/>
                  </a:cxn>
                  <a:cxn ang="0">
                    <a:pos x="26" y="336"/>
                  </a:cxn>
                  <a:cxn ang="0">
                    <a:pos x="34" y="355"/>
                  </a:cxn>
                  <a:cxn ang="0">
                    <a:pos x="40" y="360"/>
                  </a:cxn>
                  <a:cxn ang="0">
                    <a:pos x="45" y="368"/>
                  </a:cxn>
                  <a:cxn ang="0">
                    <a:pos x="36" y="349"/>
                  </a:cxn>
                  <a:cxn ang="0">
                    <a:pos x="28" y="328"/>
                  </a:cxn>
                  <a:cxn ang="0">
                    <a:pos x="21" y="307"/>
                  </a:cxn>
                  <a:cxn ang="0">
                    <a:pos x="15" y="284"/>
                  </a:cxn>
                  <a:cxn ang="0">
                    <a:pos x="9" y="262"/>
                  </a:cxn>
                  <a:cxn ang="0">
                    <a:pos x="7" y="239"/>
                  </a:cxn>
                  <a:cxn ang="0">
                    <a:pos x="6" y="216"/>
                  </a:cxn>
                  <a:cxn ang="0">
                    <a:pos x="4" y="193"/>
                  </a:cxn>
                  <a:cxn ang="0">
                    <a:pos x="6" y="159"/>
                  </a:cxn>
                  <a:cxn ang="0">
                    <a:pos x="9" y="127"/>
                  </a:cxn>
                  <a:cxn ang="0">
                    <a:pos x="17" y="95"/>
                  </a:cxn>
                  <a:cxn ang="0">
                    <a:pos x="26" y="64"/>
                  </a:cxn>
                  <a:cxn ang="0">
                    <a:pos x="25" y="63"/>
                  </a:cxn>
                  <a:cxn ang="0">
                    <a:pos x="23" y="61"/>
                  </a:cxn>
                </a:cxnLst>
                <a:rect l="0" t="0" r="r" b="b"/>
                <a:pathLst>
                  <a:path w="776" h="368">
                    <a:moveTo>
                      <a:pt x="776" y="193"/>
                    </a:moveTo>
                    <a:lnTo>
                      <a:pt x="776" y="167"/>
                    </a:lnTo>
                    <a:lnTo>
                      <a:pt x="772" y="142"/>
                    </a:lnTo>
                    <a:lnTo>
                      <a:pt x="768" y="116"/>
                    </a:lnTo>
                    <a:lnTo>
                      <a:pt x="762" y="91"/>
                    </a:lnTo>
                    <a:lnTo>
                      <a:pt x="755" y="68"/>
                    </a:lnTo>
                    <a:lnTo>
                      <a:pt x="747" y="45"/>
                    </a:lnTo>
                    <a:lnTo>
                      <a:pt x="736" y="23"/>
                    </a:lnTo>
                    <a:lnTo>
                      <a:pt x="725" y="0"/>
                    </a:lnTo>
                    <a:lnTo>
                      <a:pt x="725" y="2"/>
                    </a:lnTo>
                    <a:lnTo>
                      <a:pt x="725" y="2"/>
                    </a:lnTo>
                    <a:lnTo>
                      <a:pt x="725" y="2"/>
                    </a:lnTo>
                    <a:lnTo>
                      <a:pt x="723" y="2"/>
                    </a:lnTo>
                    <a:lnTo>
                      <a:pt x="723" y="4"/>
                    </a:lnTo>
                    <a:lnTo>
                      <a:pt x="721" y="4"/>
                    </a:lnTo>
                    <a:lnTo>
                      <a:pt x="732" y="25"/>
                    </a:lnTo>
                    <a:lnTo>
                      <a:pt x="742" y="47"/>
                    </a:lnTo>
                    <a:lnTo>
                      <a:pt x="751" y="70"/>
                    </a:lnTo>
                    <a:lnTo>
                      <a:pt x="759" y="93"/>
                    </a:lnTo>
                    <a:lnTo>
                      <a:pt x="764" y="118"/>
                    </a:lnTo>
                    <a:lnTo>
                      <a:pt x="768" y="142"/>
                    </a:lnTo>
                    <a:lnTo>
                      <a:pt x="770" y="167"/>
                    </a:lnTo>
                    <a:lnTo>
                      <a:pt x="772" y="193"/>
                    </a:lnTo>
                    <a:lnTo>
                      <a:pt x="770" y="212"/>
                    </a:lnTo>
                    <a:lnTo>
                      <a:pt x="770" y="231"/>
                    </a:lnTo>
                    <a:lnTo>
                      <a:pt x="766" y="250"/>
                    </a:lnTo>
                    <a:lnTo>
                      <a:pt x="764" y="269"/>
                    </a:lnTo>
                    <a:lnTo>
                      <a:pt x="766" y="264"/>
                    </a:lnTo>
                    <a:lnTo>
                      <a:pt x="770" y="260"/>
                    </a:lnTo>
                    <a:lnTo>
                      <a:pt x="772" y="243"/>
                    </a:lnTo>
                    <a:lnTo>
                      <a:pt x="774" y="227"/>
                    </a:lnTo>
                    <a:lnTo>
                      <a:pt x="776" y="210"/>
                    </a:lnTo>
                    <a:lnTo>
                      <a:pt x="776" y="193"/>
                    </a:lnTo>
                    <a:close/>
                    <a:moveTo>
                      <a:pt x="23" y="61"/>
                    </a:moveTo>
                    <a:lnTo>
                      <a:pt x="13" y="93"/>
                    </a:lnTo>
                    <a:lnTo>
                      <a:pt x="6" y="125"/>
                    </a:lnTo>
                    <a:lnTo>
                      <a:pt x="2" y="159"/>
                    </a:lnTo>
                    <a:lnTo>
                      <a:pt x="0" y="193"/>
                    </a:lnTo>
                    <a:lnTo>
                      <a:pt x="0" y="214"/>
                    </a:lnTo>
                    <a:lnTo>
                      <a:pt x="2" y="235"/>
                    </a:lnTo>
                    <a:lnTo>
                      <a:pt x="4" y="256"/>
                    </a:lnTo>
                    <a:lnTo>
                      <a:pt x="7" y="277"/>
                    </a:lnTo>
                    <a:lnTo>
                      <a:pt x="13" y="296"/>
                    </a:lnTo>
                    <a:lnTo>
                      <a:pt x="19" y="317"/>
                    </a:lnTo>
                    <a:lnTo>
                      <a:pt x="26" y="336"/>
                    </a:lnTo>
                    <a:lnTo>
                      <a:pt x="34" y="355"/>
                    </a:lnTo>
                    <a:lnTo>
                      <a:pt x="40" y="360"/>
                    </a:lnTo>
                    <a:lnTo>
                      <a:pt x="45" y="368"/>
                    </a:lnTo>
                    <a:lnTo>
                      <a:pt x="36" y="349"/>
                    </a:lnTo>
                    <a:lnTo>
                      <a:pt x="28" y="328"/>
                    </a:lnTo>
                    <a:lnTo>
                      <a:pt x="21" y="307"/>
                    </a:lnTo>
                    <a:lnTo>
                      <a:pt x="15" y="284"/>
                    </a:lnTo>
                    <a:lnTo>
                      <a:pt x="9" y="262"/>
                    </a:lnTo>
                    <a:lnTo>
                      <a:pt x="7" y="239"/>
                    </a:lnTo>
                    <a:lnTo>
                      <a:pt x="6" y="216"/>
                    </a:lnTo>
                    <a:lnTo>
                      <a:pt x="4" y="193"/>
                    </a:lnTo>
                    <a:lnTo>
                      <a:pt x="6" y="159"/>
                    </a:lnTo>
                    <a:lnTo>
                      <a:pt x="9" y="127"/>
                    </a:lnTo>
                    <a:lnTo>
                      <a:pt x="17" y="95"/>
                    </a:lnTo>
                    <a:lnTo>
                      <a:pt x="26" y="64"/>
                    </a:lnTo>
                    <a:lnTo>
                      <a:pt x="25" y="63"/>
                    </a:lnTo>
                    <a:lnTo>
                      <a:pt x="23" y="61"/>
                    </a:lnTo>
                    <a:close/>
                  </a:path>
                </a:pathLst>
              </a:custGeom>
              <a:solidFill>
                <a:srgbClr val="B3B3D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89" name="Freeform 589"/>
              <p:cNvSpPr>
                <a:spLocks noEditPoints="1"/>
              </p:cNvSpPr>
              <p:nvPr/>
            </p:nvSpPr>
            <p:spPr bwMode="auto">
              <a:xfrm>
                <a:off x="1453" y="2081"/>
                <a:ext cx="772" cy="491"/>
              </a:xfrm>
              <a:custGeom>
                <a:avLst/>
                <a:gdLst/>
                <a:ahLst/>
                <a:cxnLst>
                  <a:cxn ang="0">
                    <a:pos x="770" y="165"/>
                  </a:cxn>
                  <a:cxn ang="0">
                    <a:pos x="764" y="116"/>
                  </a:cxn>
                  <a:cxn ang="0">
                    <a:pos x="751" y="66"/>
                  </a:cxn>
                  <a:cxn ang="0">
                    <a:pos x="732" y="23"/>
                  </a:cxn>
                  <a:cxn ang="0">
                    <a:pos x="719" y="2"/>
                  </a:cxn>
                  <a:cxn ang="0">
                    <a:pos x="728" y="25"/>
                  </a:cxn>
                  <a:cxn ang="0">
                    <a:pos x="747" y="70"/>
                  </a:cxn>
                  <a:cxn ang="0">
                    <a:pos x="760" y="117"/>
                  </a:cxn>
                  <a:cxn ang="0">
                    <a:pos x="766" y="167"/>
                  </a:cxn>
                  <a:cxn ang="0">
                    <a:pos x="766" y="212"/>
                  </a:cxn>
                  <a:cxn ang="0">
                    <a:pos x="762" y="252"/>
                  </a:cxn>
                  <a:cxn ang="0">
                    <a:pos x="762" y="267"/>
                  </a:cxn>
                  <a:cxn ang="0">
                    <a:pos x="768" y="244"/>
                  </a:cxn>
                  <a:cxn ang="0">
                    <a:pos x="772" y="208"/>
                  </a:cxn>
                  <a:cxn ang="0">
                    <a:pos x="23" y="61"/>
                  </a:cxn>
                  <a:cxn ang="0">
                    <a:pos x="5" y="123"/>
                  </a:cxn>
                  <a:cxn ang="0">
                    <a:pos x="0" y="191"/>
                  </a:cxn>
                  <a:cxn ang="0">
                    <a:pos x="2" y="235"/>
                  </a:cxn>
                  <a:cxn ang="0">
                    <a:pos x="9" y="279"/>
                  </a:cxn>
                  <a:cxn ang="0">
                    <a:pos x="23" y="320"/>
                  </a:cxn>
                  <a:cxn ang="0">
                    <a:pos x="38" y="358"/>
                  </a:cxn>
                  <a:cxn ang="0">
                    <a:pos x="51" y="373"/>
                  </a:cxn>
                  <a:cxn ang="0">
                    <a:pos x="32" y="332"/>
                  </a:cxn>
                  <a:cxn ang="0">
                    <a:pos x="17" y="286"/>
                  </a:cxn>
                  <a:cxn ang="0">
                    <a:pos x="7" y="241"/>
                  </a:cxn>
                  <a:cxn ang="0">
                    <a:pos x="4" y="191"/>
                  </a:cxn>
                  <a:cxn ang="0">
                    <a:pos x="9" y="125"/>
                  </a:cxn>
                  <a:cxn ang="0">
                    <a:pos x="26" y="62"/>
                  </a:cxn>
                  <a:cxn ang="0">
                    <a:pos x="23" y="61"/>
                  </a:cxn>
                  <a:cxn ang="0">
                    <a:pos x="660" y="457"/>
                  </a:cxn>
                  <a:cxn ang="0">
                    <a:pos x="633" y="483"/>
                  </a:cxn>
                  <a:cxn ang="0">
                    <a:pos x="649" y="468"/>
                  </a:cxn>
                </a:cxnLst>
                <a:rect l="0" t="0" r="r" b="b"/>
                <a:pathLst>
                  <a:path w="772" h="491">
                    <a:moveTo>
                      <a:pt x="772" y="191"/>
                    </a:moveTo>
                    <a:lnTo>
                      <a:pt x="770" y="165"/>
                    </a:lnTo>
                    <a:lnTo>
                      <a:pt x="768" y="140"/>
                    </a:lnTo>
                    <a:lnTo>
                      <a:pt x="764" y="116"/>
                    </a:lnTo>
                    <a:lnTo>
                      <a:pt x="759" y="91"/>
                    </a:lnTo>
                    <a:lnTo>
                      <a:pt x="751" y="66"/>
                    </a:lnTo>
                    <a:lnTo>
                      <a:pt x="742" y="43"/>
                    </a:lnTo>
                    <a:lnTo>
                      <a:pt x="732" y="23"/>
                    </a:lnTo>
                    <a:lnTo>
                      <a:pt x="721" y="0"/>
                    </a:lnTo>
                    <a:lnTo>
                      <a:pt x="719" y="2"/>
                    </a:lnTo>
                    <a:lnTo>
                      <a:pt x="719" y="4"/>
                    </a:lnTo>
                    <a:lnTo>
                      <a:pt x="728" y="25"/>
                    </a:lnTo>
                    <a:lnTo>
                      <a:pt x="740" y="47"/>
                    </a:lnTo>
                    <a:lnTo>
                      <a:pt x="747" y="70"/>
                    </a:lnTo>
                    <a:lnTo>
                      <a:pt x="755" y="93"/>
                    </a:lnTo>
                    <a:lnTo>
                      <a:pt x="760" y="117"/>
                    </a:lnTo>
                    <a:lnTo>
                      <a:pt x="764" y="140"/>
                    </a:lnTo>
                    <a:lnTo>
                      <a:pt x="766" y="167"/>
                    </a:lnTo>
                    <a:lnTo>
                      <a:pt x="766" y="191"/>
                    </a:lnTo>
                    <a:lnTo>
                      <a:pt x="766" y="212"/>
                    </a:lnTo>
                    <a:lnTo>
                      <a:pt x="764" y="231"/>
                    </a:lnTo>
                    <a:lnTo>
                      <a:pt x="762" y="252"/>
                    </a:lnTo>
                    <a:lnTo>
                      <a:pt x="759" y="271"/>
                    </a:lnTo>
                    <a:lnTo>
                      <a:pt x="762" y="267"/>
                    </a:lnTo>
                    <a:lnTo>
                      <a:pt x="764" y="262"/>
                    </a:lnTo>
                    <a:lnTo>
                      <a:pt x="768" y="244"/>
                    </a:lnTo>
                    <a:lnTo>
                      <a:pt x="770" y="227"/>
                    </a:lnTo>
                    <a:lnTo>
                      <a:pt x="772" y="208"/>
                    </a:lnTo>
                    <a:lnTo>
                      <a:pt x="772" y="191"/>
                    </a:lnTo>
                    <a:close/>
                    <a:moveTo>
                      <a:pt x="23" y="61"/>
                    </a:moveTo>
                    <a:lnTo>
                      <a:pt x="13" y="91"/>
                    </a:lnTo>
                    <a:lnTo>
                      <a:pt x="5" y="123"/>
                    </a:lnTo>
                    <a:lnTo>
                      <a:pt x="2" y="157"/>
                    </a:lnTo>
                    <a:lnTo>
                      <a:pt x="0" y="191"/>
                    </a:lnTo>
                    <a:lnTo>
                      <a:pt x="0" y="214"/>
                    </a:lnTo>
                    <a:lnTo>
                      <a:pt x="2" y="235"/>
                    </a:lnTo>
                    <a:lnTo>
                      <a:pt x="5" y="258"/>
                    </a:lnTo>
                    <a:lnTo>
                      <a:pt x="9" y="279"/>
                    </a:lnTo>
                    <a:lnTo>
                      <a:pt x="15" y="299"/>
                    </a:lnTo>
                    <a:lnTo>
                      <a:pt x="23" y="320"/>
                    </a:lnTo>
                    <a:lnTo>
                      <a:pt x="30" y="339"/>
                    </a:lnTo>
                    <a:lnTo>
                      <a:pt x="38" y="358"/>
                    </a:lnTo>
                    <a:lnTo>
                      <a:pt x="45" y="366"/>
                    </a:lnTo>
                    <a:lnTo>
                      <a:pt x="51" y="373"/>
                    </a:lnTo>
                    <a:lnTo>
                      <a:pt x="40" y="353"/>
                    </a:lnTo>
                    <a:lnTo>
                      <a:pt x="32" y="332"/>
                    </a:lnTo>
                    <a:lnTo>
                      <a:pt x="23" y="309"/>
                    </a:lnTo>
                    <a:lnTo>
                      <a:pt x="17" y="286"/>
                    </a:lnTo>
                    <a:lnTo>
                      <a:pt x="11" y="263"/>
                    </a:lnTo>
                    <a:lnTo>
                      <a:pt x="7" y="241"/>
                    </a:lnTo>
                    <a:lnTo>
                      <a:pt x="5" y="216"/>
                    </a:lnTo>
                    <a:lnTo>
                      <a:pt x="4" y="191"/>
                    </a:lnTo>
                    <a:lnTo>
                      <a:pt x="5" y="157"/>
                    </a:lnTo>
                    <a:lnTo>
                      <a:pt x="9" y="125"/>
                    </a:lnTo>
                    <a:lnTo>
                      <a:pt x="17" y="93"/>
                    </a:lnTo>
                    <a:lnTo>
                      <a:pt x="26" y="62"/>
                    </a:lnTo>
                    <a:lnTo>
                      <a:pt x="24" y="62"/>
                    </a:lnTo>
                    <a:lnTo>
                      <a:pt x="23" y="61"/>
                    </a:lnTo>
                    <a:close/>
                    <a:moveTo>
                      <a:pt x="673" y="442"/>
                    </a:moveTo>
                    <a:lnTo>
                      <a:pt x="660" y="457"/>
                    </a:lnTo>
                    <a:lnTo>
                      <a:pt x="645" y="474"/>
                    </a:lnTo>
                    <a:lnTo>
                      <a:pt x="633" y="483"/>
                    </a:lnTo>
                    <a:lnTo>
                      <a:pt x="620" y="491"/>
                    </a:lnTo>
                    <a:lnTo>
                      <a:pt x="649" y="468"/>
                    </a:lnTo>
                    <a:lnTo>
                      <a:pt x="673" y="442"/>
                    </a:lnTo>
                    <a:close/>
                  </a:path>
                </a:pathLst>
              </a:custGeom>
              <a:solidFill>
                <a:srgbClr val="B3B3D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90" name="Freeform 590"/>
              <p:cNvSpPr>
                <a:spLocks noEditPoints="1"/>
              </p:cNvSpPr>
              <p:nvPr/>
            </p:nvSpPr>
            <p:spPr bwMode="auto">
              <a:xfrm>
                <a:off x="1455" y="2083"/>
                <a:ext cx="768" cy="504"/>
              </a:xfrm>
              <a:custGeom>
                <a:avLst/>
                <a:gdLst/>
                <a:ahLst/>
                <a:cxnLst>
                  <a:cxn ang="0">
                    <a:pos x="766" y="163"/>
                  </a:cxn>
                  <a:cxn ang="0">
                    <a:pos x="760" y="114"/>
                  </a:cxn>
                  <a:cxn ang="0">
                    <a:pos x="747" y="66"/>
                  </a:cxn>
                  <a:cxn ang="0">
                    <a:pos x="728" y="21"/>
                  </a:cxn>
                  <a:cxn ang="0">
                    <a:pos x="717" y="2"/>
                  </a:cxn>
                  <a:cxn ang="0">
                    <a:pos x="715" y="4"/>
                  </a:cxn>
                  <a:cxn ang="0">
                    <a:pos x="726" y="24"/>
                  </a:cxn>
                  <a:cxn ang="0">
                    <a:pos x="743" y="70"/>
                  </a:cxn>
                  <a:cxn ang="0">
                    <a:pos x="755" y="115"/>
                  </a:cxn>
                  <a:cxn ang="0">
                    <a:pos x="762" y="165"/>
                  </a:cxn>
                  <a:cxn ang="0">
                    <a:pos x="762" y="210"/>
                  </a:cxn>
                  <a:cxn ang="0">
                    <a:pos x="757" y="254"/>
                  </a:cxn>
                  <a:cxn ang="0">
                    <a:pos x="757" y="269"/>
                  </a:cxn>
                  <a:cxn ang="0">
                    <a:pos x="762" y="246"/>
                  </a:cxn>
                  <a:cxn ang="0">
                    <a:pos x="766" y="208"/>
                  </a:cxn>
                  <a:cxn ang="0">
                    <a:pos x="22" y="60"/>
                  </a:cxn>
                  <a:cxn ang="0">
                    <a:pos x="5" y="123"/>
                  </a:cxn>
                  <a:cxn ang="0">
                    <a:pos x="0" y="189"/>
                  </a:cxn>
                  <a:cxn ang="0">
                    <a:pos x="3" y="235"/>
                  </a:cxn>
                  <a:cxn ang="0">
                    <a:pos x="11" y="280"/>
                  </a:cxn>
                  <a:cxn ang="0">
                    <a:pos x="24" y="324"/>
                  </a:cxn>
                  <a:cxn ang="0">
                    <a:pos x="41" y="364"/>
                  </a:cxn>
                  <a:cxn ang="0">
                    <a:pos x="57" y="379"/>
                  </a:cxn>
                  <a:cxn ang="0">
                    <a:pos x="34" y="335"/>
                  </a:cxn>
                  <a:cxn ang="0">
                    <a:pos x="19" y="290"/>
                  </a:cxn>
                  <a:cxn ang="0">
                    <a:pos x="7" y="241"/>
                  </a:cxn>
                  <a:cxn ang="0">
                    <a:pos x="5" y="189"/>
                  </a:cxn>
                  <a:cxn ang="0">
                    <a:pos x="11" y="125"/>
                  </a:cxn>
                  <a:cxn ang="0">
                    <a:pos x="26" y="62"/>
                  </a:cxn>
                  <a:cxn ang="0">
                    <a:pos x="22" y="60"/>
                  </a:cxn>
                  <a:cxn ang="0">
                    <a:pos x="675" y="434"/>
                  </a:cxn>
                  <a:cxn ang="0">
                    <a:pos x="654" y="461"/>
                  </a:cxn>
                  <a:cxn ang="0">
                    <a:pos x="620" y="489"/>
                  </a:cxn>
                  <a:cxn ang="0">
                    <a:pos x="620" y="485"/>
                  </a:cxn>
                  <a:cxn ang="0">
                    <a:pos x="664" y="443"/>
                  </a:cxn>
                </a:cxnLst>
                <a:rect l="0" t="0" r="r" b="b"/>
                <a:pathLst>
                  <a:path w="768" h="502">
                    <a:moveTo>
                      <a:pt x="768" y="189"/>
                    </a:moveTo>
                    <a:lnTo>
                      <a:pt x="766" y="163"/>
                    </a:lnTo>
                    <a:lnTo>
                      <a:pt x="764" y="138"/>
                    </a:lnTo>
                    <a:lnTo>
                      <a:pt x="760" y="114"/>
                    </a:lnTo>
                    <a:lnTo>
                      <a:pt x="755" y="89"/>
                    </a:lnTo>
                    <a:lnTo>
                      <a:pt x="747" y="66"/>
                    </a:lnTo>
                    <a:lnTo>
                      <a:pt x="738" y="43"/>
                    </a:lnTo>
                    <a:lnTo>
                      <a:pt x="728" y="21"/>
                    </a:lnTo>
                    <a:lnTo>
                      <a:pt x="717" y="0"/>
                    </a:lnTo>
                    <a:lnTo>
                      <a:pt x="717" y="2"/>
                    </a:lnTo>
                    <a:lnTo>
                      <a:pt x="715" y="4"/>
                    </a:lnTo>
                    <a:lnTo>
                      <a:pt x="715" y="4"/>
                    </a:lnTo>
                    <a:lnTo>
                      <a:pt x="715" y="4"/>
                    </a:lnTo>
                    <a:lnTo>
                      <a:pt x="726" y="24"/>
                    </a:lnTo>
                    <a:lnTo>
                      <a:pt x="736" y="47"/>
                    </a:lnTo>
                    <a:lnTo>
                      <a:pt x="743" y="70"/>
                    </a:lnTo>
                    <a:lnTo>
                      <a:pt x="751" y="93"/>
                    </a:lnTo>
                    <a:lnTo>
                      <a:pt x="755" y="115"/>
                    </a:lnTo>
                    <a:lnTo>
                      <a:pt x="758" y="140"/>
                    </a:lnTo>
                    <a:lnTo>
                      <a:pt x="762" y="165"/>
                    </a:lnTo>
                    <a:lnTo>
                      <a:pt x="762" y="189"/>
                    </a:lnTo>
                    <a:lnTo>
                      <a:pt x="762" y="210"/>
                    </a:lnTo>
                    <a:lnTo>
                      <a:pt x="760" y="233"/>
                    </a:lnTo>
                    <a:lnTo>
                      <a:pt x="757" y="254"/>
                    </a:lnTo>
                    <a:lnTo>
                      <a:pt x="753" y="275"/>
                    </a:lnTo>
                    <a:lnTo>
                      <a:pt x="757" y="269"/>
                    </a:lnTo>
                    <a:lnTo>
                      <a:pt x="760" y="265"/>
                    </a:lnTo>
                    <a:lnTo>
                      <a:pt x="762" y="246"/>
                    </a:lnTo>
                    <a:lnTo>
                      <a:pt x="766" y="227"/>
                    </a:lnTo>
                    <a:lnTo>
                      <a:pt x="766" y="208"/>
                    </a:lnTo>
                    <a:lnTo>
                      <a:pt x="768" y="189"/>
                    </a:lnTo>
                    <a:close/>
                    <a:moveTo>
                      <a:pt x="22" y="60"/>
                    </a:moveTo>
                    <a:lnTo>
                      <a:pt x="13" y="91"/>
                    </a:lnTo>
                    <a:lnTo>
                      <a:pt x="5" y="123"/>
                    </a:lnTo>
                    <a:lnTo>
                      <a:pt x="2" y="155"/>
                    </a:lnTo>
                    <a:lnTo>
                      <a:pt x="0" y="189"/>
                    </a:lnTo>
                    <a:lnTo>
                      <a:pt x="2" y="212"/>
                    </a:lnTo>
                    <a:lnTo>
                      <a:pt x="3" y="235"/>
                    </a:lnTo>
                    <a:lnTo>
                      <a:pt x="5" y="258"/>
                    </a:lnTo>
                    <a:lnTo>
                      <a:pt x="11" y="280"/>
                    </a:lnTo>
                    <a:lnTo>
                      <a:pt x="17" y="303"/>
                    </a:lnTo>
                    <a:lnTo>
                      <a:pt x="24" y="324"/>
                    </a:lnTo>
                    <a:lnTo>
                      <a:pt x="32" y="345"/>
                    </a:lnTo>
                    <a:lnTo>
                      <a:pt x="41" y="364"/>
                    </a:lnTo>
                    <a:lnTo>
                      <a:pt x="49" y="371"/>
                    </a:lnTo>
                    <a:lnTo>
                      <a:pt x="57" y="379"/>
                    </a:lnTo>
                    <a:lnTo>
                      <a:pt x="43" y="358"/>
                    </a:lnTo>
                    <a:lnTo>
                      <a:pt x="34" y="335"/>
                    </a:lnTo>
                    <a:lnTo>
                      <a:pt x="26" y="313"/>
                    </a:lnTo>
                    <a:lnTo>
                      <a:pt x="19" y="290"/>
                    </a:lnTo>
                    <a:lnTo>
                      <a:pt x="13" y="265"/>
                    </a:lnTo>
                    <a:lnTo>
                      <a:pt x="7" y="241"/>
                    </a:lnTo>
                    <a:lnTo>
                      <a:pt x="5" y="214"/>
                    </a:lnTo>
                    <a:lnTo>
                      <a:pt x="5" y="189"/>
                    </a:lnTo>
                    <a:lnTo>
                      <a:pt x="5" y="157"/>
                    </a:lnTo>
                    <a:lnTo>
                      <a:pt x="11" y="125"/>
                    </a:lnTo>
                    <a:lnTo>
                      <a:pt x="17" y="93"/>
                    </a:lnTo>
                    <a:lnTo>
                      <a:pt x="26" y="62"/>
                    </a:lnTo>
                    <a:lnTo>
                      <a:pt x="24" y="60"/>
                    </a:lnTo>
                    <a:lnTo>
                      <a:pt x="22" y="60"/>
                    </a:lnTo>
                    <a:close/>
                    <a:moveTo>
                      <a:pt x="683" y="421"/>
                    </a:moveTo>
                    <a:lnTo>
                      <a:pt x="675" y="434"/>
                    </a:lnTo>
                    <a:lnTo>
                      <a:pt x="666" y="447"/>
                    </a:lnTo>
                    <a:lnTo>
                      <a:pt x="654" y="461"/>
                    </a:lnTo>
                    <a:lnTo>
                      <a:pt x="643" y="472"/>
                    </a:lnTo>
                    <a:lnTo>
                      <a:pt x="620" y="489"/>
                    </a:lnTo>
                    <a:lnTo>
                      <a:pt x="595" y="502"/>
                    </a:lnTo>
                    <a:lnTo>
                      <a:pt x="620" y="485"/>
                    </a:lnTo>
                    <a:lnTo>
                      <a:pt x="643" y="466"/>
                    </a:lnTo>
                    <a:lnTo>
                      <a:pt x="664" y="443"/>
                    </a:lnTo>
                    <a:lnTo>
                      <a:pt x="683" y="421"/>
                    </a:lnTo>
                    <a:close/>
                  </a:path>
                </a:pathLst>
              </a:custGeom>
              <a:solidFill>
                <a:srgbClr val="B3B4D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91" name="Freeform 591"/>
              <p:cNvSpPr>
                <a:spLocks noEditPoints="1"/>
              </p:cNvSpPr>
              <p:nvPr/>
            </p:nvSpPr>
            <p:spPr bwMode="auto">
              <a:xfrm>
                <a:off x="1457" y="2085"/>
                <a:ext cx="762" cy="510"/>
              </a:xfrm>
              <a:custGeom>
                <a:avLst/>
                <a:gdLst/>
                <a:ahLst/>
                <a:cxnLst>
                  <a:cxn ang="0">
                    <a:pos x="762" y="163"/>
                  </a:cxn>
                  <a:cxn ang="0">
                    <a:pos x="756" y="113"/>
                  </a:cxn>
                  <a:cxn ang="0">
                    <a:pos x="743" y="66"/>
                  </a:cxn>
                  <a:cxn ang="0">
                    <a:pos x="724" y="21"/>
                  </a:cxn>
                  <a:cxn ang="0">
                    <a:pos x="713" y="2"/>
                  </a:cxn>
                  <a:cxn ang="0">
                    <a:pos x="713" y="2"/>
                  </a:cxn>
                  <a:cxn ang="0">
                    <a:pos x="722" y="24"/>
                  </a:cxn>
                  <a:cxn ang="0">
                    <a:pos x="739" y="68"/>
                  </a:cxn>
                  <a:cxn ang="0">
                    <a:pos x="751" y="115"/>
                  </a:cxn>
                  <a:cxn ang="0">
                    <a:pos x="756" y="163"/>
                  </a:cxn>
                  <a:cxn ang="0">
                    <a:pos x="758" y="210"/>
                  </a:cxn>
                  <a:cxn ang="0">
                    <a:pos x="753" y="256"/>
                  </a:cxn>
                  <a:cxn ang="0">
                    <a:pos x="751" y="273"/>
                  </a:cxn>
                  <a:cxn ang="0">
                    <a:pos x="758" y="248"/>
                  </a:cxn>
                  <a:cxn ang="0">
                    <a:pos x="762" y="208"/>
                  </a:cxn>
                  <a:cxn ang="0">
                    <a:pos x="22" y="58"/>
                  </a:cxn>
                  <a:cxn ang="0">
                    <a:pos x="5" y="121"/>
                  </a:cxn>
                  <a:cxn ang="0">
                    <a:pos x="0" y="187"/>
                  </a:cxn>
                  <a:cxn ang="0">
                    <a:pos x="3" y="237"/>
                  </a:cxn>
                  <a:cxn ang="0">
                    <a:pos x="13" y="282"/>
                  </a:cxn>
                  <a:cxn ang="0">
                    <a:pos x="28" y="328"/>
                  </a:cxn>
                  <a:cxn ang="0">
                    <a:pos x="47" y="369"/>
                  </a:cxn>
                  <a:cxn ang="0">
                    <a:pos x="60" y="385"/>
                  </a:cxn>
                  <a:cxn ang="0">
                    <a:pos x="38" y="341"/>
                  </a:cxn>
                  <a:cxn ang="0">
                    <a:pos x="20" y="292"/>
                  </a:cxn>
                  <a:cxn ang="0">
                    <a:pos x="9" y="240"/>
                  </a:cxn>
                  <a:cxn ang="0">
                    <a:pos x="5" y="187"/>
                  </a:cxn>
                  <a:cxn ang="0">
                    <a:pos x="11" y="123"/>
                  </a:cxn>
                  <a:cxn ang="0">
                    <a:pos x="26" y="62"/>
                  </a:cxn>
                  <a:cxn ang="0">
                    <a:pos x="22" y="58"/>
                  </a:cxn>
                  <a:cxn ang="0">
                    <a:pos x="645" y="464"/>
                  </a:cxn>
                  <a:cxn ang="0">
                    <a:pos x="681" y="421"/>
                  </a:cxn>
                  <a:cxn ang="0">
                    <a:pos x="677" y="421"/>
                  </a:cxn>
                  <a:cxn ang="0">
                    <a:pos x="652" y="449"/>
                  </a:cxn>
                  <a:cxn ang="0">
                    <a:pos x="624" y="476"/>
                  </a:cxn>
                  <a:cxn ang="0">
                    <a:pos x="591" y="500"/>
                  </a:cxn>
                  <a:cxn ang="0">
                    <a:pos x="597" y="500"/>
                  </a:cxn>
                </a:cxnLst>
                <a:rect l="0" t="0" r="r" b="b"/>
                <a:pathLst>
                  <a:path w="762" h="510">
                    <a:moveTo>
                      <a:pt x="762" y="187"/>
                    </a:moveTo>
                    <a:lnTo>
                      <a:pt x="762" y="163"/>
                    </a:lnTo>
                    <a:lnTo>
                      <a:pt x="760" y="136"/>
                    </a:lnTo>
                    <a:lnTo>
                      <a:pt x="756" y="113"/>
                    </a:lnTo>
                    <a:lnTo>
                      <a:pt x="751" y="89"/>
                    </a:lnTo>
                    <a:lnTo>
                      <a:pt x="743" y="66"/>
                    </a:lnTo>
                    <a:lnTo>
                      <a:pt x="736" y="43"/>
                    </a:lnTo>
                    <a:lnTo>
                      <a:pt x="724" y="21"/>
                    </a:lnTo>
                    <a:lnTo>
                      <a:pt x="715" y="0"/>
                    </a:lnTo>
                    <a:lnTo>
                      <a:pt x="713" y="2"/>
                    </a:lnTo>
                    <a:lnTo>
                      <a:pt x="713" y="2"/>
                    </a:lnTo>
                    <a:lnTo>
                      <a:pt x="713" y="2"/>
                    </a:lnTo>
                    <a:lnTo>
                      <a:pt x="711" y="5"/>
                    </a:lnTo>
                    <a:lnTo>
                      <a:pt x="722" y="24"/>
                    </a:lnTo>
                    <a:lnTo>
                      <a:pt x="732" y="47"/>
                    </a:lnTo>
                    <a:lnTo>
                      <a:pt x="739" y="68"/>
                    </a:lnTo>
                    <a:lnTo>
                      <a:pt x="745" y="91"/>
                    </a:lnTo>
                    <a:lnTo>
                      <a:pt x="751" y="115"/>
                    </a:lnTo>
                    <a:lnTo>
                      <a:pt x="755" y="138"/>
                    </a:lnTo>
                    <a:lnTo>
                      <a:pt x="756" y="163"/>
                    </a:lnTo>
                    <a:lnTo>
                      <a:pt x="758" y="187"/>
                    </a:lnTo>
                    <a:lnTo>
                      <a:pt x="758" y="210"/>
                    </a:lnTo>
                    <a:lnTo>
                      <a:pt x="755" y="233"/>
                    </a:lnTo>
                    <a:lnTo>
                      <a:pt x="753" y="256"/>
                    </a:lnTo>
                    <a:lnTo>
                      <a:pt x="747" y="278"/>
                    </a:lnTo>
                    <a:lnTo>
                      <a:pt x="751" y="273"/>
                    </a:lnTo>
                    <a:lnTo>
                      <a:pt x="755" y="267"/>
                    </a:lnTo>
                    <a:lnTo>
                      <a:pt x="758" y="248"/>
                    </a:lnTo>
                    <a:lnTo>
                      <a:pt x="760" y="227"/>
                    </a:lnTo>
                    <a:lnTo>
                      <a:pt x="762" y="208"/>
                    </a:lnTo>
                    <a:lnTo>
                      <a:pt x="762" y="187"/>
                    </a:lnTo>
                    <a:close/>
                    <a:moveTo>
                      <a:pt x="22" y="58"/>
                    </a:moveTo>
                    <a:lnTo>
                      <a:pt x="13" y="89"/>
                    </a:lnTo>
                    <a:lnTo>
                      <a:pt x="5" y="121"/>
                    </a:lnTo>
                    <a:lnTo>
                      <a:pt x="1" y="153"/>
                    </a:lnTo>
                    <a:lnTo>
                      <a:pt x="0" y="187"/>
                    </a:lnTo>
                    <a:lnTo>
                      <a:pt x="1" y="212"/>
                    </a:lnTo>
                    <a:lnTo>
                      <a:pt x="3" y="237"/>
                    </a:lnTo>
                    <a:lnTo>
                      <a:pt x="7" y="259"/>
                    </a:lnTo>
                    <a:lnTo>
                      <a:pt x="13" y="282"/>
                    </a:lnTo>
                    <a:lnTo>
                      <a:pt x="19" y="305"/>
                    </a:lnTo>
                    <a:lnTo>
                      <a:pt x="28" y="328"/>
                    </a:lnTo>
                    <a:lnTo>
                      <a:pt x="36" y="349"/>
                    </a:lnTo>
                    <a:lnTo>
                      <a:pt x="47" y="369"/>
                    </a:lnTo>
                    <a:lnTo>
                      <a:pt x="55" y="377"/>
                    </a:lnTo>
                    <a:lnTo>
                      <a:pt x="60" y="385"/>
                    </a:lnTo>
                    <a:lnTo>
                      <a:pt x="49" y="364"/>
                    </a:lnTo>
                    <a:lnTo>
                      <a:pt x="38" y="341"/>
                    </a:lnTo>
                    <a:lnTo>
                      <a:pt x="28" y="316"/>
                    </a:lnTo>
                    <a:lnTo>
                      <a:pt x="20" y="292"/>
                    </a:lnTo>
                    <a:lnTo>
                      <a:pt x="13" y="267"/>
                    </a:lnTo>
                    <a:lnTo>
                      <a:pt x="9" y="240"/>
                    </a:lnTo>
                    <a:lnTo>
                      <a:pt x="5" y="214"/>
                    </a:lnTo>
                    <a:lnTo>
                      <a:pt x="5" y="187"/>
                    </a:lnTo>
                    <a:lnTo>
                      <a:pt x="7" y="155"/>
                    </a:lnTo>
                    <a:lnTo>
                      <a:pt x="11" y="123"/>
                    </a:lnTo>
                    <a:lnTo>
                      <a:pt x="17" y="93"/>
                    </a:lnTo>
                    <a:lnTo>
                      <a:pt x="26" y="62"/>
                    </a:lnTo>
                    <a:lnTo>
                      <a:pt x="24" y="60"/>
                    </a:lnTo>
                    <a:lnTo>
                      <a:pt x="22" y="58"/>
                    </a:lnTo>
                    <a:close/>
                    <a:moveTo>
                      <a:pt x="616" y="487"/>
                    </a:moveTo>
                    <a:lnTo>
                      <a:pt x="645" y="464"/>
                    </a:lnTo>
                    <a:lnTo>
                      <a:pt x="669" y="438"/>
                    </a:lnTo>
                    <a:lnTo>
                      <a:pt x="681" y="421"/>
                    </a:lnTo>
                    <a:lnTo>
                      <a:pt x="688" y="405"/>
                    </a:lnTo>
                    <a:lnTo>
                      <a:pt x="677" y="421"/>
                    </a:lnTo>
                    <a:lnTo>
                      <a:pt x="665" y="436"/>
                    </a:lnTo>
                    <a:lnTo>
                      <a:pt x="652" y="449"/>
                    </a:lnTo>
                    <a:lnTo>
                      <a:pt x="637" y="462"/>
                    </a:lnTo>
                    <a:lnTo>
                      <a:pt x="624" y="476"/>
                    </a:lnTo>
                    <a:lnTo>
                      <a:pt x="609" y="489"/>
                    </a:lnTo>
                    <a:lnTo>
                      <a:pt x="591" y="500"/>
                    </a:lnTo>
                    <a:lnTo>
                      <a:pt x="576" y="510"/>
                    </a:lnTo>
                    <a:lnTo>
                      <a:pt x="597" y="500"/>
                    </a:lnTo>
                    <a:lnTo>
                      <a:pt x="616" y="487"/>
                    </a:lnTo>
                    <a:close/>
                  </a:path>
                </a:pathLst>
              </a:custGeom>
              <a:solidFill>
                <a:srgbClr val="B4B5D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92" name="Freeform 592"/>
              <p:cNvSpPr>
                <a:spLocks noEditPoints="1"/>
              </p:cNvSpPr>
              <p:nvPr/>
            </p:nvSpPr>
            <p:spPr bwMode="auto">
              <a:xfrm>
                <a:off x="1460" y="2087"/>
                <a:ext cx="757" cy="515"/>
              </a:xfrm>
              <a:custGeom>
                <a:avLst/>
                <a:gdLst/>
                <a:ahLst/>
                <a:cxnLst>
                  <a:cxn ang="0">
                    <a:pos x="757" y="161"/>
                  </a:cxn>
                  <a:cxn ang="0">
                    <a:pos x="750" y="111"/>
                  </a:cxn>
                  <a:cxn ang="0">
                    <a:pos x="738" y="66"/>
                  </a:cxn>
                  <a:cxn ang="0">
                    <a:pos x="721" y="20"/>
                  </a:cxn>
                  <a:cxn ang="0">
                    <a:pos x="708" y="1"/>
                  </a:cxn>
                  <a:cxn ang="0">
                    <a:pos x="717" y="24"/>
                  </a:cxn>
                  <a:cxn ang="0">
                    <a:pos x="735" y="68"/>
                  </a:cxn>
                  <a:cxn ang="0">
                    <a:pos x="746" y="113"/>
                  </a:cxn>
                  <a:cxn ang="0">
                    <a:pos x="752" y="161"/>
                  </a:cxn>
                  <a:cxn ang="0">
                    <a:pos x="752" y="210"/>
                  </a:cxn>
                  <a:cxn ang="0">
                    <a:pos x="746" y="259"/>
                  </a:cxn>
                  <a:cxn ang="0">
                    <a:pos x="744" y="276"/>
                  </a:cxn>
                  <a:cxn ang="0">
                    <a:pos x="752" y="250"/>
                  </a:cxn>
                  <a:cxn ang="0">
                    <a:pos x="757" y="206"/>
                  </a:cxn>
                  <a:cxn ang="0">
                    <a:pos x="21" y="58"/>
                  </a:cxn>
                  <a:cxn ang="0">
                    <a:pos x="6" y="121"/>
                  </a:cxn>
                  <a:cxn ang="0">
                    <a:pos x="0" y="185"/>
                  </a:cxn>
                  <a:cxn ang="0">
                    <a:pos x="2" y="237"/>
                  </a:cxn>
                  <a:cxn ang="0">
                    <a:pos x="14" y="286"/>
                  </a:cxn>
                  <a:cxn ang="0">
                    <a:pos x="29" y="331"/>
                  </a:cxn>
                  <a:cxn ang="0">
                    <a:pos x="52" y="375"/>
                  </a:cxn>
                  <a:cxn ang="0">
                    <a:pos x="65" y="390"/>
                  </a:cxn>
                  <a:cxn ang="0">
                    <a:pos x="40" y="345"/>
                  </a:cxn>
                  <a:cxn ang="0">
                    <a:pos x="21" y="293"/>
                  </a:cxn>
                  <a:cxn ang="0">
                    <a:pos x="8" y="240"/>
                  </a:cxn>
                  <a:cxn ang="0">
                    <a:pos x="4" y="185"/>
                  </a:cxn>
                  <a:cxn ang="0">
                    <a:pos x="10" y="121"/>
                  </a:cxn>
                  <a:cxn ang="0">
                    <a:pos x="25" y="62"/>
                  </a:cxn>
                  <a:cxn ang="0">
                    <a:pos x="21" y="58"/>
                  </a:cxn>
                  <a:cxn ang="0">
                    <a:pos x="615" y="481"/>
                  </a:cxn>
                  <a:cxn ang="0">
                    <a:pos x="659" y="439"/>
                  </a:cxn>
                  <a:cxn ang="0">
                    <a:pos x="685" y="403"/>
                  </a:cxn>
                  <a:cxn ang="0">
                    <a:pos x="678" y="409"/>
                  </a:cxn>
                  <a:cxn ang="0">
                    <a:pos x="649" y="445"/>
                  </a:cxn>
                  <a:cxn ang="0">
                    <a:pos x="615" y="475"/>
                  </a:cxn>
                  <a:cxn ang="0">
                    <a:pos x="577" y="502"/>
                  </a:cxn>
                  <a:cxn ang="0">
                    <a:pos x="573" y="508"/>
                  </a:cxn>
                </a:cxnLst>
                <a:rect l="0" t="0" r="r" b="b"/>
                <a:pathLst>
                  <a:path w="757" h="515">
                    <a:moveTo>
                      <a:pt x="757" y="185"/>
                    </a:moveTo>
                    <a:lnTo>
                      <a:pt x="757" y="161"/>
                    </a:lnTo>
                    <a:lnTo>
                      <a:pt x="753" y="136"/>
                    </a:lnTo>
                    <a:lnTo>
                      <a:pt x="750" y="111"/>
                    </a:lnTo>
                    <a:lnTo>
                      <a:pt x="746" y="89"/>
                    </a:lnTo>
                    <a:lnTo>
                      <a:pt x="738" y="66"/>
                    </a:lnTo>
                    <a:lnTo>
                      <a:pt x="731" y="43"/>
                    </a:lnTo>
                    <a:lnTo>
                      <a:pt x="721" y="20"/>
                    </a:lnTo>
                    <a:lnTo>
                      <a:pt x="710" y="0"/>
                    </a:lnTo>
                    <a:lnTo>
                      <a:pt x="708" y="1"/>
                    </a:lnTo>
                    <a:lnTo>
                      <a:pt x="706" y="5"/>
                    </a:lnTo>
                    <a:lnTo>
                      <a:pt x="717" y="24"/>
                    </a:lnTo>
                    <a:lnTo>
                      <a:pt x="727" y="47"/>
                    </a:lnTo>
                    <a:lnTo>
                      <a:pt x="735" y="68"/>
                    </a:lnTo>
                    <a:lnTo>
                      <a:pt x="740" y="91"/>
                    </a:lnTo>
                    <a:lnTo>
                      <a:pt x="746" y="113"/>
                    </a:lnTo>
                    <a:lnTo>
                      <a:pt x="750" y="136"/>
                    </a:lnTo>
                    <a:lnTo>
                      <a:pt x="752" y="161"/>
                    </a:lnTo>
                    <a:lnTo>
                      <a:pt x="753" y="185"/>
                    </a:lnTo>
                    <a:lnTo>
                      <a:pt x="752" y="210"/>
                    </a:lnTo>
                    <a:lnTo>
                      <a:pt x="750" y="235"/>
                    </a:lnTo>
                    <a:lnTo>
                      <a:pt x="746" y="259"/>
                    </a:lnTo>
                    <a:lnTo>
                      <a:pt x="740" y="284"/>
                    </a:lnTo>
                    <a:lnTo>
                      <a:pt x="744" y="276"/>
                    </a:lnTo>
                    <a:lnTo>
                      <a:pt x="748" y="271"/>
                    </a:lnTo>
                    <a:lnTo>
                      <a:pt x="752" y="250"/>
                    </a:lnTo>
                    <a:lnTo>
                      <a:pt x="755" y="229"/>
                    </a:lnTo>
                    <a:lnTo>
                      <a:pt x="757" y="206"/>
                    </a:lnTo>
                    <a:lnTo>
                      <a:pt x="757" y="185"/>
                    </a:lnTo>
                    <a:close/>
                    <a:moveTo>
                      <a:pt x="21" y="58"/>
                    </a:moveTo>
                    <a:lnTo>
                      <a:pt x="12" y="89"/>
                    </a:lnTo>
                    <a:lnTo>
                      <a:pt x="6" y="121"/>
                    </a:lnTo>
                    <a:lnTo>
                      <a:pt x="0" y="153"/>
                    </a:lnTo>
                    <a:lnTo>
                      <a:pt x="0" y="185"/>
                    </a:lnTo>
                    <a:lnTo>
                      <a:pt x="0" y="210"/>
                    </a:lnTo>
                    <a:lnTo>
                      <a:pt x="2" y="237"/>
                    </a:lnTo>
                    <a:lnTo>
                      <a:pt x="8" y="261"/>
                    </a:lnTo>
                    <a:lnTo>
                      <a:pt x="14" y="286"/>
                    </a:lnTo>
                    <a:lnTo>
                      <a:pt x="21" y="309"/>
                    </a:lnTo>
                    <a:lnTo>
                      <a:pt x="29" y="331"/>
                    </a:lnTo>
                    <a:lnTo>
                      <a:pt x="38" y="354"/>
                    </a:lnTo>
                    <a:lnTo>
                      <a:pt x="52" y="375"/>
                    </a:lnTo>
                    <a:lnTo>
                      <a:pt x="57" y="383"/>
                    </a:lnTo>
                    <a:lnTo>
                      <a:pt x="65" y="390"/>
                    </a:lnTo>
                    <a:lnTo>
                      <a:pt x="52" y="367"/>
                    </a:lnTo>
                    <a:lnTo>
                      <a:pt x="40" y="345"/>
                    </a:lnTo>
                    <a:lnTo>
                      <a:pt x="29" y="320"/>
                    </a:lnTo>
                    <a:lnTo>
                      <a:pt x="21" y="293"/>
                    </a:lnTo>
                    <a:lnTo>
                      <a:pt x="14" y="269"/>
                    </a:lnTo>
                    <a:lnTo>
                      <a:pt x="8" y="240"/>
                    </a:lnTo>
                    <a:lnTo>
                      <a:pt x="6" y="214"/>
                    </a:lnTo>
                    <a:lnTo>
                      <a:pt x="4" y="185"/>
                    </a:lnTo>
                    <a:lnTo>
                      <a:pt x="6" y="153"/>
                    </a:lnTo>
                    <a:lnTo>
                      <a:pt x="10" y="121"/>
                    </a:lnTo>
                    <a:lnTo>
                      <a:pt x="16" y="91"/>
                    </a:lnTo>
                    <a:lnTo>
                      <a:pt x="25" y="62"/>
                    </a:lnTo>
                    <a:lnTo>
                      <a:pt x="23" y="60"/>
                    </a:lnTo>
                    <a:lnTo>
                      <a:pt x="21" y="58"/>
                    </a:lnTo>
                    <a:close/>
                    <a:moveTo>
                      <a:pt x="590" y="498"/>
                    </a:moveTo>
                    <a:lnTo>
                      <a:pt x="615" y="481"/>
                    </a:lnTo>
                    <a:lnTo>
                      <a:pt x="638" y="462"/>
                    </a:lnTo>
                    <a:lnTo>
                      <a:pt x="659" y="439"/>
                    </a:lnTo>
                    <a:lnTo>
                      <a:pt x="678" y="417"/>
                    </a:lnTo>
                    <a:lnTo>
                      <a:pt x="685" y="403"/>
                    </a:lnTo>
                    <a:lnTo>
                      <a:pt x="691" y="390"/>
                    </a:lnTo>
                    <a:lnTo>
                      <a:pt x="678" y="409"/>
                    </a:lnTo>
                    <a:lnTo>
                      <a:pt x="664" y="428"/>
                    </a:lnTo>
                    <a:lnTo>
                      <a:pt x="649" y="445"/>
                    </a:lnTo>
                    <a:lnTo>
                      <a:pt x="632" y="460"/>
                    </a:lnTo>
                    <a:lnTo>
                      <a:pt x="615" y="475"/>
                    </a:lnTo>
                    <a:lnTo>
                      <a:pt x="596" y="491"/>
                    </a:lnTo>
                    <a:lnTo>
                      <a:pt x="577" y="502"/>
                    </a:lnTo>
                    <a:lnTo>
                      <a:pt x="556" y="515"/>
                    </a:lnTo>
                    <a:lnTo>
                      <a:pt x="573" y="508"/>
                    </a:lnTo>
                    <a:lnTo>
                      <a:pt x="590" y="498"/>
                    </a:lnTo>
                    <a:close/>
                  </a:path>
                </a:pathLst>
              </a:custGeom>
              <a:solidFill>
                <a:srgbClr val="B4B5D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93" name="Freeform 593"/>
              <p:cNvSpPr>
                <a:spLocks noEditPoints="1"/>
              </p:cNvSpPr>
              <p:nvPr/>
            </p:nvSpPr>
            <p:spPr bwMode="auto">
              <a:xfrm>
                <a:off x="1463" y="2090"/>
                <a:ext cx="752" cy="516"/>
              </a:xfrm>
              <a:custGeom>
                <a:avLst/>
                <a:gdLst/>
                <a:ahLst/>
                <a:cxnLst>
                  <a:cxn ang="0">
                    <a:pos x="751" y="158"/>
                  </a:cxn>
                  <a:cxn ang="0">
                    <a:pos x="746" y="110"/>
                  </a:cxn>
                  <a:cxn ang="0">
                    <a:pos x="734" y="63"/>
                  </a:cxn>
                  <a:cxn ang="0">
                    <a:pos x="717" y="19"/>
                  </a:cxn>
                  <a:cxn ang="0">
                    <a:pos x="704" y="2"/>
                  </a:cxn>
                  <a:cxn ang="0">
                    <a:pos x="714" y="23"/>
                  </a:cxn>
                  <a:cxn ang="0">
                    <a:pos x="731" y="67"/>
                  </a:cxn>
                  <a:cxn ang="0">
                    <a:pos x="742" y="110"/>
                  </a:cxn>
                  <a:cxn ang="0">
                    <a:pos x="748" y="158"/>
                  </a:cxn>
                  <a:cxn ang="0">
                    <a:pos x="748" y="209"/>
                  </a:cxn>
                  <a:cxn ang="0">
                    <a:pos x="740" y="264"/>
                  </a:cxn>
                  <a:cxn ang="0">
                    <a:pos x="738" y="281"/>
                  </a:cxn>
                  <a:cxn ang="0">
                    <a:pos x="748" y="251"/>
                  </a:cxn>
                  <a:cxn ang="0">
                    <a:pos x="753" y="205"/>
                  </a:cxn>
                  <a:cxn ang="0">
                    <a:pos x="21" y="57"/>
                  </a:cxn>
                  <a:cxn ang="0">
                    <a:pos x="6" y="118"/>
                  </a:cxn>
                  <a:cxn ang="0">
                    <a:pos x="0" y="182"/>
                  </a:cxn>
                  <a:cxn ang="0">
                    <a:pos x="4" y="235"/>
                  </a:cxn>
                  <a:cxn ang="0">
                    <a:pos x="15" y="287"/>
                  </a:cxn>
                  <a:cxn ang="0">
                    <a:pos x="33" y="336"/>
                  </a:cxn>
                  <a:cxn ang="0">
                    <a:pos x="55" y="380"/>
                  </a:cxn>
                  <a:cxn ang="0">
                    <a:pos x="72" y="395"/>
                  </a:cxn>
                  <a:cxn ang="0">
                    <a:pos x="44" y="347"/>
                  </a:cxn>
                  <a:cxn ang="0">
                    <a:pos x="23" y="296"/>
                  </a:cxn>
                  <a:cxn ang="0">
                    <a:pos x="10" y="241"/>
                  </a:cxn>
                  <a:cxn ang="0">
                    <a:pos x="4" y="182"/>
                  </a:cxn>
                  <a:cxn ang="0">
                    <a:pos x="10" y="120"/>
                  </a:cxn>
                  <a:cxn ang="0">
                    <a:pos x="25" y="61"/>
                  </a:cxn>
                  <a:cxn ang="0">
                    <a:pos x="21" y="57"/>
                  </a:cxn>
                  <a:cxn ang="0">
                    <a:pos x="586" y="495"/>
                  </a:cxn>
                  <a:cxn ang="0">
                    <a:pos x="619" y="471"/>
                  </a:cxn>
                  <a:cxn ang="0">
                    <a:pos x="647" y="444"/>
                  </a:cxn>
                  <a:cxn ang="0">
                    <a:pos x="672" y="416"/>
                  </a:cxn>
                  <a:cxn ang="0">
                    <a:pos x="689" y="389"/>
                  </a:cxn>
                  <a:cxn ang="0">
                    <a:pos x="679" y="399"/>
                  </a:cxn>
                  <a:cxn ang="0">
                    <a:pos x="645" y="438"/>
                  </a:cxn>
                  <a:cxn ang="0">
                    <a:pos x="607" y="474"/>
                  </a:cxn>
                  <a:cxn ang="0">
                    <a:pos x="564" y="505"/>
                  </a:cxn>
                  <a:cxn ang="0">
                    <a:pos x="556" y="510"/>
                  </a:cxn>
                </a:cxnLst>
                <a:rect l="0" t="0" r="r" b="b"/>
                <a:pathLst>
                  <a:path w="753" h="516">
                    <a:moveTo>
                      <a:pt x="753" y="182"/>
                    </a:moveTo>
                    <a:lnTo>
                      <a:pt x="751" y="158"/>
                    </a:lnTo>
                    <a:lnTo>
                      <a:pt x="750" y="133"/>
                    </a:lnTo>
                    <a:lnTo>
                      <a:pt x="746" y="110"/>
                    </a:lnTo>
                    <a:lnTo>
                      <a:pt x="740" y="86"/>
                    </a:lnTo>
                    <a:lnTo>
                      <a:pt x="734" y="63"/>
                    </a:lnTo>
                    <a:lnTo>
                      <a:pt x="727" y="42"/>
                    </a:lnTo>
                    <a:lnTo>
                      <a:pt x="717" y="19"/>
                    </a:lnTo>
                    <a:lnTo>
                      <a:pt x="706" y="0"/>
                    </a:lnTo>
                    <a:lnTo>
                      <a:pt x="704" y="2"/>
                    </a:lnTo>
                    <a:lnTo>
                      <a:pt x="702" y="4"/>
                    </a:lnTo>
                    <a:lnTo>
                      <a:pt x="714" y="23"/>
                    </a:lnTo>
                    <a:lnTo>
                      <a:pt x="723" y="44"/>
                    </a:lnTo>
                    <a:lnTo>
                      <a:pt x="731" y="67"/>
                    </a:lnTo>
                    <a:lnTo>
                      <a:pt x="736" y="88"/>
                    </a:lnTo>
                    <a:lnTo>
                      <a:pt x="742" y="110"/>
                    </a:lnTo>
                    <a:lnTo>
                      <a:pt x="746" y="135"/>
                    </a:lnTo>
                    <a:lnTo>
                      <a:pt x="748" y="158"/>
                    </a:lnTo>
                    <a:lnTo>
                      <a:pt x="748" y="182"/>
                    </a:lnTo>
                    <a:lnTo>
                      <a:pt x="748" y="209"/>
                    </a:lnTo>
                    <a:lnTo>
                      <a:pt x="744" y="237"/>
                    </a:lnTo>
                    <a:lnTo>
                      <a:pt x="740" y="264"/>
                    </a:lnTo>
                    <a:lnTo>
                      <a:pt x="733" y="289"/>
                    </a:lnTo>
                    <a:lnTo>
                      <a:pt x="738" y="281"/>
                    </a:lnTo>
                    <a:lnTo>
                      <a:pt x="742" y="273"/>
                    </a:lnTo>
                    <a:lnTo>
                      <a:pt x="748" y="251"/>
                    </a:lnTo>
                    <a:lnTo>
                      <a:pt x="750" y="228"/>
                    </a:lnTo>
                    <a:lnTo>
                      <a:pt x="753" y="205"/>
                    </a:lnTo>
                    <a:lnTo>
                      <a:pt x="753" y="182"/>
                    </a:lnTo>
                    <a:close/>
                    <a:moveTo>
                      <a:pt x="21" y="57"/>
                    </a:moveTo>
                    <a:lnTo>
                      <a:pt x="12" y="88"/>
                    </a:lnTo>
                    <a:lnTo>
                      <a:pt x="6" y="118"/>
                    </a:lnTo>
                    <a:lnTo>
                      <a:pt x="2" y="150"/>
                    </a:lnTo>
                    <a:lnTo>
                      <a:pt x="0" y="182"/>
                    </a:lnTo>
                    <a:lnTo>
                      <a:pt x="0" y="209"/>
                    </a:lnTo>
                    <a:lnTo>
                      <a:pt x="4" y="235"/>
                    </a:lnTo>
                    <a:lnTo>
                      <a:pt x="8" y="262"/>
                    </a:lnTo>
                    <a:lnTo>
                      <a:pt x="15" y="287"/>
                    </a:lnTo>
                    <a:lnTo>
                      <a:pt x="23" y="311"/>
                    </a:lnTo>
                    <a:lnTo>
                      <a:pt x="33" y="336"/>
                    </a:lnTo>
                    <a:lnTo>
                      <a:pt x="44" y="359"/>
                    </a:lnTo>
                    <a:lnTo>
                      <a:pt x="55" y="380"/>
                    </a:lnTo>
                    <a:lnTo>
                      <a:pt x="65" y="387"/>
                    </a:lnTo>
                    <a:lnTo>
                      <a:pt x="72" y="395"/>
                    </a:lnTo>
                    <a:lnTo>
                      <a:pt x="57" y="372"/>
                    </a:lnTo>
                    <a:lnTo>
                      <a:pt x="44" y="347"/>
                    </a:lnTo>
                    <a:lnTo>
                      <a:pt x="33" y="323"/>
                    </a:lnTo>
                    <a:lnTo>
                      <a:pt x="23" y="296"/>
                    </a:lnTo>
                    <a:lnTo>
                      <a:pt x="15" y="268"/>
                    </a:lnTo>
                    <a:lnTo>
                      <a:pt x="10" y="241"/>
                    </a:lnTo>
                    <a:lnTo>
                      <a:pt x="6" y="211"/>
                    </a:lnTo>
                    <a:lnTo>
                      <a:pt x="4" y="182"/>
                    </a:lnTo>
                    <a:lnTo>
                      <a:pt x="6" y="150"/>
                    </a:lnTo>
                    <a:lnTo>
                      <a:pt x="10" y="120"/>
                    </a:lnTo>
                    <a:lnTo>
                      <a:pt x="15" y="89"/>
                    </a:lnTo>
                    <a:lnTo>
                      <a:pt x="25" y="61"/>
                    </a:lnTo>
                    <a:lnTo>
                      <a:pt x="23" y="59"/>
                    </a:lnTo>
                    <a:lnTo>
                      <a:pt x="21" y="57"/>
                    </a:lnTo>
                    <a:close/>
                    <a:moveTo>
                      <a:pt x="571" y="505"/>
                    </a:moveTo>
                    <a:lnTo>
                      <a:pt x="586" y="495"/>
                    </a:lnTo>
                    <a:lnTo>
                      <a:pt x="604" y="484"/>
                    </a:lnTo>
                    <a:lnTo>
                      <a:pt x="619" y="471"/>
                    </a:lnTo>
                    <a:lnTo>
                      <a:pt x="632" y="457"/>
                    </a:lnTo>
                    <a:lnTo>
                      <a:pt x="647" y="444"/>
                    </a:lnTo>
                    <a:lnTo>
                      <a:pt x="660" y="431"/>
                    </a:lnTo>
                    <a:lnTo>
                      <a:pt x="672" y="416"/>
                    </a:lnTo>
                    <a:lnTo>
                      <a:pt x="683" y="400"/>
                    </a:lnTo>
                    <a:lnTo>
                      <a:pt x="689" y="389"/>
                    </a:lnTo>
                    <a:lnTo>
                      <a:pt x="695" y="378"/>
                    </a:lnTo>
                    <a:lnTo>
                      <a:pt x="679" y="399"/>
                    </a:lnTo>
                    <a:lnTo>
                      <a:pt x="662" y="419"/>
                    </a:lnTo>
                    <a:lnTo>
                      <a:pt x="645" y="438"/>
                    </a:lnTo>
                    <a:lnTo>
                      <a:pt x="626" y="457"/>
                    </a:lnTo>
                    <a:lnTo>
                      <a:pt x="607" y="474"/>
                    </a:lnTo>
                    <a:lnTo>
                      <a:pt x="585" y="490"/>
                    </a:lnTo>
                    <a:lnTo>
                      <a:pt x="564" y="505"/>
                    </a:lnTo>
                    <a:lnTo>
                      <a:pt x="539" y="516"/>
                    </a:lnTo>
                    <a:lnTo>
                      <a:pt x="556" y="510"/>
                    </a:lnTo>
                    <a:lnTo>
                      <a:pt x="571" y="505"/>
                    </a:lnTo>
                    <a:close/>
                  </a:path>
                </a:pathLst>
              </a:custGeom>
              <a:solidFill>
                <a:srgbClr val="B4B5D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94" name="Freeform 594"/>
              <p:cNvSpPr>
                <a:spLocks noEditPoints="1"/>
              </p:cNvSpPr>
              <p:nvPr/>
            </p:nvSpPr>
            <p:spPr bwMode="auto">
              <a:xfrm>
                <a:off x="1464" y="2092"/>
                <a:ext cx="749" cy="520"/>
              </a:xfrm>
              <a:custGeom>
                <a:avLst/>
                <a:gdLst/>
                <a:ahLst/>
                <a:cxnLst>
                  <a:cxn ang="0">
                    <a:pos x="748" y="156"/>
                  </a:cxn>
                  <a:cxn ang="0">
                    <a:pos x="742" y="108"/>
                  </a:cxn>
                  <a:cxn ang="0">
                    <a:pos x="731" y="63"/>
                  </a:cxn>
                  <a:cxn ang="0">
                    <a:pos x="713" y="19"/>
                  </a:cxn>
                  <a:cxn ang="0">
                    <a:pos x="702" y="0"/>
                  </a:cxn>
                  <a:cxn ang="0">
                    <a:pos x="700" y="2"/>
                  </a:cxn>
                  <a:cxn ang="0">
                    <a:pos x="710" y="23"/>
                  </a:cxn>
                  <a:cxn ang="0">
                    <a:pos x="727" y="65"/>
                  </a:cxn>
                  <a:cxn ang="0">
                    <a:pos x="738" y="110"/>
                  </a:cxn>
                  <a:cxn ang="0">
                    <a:pos x="744" y="156"/>
                  </a:cxn>
                  <a:cxn ang="0">
                    <a:pos x="744" y="211"/>
                  </a:cxn>
                  <a:cxn ang="0">
                    <a:pos x="734" y="269"/>
                  </a:cxn>
                  <a:cxn ang="0">
                    <a:pos x="731" y="288"/>
                  </a:cxn>
                  <a:cxn ang="0">
                    <a:pos x="742" y="254"/>
                  </a:cxn>
                  <a:cxn ang="0">
                    <a:pos x="748" y="205"/>
                  </a:cxn>
                  <a:cxn ang="0">
                    <a:pos x="21" y="57"/>
                  </a:cxn>
                  <a:cxn ang="0">
                    <a:pos x="6" y="116"/>
                  </a:cxn>
                  <a:cxn ang="0">
                    <a:pos x="0" y="180"/>
                  </a:cxn>
                  <a:cxn ang="0">
                    <a:pos x="4" y="235"/>
                  </a:cxn>
                  <a:cxn ang="0">
                    <a:pos x="17" y="288"/>
                  </a:cxn>
                  <a:cxn ang="0">
                    <a:pos x="36" y="340"/>
                  </a:cxn>
                  <a:cxn ang="0">
                    <a:pos x="61" y="385"/>
                  </a:cxn>
                  <a:cxn ang="0">
                    <a:pos x="78" y="400"/>
                  </a:cxn>
                  <a:cxn ang="0">
                    <a:pos x="48" y="353"/>
                  </a:cxn>
                  <a:cxn ang="0">
                    <a:pos x="25" y="298"/>
                  </a:cxn>
                  <a:cxn ang="0">
                    <a:pos x="10" y="241"/>
                  </a:cxn>
                  <a:cxn ang="0">
                    <a:pos x="4" y="180"/>
                  </a:cxn>
                  <a:cxn ang="0">
                    <a:pos x="10" y="118"/>
                  </a:cxn>
                  <a:cxn ang="0">
                    <a:pos x="25" y="61"/>
                  </a:cxn>
                  <a:cxn ang="0">
                    <a:pos x="21" y="57"/>
                  </a:cxn>
                  <a:cxn ang="0">
                    <a:pos x="573" y="497"/>
                  </a:cxn>
                  <a:cxn ang="0">
                    <a:pos x="611" y="470"/>
                  </a:cxn>
                  <a:cxn ang="0">
                    <a:pos x="645" y="440"/>
                  </a:cxn>
                  <a:cxn ang="0">
                    <a:pos x="674" y="404"/>
                  </a:cxn>
                  <a:cxn ang="0">
                    <a:pos x="691" y="376"/>
                  </a:cxn>
                  <a:cxn ang="0">
                    <a:pos x="679" y="389"/>
                  </a:cxn>
                  <a:cxn ang="0">
                    <a:pos x="643" y="434"/>
                  </a:cxn>
                  <a:cxn ang="0">
                    <a:pos x="600" y="474"/>
                  </a:cxn>
                  <a:cxn ang="0">
                    <a:pos x="550" y="506"/>
                  </a:cxn>
                  <a:cxn ang="0">
                    <a:pos x="537" y="514"/>
                  </a:cxn>
                </a:cxnLst>
                <a:rect l="0" t="0" r="r" b="b"/>
                <a:pathLst>
                  <a:path w="749" h="520">
                    <a:moveTo>
                      <a:pt x="749" y="180"/>
                    </a:moveTo>
                    <a:lnTo>
                      <a:pt x="748" y="156"/>
                    </a:lnTo>
                    <a:lnTo>
                      <a:pt x="746" y="131"/>
                    </a:lnTo>
                    <a:lnTo>
                      <a:pt x="742" y="108"/>
                    </a:lnTo>
                    <a:lnTo>
                      <a:pt x="736" y="86"/>
                    </a:lnTo>
                    <a:lnTo>
                      <a:pt x="731" y="63"/>
                    </a:lnTo>
                    <a:lnTo>
                      <a:pt x="723" y="42"/>
                    </a:lnTo>
                    <a:lnTo>
                      <a:pt x="713" y="19"/>
                    </a:lnTo>
                    <a:lnTo>
                      <a:pt x="702" y="0"/>
                    </a:lnTo>
                    <a:lnTo>
                      <a:pt x="702" y="0"/>
                    </a:lnTo>
                    <a:lnTo>
                      <a:pt x="700" y="2"/>
                    </a:lnTo>
                    <a:lnTo>
                      <a:pt x="700" y="2"/>
                    </a:lnTo>
                    <a:lnTo>
                      <a:pt x="700" y="4"/>
                    </a:lnTo>
                    <a:lnTo>
                      <a:pt x="710" y="23"/>
                    </a:lnTo>
                    <a:lnTo>
                      <a:pt x="719" y="44"/>
                    </a:lnTo>
                    <a:lnTo>
                      <a:pt x="727" y="65"/>
                    </a:lnTo>
                    <a:lnTo>
                      <a:pt x="732" y="87"/>
                    </a:lnTo>
                    <a:lnTo>
                      <a:pt x="738" y="110"/>
                    </a:lnTo>
                    <a:lnTo>
                      <a:pt x="742" y="133"/>
                    </a:lnTo>
                    <a:lnTo>
                      <a:pt x="744" y="156"/>
                    </a:lnTo>
                    <a:lnTo>
                      <a:pt x="744" y="180"/>
                    </a:lnTo>
                    <a:lnTo>
                      <a:pt x="744" y="211"/>
                    </a:lnTo>
                    <a:lnTo>
                      <a:pt x="740" y="241"/>
                    </a:lnTo>
                    <a:lnTo>
                      <a:pt x="734" y="269"/>
                    </a:lnTo>
                    <a:lnTo>
                      <a:pt x="725" y="298"/>
                    </a:lnTo>
                    <a:lnTo>
                      <a:pt x="731" y="288"/>
                    </a:lnTo>
                    <a:lnTo>
                      <a:pt x="736" y="279"/>
                    </a:lnTo>
                    <a:lnTo>
                      <a:pt x="742" y="254"/>
                    </a:lnTo>
                    <a:lnTo>
                      <a:pt x="746" y="230"/>
                    </a:lnTo>
                    <a:lnTo>
                      <a:pt x="748" y="205"/>
                    </a:lnTo>
                    <a:lnTo>
                      <a:pt x="749" y="180"/>
                    </a:lnTo>
                    <a:close/>
                    <a:moveTo>
                      <a:pt x="21" y="57"/>
                    </a:moveTo>
                    <a:lnTo>
                      <a:pt x="12" y="86"/>
                    </a:lnTo>
                    <a:lnTo>
                      <a:pt x="6" y="116"/>
                    </a:lnTo>
                    <a:lnTo>
                      <a:pt x="2" y="148"/>
                    </a:lnTo>
                    <a:lnTo>
                      <a:pt x="0" y="180"/>
                    </a:lnTo>
                    <a:lnTo>
                      <a:pt x="2" y="209"/>
                    </a:lnTo>
                    <a:lnTo>
                      <a:pt x="4" y="235"/>
                    </a:lnTo>
                    <a:lnTo>
                      <a:pt x="10" y="264"/>
                    </a:lnTo>
                    <a:lnTo>
                      <a:pt x="17" y="288"/>
                    </a:lnTo>
                    <a:lnTo>
                      <a:pt x="25" y="315"/>
                    </a:lnTo>
                    <a:lnTo>
                      <a:pt x="36" y="340"/>
                    </a:lnTo>
                    <a:lnTo>
                      <a:pt x="48" y="362"/>
                    </a:lnTo>
                    <a:lnTo>
                      <a:pt x="61" y="385"/>
                    </a:lnTo>
                    <a:lnTo>
                      <a:pt x="70" y="393"/>
                    </a:lnTo>
                    <a:lnTo>
                      <a:pt x="78" y="400"/>
                    </a:lnTo>
                    <a:lnTo>
                      <a:pt x="63" y="378"/>
                    </a:lnTo>
                    <a:lnTo>
                      <a:pt x="48" y="353"/>
                    </a:lnTo>
                    <a:lnTo>
                      <a:pt x="34" y="326"/>
                    </a:lnTo>
                    <a:lnTo>
                      <a:pt x="25" y="298"/>
                    </a:lnTo>
                    <a:lnTo>
                      <a:pt x="15" y="269"/>
                    </a:lnTo>
                    <a:lnTo>
                      <a:pt x="10" y="241"/>
                    </a:lnTo>
                    <a:lnTo>
                      <a:pt x="6" y="211"/>
                    </a:lnTo>
                    <a:lnTo>
                      <a:pt x="4" y="180"/>
                    </a:lnTo>
                    <a:lnTo>
                      <a:pt x="6" y="148"/>
                    </a:lnTo>
                    <a:lnTo>
                      <a:pt x="10" y="118"/>
                    </a:lnTo>
                    <a:lnTo>
                      <a:pt x="15" y="89"/>
                    </a:lnTo>
                    <a:lnTo>
                      <a:pt x="25" y="61"/>
                    </a:lnTo>
                    <a:lnTo>
                      <a:pt x="23" y="59"/>
                    </a:lnTo>
                    <a:lnTo>
                      <a:pt x="21" y="57"/>
                    </a:lnTo>
                    <a:close/>
                    <a:moveTo>
                      <a:pt x="552" y="510"/>
                    </a:moveTo>
                    <a:lnTo>
                      <a:pt x="573" y="497"/>
                    </a:lnTo>
                    <a:lnTo>
                      <a:pt x="592" y="486"/>
                    </a:lnTo>
                    <a:lnTo>
                      <a:pt x="611" y="470"/>
                    </a:lnTo>
                    <a:lnTo>
                      <a:pt x="628" y="455"/>
                    </a:lnTo>
                    <a:lnTo>
                      <a:pt x="645" y="440"/>
                    </a:lnTo>
                    <a:lnTo>
                      <a:pt x="660" y="423"/>
                    </a:lnTo>
                    <a:lnTo>
                      <a:pt x="674" y="404"/>
                    </a:lnTo>
                    <a:lnTo>
                      <a:pt x="687" y="385"/>
                    </a:lnTo>
                    <a:lnTo>
                      <a:pt x="691" y="376"/>
                    </a:lnTo>
                    <a:lnTo>
                      <a:pt x="694" y="364"/>
                    </a:lnTo>
                    <a:lnTo>
                      <a:pt x="679" y="389"/>
                    </a:lnTo>
                    <a:lnTo>
                      <a:pt x="662" y="414"/>
                    </a:lnTo>
                    <a:lnTo>
                      <a:pt x="643" y="434"/>
                    </a:lnTo>
                    <a:lnTo>
                      <a:pt x="620" y="455"/>
                    </a:lnTo>
                    <a:lnTo>
                      <a:pt x="600" y="474"/>
                    </a:lnTo>
                    <a:lnTo>
                      <a:pt x="575" y="491"/>
                    </a:lnTo>
                    <a:lnTo>
                      <a:pt x="550" y="506"/>
                    </a:lnTo>
                    <a:lnTo>
                      <a:pt x="522" y="520"/>
                    </a:lnTo>
                    <a:lnTo>
                      <a:pt x="537" y="514"/>
                    </a:lnTo>
                    <a:lnTo>
                      <a:pt x="552" y="510"/>
                    </a:lnTo>
                    <a:close/>
                  </a:path>
                </a:pathLst>
              </a:custGeom>
              <a:solidFill>
                <a:srgbClr val="B5B6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95" name="Freeform 595"/>
              <p:cNvSpPr>
                <a:spLocks noEditPoints="1"/>
              </p:cNvSpPr>
              <p:nvPr/>
            </p:nvSpPr>
            <p:spPr bwMode="auto">
              <a:xfrm>
                <a:off x="1467" y="2094"/>
                <a:ext cx="744" cy="520"/>
              </a:xfrm>
              <a:custGeom>
                <a:avLst/>
                <a:gdLst/>
                <a:ahLst/>
                <a:cxnLst>
                  <a:cxn ang="0">
                    <a:pos x="744" y="154"/>
                  </a:cxn>
                  <a:cxn ang="0">
                    <a:pos x="738" y="106"/>
                  </a:cxn>
                  <a:cxn ang="0">
                    <a:pos x="727" y="63"/>
                  </a:cxn>
                  <a:cxn ang="0">
                    <a:pos x="710" y="19"/>
                  </a:cxn>
                  <a:cxn ang="0">
                    <a:pos x="698" y="0"/>
                  </a:cxn>
                  <a:cxn ang="0">
                    <a:pos x="698" y="0"/>
                  </a:cxn>
                  <a:cxn ang="0">
                    <a:pos x="706" y="23"/>
                  </a:cxn>
                  <a:cxn ang="0">
                    <a:pos x="723" y="65"/>
                  </a:cxn>
                  <a:cxn ang="0">
                    <a:pos x="734" y="108"/>
                  </a:cxn>
                  <a:cxn ang="0">
                    <a:pos x="740" y="154"/>
                  </a:cxn>
                  <a:cxn ang="0">
                    <a:pos x="738" y="211"/>
                  </a:cxn>
                  <a:cxn ang="0">
                    <a:pos x="727" y="275"/>
                  </a:cxn>
                  <a:cxn ang="0">
                    <a:pos x="717" y="305"/>
                  </a:cxn>
                  <a:cxn ang="0">
                    <a:pos x="723" y="296"/>
                  </a:cxn>
                  <a:cxn ang="0">
                    <a:pos x="736" y="260"/>
                  </a:cxn>
                  <a:cxn ang="0">
                    <a:pos x="744" y="205"/>
                  </a:cxn>
                  <a:cxn ang="0">
                    <a:pos x="21" y="57"/>
                  </a:cxn>
                  <a:cxn ang="0">
                    <a:pos x="6" y="116"/>
                  </a:cxn>
                  <a:cxn ang="0">
                    <a:pos x="0" y="178"/>
                  </a:cxn>
                  <a:cxn ang="0">
                    <a:pos x="6" y="237"/>
                  </a:cxn>
                  <a:cxn ang="0">
                    <a:pos x="19" y="292"/>
                  </a:cxn>
                  <a:cxn ang="0">
                    <a:pos x="40" y="343"/>
                  </a:cxn>
                  <a:cxn ang="0">
                    <a:pos x="68" y="391"/>
                  </a:cxn>
                  <a:cxn ang="0">
                    <a:pos x="85" y="408"/>
                  </a:cxn>
                  <a:cxn ang="0">
                    <a:pos x="51" y="357"/>
                  </a:cxn>
                  <a:cxn ang="0">
                    <a:pos x="27" y="302"/>
                  </a:cxn>
                  <a:cxn ang="0">
                    <a:pos x="11" y="241"/>
                  </a:cxn>
                  <a:cxn ang="0">
                    <a:pos x="6" y="178"/>
                  </a:cxn>
                  <a:cxn ang="0">
                    <a:pos x="10" y="118"/>
                  </a:cxn>
                  <a:cxn ang="0">
                    <a:pos x="25" y="59"/>
                  </a:cxn>
                  <a:cxn ang="0">
                    <a:pos x="21" y="57"/>
                  </a:cxn>
                  <a:cxn ang="0">
                    <a:pos x="560" y="501"/>
                  </a:cxn>
                  <a:cxn ang="0">
                    <a:pos x="603" y="470"/>
                  </a:cxn>
                  <a:cxn ang="0">
                    <a:pos x="641" y="434"/>
                  </a:cxn>
                  <a:cxn ang="0">
                    <a:pos x="675" y="395"/>
                  </a:cxn>
                  <a:cxn ang="0">
                    <a:pos x="692" y="362"/>
                  </a:cxn>
                  <a:cxn ang="0">
                    <a:pos x="679" y="381"/>
                  </a:cxn>
                  <a:cxn ang="0">
                    <a:pos x="639" y="431"/>
                  </a:cxn>
                  <a:cxn ang="0">
                    <a:pos x="592" y="474"/>
                  </a:cxn>
                  <a:cxn ang="0">
                    <a:pos x="537" y="506"/>
                  </a:cxn>
                  <a:cxn ang="0">
                    <a:pos x="522" y="516"/>
                  </a:cxn>
                </a:cxnLst>
                <a:rect l="0" t="0" r="r" b="b"/>
                <a:pathLst>
                  <a:path w="744" h="520">
                    <a:moveTo>
                      <a:pt x="744" y="178"/>
                    </a:moveTo>
                    <a:lnTo>
                      <a:pt x="744" y="154"/>
                    </a:lnTo>
                    <a:lnTo>
                      <a:pt x="742" y="131"/>
                    </a:lnTo>
                    <a:lnTo>
                      <a:pt x="738" y="106"/>
                    </a:lnTo>
                    <a:lnTo>
                      <a:pt x="732" y="84"/>
                    </a:lnTo>
                    <a:lnTo>
                      <a:pt x="727" y="63"/>
                    </a:lnTo>
                    <a:lnTo>
                      <a:pt x="719" y="40"/>
                    </a:lnTo>
                    <a:lnTo>
                      <a:pt x="710" y="19"/>
                    </a:lnTo>
                    <a:lnTo>
                      <a:pt x="698" y="0"/>
                    </a:lnTo>
                    <a:lnTo>
                      <a:pt x="698" y="0"/>
                    </a:lnTo>
                    <a:lnTo>
                      <a:pt x="698" y="0"/>
                    </a:lnTo>
                    <a:lnTo>
                      <a:pt x="698" y="0"/>
                    </a:lnTo>
                    <a:lnTo>
                      <a:pt x="696" y="2"/>
                    </a:lnTo>
                    <a:lnTo>
                      <a:pt x="706" y="23"/>
                    </a:lnTo>
                    <a:lnTo>
                      <a:pt x="715" y="44"/>
                    </a:lnTo>
                    <a:lnTo>
                      <a:pt x="723" y="65"/>
                    </a:lnTo>
                    <a:lnTo>
                      <a:pt x="729" y="85"/>
                    </a:lnTo>
                    <a:lnTo>
                      <a:pt x="734" y="108"/>
                    </a:lnTo>
                    <a:lnTo>
                      <a:pt x="738" y="131"/>
                    </a:lnTo>
                    <a:lnTo>
                      <a:pt x="740" y="154"/>
                    </a:lnTo>
                    <a:lnTo>
                      <a:pt x="740" y="178"/>
                    </a:lnTo>
                    <a:lnTo>
                      <a:pt x="738" y="211"/>
                    </a:lnTo>
                    <a:lnTo>
                      <a:pt x="734" y="243"/>
                    </a:lnTo>
                    <a:lnTo>
                      <a:pt x="727" y="275"/>
                    </a:lnTo>
                    <a:lnTo>
                      <a:pt x="717" y="304"/>
                    </a:lnTo>
                    <a:lnTo>
                      <a:pt x="717" y="305"/>
                    </a:lnTo>
                    <a:lnTo>
                      <a:pt x="717" y="305"/>
                    </a:lnTo>
                    <a:lnTo>
                      <a:pt x="723" y="296"/>
                    </a:lnTo>
                    <a:lnTo>
                      <a:pt x="729" y="285"/>
                    </a:lnTo>
                    <a:lnTo>
                      <a:pt x="736" y="260"/>
                    </a:lnTo>
                    <a:lnTo>
                      <a:pt x="740" y="233"/>
                    </a:lnTo>
                    <a:lnTo>
                      <a:pt x="744" y="205"/>
                    </a:lnTo>
                    <a:lnTo>
                      <a:pt x="744" y="178"/>
                    </a:lnTo>
                    <a:close/>
                    <a:moveTo>
                      <a:pt x="21" y="57"/>
                    </a:moveTo>
                    <a:lnTo>
                      <a:pt x="11" y="85"/>
                    </a:lnTo>
                    <a:lnTo>
                      <a:pt x="6" y="116"/>
                    </a:lnTo>
                    <a:lnTo>
                      <a:pt x="2" y="146"/>
                    </a:lnTo>
                    <a:lnTo>
                      <a:pt x="0" y="178"/>
                    </a:lnTo>
                    <a:lnTo>
                      <a:pt x="2" y="207"/>
                    </a:lnTo>
                    <a:lnTo>
                      <a:pt x="6" y="237"/>
                    </a:lnTo>
                    <a:lnTo>
                      <a:pt x="11" y="264"/>
                    </a:lnTo>
                    <a:lnTo>
                      <a:pt x="19" y="292"/>
                    </a:lnTo>
                    <a:lnTo>
                      <a:pt x="29" y="319"/>
                    </a:lnTo>
                    <a:lnTo>
                      <a:pt x="40" y="343"/>
                    </a:lnTo>
                    <a:lnTo>
                      <a:pt x="53" y="368"/>
                    </a:lnTo>
                    <a:lnTo>
                      <a:pt x="68" y="391"/>
                    </a:lnTo>
                    <a:lnTo>
                      <a:pt x="76" y="400"/>
                    </a:lnTo>
                    <a:lnTo>
                      <a:pt x="85" y="408"/>
                    </a:lnTo>
                    <a:lnTo>
                      <a:pt x="68" y="383"/>
                    </a:lnTo>
                    <a:lnTo>
                      <a:pt x="51" y="357"/>
                    </a:lnTo>
                    <a:lnTo>
                      <a:pt x="38" y="330"/>
                    </a:lnTo>
                    <a:lnTo>
                      <a:pt x="27" y="302"/>
                    </a:lnTo>
                    <a:lnTo>
                      <a:pt x="17" y="271"/>
                    </a:lnTo>
                    <a:lnTo>
                      <a:pt x="11" y="241"/>
                    </a:lnTo>
                    <a:lnTo>
                      <a:pt x="6" y="211"/>
                    </a:lnTo>
                    <a:lnTo>
                      <a:pt x="6" y="178"/>
                    </a:lnTo>
                    <a:lnTo>
                      <a:pt x="6" y="148"/>
                    </a:lnTo>
                    <a:lnTo>
                      <a:pt x="10" y="118"/>
                    </a:lnTo>
                    <a:lnTo>
                      <a:pt x="17" y="87"/>
                    </a:lnTo>
                    <a:lnTo>
                      <a:pt x="25" y="59"/>
                    </a:lnTo>
                    <a:lnTo>
                      <a:pt x="23" y="59"/>
                    </a:lnTo>
                    <a:lnTo>
                      <a:pt x="21" y="57"/>
                    </a:lnTo>
                    <a:close/>
                    <a:moveTo>
                      <a:pt x="535" y="512"/>
                    </a:moveTo>
                    <a:lnTo>
                      <a:pt x="560" y="501"/>
                    </a:lnTo>
                    <a:lnTo>
                      <a:pt x="581" y="486"/>
                    </a:lnTo>
                    <a:lnTo>
                      <a:pt x="603" y="470"/>
                    </a:lnTo>
                    <a:lnTo>
                      <a:pt x="622" y="453"/>
                    </a:lnTo>
                    <a:lnTo>
                      <a:pt x="641" y="434"/>
                    </a:lnTo>
                    <a:lnTo>
                      <a:pt x="658" y="415"/>
                    </a:lnTo>
                    <a:lnTo>
                      <a:pt x="675" y="395"/>
                    </a:lnTo>
                    <a:lnTo>
                      <a:pt x="691" y="374"/>
                    </a:lnTo>
                    <a:lnTo>
                      <a:pt x="692" y="362"/>
                    </a:lnTo>
                    <a:lnTo>
                      <a:pt x="696" y="353"/>
                    </a:lnTo>
                    <a:lnTo>
                      <a:pt x="679" y="381"/>
                    </a:lnTo>
                    <a:lnTo>
                      <a:pt x="660" y="408"/>
                    </a:lnTo>
                    <a:lnTo>
                      <a:pt x="639" y="431"/>
                    </a:lnTo>
                    <a:lnTo>
                      <a:pt x="617" y="453"/>
                    </a:lnTo>
                    <a:lnTo>
                      <a:pt x="592" y="474"/>
                    </a:lnTo>
                    <a:lnTo>
                      <a:pt x="565" y="491"/>
                    </a:lnTo>
                    <a:lnTo>
                      <a:pt x="537" y="506"/>
                    </a:lnTo>
                    <a:lnTo>
                      <a:pt x="507" y="520"/>
                    </a:lnTo>
                    <a:lnTo>
                      <a:pt x="522" y="516"/>
                    </a:lnTo>
                    <a:lnTo>
                      <a:pt x="535" y="512"/>
                    </a:lnTo>
                    <a:close/>
                  </a:path>
                </a:pathLst>
              </a:custGeom>
              <a:solidFill>
                <a:srgbClr val="B5B6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96" name="Freeform 596"/>
              <p:cNvSpPr>
                <a:spLocks noEditPoints="1"/>
              </p:cNvSpPr>
              <p:nvPr/>
            </p:nvSpPr>
            <p:spPr bwMode="auto">
              <a:xfrm>
                <a:off x="1468" y="2096"/>
                <a:ext cx="740" cy="521"/>
              </a:xfrm>
              <a:custGeom>
                <a:avLst/>
                <a:gdLst/>
                <a:ahLst/>
                <a:cxnLst>
                  <a:cxn ang="0">
                    <a:pos x="740" y="152"/>
                  </a:cxn>
                  <a:cxn ang="0">
                    <a:pos x="734" y="106"/>
                  </a:cxn>
                  <a:cxn ang="0">
                    <a:pos x="723" y="61"/>
                  </a:cxn>
                  <a:cxn ang="0">
                    <a:pos x="706" y="19"/>
                  </a:cxn>
                  <a:cxn ang="0">
                    <a:pos x="694" y="0"/>
                  </a:cxn>
                  <a:cxn ang="0">
                    <a:pos x="702" y="23"/>
                  </a:cxn>
                  <a:cxn ang="0">
                    <a:pos x="719" y="64"/>
                  </a:cxn>
                  <a:cxn ang="0">
                    <a:pos x="728" y="108"/>
                  </a:cxn>
                  <a:cxn ang="0">
                    <a:pos x="734" y="154"/>
                  </a:cxn>
                  <a:cxn ang="0">
                    <a:pos x="734" y="207"/>
                  </a:cxn>
                  <a:cxn ang="0">
                    <a:pos x="725" y="267"/>
                  </a:cxn>
                  <a:cxn ang="0">
                    <a:pos x="715" y="300"/>
                  </a:cxn>
                  <a:cxn ang="0">
                    <a:pos x="719" y="300"/>
                  </a:cxn>
                  <a:cxn ang="0">
                    <a:pos x="730" y="265"/>
                  </a:cxn>
                  <a:cxn ang="0">
                    <a:pos x="740" y="207"/>
                  </a:cxn>
                  <a:cxn ang="0">
                    <a:pos x="21" y="57"/>
                  </a:cxn>
                  <a:cxn ang="0">
                    <a:pos x="6" y="114"/>
                  </a:cxn>
                  <a:cxn ang="0">
                    <a:pos x="0" y="176"/>
                  </a:cxn>
                  <a:cxn ang="0">
                    <a:pos x="6" y="237"/>
                  </a:cxn>
                  <a:cxn ang="0">
                    <a:pos x="21" y="294"/>
                  </a:cxn>
                  <a:cxn ang="0">
                    <a:pos x="44" y="349"/>
                  </a:cxn>
                  <a:cxn ang="0">
                    <a:pos x="74" y="396"/>
                  </a:cxn>
                  <a:cxn ang="0">
                    <a:pos x="93" y="413"/>
                  </a:cxn>
                  <a:cxn ang="0">
                    <a:pos x="57" y="362"/>
                  </a:cxn>
                  <a:cxn ang="0">
                    <a:pos x="28" y="305"/>
                  </a:cxn>
                  <a:cxn ang="0">
                    <a:pos x="11" y="243"/>
                  </a:cxn>
                  <a:cxn ang="0">
                    <a:pos x="6" y="176"/>
                  </a:cxn>
                  <a:cxn ang="0">
                    <a:pos x="9" y="116"/>
                  </a:cxn>
                  <a:cxn ang="0">
                    <a:pos x="25" y="59"/>
                  </a:cxn>
                  <a:cxn ang="0">
                    <a:pos x="21" y="57"/>
                  </a:cxn>
                  <a:cxn ang="0">
                    <a:pos x="546" y="502"/>
                  </a:cxn>
                  <a:cxn ang="0">
                    <a:pos x="596" y="470"/>
                  </a:cxn>
                  <a:cxn ang="0">
                    <a:pos x="639" y="430"/>
                  </a:cxn>
                  <a:cxn ang="0">
                    <a:pos x="675" y="385"/>
                  </a:cxn>
                  <a:cxn ang="0">
                    <a:pos x="694" y="351"/>
                  </a:cxn>
                  <a:cxn ang="0">
                    <a:pos x="679" y="374"/>
                  </a:cxn>
                  <a:cxn ang="0">
                    <a:pos x="635" y="427"/>
                  </a:cxn>
                  <a:cxn ang="0">
                    <a:pos x="584" y="472"/>
                  </a:cxn>
                  <a:cxn ang="0">
                    <a:pos x="524" y="508"/>
                  </a:cxn>
                  <a:cxn ang="0">
                    <a:pos x="505" y="518"/>
                  </a:cxn>
                </a:cxnLst>
                <a:rect l="0" t="0" r="r" b="b"/>
                <a:pathLst>
                  <a:path w="740" h="521">
                    <a:moveTo>
                      <a:pt x="740" y="176"/>
                    </a:moveTo>
                    <a:lnTo>
                      <a:pt x="740" y="152"/>
                    </a:lnTo>
                    <a:lnTo>
                      <a:pt x="738" y="129"/>
                    </a:lnTo>
                    <a:lnTo>
                      <a:pt x="734" y="106"/>
                    </a:lnTo>
                    <a:lnTo>
                      <a:pt x="728" y="83"/>
                    </a:lnTo>
                    <a:lnTo>
                      <a:pt x="723" y="61"/>
                    </a:lnTo>
                    <a:lnTo>
                      <a:pt x="715" y="40"/>
                    </a:lnTo>
                    <a:lnTo>
                      <a:pt x="706" y="19"/>
                    </a:lnTo>
                    <a:lnTo>
                      <a:pt x="696" y="0"/>
                    </a:lnTo>
                    <a:lnTo>
                      <a:pt x="694" y="0"/>
                    </a:lnTo>
                    <a:lnTo>
                      <a:pt x="692" y="2"/>
                    </a:lnTo>
                    <a:lnTo>
                      <a:pt x="702" y="23"/>
                    </a:lnTo>
                    <a:lnTo>
                      <a:pt x="711" y="44"/>
                    </a:lnTo>
                    <a:lnTo>
                      <a:pt x="719" y="64"/>
                    </a:lnTo>
                    <a:lnTo>
                      <a:pt x="725" y="85"/>
                    </a:lnTo>
                    <a:lnTo>
                      <a:pt x="728" y="108"/>
                    </a:lnTo>
                    <a:lnTo>
                      <a:pt x="732" y="129"/>
                    </a:lnTo>
                    <a:lnTo>
                      <a:pt x="734" y="154"/>
                    </a:lnTo>
                    <a:lnTo>
                      <a:pt x="736" y="176"/>
                    </a:lnTo>
                    <a:lnTo>
                      <a:pt x="734" y="207"/>
                    </a:lnTo>
                    <a:lnTo>
                      <a:pt x="730" y="237"/>
                    </a:lnTo>
                    <a:lnTo>
                      <a:pt x="725" y="267"/>
                    </a:lnTo>
                    <a:lnTo>
                      <a:pt x="715" y="296"/>
                    </a:lnTo>
                    <a:lnTo>
                      <a:pt x="715" y="300"/>
                    </a:lnTo>
                    <a:lnTo>
                      <a:pt x="715" y="303"/>
                    </a:lnTo>
                    <a:lnTo>
                      <a:pt x="719" y="300"/>
                    </a:lnTo>
                    <a:lnTo>
                      <a:pt x="721" y="294"/>
                    </a:lnTo>
                    <a:lnTo>
                      <a:pt x="730" y="265"/>
                    </a:lnTo>
                    <a:lnTo>
                      <a:pt x="736" y="237"/>
                    </a:lnTo>
                    <a:lnTo>
                      <a:pt x="740" y="207"/>
                    </a:lnTo>
                    <a:lnTo>
                      <a:pt x="740" y="176"/>
                    </a:lnTo>
                    <a:close/>
                    <a:moveTo>
                      <a:pt x="21" y="57"/>
                    </a:moveTo>
                    <a:lnTo>
                      <a:pt x="11" y="85"/>
                    </a:lnTo>
                    <a:lnTo>
                      <a:pt x="6" y="114"/>
                    </a:lnTo>
                    <a:lnTo>
                      <a:pt x="2" y="144"/>
                    </a:lnTo>
                    <a:lnTo>
                      <a:pt x="0" y="176"/>
                    </a:lnTo>
                    <a:lnTo>
                      <a:pt x="2" y="207"/>
                    </a:lnTo>
                    <a:lnTo>
                      <a:pt x="6" y="237"/>
                    </a:lnTo>
                    <a:lnTo>
                      <a:pt x="11" y="265"/>
                    </a:lnTo>
                    <a:lnTo>
                      <a:pt x="21" y="294"/>
                    </a:lnTo>
                    <a:lnTo>
                      <a:pt x="30" y="322"/>
                    </a:lnTo>
                    <a:lnTo>
                      <a:pt x="44" y="349"/>
                    </a:lnTo>
                    <a:lnTo>
                      <a:pt x="59" y="374"/>
                    </a:lnTo>
                    <a:lnTo>
                      <a:pt x="74" y="396"/>
                    </a:lnTo>
                    <a:lnTo>
                      <a:pt x="83" y="406"/>
                    </a:lnTo>
                    <a:lnTo>
                      <a:pt x="93" y="413"/>
                    </a:lnTo>
                    <a:lnTo>
                      <a:pt x="74" y="389"/>
                    </a:lnTo>
                    <a:lnTo>
                      <a:pt x="57" y="362"/>
                    </a:lnTo>
                    <a:lnTo>
                      <a:pt x="42" y="334"/>
                    </a:lnTo>
                    <a:lnTo>
                      <a:pt x="28" y="305"/>
                    </a:lnTo>
                    <a:lnTo>
                      <a:pt x="19" y="275"/>
                    </a:lnTo>
                    <a:lnTo>
                      <a:pt x="11" y="243"/>
                    </a:lnTo>
                    <a:lnTo>
                      <a:pt x="8" y="210"/>
                    </a:lnTo>
                    <a:lnTo>
                      <a:pt x="6" y="176"/>
                    </a:lnTo>
                    <a:lnTo>
                      <a:pt x="8" y="146"/>
                    </a:lnTo>
                    <a:lnTo>
                      <a:pt x="9" y="116"/>
                    </a:lnTo>
                    <a:lnTo>
                      <a:pt x="17" y="87"/>
                    </a:lnTo>
                    <a:lnTo>
                      <a:pt x="25" y="59"/>
                    </a:lnTo>
                    <a:lnTo>
                      <a:pt x="23" y="57"/>
                    </a:lnTo>
                    <a:lnTo>
                      <a:pt x="21" y="57"/>
                    </a:lnTo>
                    <a:close/>
                    <a:moveTo>
                      <a:pt x="518" y="516"/>
                    </a:moveTo>
                    <a:lnTo>
                      <a:pt x="546" y="502"/>
                    </a:lnTo>
                    <a:lnTo>
                      <a:pt x="571" y="487"/>
                    </a:lnTo>
                    <a:lnTo>
                      <a:pt x="596" y="470"/>
                    </a:lnTo>
                    <a:lnTo>
                      <a:pt x="616" y="451"/>
                    </a:lnTo>
                    <a:lnTo>
                      <a:pt x="639" y="430"/>
                    </a:lnTo>
                    <a:lnTo>
                      <a:pt x="658" y="410"/>
                    </a:lnTo>
                    <a:lnTo>
                      <a:pt x="675" y="385"/>
                    </a:lnTo>
                    <a:lnTo>
                      <a:pt x="690" y="360"/>
                    </a:lnTo>
                    <a:lnTo>
                      <a:pt x="694" y="351"/>
                    </a:lnTo>
                    <a:lnTo>
                      <a:pt x="696" y="343"/>
                    </a:lnTo>
                    <a:lnTo>
                      <a:pt x="679" y="374"/>
                    </a:lnTo>
                    <a:lnTo>
                      <a:pt x="658" y="400"/>
                    </a:lnTo>
                    <a:lnTo>
                      <a:pt x="635" y="427"/>
                    </a:lnTo>
                    <a:lnTo>
                      <a:pt x="611" y="451"/>
                    </a:lnTo>
                    <a:lnTo>
                      <a:pt x="584" y="472"/>
                    </a:lnTo>
                    <a:lnTo>
                      <a:pt x="554" y="491"/>
                    </a:lnTo>
                    <a:lnTo>
                      <a:pt x="524" y="508"/>
                    </a:lnTo>
                    <a:lnTo>
                      <a:pt x="489" y="521"/>
                    </a:lnTo>
                    <a:lnTo>
                      <a:pt x="505" y="518"/>
                    </a:lnTo>
                    <a:lnTo>
                      <a:pt x="518" y="516"/>
                    </a:lnTo>
                    <a:close/>
                  </a:path>
                </a:pathLst>
              </a:custGeom>
              <a:solidFill>
                <a:srgbClr val="B5B6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97" name="Freeform 597"/>
              <p:cNvSpPr>
                <a:spLocks noEditPoints="1"/>
              </p:cNvSpPr>
              <p:nvPr/>
            </p:nvSpPr>
            <p:spPr bwMode="auto">
              <a:xfrm>
                <a:off x="1472" y="2096"/>
                <a:ext cx="734" cy="523"/>
              </a:xfrm>
              <a:custGeom>
                <a:avLst/>
                <a:gdLst/>
                <a:ahLst/>
                <a:cxnLst>
                  <a:cxn ang="0">
                    <a:pos x="734" y="152"/>
                  </a:cxn>
                  <a:cxn ang="0">
                    <a:pos x="728" y="106"/>
                  </a:cxn>
                  <a:cxn ang="0">
                    <a:pos x="717" y="63"/>
                  </a:cxn>
                  <a:cxn ang="0">
                    <a:pos x="700" y="21"/>
                  </a:cxn>
                  <a:cxn ang="0">
                    <a:pos x="688" y="2"/>
                  </a:cxn>
                  <a:cxn ang="0">
                    <a:pos x="696" y="25"/>
                  </a:cxn>
                  <a:cxn ang="0">
                    <a:pos x="711" y="64"/>
                  </a:cxn>
                  <a:cxn ang="0">
                    <a:pos x="723" y="108"/>
                  </a:cxn>
                  <a:cxn ang="0">
                    <a:pos x="728" y="154"/>
                  </a:cxn>
                  <a:cxn ang="0">
                    <a:pos x="728" y="205"/>
                  </a:cxn>
                  <a:cxn ang="0">
                    <a:pos x="719" y="262"/>
                  </a:cxn>
                  <a:cxn ang="0">
                    <a:pos x="711" y="296"/>
                  </a:cxn>
                  <a:cxn ang="0">
                    <a:pos x="721" y="273"/>
                  </a:cxn>
                  <a:cxn ang="0">
                    <a:pos x="732" y="209"/>
                  </a:cxn>
                  <a:cxn ang="0">
                    <a:pos x="19" y="57"/>
                  </a:cxn>
                  <a:cxn ang="0">
                    <a:pos x="4" y="116"/>
                  </a:cxn>
                  <a:cxn ang="0">
                    <a:pos x="0" y="176"/>
                  </a:cxn>
                  <a:cxn ang="0">
                    <a:pos x="5" y="239"/>
                  </a:cxn>
                  <a:cxn ang="0">
                    <a:pos x="21" y="300"/>
                  </a:cxn>
                  <a:cxn ang="0">
                    <a:pos x="45" y="355"/>
                  </a:cxn>
                  <a:cxn ang="0">
                    <a:pos x="79" y="406"/>
                  </a:cxn>
                  <a:cxn ang="0">
                    <a:pos x="98" y="421"/>
                  </a:cxn>
                  <a:cxn ang="0">
                    <a:pos x="59" y="370"/>
                  </a:cxn>
                  <a:cxn ang="0">
                    <a:pos x="28" y="309"/>
                  </a:cxn>
                  <a:cxn ang="0">
                    <a:pos x="11" y="245"/>
                  </a:cxn>
                  <a:cxn ang="0">
                    <a:pos x="4" y="176"/>
                  </a:cxn>
                  <a:cxn ang="0">
                    <a:pos x="9" y="118"/>
                  </a:cxn>
                  <a:cxn ang="0">
                    <a:pos x="23" y="61"/>
                  </a:cxn>
                  <a:cxn ang="0">
                    <a:pos x="19" y="57"/>
                  </a:cxn>
                  <a:cxn ang="0">
                    <a:pos x="531" y="504"/>
                  </a:cxn>
                  <a:cxn ang="0">
                    <a:pos x="586" y="472"/>
                  </a:cxn>
                  <a:cxn ang="0">
                    <a:pos x="633" y="429"/>
                  </a:cxn>
                  <a:cxn ang="0">
                    <a:pos x="673" y="379"/>
                  </a:cxn>
                  <a:cxn ang="0">
                    <a:pos x="692" y="343"/>
                  </a:cxn>
                  <a:cxn ang="0">
                    <a:pos x="685" y="351"/>
                  </a:cxn>
                  <a:cxn ang="0">
                    <a:pos x="666" y="383"/>
                  </a:cxn>
                  <a:cxn ang="0">
                    <a:pos x="643" y="411"/>
                  </a:cxn>
                  <a:cxn ang="0">
                    <a:pos x="616" y="438"/>
                  </a:cxn>
                  <a:cxn ang="0">
                    <a:pos x="588" y="463"/>
                  </a:cxn>
                  <a:cxn ang="0">
                    <a:pos x="557" y="485"/>
                  </a:cxn>
                  <a:cxn ang="0">
                    <a:pos x="525" y="502"/>
                  </a:cxn>
                  <a:cxn ang="0">
                    <a:pos x="489" y="518"/>
                  </a:cxn>
                  <a:cxn ang="0">
                    <a:pos x="487" y="521"/>
                  </a:cxn>
                </a:cxnLst>
                <a:rect l="0" t="0" r="r" b="b"/>
                <a:pathLst>
                  <a:path w="734" h="523">
                    <a:moveTo>
                      <a:pt x="734" y="176"/>
                    </a:moveTo>
                    <a:lnTo>
                      <a:pt x="734" y="152"/>
                    </a:lnTo>
                    <a:lnTo>
                      <a:pt x="732" y="129"/>
                    </a:lnTo>
                    <a:lnTo>
                      <a:pt x="728" y="106"/>
                    </a:lnTo>
                    <a:lnTo>
                      <a:pt x="723" y="83"/>
                    </a:lnTo>
                    <a:lnTo>
                      <a:pt x="717" y="63"/>
                    </a:lnTo>
                    <a:lnTo>
                      <a:pt x="709" y="42"/>
                    </a:lnTo>
                    <a:lnTo>
                      <a:pt x="700" y="21"/>
                    </a:lnTo>
                    <a:lnTo>
                      <a:pt x="690" y="0"/>
                    </a:lnTo>
                    <a:lnTo>
                      <a:pt x="688" y="2"/>
                    </a:lnTo>
                    <a:lnTo>
                      <a:pt x="686" y="4"/>
                    </a:lnTo>
                    <a:lnTo>
                      <a:pt x="696" y="25"/>
                    </a:lnTo>
                    <a:lnTo>
                      <a:pt x="705" y="44"/>
                    </a:lnTo>
                    <a:lnTo>
                      <a:pt x="711" y="64"/>
                    </a:lnTo>
                    <a:lnTo>
                      <a:pt x="719" y="85"/>
                    </a:lnTo>
                    <a:lnTo>
                      <a:pt x="723" y="108"/>
                    </a:lnTo>
                    <a:lnTo>
                      <a:pt x="726" y="131"/>
                    </a:lnTo>
                    <a:lnTo>
                      <a:pt x="728" y="154"/>
                    </a:lnTo>
                    <a:lnTo>
                      <a:pt x="730" y="176"/>
                    </a:lnTo>
                    <a:lnTo>
                      <a:pt x="728" y="205"/>
                    </a:lnTo>
                    <a:lnTo>
                      <a:pt x="724" y="233"/>
                    </a:lnTo>
                    <a:lnTo>
                      <a:pt x="719" y="262"/>
                    </a:lnTo>
                    <a:lnTo>
                      <a:pt x="711" y="288"/>
                    </a:lnTo>
                    <a:lnTo>
                      <a:pt x="711" y="296"/>
                    </a:lnTo>
                    <a:lnTo>
                      <a:pt x="711" y="302"/>
                    </a:lnTo>
                    <a:lnTo>
                      <a:pt x="721" y="273"/>
                    </a:lnTo>
                    <a:lnTo>
                      <a:pt x="728" y="241"/>
                    </a:lnTo>
                    <a:lnTo>
                      <a:pt x="732" y="209"/>
                    </a:lnTo>
                    <a:lnTo>
                      <a:pt x="734" y="176"/>
                    </a:lnTo>
                    <a:close/>
                    <a:moveTo>
                      <a:pt x="19" y="57"/>
                    </a:moveTo>
                    <a:lnTo>
                      <a:pt x="11" y="85"/>
                    </a:lnTo>
                    <a:lnTo>
                      <a:pt x="4" y="116"/>
                    </a:lnTo>
                    <a:lnTo>
                      <a:pt x="0" y="146"/>
                    </a:lnTo>
                    <a:lnTo>
                      <a:pt x="0" y="176"/>
                    </a:lnTo>
                    <a:lnTo>
                      <a:pt x="0" y="209"/>
                    </a:lnTo>
                    <a:lnTo>
                      <a:pt x="5" y="239"/>
                    </a:lnTo>
                    <a:lnTo>
                      <a:pt x="11" y="269"/>
                    </a:lnTo>
                    <a:lnTo>
                      <a:pt x="21" y="300"/>
                    </a:lnTo>
                    <a:lnTo>
                      <a:pt x="32" y="328"/>
                    </a:lnTo>
                    <a:lnTo>
                      <a:pt x="45" y="355"/>
                    </a:lnTo>
                    <a:lnTo>
                      <a:pt x="62" y="381"/>
                    </a:lnTo>
                    <a:lnTo>
                      <a:pt x="79" y="406"/>
                    </a:lnTo>
                    <a:lnTo>
                      <a:pt x="89" y="413"/>
                    </a:lnTo>
                    <a:lnTo>
                      <a:pt x="98" y="421"/>
                    </a:lnTo>
                    <a:lnTo>
                      <a:pt x="78" y="396"/>
                    </a:lnTo>
                    <a:lnTo>
                      <a:pt x="59" y="370"/>
                    </a:lnTo>
                    <a:lnTo>
                      <a:pt x="43" y="339"/>
                    </a:lnTo>
                    <a:lnTo>
                      <a:pt x="28" y="309"/>
                    </a:lnTo>
                    <a:lnTo>
                      <a:pt x="19" y="279"/>
                    </a:lnTo>
                    <a:lnTo>
                      <a:pt x="11" y="245"/>
                    </a:lnTo>
                    <a:lnTo>
                      <a:pt x="5" y="210"/>
                    </a:lnTo>
                    <a:lnTo>
                      <a:pt x="4" y="176"/>
                    </a:lnTo>
                    <a:lnTo>
                      <a:pt x="5" y="146"/>
                    </a:lnTo>
                    <a:lnTo>
                      <a:pt x="9" y="118"/>
                    </a:lnTo>
                    <a:lnTo>
                      <a:pt x="15" y="89"/>
                    </a:lnTo>
                    <a:lnTo>
                      <a:pt x="23" y="61"/>
                    </a:lnTo>
                    <a:lnTo>
                      <a:pt x="21" y="59"/>
                    </a:lnTo>
                    <a:lnTo>
                      <a:pt x="19" y="57"/>
                    </a:lnTo>
                    <a:close/>
                    <a:moveTo>
                      <a:pt x="501" y="518"/>
                    </a:moveTo>
                    <a:lnTo>
                      <a:pt x="531" y="504"/>
                    </a:lnTo>
                    <a:lnTo>
                      <a:pt x="559" y="489"/>
                    </a:lnTo>
                    <a:lnTo>
                      <a:pt x="586" y="472"/>
                    </a:lnTo>
                    <a:lnTo>
                      <a:pt x="611" y="451"/>
                    </a:lnTo>
                    <a:lnTo>
                      <a:pt x="633" y="429"/>
                    </a:lnTo>
                    <a:lnTo>
                      <a:pt x="654" y="406"/>
                    </a:lnTo>
                    <a:lnTo>
                      <a:pt x="673" y="379"/>
                    </a:lnTo>
                    <a:lnTo>
                      <a:pt x="690" y="351"/>
                    </a:lnTo>
                    <a:lnTo>
                      <a:pt x="692" y="343"/>
                    </a:lnTo>
                    <a:lnTo>
                      <a:pt x="694" y="334"/>
                    </a:lnTo>
                    <a:lnTo>
                      <a:pt x="685" y="351"/>
                    </a:lnTo>
                    <a:lnTo>
                      <a:pt x="675" y="366"/>
                    </a:lnTo>
                    <a:lnTo>
                      <a:pt x="666" y="383"/>
                    </a:lnTo>
                    <a:lnTo>
                      <a:pt x="654" y="398"/>
                    </a:lnTo>
                    <a:lnTo>
                      <a:pt x="643" y="411"/>
                    </a:lnTo>
                    <a:lnTo>
                      <a:pt x="630" y="427"/>
                    </a:lnTo>
                    <a:lnTo>
                      <a:pt x="616" y="438"/>
                    </a:lnTo>
                    <a:lnTo>
                      <a:pt x="603" y="451"/>
                    </a:lnTo>
                    <a:lnTo>
                      <a:pt x="588" y="463"/>
                    </a:lnTo>
                    <a:lnTo>
                      <a:pt x="573" y="474"/>
                    </a:lnTo>
                    <a:lnTo>
                      <a:pt x="557" y="485"/>
                    </a:lnTo>
                    <a:lnTo>
                      <a:pt x="542" y="493"/>
                    </a:lnTo>
                    <a:lnTo>
                      <a:pt x="525" y="502"/>
                    </a:lnTo>
                    <a:lnTo>
                      <a:pt x="508" y="510"/>
                    </a:lnTo>
                    <a:lnTo>
                      <a:pt x="489" y="518"/>
                    </a:lnTo>
                    <a:lnTo>
                      <a:pt x="472" y="523"/>
                    </a:lnTo>
                    <a:lnTo>
                      <a:pt x="487" y="521"/>
                    </a:lnTo>
                    <a:lnTo>
                      <a:pt x="501" y="518"/>
                    </a:lnTo>
                    <a:close/>
                  </a:path>
                </a:pathLst>
              </a:custGeom>
              <a:solidFill>
                <a:srgbClr val="B6B7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98" name="Freeform 598"/>
              <p:cNvSpPr>
                <a:spLocks noEditPoints="1"/>
              </p:cNvSpPr>
              <p:nvPr/>
            </p:nvSpPr>
            <p:spPr bwMode="auto">
              <a:xfrm>
                <a:off x="1475" y="2098"/>
                <a:ext cx="729" cy="521"/>
              </a:xfrm>
              <a:custGeom>
                <a:avLst/>
                <a:gdLst/>
                <a:ahLst/>
                <a:cxnLst>
                  <a:cxn ang="0">
                    <a:pos x="728" y="152"/>
                  </a:cxn>
                  <a:cxn ang="0">
                    <a:pos x="722" y="106"/>
                  </a:cxn>
                  <a:cxn ang="0">
                    <a:pos x="713" y="62"/>
                  </a:cxn>
                  <a:cxn ang="0">
                    <a:pos x="696" y="21"/>
                  </a:cxn>
                  <a:cxn ang="0">
                    <a:pos x="684" y="2"/>
                  </a:cxn>
                  <a:cxn ang="0">
                    <a:pos x="683" y="4"/>
                  </a:cxn>
                  <a:cxn ang="0">
                    <a:pos x="692" y="25"/>
                  </a:cxn>
                  <a:cxn ang="0">
                    <a:pos x="707" y="64"/>
                  </a:cxn>
                  <a:cxn ang="0">
                    <a:pos x="719" y="106"/>
                  </a:cxn>
                  <a:cxn ang="0">
                    <a:pos x="724" y="152"/>
                  </a:cxn>
                  <a:cxn ang="0">
                    <a:pos x="724" y="201"/>
                  </a:cxn>
                  <a:cxn ang="0">
                    <a:pos x="717" y="256"/>
                  </a:cxn>
                  <a:cxn ang="0">
                    <a:pos x="709" y="288"/>
                  </a:cxn>
                  <a:cxn ang="0">
                    <a:pos x="719" y="265"/>
                  </a:cxn>
                  <a:cxn ang="0">
                    <a:pos x="728" y="205"/>
                  </a:cxn>
                  <a:cxn ang="0">
                    <a:pos x="19" y="57"/>
                  </a:cxn>
                  <a:cxn ang="0">
                    <a:pos x="3" y="114"/>
                  </a:cxn>
                  <a:cxn ang="0">
                    <a:pos x="0" y="174"/>
                  </a:cxn>
                  <a:cxn ang="0">
                    <a:pos x="5" y="241"/>
                  </a:cxn>
                  <a:cxn ang="0">
                    <a:pos x="22" y="303"/>
                  </a:cxn>
                  <a:cxn ang="0">
                    <a:pos x="51" y="360"/>
                  </a:cxn>
                  <a:cxn ang="0">
                    <a:pos x="87" y="411"/>
                  </a:cxn>
                  <a:cxn ang="0">
                    <a:pos x="106" y="425"/>
                  </a:cxn>
                  <a:cxn ang="0">
                    <a:pos x="108" y="427"/>
                  </a:cxn>
                  <a:cxn ang="0">
                    <a:pos x="64" y="373"/>
                  </a:cxn>
                  <a:cxn ang="0">
                    <a:pos x="32" y="313"/>
                  </a:cxn>
                  <a:cxn ang="0">
                    <a:pos x="11" y="246"/>
                  </a:cxn>
                  <a:cxn ang="0">
                    <a:pos x="3" y="174"/>
                  </a:cxn>
                  <a:cxn ang="0">
                    <a:pos x="9" y="116"/>
                  </a:cxn>
                  <a:cxn ang="0">
                    <a:pos x="22" y="61"/>
                  </a:cxn>
                  <a:cxn ang="0">
                    <a:pos x="19" y="57"/>
                  </a:cxn>
                  <a:cxn ang="0">
                    <a:pos x="518" y="506"/>
                  </a:cxn>
                  <a:cxn ang="0">
                    <a:pos x="578" y="470"/>
                  </a:cxn>
                  <a:cxn ang="0">
                    <a:pos x="629" y="425"/>
                  </a:cxn>
                  <a:cxn ang="0">
                    <a:pos x="673" y="372"/>
                  </a:cxn>
                  <a:cxn ang="0">
                    <a:pos x="692" y="332"/>
                  </a:cxn>
                  <a:cxn ang="0">
                    <a:pos x="684" y="341"/>
                  </a:cxn>
                  <a:cxn ang="0">
                    <a:pos x="664" y="375"/>
                  </a:cxn>
                  <a:cxn ang="0">
                    <a:pos x="639" y="408"/>
                  </a:cxn>
                  <a:cxn ang="0">
                    <a:pos x="612" y="436"/>
                  </a:cxn>
                  <a:cxn ang="0">
                    <a:pos x="582" y="463"/>
                  </a:cxn>
                  <a:cxn ang="0">
                    <a:pos x="548" y="483"/>
                  </a:cxn>
                  <a:cxn ang="0">
                    <a:pos x="514" y="502"/>
                  </a:cxn>
                  <a:cxn ang="0">
                    <a:pos x="476" y="518"/>
                  </a:cxn>
                  <a:cxn ang="0">
                    <a:pos x="470" y="521"/>
                  </a:cxn>
                </a:cxnLst>
                <a:rect l="0" t="0" r="r" b="b"/>
                <a:pathLst>
                  <a:path w="730" h="523">
                    <a:moveTo>
                      <a:pt x="730" y="174"/>
                    </a:moveTo>
                    <a:lnTo>
                      <a:pt x="728" y="152"/>
                    </a:lnTo>
                    <a:lnTo>
                      <a:pt x="726" y="127"/>
                    </a:lnTo>
                    <a:lnTo>
                      <a:pt x="722" y="106"/>
                    </a:lnTo>
                    <a:lnTo>
                      <a:pt x="719" y="83"/>
                    </a:lnTo>
                    <a:lnTo>
                      <a:pt x="713" y="62"/>
                    </a:lnTo>
                    <a:lnTo>
                      <a:pt x="705" y="42"/>
                    </a:lnTo>
                    <a:lnTo>
                      <a:pt x="696" y="21"/>
                    </a:lnTo>
                    <a:lnTo>
                      <a:pt x="686" y="0"/>
                    </a:lnTo>
                    <a:lnTo>
                      <a:pt x="684" y="2"/>
                    </a:lnTo>
                    <a:lnTo>
                      <a:pt x="683" y="4"/>
                    </a:lnTo>
                    <a:lnTo>
                      <a:pt x="683" y="4"/>
                    </a:lnTo>
                    <a:lnTo>
                      <a:pt x="683" y="4"/>
                    </a:lnTo>
                    <a:lnTo>
                      <a:pt x="692" y="25"/>
                    </a:lnTo>
                    <a:lnTo>
                      <a:pt x="702" y="44"/>
                    </a:lnTo>
                    <a:lnTo>
                      <a:pt x="707" y="64"/>
                    </a:lnTo>
                    <a:lnTo>
                      <a:pt x="715" y="85"/>
                    </a:lnTo>
                    <a:lnTo>
                      <a:pt x="719" y="106"/>
                    </a:lnTo>
                    <a:lnTo>
                      <a:pt x="722" y="129"/>
                    </a:lnTo>
                    <a:lnTo>
                      <a:pt x="724" y="152"/>
                    </a:lnTo>
                    <a:lnTo>
                      <a:pt x="724" y="174"/>
                    </a:lnTo>
                    <a:lnTo>
                      <a:pt x="724" y="201"/>
                    </a:lnTo>
                    <a:lnTo>
                      <a:pt x="721" y="229"/>
                    </a:lnTo>
                    <a:lnTo>
                      <a:pt x="717" y="256"/>
                    </a:lnTo>
                    <a:lnTo>
                      <a:pt x="709" y="281"/>
                    </a:lnTo>
                    <a:lnTo>
                      <a:pt x="709" y="288"/>
                    </a:lnTo>
                    <a:lnTo>
                      <a:pt x="709" y="294"/>
                    </a:lnTo>
                    <a:lnTo>
                      <a:pt x="719" y="265"/>
                    </a:lnTo>
                    <a:lnTo>
                      <a:pt x="724" y="235"/>
                    </a:lnTo>
                    <a:lnTo>
                      <a:pt x="728" y="205"/>
                    </a:lnTo>
                    <a:lnTo>
                      <a:pt x="730" y="174"/>
                    </a:lnTo>
                    <a:close/>
                    <a:moveTo>
                      <a:pt x="19" y="57"/>
                    </a:moveTo>
                    <a:lnTo>
                      <a:pt x="11" y="85"/>
                    </a:lnTo>
                    <a:lnTo>
                      <a:pt x="3" y="114"/>
                    </a:lnTo>
                    <a:lnTo>
                      <a:pt x="2" y="144"/>
                    </a:lnTo>
                    <a:lnTo>
                      <a:pt x="0" y="174"/>
                    </a:lnTo>
                    <a:lnTo>
                      <a:pt x="2" y="208"/>
                    </a:lnTo>
                    <a:lnTo>
                      <a:pt x="5" y="241"/>
                    </a:lnTo>
                    <a:lnTo>
                      <a:pt x="13" y="273"/>
                    </a:lnTo>
                    <a:lnTo>
                      <a:pt x="22" y="303"/>
                    </a:lnTo>
                    <a:lnTo>
                      <a:pt x="36" y="332"/>
                    </a:lnTo>
                    <a:lnTo>
                      <a:pt x="51" y="360"/>
                    </a:lnTo>
                    <a:lnTo>
                      <a:pt x="68" y="387"/>
                    </a:lnTo>
                    <a:lnTo>
                      <a:pt x="87" y="411"/>
                    </a:lnTo>
                    <a:lnTo>
                      <a:pt x="96" y="419"/>
                    </a:lnTo>
                    <a:lnTo>
                      <a:pt x="106" y="425"/>
                    </a:lnTo>
                    <a:lnTo>
                      <a:pt x="106" y="427"/>
                    </a:lnTo>
                    <a:lnTo>
                      <a:pt x="108" y="427"/>
                    </a:lnTo>
                    <a:lnTo>
                      <a:pt x="85" y="402"/>
                    </a:lnTo>
                    <a:lnTo>
                      <a:pt x="64" y="373"/>
                    </a:lnTo>
                    <a:lnTo>
                      <a:pt x="47" y="345"/>
                    </a:lnTo>
                    <a:lnTo>
                      <a:pt x="32" y="313"/>
                    </a:lnTo>
                    <a:lnTo>
                      <a:pt x="21" y="281"/>
                    </a:lnTo>
                    <a:lnTo>
                      <a:pt x="11" y="246"/>
                    </a:lnTo>
                    <a:lnTo>
                      <a:pt x="5" y="210"/>
                    </a:lnTo>
                    <a:lnTo>
                      <a:pt x="3" y="174"/>
                    </a:lnTo>
                    <a:lnTo>
                      <a:pt x="5" y="144"/>
                    </a:lnTo>
                    <a:lnTo>
                      <a:pt x="9" y="116"/>
                    </a:lnTo>
                    <a:lnTo>
                      <a:pt x="15" y="87"/>
                    </a:lnTo>
                    <a:lnTo>
                      <a:pt x="22" y="61"/>
                    </a:lnTo>
                    <a:lnTo>
                      <a:pt x="21" y="59"/>
                    </a:lnTo>
                    <a:lnTo>
                      <a:pt x="19" y="57"/>
                    </a:lnTo>
                    <a:close/>
                    <a:moveTo>
                      <a:pt x="483" y="519"/>
                    </a:moveTo>
                    <a:lnTo>
                      <a:pt x="518" y="506"/>
                    </a:lnTo>
                    <a:lnTo>
                      <a:pt x="548" y="489"/>
                    </a:lnTo>
                    <a:lnTo>
                      <a:pt x="578" y="470"/>
                    </a:lnTo>
                    <a:lnTo>
                      <a:pt x="605" y="449"/>
                    </a:lnTo>
                    <a:lnTo>
                      <a:pt x="629" y="425"/>
                    </a:lnTo>
                    <a:lnTo>
                      <a:pt x="652" y="398"/>
                    </a:lnTo>
                    <a:lnTo>
                      <a:pt x="673" y="372"/>
                    </a:lnTo>
                    <a:lnTo>
                      <a:pt x="690" y="341"/>
                    </a:lnTo>
                    <a:lnTo>
                      <a:pt x="692" y="332"/>
                    </a:lnTo>
                    <a:lnTo>
                      <a:pt x="692" y="324"/>
                    </a:lnTo>
                    <a:lnTo>
                      <a:pt x="684" y="341"/>
                    </a:lnTo>
                    <a:lnTo>
                      <a:pt x="675" y="358"/>
                    </a:lnTo>
                    <a:lnTo>
                      <a:pt x="664" y="375"/>
                    </a:lnTo>
                    <a:lnTo>
                      <a:pt x="652" y="392"/>
                    </a:lnTo>
                    <a:lnTo>
                      <a:pt x="639" y="408"/>
                    </a:lnTo>
                    <a:lnTo>
                      <a:pt x="626" y="423"/>
                    </a:lnTo>
                    <a:lnTo>
                      <a:pt x="612" y="436"/>
                    </a:lnTo>
                    <a:lnTo>
                      <a:pt x="597" y="449"/>
                    </a:lnTo>
                    <a:lnTo>
                      <a:pt x="582" y="463"/>
                    </a:lnTo>
                    <a:lnTo>
                      <a:pt x="565" y="474"/>
                    </a:lnTo>
                    <a:lnTo>
                      <a:pt x="548" y="483"/>
                    </a:lnTo>
                    <a:lnTo>
                      <a:pt x="531" y="495"/>
                    </a:lnTo>
                    <a:lnTo>
                      <a:pt x="514" y="502"/>
                    </a:lnTo>
                    <a:lnTo>
                      <a:pt x="495" y="510"/>
                    </a:lnTo>
                    <a:lnTo>
                      <a:pt x="476" y="518"/>
                    </a:lnTo>
                    <a:lnTo>
                      <a:pt x="455" y="523"/>
                    </a:lnTo>
                    <a:lnTo>
                      <a:pt x="470" y="521"/>
                    </a:lnTo>
                    <a:lnTo>
                      <a:pt x="483" y="519"/>
                    </a:lnTo>
                    <a:close/>
                  </a:path>
                </a:pathLst>
              </a:custGeom>
              <a:solidFill>
                <a:srgbClr val="B6B7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799" name="Freeform 599"/>
              <p:cNvSpPr>
                <a:spLocks noEditPoints="1"/>
              </p:cNvSpPr>
              <p:nvPr/>
            </p:nvSpPr>
            <p:spPr bwMode="auto">
              <a:xfrm>
                <a:off x="1476" y="2100"/>
                <a:ext cx="726" cy="521"/>
              </a:xfrm>
              <a:custGeom>
                <a:avLst/>
                <a:gdLst/>
                <a:ahLst/>
                <a:cxnLst>
                  <a:cxn ang="0">
                    <a:pos x="724" y="150"/>
                  </a:cxn>
                  <a:cxn ang="0">
                    <a:pos x="719" y="104"/>
                  </a:cxn>
                  <a:cxn ang="0">
                    <a:pos x="707" y="60"/>
                  </a:cxn>
                  <a:cxn ang="0">
                    <a:pos x="692" y="21"/>
                  </a:cxn>
                  <a:cxn ang="0">
                    <a:pos x="682" y="2"/>
                  </a:cxn>
                  <a:cxn ang="0">
                    <a:pos x="681" y="4"/>
                  </a:cxn>
                  <a:cxn ang="0">
                    <a:pos x="688" y="23"/>
                  </a:cxn>
                  <a:cxn ang="0">
                    <a:pos x="703" y="62"/>
                  </a:cxn>
                  <a:cxn ang="0">
                    <a:pos x="715" y="106"/>
                  </a:cxn>
                  <a:cxn ang="0">
                    <a:pos x="720" y="150"/>
                  </a:cxn>
                  <a:cxn ang="0">
                    <a:pos x="720" y="197"/>
                  </a:cxn>
                  <a:cxn ang="0">
                    <a:pos x="713" y="248"/>
                  </a:cxn>
                  <a:cxn ang="0">
                    <a:pos x="707" y="279"/>
                  </a:cxn>
                  <a:cxn ang="0">
                    <a:pos x="715" y="258"/>
                  </a:cxn>
                  <a:cxn ang="0">
                    <a:pos x="724" y="201"/>
                  </a:cxn>
                  <a:cxn ang="0">
                    <a:pos x="19" y="57"/>
                  </a:cxn>
                  <a:cxn ang="0">
                    <a:pos x="5" y="114"/>
                  </a:cxn>
                  <a:cxn ang="0">
                    <a:pos x="0" y="172"/>
                  </a:cxn>
                  <a:cxn ang="0">
                    <a:pos x="7" y="241"/>
                  </a:cxn>
                  <a:cxn ang="0">
                    <a:pos x="24" y="305"/>
                  </a:cxn>
                  <a:cxn ang="0">
                    <a:pos x="55" y="366"/>
                  </a:cxn>
                  <a:cxn ang="0">
                    <a:pos x="94" y="417"/>
                  </a:cxn>
                  <a:cxn ang="0">
                    <a:pos x="104" y="423"/>
                  </a:cxn>
                  <a:cxn ang="0">
                    <a:pos x="117" y="434"/>
                  </a:cxn>
                  <a:cxn ang="0">
                    <a:pos x="70" y="379"/>
                  </a:cxn>
                  <a:cxn ang="0">
                    <a:pos x="36" y="316"/>
                  </a:cxn>
                  <a:cxn ang="0">
                    <a:pos x="13" y="246"/>
                  </a:cxn>
                  <a:cxn ang="0">
                    <a:pos x="7" y="210"/>
                  </a:cxn>
                  <a:cxn ang="0">
                    <a:pos x="3" y="172"/>
                  </a:cxn>
                  <a:cxn ang="0">
                    <a:pos x="9" y="114"/>
                  </a:cxn>
                  <a:cxn ang="0">
                    <a:pos x="22" y="60"/>
                  </a:cxn>
                  <a:cxn ang="0">
                    <a:pos x="19" y="57"/>
                  </a:cxn>
                  <a:cxn ang="0">
                    <a:pos x="485" y="514"/>
                  </a:cxn>
                  <a:cxn ang="0">
                    <a:pos x="521" y="498"/>
                  </a:cxn>
                  <a:cxn ang="0">
                    <a:pos x="553" y="481"/>
                  </a:cxn>
                  <a:cxn ang="0">
                    <a:pos x="584" y="459"/>
                  </a:cxn>
                  <a:cxn ang="0">
                    <a:pos x="612" y="434"/>
                  </a:cxn>
                  <a:cxn ang="0">
                    <a:pos x="639" y="407"/>
                  </a:cxn>
                  <a:cxn ang="0">
                    <a:pos x="662" y="379"/>
                  </a:cxn>
                  <a:cxn ang="0">
                    <a:pos x="681" y="347"/>
                  </a:cxn>
                  <a:cxn ang="0">
                    <a:pos x="690" y="322"/>
                  </a:cxn>
                  <a:cxn ang="0">
                    <a:pos x="692" y="315"/>
                  </a:cxn>
                  <a:cxn ang="0">
                    <a:pos x="682" y="334"/>
                  </a:cxn>
                  <a:cxn ang="0">
                    <a:pos x="662" y="370"/>
                  </a:cxn>
                  <a:cxn ang="0">
                    <a:pos x="635" y="404"/>
                  </a:cxn>
                  <a:cxn ang="0">
                    <a:pos x="607" y="434"/>
                  </a:cxn>
                  <a:cxn ang="0">
                    <a:pos x="574" y="461"/>
                  </a:cxn>
                  <a:cxn ang="0">
                    <a:pos x="538" y="483"/>
                  </a:cxn>
                  <a:cxn ang="0">
                    <a:pos x="500" y="502"/>
                  </a:cxn>
                  <a:cxn ang="0">
                    <a:pos x="461" y="517"/>
                  </a:cxn>
                  <a:cxn ang="0">
                    <a:pos x="453" y="521"/>
                  </a:cxn>
                </a:cxnLst>
                <a:rect l="0" t="0" r="r" b="b"/>
                <a:pathLst>
                  <a:path w="726" h="523">
                    <a:moveTo>
                      <a:pt x="726" y="172"/>
                    </a:moveTo>
                    <a:lnTo>
                      <a:pt x="724" y="150"/>
                    </a:lnTo>
                    <a:lnTo>
                      <a:pt x="722" y="127"/>
                    </a:lnTo>
                    <a:lnTo>
                      <a:pt x="719" y="104"/>
                    </a:lnTo>
                    <a:lnTo>
                      <a:pt x="715" y="81"/>
                    </a:lnTo>
                    <a:lnTo>
                      <a:pt x="707" y="60"/>
                    </a:lnTo>
                    <a:lnTo>
                      <a:pt x="701" y="40"/>
                    </a:lnTo>
                    <a:lnTo>
                      <a:pt x="692" y="21"/>
                    </a:lnTo>
                    <a:lnTo>
                      <a:pt x="682" y="0"/>
                    </a:lnTo>
                    <a:lnTo>
                      <a:pt x="682" y="2"/>
                    </a:lnTo>
                    <a:lnTo>
                      <a:pt x="681" y="2"/>
                    </a:lnTo>
                    <a:lnTo>
                      <a:pt x="681" y="4"/>
                    </a:lnTo>
                    <a:lnTo>
                      <a:pt x="679" y="4"/>
                    </a:lnTo>
                    <a:lnTo>
                      <a:pt x="688" y="23"/>
                    </a:lnTo>
                    <a:lnTo>
                      <a:pt x="698" y="43"/>
                    </a:lnTo>
                    <a:lnTo>
                      <a:pt x="703" y="62"/>
                    </a:lnTo>
                    <a:lnTo>
                      <a:pt x="709" y="83"/>
                    </a:lnTo>
                    <a:lnTo>
                      <a:pt x="715" y="106"/>
                    </a:lnTo>
                    <a:lnTo>
                      <a:pt x="719" y="127"/>
                    </a:lnTo>
                    <a:lnTo>
                      <a:pt x="720" y="150"/>
                    </a:lnTo>
                    <a:lnTo>
                      <a:pt x="720" y="172"/>
                    </a:lnTo>
                    <a:lnTo>
                      <a:pt x="720" y="197"/>
                    </a:lnTo>
                    <a:lnTo>
                      <a:pt x="717" y="224"/>
                    </a:lnTo>
                    <a:lnTo>
                      <a:pt x="713" y="248"/>
                    </a:lnTo>
                    <a:lnTo>
                      <a:pt x="707" y="273"/>
                    </a:lnTo>
                    <a:lnTo>
                      <a:pt x="707" y="279"/>
                    </a:lnTo>
                    <a:lnTo>
                      <a:pt x="707" y="284"/>
                    </a:lnTo>
                    <a:lnTo>
                      <a:pt x="715" y="258"/>
                    </a:lnTo>
                    <a:lnTo>
                      <a:pt x="720" y="229"/>
                    </a:lnTo>
                    <a:lnTo>
                      <a:pt x="724" y="201"/>
                    </a:lnTo>
                    <a:lnTo>
                      <a:pt x="726" y="172"/>
                    </a:lnTo>
                    <a:close/>
                    <a:moveTo>
                      <a:pt x="19" y="57"/>
                    </a:moveTo>
                    <a:lnTo>
                      <a:pt x="11" y="85"/>
                    </a:lnTo>
                    <a:lnTo>
                      <a:pt x="5" y="114"/>
                    </a:lnTo>
                    <a:lnTo>
                      <a:pt x="1" y="142"/>
                    </a:lnTo>
                    <a:lnTo>
                      <a:pt x="0" y="172"/>
                    </a:lnTo>
                    <a:lnTo>
                      <a:pt x="1" y="206"/>
                    </a:lnTo>
                    <a:lnTo>
                      <a:pt x="7" y="241"/>
                    </a:lnTo>
                    <a:lnTo>
                      <a:pt x="15" y="275"/>
                    </a:lnTo>
                    <a:lnTo>
                      <a:pt x="24" y="305"/>
                    </a:lnTo>
                    <a:lnTo>
                      <a:pt x="39" y="335"/>
                    </a:lnTo>
                    <a:lnTo>
                      <a:pt x="55" y="366"/>
                    </a:lnTo>
                    <a:lnTo>
                      <a:pt x="74" y="392"/>
                    </a:lnTo>
                    <a:lnTo>
                      <a:pt x="94" y="417"/>
                    </a:lnTo>
                    <a:lnTo>
                      <a:pt x="98" y="421"/>
                    </a:lnTo>
                    <a:lnTo>
                      <a:pt x="104" y="423"/>
                    </a:lnTo>
                    <a:lnTo>
                      <a:pt x="110" y="428"/>
                    </a:lnTo>
                    <a:lnTo>
                      <a:pt x="117" y="434"/>
                    </a:lnTo>
                    <a:lnTo>
                      <a:pt x="93" y="407"/>
                    </a:lnTo>
                    <a:lnTo>
                      <a:pt x="70" y="379"/>
                    </a:lnTo>
                    <a:lnTo>
                      <a:pt x="51" y="349"/>
                    </a:lnTo>
                    <a:lnTo>
                      <a:pt x="36" y="316"/>
                    </a:lnTo>
                    <a:lnTo>
                      <a:pt x="22" y="282"/>
                    </a:lnTo>
                    <a:lnTo>
                      <a:pt x="13" y="246"/>
                    </a:lnTo>
                    <a:lnTo>
                      <a:pt x="9" y="229"/>
                    </a:lnTo>
                    <a:lnTo>
                      <a:pt x="7" y="210"/>
                    </a:lnTo>
                    <a:lnTo>
                      <a:pt x="5" y="191"/>
                    </a:lnTo>
                    <a:lnTo>
                      <a:pt x="3" y="172"/>
                    </a:lnTo>
                    <a:lnTo>
                      <a:pt x="5" y="142"/>
                    </a:lnTo>
                    <a:lnTo>
                      <a:pt x="9" y="114"/>
                    </a:lnTo>
                    <a:lnTo>
                      <a:pt x="15" y="87"/>
                    </a:lnTo>
                    <a:lnTo>
                      <a:pt x="22" y="60"/>
                    </a:lnTo>
                    <a:lnTo>
                      <a:pt x="20" y="59"/>
                    </a:lnTo>
                    <a:lnTo>
                      <a:pt x="19" y="57"/>
                    </a:lnTo>
                    <a:close/>
                    <a:moveTo>
                      <a:pt x="468" y="519"/>
                    </a:moveTo>
                    <a:lnTo>
                      <a:pt x="485" y="514"/>
                    </a:lnTo>
                    <a:lnTo>
                      <a:pt x="504" y="506"/>
                    </a:lnTo>
                    <a:lnTo>
                      <a:pt x="521" y="498"/>
                    </a:lnTo>
                    <a:lnTo>
                      <a:pt x="538" y="489"/>
                    </a:lnTo>
                    <a:lnTo>
                      <a:pt x="553" y="481"/>
                    </a:lnTo>
                    <a:lnTo>
                      <a:pt x="569" y="470"/>
                    </a:lnTo>
                    <a:lnTo>
                      <a:pt x="584" y="459"/>
                    </a:lnTo>
                    <a:lnTo>
                      <a:pt x="599" y="447"/>
                    </a:lnTo>
                    <a:lnTo>
                      <a:pt x="612" y="434"/>
                    </a:lnTo>
                    <a:lnTo>
                      <a:pt x="626" y="423"/>
                    </a:lnTo>
                    <a:lnTo>
                      <a:pt x="639" y="407"/>
                    </a:lnTo>
                    <a:lnTo>
                      <a:pt x="650" y="394"/>
                    </a:lnTo>
                    <a:lnTo>
                      <a:pt x="662" y="379"/>
                    </a:lnTo>
                    <a:lnTo>
                      <a:pt x="671" y="362"/>
                    </a:lnTo>
                    <a:lnTo>
                      <a:pt x="681" y="347"/>
                    </a:lnTo>
                    <a:lnTo>
                      <a:pt x="690" y="330"/>
                    </a:lnTo>
                    <a:lnTo>
                      <a:pt x="690" y="322"/>
                    </a:lnTo>
                    <a:lnTo>
                      <a:pt x="692" y="315"/>
                    </a:lnTo>
                    <a:lnTo>
                      <a:pt x="692" y="315"/>
                    </a:lnTo>
                    <a:lnTo>
                      <a:pt x="692" y="315"/>
                    </a:lnTo>
                    <a:lnTo>
                      <a:pt x="682" y="334"/>
                    </a:lnTo>
                    <a:lnTo>
                      <a:pt x="673" y="352"/>
                    </a:lnTo>
                    <a:lnTo>
                      <a:pt x="662" y="370"/>
                    </a:lnTo>
                    <a:lnTo>
                      <a:pt x="648" y="387"/>
                    </a:lnTo>
                    <a:lnTo>
                      <a:pt x="635" y="404"/>
                    </a:lnTo>
                    <a:lnTo>
                      <a:pt x="622" y="419"/>
                    </a:lnTo>
                    <a:lnTo>
                      <a:pt x="607" y="434"/>
                    </a:lnTo>
                    <a:lnTo>
                      <a:pt x="591" y="447"/>
                    </a:lnTo>
                    <a:lnTo>
                      <a:pt x="574" y="461"/>
                    </a:lnTo>
                    <a:lnTo>
                      <a:pt x="557" y="474"/>
                    </a:lnTo>
                    <a:lnTo>
                      <a:pt x="538" y="483"/>
                    </a:lnTo>
                    <a:lnTo>
                      <a:pt x="519" y="495"/>
                    </a:lnTo>
                    <a:lnTo>
                      <a:pt x="500" y="502"/>
                    </a:lnTo>
                    <a:lnTo>
                      <a:pt x="480" y="510"/>
                    </a:lnTo>
                    <a:lnTo>
                      <a:pt x="461" y="517"/>
                    </a:lnTo>
                    <a:lnTo>
                      <a:pt x="438" y="523"/>
                    </a:lnTo>
                    <a:lnTo>
                      <a:pt x="453" y="521"/>
                    </a:lnTo>
                    <a:lnTo>
                      <a:pt x="468" y="519"/>
                    </a:lnTo>
                    <a:close/>
                  </a:path>
                </a:pathLst>
              </a:custGeom>
              <a:solidFill>
                <a:srgbClr val="B6B7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00" name="Freeform 600"/>
              <p:cNvSpPr>
                <a:spLocks noEditPoints="1"/>
              </p:cNvSpPr>
              <p:nvPr/>
            </p:nvSpPr>
            <p:spPr bwMode="auto">
              <a:xfrm>
                <a:off x="1477" y="2102"/>
                <a:ext cx="721" cy="519"/>
              </a:xfrm>
              <a:custGeom>
                <a:avLst/>
                <a:gdLst/>
                <a:ahLst/>
                <a:cxnLst>
                  <a:cxn ang="0">
                    <a:pos x="721" y="148"/>
                  </a:cxn>
                  <a:cxn ang="0">
                    <a:pos x="716" y="102"/>
                  </a:cxn>
                  <a:cxn ang="0">
                    <a:pos x="704" y="60"/>
                  </a:cxn>
                  <a:cxn ang="0">
                    <a:pos x="689" y="21"/>
                  </a:cxn>
                  <a:cxn ang="0">
                    <a:pos x="678" y="2"/>
                  </a:cxn>
                  <a:cxn ang="0">
                    <a:pos x="685" y="22"/>
                  </a:cxn>
                  <a:cxn ang="0">
                    <a:pos x="700" y="62"/>
                  </a:cxn>
                  <a:cxn ang="0">
                    <a:pos x="712" y="104"/>
                  </a:cxn>
                  <a:cxn ang="0">
                    <a:pos x="718" y="148"/>
                  </a:cxn>
                  <a:cxn ang="0">
                    <a:pos x="718" y="195"/>
                  </a:cxn>
                  <a:cxn ang="0">
                    <a:pos x="710" y="241"/>
                  </a:cxn>
                  <a:cxn ang="0">
                    <a:pos x="706" y="271"/>
                  </a:cxn>
                  <a:cxn ang="0">
                    <a:pos x="714" y="252"/>
                  </a:cxn>
                  <a:cxn ang="0">
                    <a:pos x="721" y="197"/>
                  </a:cxn>
                  <a:cxn ang="0">
                    <a:pos x="19" y="57"/>
                  </a:cxn>
                  <a:cxn ang="0">
                    <a:pos x="6" y="112"/>
                  </a:cxn>
                  <a:cxn ang="0">
                    <a:pos x="0" y="170"/>
                  </a:cxn>
                  <a:cxn ang="0">
                    <a:pos x="8" y="242"/>
                  </a:cxn>
                  <a:cxn ang="0">
                    <a:pos x="29" y="309"/>
                  </a:cxn>
                  <a:cxn ang="0">
                    <a:pos x="61" y="369"/>
                  </a:cxn>
                  <a:cxn ang="0">
                    <a:pos x="105" y="423"/>
                  </a:cxn>
                  <a:cxn ang="0">
                    <a:pos x="128" y="440"/>
                  </a:cxn>
                  <a:cxn ang="0">
                    <a:pos x="101" y="413"/>
                  </a:cxn>
                  <a:cxn ang="0">
                    <a:pos x="78" y="385"/>
                  </a:cxn>
                  <a:cxn ang="0">
                    <a:pos x="57" y="354"/>
                  </a:cxn>
                  <a:cxn ang="0">
                    <a:pos x="38" y="320"/>
                  </a:cxn>
                  <a:cxn ang="0">
                    <a:pos x="25" y="286"/>
                  </a:cxn>
                  <a:cxn ang="0">
                    <a:pos x="14" y="248"/>
                  </a:cxn>
                  <a:cxn ang="0">
                    <a:pos x="8" y="210"/>
                  </a:cxn>
                  <a:cxn ang="0">
                    <a:pos x="6" y="170"/>
                  </a:cxn>
                  <a:cxn ang="0">
                    <a:pos x="10" y="113"/>
                  </a:cxn>
                  <a:cxn ang="0">
                    <a:pos x="23" y="58"/>
                  </a:cxn>
                  <a:cxn ang="0">
                    <a:pos x="19" y="57"/>
                  </a:cxn>
                  <a:cxn ang="0">
                    <a:pos x="473" y="514"/>
                  </a:cxn>
                  <a:cxn ang="0">
                    <a:pos x="511" y="498"/>
                  </a:cxn>
                  <a:cxn ang="0">
                    <a:pos x="545" y="479"/>
                  </a:cxn>
                  <a:cxn ang="0">
                    <a:pos x="579" y="459"/>
                  </a:cxn>
                  <a:cxn ang="0">
                    <a:pos x="609" y="432"/>
                  </a:cxn>
                  <a:cxn ang="0">
                    <a:pos x="636" y="404"/>
                  </a:cxn>
                  <a:cxn ang="0">
                    <a:pos x="661" y="371"/>
                  </a:cxn>
                  <a:cxn ang="0">
                    <a:pos x="681" y="337"/>
                  </a:cxn>
                  <a:cxn ang="0">
                    <a:pos x="691" y="316"/>
                  </a:cxn>
                  <a:cxn ang="0">
                    <a:pos x="691" y="309"/>
                  </a:cxn>
                  <a:cxn ang="0">
                    <a:pos x="681" y="324"/>
                  </a:cxn>
                  <a:cxn ang="0">
                    <a:pos x="661" y="364"/>
                  </a:cxn>
                  <a:cxn ang="0">
                    <a:pos x="634" y="400"/>
                  </a:cxn>
                  <a:cxn ang="0">
                    <a:pos x="602" y="432"/>
                  </a:cxn>
                  <a:cxn ang="0">
                    <a:pos x="568" y="460"/>
                  </a:cxn>
                  <a:cxn ang="0">
                    <a:pos x="530" y="483"/>
                  </a:cxn>
                  <a:cxn ang="0">
                    <a:pos x="488" y="502"/>
                  </a:cxn>
                  <a:cxn ang="0">
                    <a:pos x="444" y="515"/>
                  </a:cxn>
                  <a:cxn ang="0">
                    <a:pos x="437" y="521"/>
                  </a:cxn>
                </a:cxnLst>
                <a:rect l="0" t="0" r="r" b="b"/>
                <a:pathLst>
                  <a:path w="721" h="521">
                    <a:moveTo>
                      <a:pt x="721" y="170"/>
                    </a:moveTo>
                    <a:lnTo>
                      <a:pt x="721" y="148"/>
                    </a:lnTo>
                    <a:lnTo>
                      <a:pt x="719" y="125"/>
                    </a:lnTo>
                    <a:lnTo>
                      <a:pt x="716" y="102"/>
                    </a:lnTo>
                    <a:lnTo>
                      <a:pt x="712" y="81"/>
                    </a:lnTo>
                    <a:lnTo>
                      <a:pt x="704" y="60"/>
                    </a:lnTo>
                    <a:lnTo>
                      <a:pt x="699" y="40"/>
                    </a:lnTo>
                    <a:lnTo>
                      <a:pt x="689" y="21"/>
                    </a:lnTo>
                    <a:lnTo>
                      <a:pt x="680" y="0"/>
                    </a:lnTo>
                    <a:lnTo>
                      <a:pt x="678" y="2"/>
                    </a:lnTo>
                    <a:lnTo>
                      <a:pt x="676" y="4"/>
                    </a:lnTo>
                    <a:lnTo>
                      <a:pt x="685" y="22"/>
                    </a:lnTo>
                    <a:lnTo>
                      <a:pt x="695" y="41"/>
                    </a:lnTo>
                    <a:lnTo>
                      <a:pt x="700" y="62"/>
                    </a:lnTo>
                    <a:lnTo>
                      <a:pt x="706" y="83"/>
                    </a:lnTo>
                    <a:lnTo>
                      <a:pt x="712" y="104"/>
                    </a:lnTo>
                    <a:lnTo>
                      <a:pt x="716" y="125"/>
                    </a:lnTo>
                    <a:lnTo>
                      <a:pt x="718" y="148"/>
                    </a:lnTo>
                    <a:lnTo>
                      <a:pt x="718" y="170"/>
                    </a:lnTo>
                    <a:lnTo>
                      <a:pt x="718" y="195"/>
                    </a:lnTo>
                    <a:lnTo>
                      <a:pt x="714" y="218"/>
                    </a:lnTo>
                    <a:lnTo>
                      <a:pt x="710" y="241"/>
                    </a:lnTo>
                    <a:lnTo>
                      <a:pt x="704" y="263"/>
                    </a:lnTo>
                    <a:lnTo>
                      <a:pt x="706" y="271"/>
                    </a:lnTo>
                    <a:lnTo>
                      <a:pt x="706" y="277"/>
                    </a:lnTo>
                    <a:lnTo>
                      <a:pt x="714" y="252"/>
                    </a:lnTo>
                    <a:lnTo>
                      <a:pt x="718" y="225"/>
                    </a:lnTo>
                    <a:lnTo>
                      <a:pt x="721" y="197"/>
                    </a:lnTo>
                    <a:lnTo>
                      <a:pt x="721" y="170"/>
                    </a:lnTo>
                    <a:close/>
                    <a:moveTo>
                      <a:pt x="19" y="57"/>
                    </a:moveTo>
                    <a:lnTo>
                      <a:pt x="12" y="83"/>
                    </a:lnTo>
                    <a:lnTo>
                      <a:pt x="6" y="112"/>
                    </a:lnTo>
                    <a:lnTo>
                      <a:pt x="2" y="140"/>
                    </a:lnTo>
                    <a:lnTo>
                      <a:pt x="0" y="170"/>
                    </a:lnTo>
                    <a:lnTo>
                      <a:pt x="2" y="206"/>
                    </a:lnTo>
                    <a:lnTo>
                      <a:pt x="8" y="242"/>
                    </a:lnTo>
                    <a:lnTo>
                      <a:pt x="18" y="277"/>
                    </a:lnTo>
                    <a:lnTo>
                      <a:pt x="29" y="309"/>
                    </a:lnTo>
                    <a:lnTo>
                      <a:pt x="44" y="341"/>
                    </a:lnTo>
                    <a:lnTo>
                      <a:pt x="61" y="369"/>
                    </a:lnTo>
                    <a:lnTo>
                      <a:pt x="82" y="398"/>
                    </a:lnTo>
                    <a:lnTo>
                      <a:pt x="105" y="423"/>
                    </a:lnTo>
                    <a:lnTo>
                      <a:pt x="116" y="432"/>
                    </a:lnTo>
                    <a:lnTo>
                      <a:pt x="128" y="440"/>
                    </a:lnTo>
                    <a:lnTo>
                      <a:pt x="114" y="426"/>
                    </a:lnTo>
                    <a:lnTo>
                      <a:pt x="101" y="413"/>
                    </a:lnTo>
                    <a:lnTo>
                      <a:pt x="90" y="400"/>
                    </a:lnTo>
                    <a:lnTo>
                      <a:pt x="78" y="385"/>
                    </a:lnTo>
                    <a:lnTo>
                      <a:pt x="67" y="369"/>
                    </a:lnTo>
                    <a:lnTo>
                      <a:pt x="57" y="354"/>
                    </a:lnTo>
                    <a:lnTo>
                      <a:pt x="48" y="337"/>
                    </a:lnTo>
                    <a:lnTo>
                      <a:pt x="38" y="320"/>
                    </a:lnTo>
                    <a:lnTo>
                      <a:pt x="31" y="303"/>
                    </a:lnTo>
                    <a:lnTo>
                      <a:pt x="25" y="286"/>
                    </a:lnTo>
                    <a:lnTo>
                      <a:pt x="19" y="267"/>
                    </a:lnTo>
                    <a:lnTo>
                      <a:pt x="14" y="248"/>
                    </a:lnTo>
                    <a:lnTo>
                      <a:pt x="10" y="229"/>
                    </a:lnTo>
                    <a:lnTo>
                      <a:pt x="8" y="210"/>
                    </a:lnTo>
                    <a:lnTo>
                      <a:pt x="6" y="189"/>
                    </a:lnTo>
                    <a:lnTo>
                      <a:pt x="6" y="170"/>
                    </a:lnTo>
                    <a:lnTo>
                      <a:pt x="6" y="142"/>
                    </a:lnTo>
                    <a:lnTo>
                      <a:pt x="10" y="113"/>
                    </a:lnTo>
                    <a:lnTo>
                      <a:pt x="16" y="85"/>
                    </a:lnTo>
                    <a:lnTo>
                      <a:pt x="23" y="58"/>
                    </a:lnTo>
                    <a:lnTo>
                      <a:pt x="21" y="58"/>
                    </a:lnTo>
                    <a:lnTo>
                      <a:pt x="19" y="57"/>
                    </a:lnTo>
                    <a:close/>
                    <a:moveTo>
                      <a:pt x="452" y="519"/>
                    </a:moveTo>
                    <a:lnTo>
                      <a:pt x="473" y="514"/>
                    </a:lnTo>
                    <a:lnTo>
                      <a:pt x="492" y="506"/>
                    </a:lnTo>
                    <a:lnTo>
                      <a:pt x="511" y="498"/>
                    </a:lnTo>
                    <a:lnTo>
                      <a:pt x="528" y="491"/>
                    </a:lnTo>
                    <a:lnTo>
                      <a:pt x="545" y="479"/>
                    </a:lnTo>
                    <a:lnTo>
                      <a:pt x="562" y="470"/>
                    </a:lnTo>
                    <a:lnTo>
                      <a:pt x="579" y="459"/>
                    </a:lnTo>
                    <a:lnTo>
                      <a:pt x="594" y="445"/>
                    </a:lnTo>
                    <a:lnTo>
                      <a:pt x="609" y="432"/>
                    </a:lnTo>
                    <a:lnTo>
                      <a:pt x="623" y="419"/>
                    </a:lnTo>
                    <a:lnTo>
                      <a:pt x="636" y="404"/>
                    </a:lnTo>
                    <a:lnTo>
                      <a:pt x="649" y="388"/>
                    </a:lnTo>
                    <a:lnTo>
                      <a:pt x="661" y="371"/>
                    </a:lnTo>
                    <a:lnTo>
                      <a:pt x="672" y="354"/>
                    </a:lnTo>
                    <a:lnTo>
                      <a:pt x="681" y="337"/>
                    </a:lnTo>
                    <a:lnTo>
                      <a:pt x="689" y="320"/>
                    </a:lnTo>
                    <a:lnTo>
                      <a:pt x="691" y="316"/>
                    </a:lnTo>
                    <a:lnTo>
                      <a:pt x="691" y="313"/>
                    </a:lnTo>
                    <a:lnTo>
                      <a:pt x="691" y="309"/>
                    </a:lnTo>
                    <a:lnTo>
                      <a:pt x="691" y="303"/>
                    </a:lnTo>
                    <a:lnTo>
                      <a:pt x="681" y="324"/>
                    </a:lnTo>
                    <a:lnTo>
                      <a:pt x="672" y="345"/>
                    </a:lnTo>
                    <a:lnTo>
                      <a:pt x="661" y="364"/>
                    </a:lnTo>
                    <a:lnTo>
                      <a:pt x="647" y="383"/>
                    </a:lnTo>
                    <a:lnTo>
                      <a:pt x="634" y="400"/>
                    </a:lnTo>
                    <a:lnTo>
                      <a:pt x="619" y="417"/>
                    </a:lnTo>
                    <a:lnTo>
                      <a:pt x="602" y="432"/>
                    </a:lnTo>
                    <a:lnTo>
                      <a:pt x="587" y="447"/>
                    </a:lnTo>
                    <a:lnTo>
                      <a:pt x="568" y="460"/>
                    </a:lnTo>
                    <a:lnTo>
                      <a:pt x="549" y="472"/>
                    </a:lnTo>
                    <a:lnTo>
                      <a:pt x="530" y="483"/>
                    </a:lnTo>
                    <a:lnTo>
                      <a:pt x="509" y="495"/>
                    </a:lnTo>
                    <a:lnTo>
                      <a:pt x="488" y="502"/>
                    </a:lnTo>
                    <a:lnTo>
                      <a:pt x="467" y="510"/>
                    </a:lnTo>
                    <a:lnTo>
                      <a:pt x="444" y="515"/>
                    </a:lnTo>
                    <a:lnTo>
                      <a:pt x="422" y="521"/>
                    </a:lnTo>
                    <a:lnTo>
                      <a:pt x="437" y="521"/>
                    </a:lnTo>
                    <a:lnTo>
                      <a:pt x="452" y="519"/>
                    </a:lnTo>
                    <a:close/>
                  </a:path>
                </a:pathLst>
              </a:custGeom>
              <a:solidFill>
                <a:srgbClr val="B7B7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01" name="Freeform 601"/>
              <p:cNvSpPr>
                <a:spLocks noEditPoints="1"/>
              </p:cNvSpPr>
              <p:nvPr/>
            </p:nvSpPr>
            <p:spPr bwMode="auto">
              <a:xfrm>
                <a:off x="1479" y="2104"/>
                <a:ext cx="717" cy="517"/>
              </a:xfrm>
              <a:custGeom>
                <a:avLst/>
                <a:gdLst/>
                <a:ahLst/>
                <a:cxnLst>
                  <a:cxn ang="0">
                    <a:pos x="717" y="146"/>
                  </a:cxn>
                  <a:cxn ang="0">
                    <a:pos x="712" y="102"/>
                  </a:cxn>
                  <a:cxn ang="0">
                    <a:pos x="700" y="58"/>
                  </a:cxn>
                  <a:cxn ang="0">
                    <a:pos x="685" y="19"/>
                  </a:cxn>
                  <a:cxn ang="0">
                    <a:pos x="674" y="2"/>
                  </a:cxn>
                  <a:cxn ang="0">
                    <a:pos x="681" y="22"/>
                  </a:cxn>
                  <a:cxn ang="0">
                    <a:pos x="697" y="62"/>
                  </a:cxn>
                  <a:cxn ang="0">
                    <a:pos x="708" y="102"/>
                  </a:cxn>
                  <a:cxn ang="0">
                    <a:pos x="712" y="146"/>
                  </a:cxn>
                  <a:cxn ang="0">
                    <a:pos x="712" y="191"/>
                  </a:cxn>
                  <a:cxn ang="0">
                    <a:pos x="708" y="235"/>
                  </a:cxn>
                  <a:cxn ang="0">
                    <a:pos x="702" y="261"/>
                  </a:cxn>
                  <a:cxn ang="0">
                    <a:pos x="710" y="244"/>
                  </a:cxn>
                  <a:cxn ang="0">
                    <a:pos x="717" y="193"/>
                  </a:cxn>
                  <a:cxn ang="0">
                    <a:pos x="19" y="56"/>
                  </a:cxn>
                  <a:cxn ang="0">
                    <a:pos x="6" y="110"/>
                  </a:cxn>
                  <a:cxn ang="0">
                    <a:pos x="0" y="168"/>
                  </a:cxn>
                  <a:cxn ang="0">
                    <a:pos x="4" y="206"/>
                  </a:cxn>
                  <a:cxn ang="0">
                    <a:pos x="10" y="242"/>
                  </a:cxn>
                  <a:cxn ang="0">
                    <a:pos x="33" y="312"/>
                  </a:cxn>
                  <a:cxn ang="0">
                    <a:pos x="67" y="375"/>
                  </a:cxn>
                  <a:cxn ang="0">
                    <a:pos x="114" y="430"/>
                  </a:cxn>
                  <a:cxn ang="0">
                    <a:pos x="139" y="445"/>
                  </a:cxn>
                  <a:cxn ang="0">
                    <a:pos x="110" y="419"/>
                  </a:cxn>
                  <a:cxn ang="0">
                    <a:pos x="84" y="390"/>
                  </a:cxn>
                  <a:cxn ang="0">
                    <a:pos x="61" y="358"/>
                  </a:cxn>
                  <a:cxn ang="0">
                    <a:pos x="42" y="324"/>
                  </a:cxn>
                  <a:cxn ang="0">
                    <a:pos x="27" y="288"/>
                  </a:cxn>
                  <a:cxn ang="0">
                    <a:pos x="16" y="250"/>
                  </a:cxn>
                  <a:cxn ang="0">
                    <a:pos x="8" y="210"/>
                  </a:cxn>
                  <a:cxn ang="0">
                    <a:pos x="6" y="168"/>
                  </a:cxn>
                  <a:cxn ang="0">
                    <a:pos x="10" y="111"/>
                  </a:cxn>
                  <a:cxn ang="0">
                    <a:pos x="23" y="58"/>
                  </a:cxn>
                  <a:cxn ang="0">
                    <a:pos x="19" y="56"/>
                  </a:cxn>
                  <a:cxn ang="0">
                    <a:pos x="458" y="513"/>
                  </a:cxn>
                  <a:cxn ang="0">
                    <a:pos x="497" y="498"/>
                  </a:cxn>
                  <a:cxn ang="0">
                    <a:pos x="535" y="479"/>
                  </a:cxn>
                  <a:cxn ang="0">
                    <a:pos x="571" y="457"/>
                  </a:cxn>
                  <a:cxn ang="0">
                    <a:pos x="604" y="430"/>
                  </a:cxn>
                  <a:cxn ang="0">
                    <a:pos x="632" y="400"/>
                  </a:cxn>
                  <a:cxn ang="0">
                    <a:pos x="659" y="366"/>
                  </a:cxn>
                  <a:cxn ang="0">
                    <a:pos x="679" y="330"/>
                  </a:cxn>
                  <a:cxn ang="0">
                    <a:pos x="689" y="301"/>
                  </a:cxn>
                  <a:cxn ang="0">
                    <a:pos x="681" y="314"/>
                  </a:cxn>
                  <a:cxn ang="0">
                    <a:pos x="659" y="358"/>
                  </a:cxn>
                  <a:cxn ang="0">
                    <a:pos x="630" y="396"/>
                  </a:cxn>
                  <a:cxn ang="0">
                    <a:pos x="598" y="430"/>
                  </a:cxn>
                  <a:cxn ang="0">
                    <a:pos x="560" y="458"/>
                  </a:cxn>
                  <a:cxn ang="0">
                    <a:pos x="520" y="483"/>
                  </a:cxn>
                  <a:cxn ang="0">
                    <a:pos x="475" y="502"/>
                  </a:cxn>
                  <a:cxn ang="0">
                    <a:pos x="429" y="515"/>
                  </a:cxn>
                  <a:cxn ang="0">
                    <a:pos x="420" y="519"/>
                  </a:cxn>
                </a:cxnLst>
                <a:rect l="0" t="0" r="r" b="b"/>
                <a:pathLst>
                  <a:path w="717" h="519">
                    <a:moveTo>
                      <a:pt x="717" y="168"/>
                    </a:moveTo>
                    <a:lnTo>
                      <a:pt x="717" y="146"/>
                    </a:lnTo>
                    <a:lnTo>
                      <a:pt x="716" y="123"/>
                    </a:lnTo>
                    <a:lnTo>
                      <a:pt x="712" y="102"/>
                    </a:lnTo>
                    <a:lnTo>
                      <a:pt x="706" y="79"/>
                    </a:lnTo>
                    <a:lnTo>
                      <a:pt x="700" y="58"/>
                    </a:lnTo>
                    <a:lnTo>
                      <a:pt x="695" y="39"/>
                    </a:lnTo>
                    <a:lnTo>
                      <a:pt x="685" y="19"/>
                    </a:lnTo>
                    <a:lnTo>
                      <a:pt x="676" y="0"/>
                    </a:lnTo>
                    <a:lnTo>
                      <a:pt x="674" y="2"/>
                    </a:lnTo>
                    <a:lnTo>
                      <a:pt x="672" y="3"/>
                    </a:lnTo>
                    <a:lnTo>
                      <a:pt x="681" y="22"/>
                    </a:lnTo>
                    <a:lnTo>
                      <a:pt x="691" y="41"/>
                    </a:lnTo>
                    <a:lnTo>
                      <a:pt x="697" y="62"/>
                    </a:lnTo>
                    <a:lnTo>
                      <a:pt x="702" y="81"/>
                    </a:lnTo>
                    <a:lnTo>
                      <a:pt x="708" y="102"/>
                    </a:lnTo>
                    <a:lnTo>
                      <a:pt x="710" y="125"/>
                    </a:lnTo>
                    <a:lnTo>
                      <a:pt x="712" y="146"/>
                    </a:lnTo>
                    <a:lnTo>
                      <a:pt x="714" y="168"/>
                    </a:lnTo>
                    <a:lnTo>
                      <a:pt x="712" y="191"/>
                    </a:lnTo>
                    <a:lnTo>
                      <a:pt x="710" y="212"/>
                    </a:lnTo>
                    <a:lnTo>
                      <a:pt x="708" y="235"/>
                    </a:lnTo>
                    <a:lnTo>
                      <a:pt x="702" y="256"/>
                    </a:lnTo>
                    <a:lnTo>
                      <a:pt x="702" y="261"/>
                    </a:lnTo>
                    <a:lnTo>
                      <a:pt x="704" y="269"/>
                    </a:lnTo>
                    <a:lnTo>
                      <a:pt x="710" y="244"/>
                    </a:lnTo>
                    <a:lnTo>
                      <a:pt x="714" y="220"/>
                    </a:lnTo>
                    <a:lnTo>
                      <a:pt x="717" y="193"/>
                    </a:lnTo>
                    <a:lnTo>
                      <a:pt x="717" y="168"/>
                    </a:lnTo>
                    <a:close/>
                    <a:moveTo>
                      <a:pt x="19" y="56"/>
                    </a:moveTo>
                    <a:lnTo>
                      <a:pt x="12" y="83"/>
                    </a:lnTo>
                    <a:lnTo>
                      <a:pt x="6" y="110"/>
                    </a:lnTo>
                    <a:lnTo>
                      <a:pt x="2" y="138"/>
                    </a:lnTo>
                    <a:lnTo>
                      <a:pt x="0" y="168"/>
                    </a:lnTo>
                    <a:lnTo>
                      <a:pt x="2" y="187"/>
                    </a:lnTo>
                    <a:lnTo>
                      <a:pt x="4" y="206"/>
                    </a:lnTo>
                    <a:lnTo>
                      <a:pt x="6" y="225"/>
                    </a:lnTo>
                    <a:lnTo>
                      <a:pt x="10" y="242"/>
                    </a:lnTo>
                    <a:lnTo>
                      <a:pt x="19" y="278"/>
                    </a:lnTo>
                    <a:lnTo>
                      <a:pt x="33" y="312"/>
                    </a:lnTo>
                    <a:lnTo>
                      <a:pt x="48" y="345"/>
                    </a:lnTo>
                    <a:lnTo>
                      <a:pt x="67" y="375"/>
                    </a:lnTo>
                    <a:lnTo>
                      <a:pt x="90" y="403"/>
                    </a:lnTo>
                    <a:lnTo>
                      <a:pt x="114" y="430"/>
                    </a:lnTo>
                    <a:lnTo>
                      <a:pt x="127" y="438"/>
                    </a:lnTo>
                    <a:lnTo>
                      <a:pt x="139" y="445"/>
                    </a:lnTo>
                    <a:lnTo>
                      <a:pt x="124" y="432"/>
                    </a:lnTo>
                    <a:lnTo>
                      <a:pt x="110" y="419"/>
                    </a:lnTo>
                    <a:lnTo>
                      <a:pt x="97" y="405"/>
                    </a:lnTo>
                    <a:lnTo>
                      <a:pt x="84" y="390"/>
                    </a:lnTo>
                    <a:lnTo>
                      <a:pt x="72" y="375"/>
                    </a:lnTo>
                    <a:lnTo>
                      <a:pt x="61" y="358"/>
                    </a:lnTo>
                    <a:lnTo>
                      <a:pt x="52" y="341"/>
                    </a:lnTo>
                    <a:lnTo>
                      <a:pt x="42" y="324"/>
                    </a:lnTo>
                    <a:lnTo>
                      <a:pt x="35" y="307"/>
                    </a:lnTo>
                    <a:lnTo>
                      <a:pt x="27" y="288"/>
                    </a:lnTo>
                    <a:lnTo>
                      <a:pt x="21" y="269"/>
                    </a:lnTo>
                    <a:lnTo>
                      <a:pt x="16" y="250"/>
                    </a:lnTo>
                    <a:lnTo>
                      <a:pt x="12" y="229"/>
                    </a:lnTo>
                    <a:lnTo>
                      <a:pt x="8" y="210"/>
                    </a:lnTo>
                    <a:lnTo>
                      <a:pt x="6" y="189"/>
                    </a:lnTo>
                    <a:lnTo>
                      <a:pt x="6" y="168"/>
                    </a:lnTo>
                    <a:lnTo>
                      <a:pt x="8" y="140"/>
                    </a:lnTo>
                    <a:lnTo>
                      <a:pt x="10" y="111"/>
                    </a:lnTo>
                    <a:lnTo>
                      <a:pt x="16" y="85"/>
                    </a:lnTo>
                    <a:lnTo>
                      <a:pt x="23" y="58"/>
                    </a:lnTo>
                    <a:lnTo>
                      <a:pt x="21" y="56"/>
                    </a:lnTo>
                    <a:lnTo>
                      <a:pt x="19" y="56"/>
                    </a:lnTo>
                    <a:close/>
                    <a:moveTo>
                      <a:pt x="435" y="519"/>
                    </a:moveTo>
                    <a:lnTo>
                      <a:pt x="458" y="513"/>
                    </a:lnTo>
                    <a:lnTo>
                      <a:pt x="477" y="506"/>
                    </a:lnTo>
                    <a:lnTo>
                      <a:pt x="497" y="498"/>
                    </a:lnTo>
                    <a:lnTo>
                      <a:pt x="516" y="491"/>
                    </a:lnTo>
                    <a:lnTo>
                      <a:pt x="535" y="479"/>
                    </a:lnTo>
                    <a:lnTo>
                      <a:pt x="554" y="470"/>
                    </a:lnTo>
                    <a:lnTo>
                      <a:pt x="571" y="457"/>
                    </a:lnTo>
                    <a:lnTo>
                      <a:pt x="588" y="443"/>
                    </a:lnTo>
                    <a:lnTo>
                      <a:pt x="604" y="430"/>
                    </a:lnTo>
                    <a:lnTo>
                      <a:pt x="619" y="415"/>
                    </a:lnTo>
                    <a:lnTo>
                      <a:pt x="632" y="400"/>
                    </a:lnTo>
                    <a:lnTo>
                      <a:pt x="645" y="383"/>
                    </a:lnTo>
                    <a:lnTo>
                      <a:pt x="659" y="366"/>
                    </a:lnTo>
                    <a:lnTo>
                      <a:pt x="670" y="348"/>
                    </a:lnTo>
                    <a:lnTo>
                      <a:pt x="679" y="330"/>
                    </a:lnTo>
                    <a:lnTo>
                      <a:pt x="689" y="311"/>
                    </a:lnTo>
                    <a:lnTo>
                      <a:pt x="689" y="301"/>
                    </a:lnTo>
                    <a:lnTo>
                      <a:pt x="691" y="294"/>
                    </a:lnTo>
                    <a:lnTo>
                      <a:pt x="681" y="314"/>
                    </a:lnTo>
                    <a:lnTo>
                      <a:pt x="670" y="337"/>
                    </a:lnTo>
                    <a:lnTo>
                      <a:pt x="659" y="358"/>
                    </a:lnTo>
                    <a:lnTo>
                      <a:pt x="645" y="377"/>
                    </a:lnTo>
                    <a:lnTo>
                      <a:pt x="630" y="396"/>
                    </a:lnTo>
                    <a:lnTo>
                      <a:pt x="615" y="413"/>
                    </a:lnTo>
                    <a:lnTo>
                      <a:pt x="598" y="430"/>
                    </a:lnTo>
                    <a:lnTo>
                      <a:pt x="579" y="445"/>
                    </a:lnTo>
                    <a:lnTo>
                      <a:pt x="560" y="458"/>
                    </a:lnTo>
                    <a:lnTo>
                      <a:pt x="541" y="472"/>
                    </a:lnTo>
                    <a:lnTo>
                      <a:pt x="520" y="483"/>
                    </a:lnTo>
                    <a:lnTo>
                      <a:pt x="497" y="494"/>
                    </a:lnTo>
                    <a:lnTo>
                      <a:pt x="475" y="502"/>
                    </a:lnTo>
                    <a:lnTo>
                      <a:pt x="452" y="510"/>
                    </a:lnTo>
                    <a:lnTo>
                      <a:pt x="429" y="515"/>
                    </a:lnTo>
                    <a:lnTo>
                      <a:pt x="404" y="519"/>
                    </a:lnTo>
                    <a:lnTo>
                      <a:pt x="420" y="519"/>
                    </a:lnTo>
                    <a:lnTo>
                      <a:pt x="435" y="519"/>
                    </a:lnTo>
                    <a:close/>
                  </a:path>
                </a:pathLst>
              </a:custGeom>
              <a:solidFill>
                <a:srgbClr val="B7B8D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02" name="Freeform 602"/>
              <p:cNvSpPr>
                <a:spLocks noEditPoints="1"/>
              </p:cNvSpPr>
              <p:nvPr/>
            </p:nvSpPr>
            <p:spPr bwMode="auto">
              <a:xfrm>
                <a:off x="1483" y="2108"/>
                <a:ext cx="712" cy="515"/>
              </a:xfrm>
              <a:custGeom>
                <a:avLst/>
                <a:gdLst/>
                <a:ahLst/>
                <a:cxnLst>
                  <a:cxn ang="0">
                    <a:pos x="712" y="144"/>
                  </a:cxn>
                  <a:cxn ang="0">
                    <a:pos x="706" y="100"/>
                  </a:cxn>
                  <a:cxn ang="0">
                    <a:pos x="694" y="58"/>
                  </a:cxn>
                  <a:cxn ang="0">
                    <a:pos x="679" y="18"/>
                  </a:cxn>
                  <a:cxn ang="0">
                    <a:pos x="668" y="1"/>
                  </a:cxn>
                  <a:cxn ang="0">
                    <a:pos x="675" y="22"/>
                  </a:cxn>
                  <a:cxn ang="0">
                    <a:pos x="691" y="60"/>
                  </a:cxn>
                  <a:cxn ang="0">
                    <a:pos x="700" y="102"/>
                  </a:cxn>
                  <a:cxn ang="0">
                    <a:pos x="706" y="144"/>
                  </a:cxn>
                  <a:cxn ang="0">
                    <a:pos x="706" y="187"/>
                  </a:cxn>
                  <a:cxn ang="0">
                    <a:pos x="702" y="227"/>
                  </a:cxn>
                  <a:cxn ang="0">
                    <a:pos x="698" y="254"/>
                  </a:cxn>
                  <a:cxn ang="0">
                    <a:pos x="704" y="237"/>
                  </a:cxn>
                  <a:cxn ang="0">
                    <a:pos x="712" y="191"/>
                  </a:cxn>
                  <a:cxn ang="0">
                    <a:pos x="17" y="54"/>
                  </a:cxn>
                  <a:cxn ang="0">
                    <a:pos x="4" y="109"/>
                  </a:cxn>
                  <a:cxn ang="0">
                    <a:pos x="0" y="166"/>
                  </a:cxn>
                  <a:cxn ang="0">
                    <a:pos x="2" y="206"/>
                  </a:cxn>
                  <a:cxn ang="0">
                    <a:pos x="8" y="244"/>
                  </a:cxn>
                  <a:cxn ang="0">
                    <a:pos x="19" y="282"/>
                  </a:cxn>
                  <a:cxn ang="0">
                    <a:pos x="32" y="316"/>
                  </a:cxn>
                  <a:cxn ang="0">
                    <a:pos x="51" y="350"/>
                  </a:cxn>
                  <a:cxn ang="0">
                    <a:pos x="72" y="381"/>
                  </a:cxn>
                  <a:cxn ang="0">
                    <a:pos x="95" y="409"/>
                  </a:cxn>
                  <a:cxn ang="0">
                    <a:pos x="122" y="436"/>
                  </a:cxn>
                  <a:cxn ang="0">
                    <a:pos x="148" y="449"/>
                  </a:cxn>
                  <a:cxn ang="0">
                    <a:pos x="118" y="424"/>
                  </a:cxn>
                  <a:cxn ang="0">
                    <a:pos x="89" y="396"/>
                  </a:cxn>
                  <a:cxn ang="0">
                    <a:pos x="65" y="364"/>
                  </a:cxn>
                  <a:cxn ang="0">
                    <a:pos x="44" y="328"/>
                  </a:cxn>
                  <a:cxn ang="0">
                    <a:pos x="27" y="290"/>
                  </a:cxn>
                  <a:cxn ang="0">
                    <a:pos x="15" y="250"/>
                  </a:cxn>
                  <a:cxn ang="0">
                    <a:pos x="6" y="210"/>
                  </a:cxn>
                  <a:cxn ang="0">
                    <a:pos x="4" y="166"/>
                  </a:cxn>
                  <a:cxn ang="0">
                    <a:pos x="8" y="111"/>
                  </a:cxn>
                  <a:cxn ang="0">
                    <a:pos x="21" y="58"/>
                  </a:cxn>
                  <a:cxn ang="0">
                    <a:pos x="17" y="54"/>
                  </a:cxn>
                  <a:cxn ang="0">
                    <a:pos x="438" y="511"/>
                  </a:cxn>
                  <a:cxn ang="0">
                    <a:pos x="482" y="498"/>
                  </a:cxn>
                  <a:cxn ang="0">
                    <a:pos x="524" y="479"/>
                  </a:cxn>
                  <a:cxn ang="0">
                    <a:pos x="562" y="456"/>
                  </a:cxn>
                  <a:cxn ang="0">
                    <a:pos x="596" y="428"/>
                  </a:cxn>
                  <a:cxn ang="0">
                    <a:pos x="628" y="396"/>
                  </a:cxn>
                  <a:cxn ang="0">
                    <a:pos x="655" y="360"/>
                  </a:cxn>
                  <a:cxn ang="0">
                    <a:pos x="675" y="320"/>
                  </a:cxn>
                  <a:cxn ang="0">
                    <a:pos x="687" y="290"/>
                  </a:cxn>
                  <a:cxn ang="0">
                    <a:pos x="677" y="305"/>
                  </a:cxn>
                  <a:cxn ang="0">
                    <a:pos x="655" y="350"/>
                  </a:cxn>
                  <a:cxn ang="0">
                    <a:pos x="626" y="392"/>
                  </a:cxn>
                  <a:cxn ang="0">
                    <a:pos x="590" y="428"/>
                  </a:cxn>
                  <a:cxn ang="0">
                    <a:pos x="550" y="458"/>
                  </a:cxn>
                  <a:cxn ang="0">
                    <a:pos x="507" y="483"/>
                  </a:cxn>
                  <a:cxn ang="0">
                    <a:pos x="459" y="502"/>
                  </a:cxn>
                  <a:cxn ang="0">
                    <a:pos x="410" y="513"/>
                  </a:cxn>
                  <a:cxn ang="0">
                    <a:pos x="385" y="517"/>
                  </a:cxn>
                  <a:cxn ang="0">
                    <a:pos x="402" y="517"/>
                  </a:cxn>
                </a:cxnLst>
                <a:rect l="0" t="0" r="r" b="b"/>
                <a:pathLst>
                  <a:path w="712" h="517">
                    <a:moveTo>
                      <a:pt x="712" y="166"/>
                    </a:moveTo>
                    <a:lnTo>
                      <a:pt x="712" y="144"/>
                    </a:lnTo>
                    <a:lnTo>
                      <a:pt x="710" y="121"/>
                    </a:lnTo>
                    <a:lnTo>
                      <a:pt x="706" y="100"/>
                    </a:lnTo>
                    <a:lnTo>
                      <a:pt x="700" y="79"/>
                    </a:lnTo>
                    <a:lnTo>
                      <a:pt x="694" y="58"/>
                    </a:lnTo>
                    <a:lnTo>
                      <a:pt x="689" y="37"/>
                    </a:lnTo>
                    <a:lnTo>
                      <a:pt x="679" y="18"/>
                    </a:lnTo>
                    <a:lnTo>
                      <a:pt x="670" y="0"/>
                    </a:lnTo>
                    <a:lnTo>
                      <a:pt x="668" y="1"/>
                    </a:lnTo>
                    <a:lnTo>
                      <a:pt x="666" y="3"/>
                    </a:lnTo>
                    <a:lnTo>
                      <a:pt x="675" y="22"/>
                    </a:lnTo>
                    <a:lnTo>
                      <a:pt x="683" y="41"/>
                    </a:lnTo>
                    <a:lnTo>
                      <a:pt x="691" y="60"/>
                    </a:lnTo>
                    <a:lnTo>
                      <a:pt x="696" y="81"/>
                    </a:lnTo>
                    <a:lnTo>
                      <a:pt x="700" y="102"/>
                    </a:lnTo>
                    <a:lnTo>
                      <a:pt x="704" y="123"/>
                    </a:lnTo>
                    <a:lnTo>
                      <a:pt x="706" y="144"/>
                    </a:lnTo>
                    <a:lnTo>
                      <a:pt x="708" y="166"/>
                    </a:lnTo>
                    <a:lnTo>
                      <a:pt x="706" y="187"/>
                    </a:lnTo>
                    <a:lnTo>
                      <a:pt x="704" y="208"/>
                    </a:lnTo>
                    <a:lnTo>
                      <a:pt x="702" y="227"/>
                    </a:lnTo>
                    <a:lnTo>
                      <a:pt x="698" y="248"/>
                    </a:lnTo>
                    <a:lnTo>
                      <a:pt x="698" y="254"/>
                    </a:lnTo>
                    <a:lnTo>
                      <a:pt x="698" y="259"/>
                    </a:lnTo>
                    <a:lnTo>
                      <a:pt x="704" y="237"/>
                    </a:lnTo>
                    <a:lnTo>
                      <a:pt x="708" y="214"/>
                    </a:lnTo>
                    <a:lnTo>
                      <a:pt x="712" y="191"/>
                    </a:lnTo>
                    <a:lnTo>
                      <a:pt x="712" y="166"/>
                    </a:lnTo>
                    <a:close/>
                    <a:moveTo>
                      <a:pt x="17" y="54"/>
                    </a:moveTo>
                    <a:lnTo>
                      <a:pt x="10" y="81"/>
                    </a:lnTo>
                    <a:lnTo>
                      <a:pt x="4" y="109"/>
                    </a:lnTo>
                    <a:lnTo>
                      <a:pt x="0" y="138"/>
                    </a:lnTo>
                    <a:lnTo>
                      <a:pt x="0" y="166"/>
                    </a:lnTo>
                    <a:lnTo>
                      <a:pt x="0" y="185"/>
                    </a:lnTo>
                    <a:lnTo>
                      <a:pt x="2" y="206"/>
                    </a:lnTo>
                    <a:lnTo>
                      <a:pt x="4" y="225"/>
                    </a:lnTo>
                    <a:lnTo>
                      <a:pt x="8" y="244"/>
                    </a:lnTo>
                    <a:lnTo>
                      <a:pt x="13" y="263"/>
                    </a:lnTo>
                    <a:lnTo>
                      <a:pt x="19" y="282"/>
                    </a:lnTo>
                    <a:lnTo>
                      <a:pt x="25" y="299"/>
                    </a:lnTo>
                    <a:lnTo>
                      <a:pt x="32" y="316"/>
                    </a:lnTo>
                    <a:lnTo>
                      <a:pt x="42" y="333"/>
                    </a:lnTo>
                    <a:lnTo>
                      <a:pt x="51" y="350"/>
                    </a:lnTo>
                    <a:lnTo>
                      <a:pt x="61" y="365"/>
                    </a:lnTo>
                    <a:lnTo>
                      <a:pt x="72" y="381"/>
                    </a:lnTo>
                    <a:lnTo>
                      <a:pt x="84" y="396"/>
                    </a:lnTo>
                    <a:lnTo>
                      <a:pt x="95" y="409"/>
                    </a:lnTo>
                    <a:lnTo>
                      <a:pt x="108" y="422"/>
                    </a:lnTo>
                    <a:lnTo>
                      <a:pt x="122" y="436"/>
                    </a:lnTo>
                    <a:lnTo>
                      <a:pt x="135" y="443"/>
                    </a:lnTo>
                    <a:lnTo>
                      <a:pt x="148" y="449"/>
                    </a:lnTo>
                    <a:lnTo>
                      <a:pt x="133" y="438"/>
                    </a:lnTo>
                    <a:lnTo>
                      <a:pt x="118" y="424"/>
                    </a:lnTo>
                    <a:lnTo>
                      <a:pt x="103" y="409"/>
                    </a:lnTo>
                    <a:lnTo>
                      <a:pt x="89" y="396"/>
                    </a:lnTo>
                    <a:lnTo>
                      <a:pt x="76" y="379"/>
                    </a:lnTo>
                    <a:lnTo>
                      <a:pt x="65" y="364"/>
                    </a:lnTo>
                    <a:lnTo>
                      <a:pt x="53" y="345"/>
                    </a:lnTo>
                    <a:lnTo>
                      <a:pt x="44" y="328"/>
                    </a:lnTo>
                    <a:lnTo>
                      <a:pt x="34" y="309"/>
                    </a:lnTo>
                    <a:lnTo>
                      <a:pt x="27" y="290"/>
                    </a:lnTo>
                    <a:lnTo>
                      <a:pt x="19" y="271"/>
                    </a:lnTo>
                    <a:lnTo>
                      <a:pt x="15" y="250"/>
                    </a:lnTo>
                    <a:lnTo>
                      <a:pt x="10" y="231"/>
                    </a:lnTo>
                    <a:lnTo>
                      <a:pt x="6" y="210"/>
                    </a:lnTo>
                    <a:lnTo>
                      <a:pt x="4" y="187"/>
                    </a:lnTo>
                    <a:lnTo>
                      <a:pt x="4" y="166"/>
                    </a:lnTo>
                    <a:lnTo>
                      <a:pt x="6" y="138"/>
                    </a:lnTo>
                    <a:lnTo>
                      <a:pt x="8" y="111"/>
                    </a:lnTo>
                    <a:lnTo>
                      <a:pt x="13" y="85"/>
                    </a:lnTo>
                    <a:lnTo>
                      <a:pt x="21" y="58"/>
                    </a:lnTo>
                    <a:lnTo>
                      <a:pt x="19" y="56"/>
                    </a:lnTo>
                    <a:lnTo>
                      <a:pt x="17" y="54"/>
                    </a:lnTo>
                    <a:close/>
                    <a:moveTo>
                      <a:pt x="416" y="517"/>
                    </a:moveTo>
                    <a:lnTo>
                      <a:pt x="438" y="511"/>
                    </a:lnTo>
                    <a:lnTo>
                      <a:pt x="461" y="506"/>
                    </a:lnTo>
                    <a:lnTo>
                      <a:pt x="482" y="498"/>
                    </a:lnTo>
                    <a:lnTo>
                      <a:pt x="503" y="491"/>
                    </a:lnTo>
                    <a:lnTo>
                      <a:pt x="524" y="479"/>
                    </a:lnTo>
                    <a:lnTo>
                      <a:pt x="543" y="468"/>
                    </a:lnTo>
                    <a:lnTo>
                      <a:pt x="562" y="456"/>
                    </a:lnTo>
                    <a:lnTo>
                      <a:pt x="581" y="443"/>
                    </a:lnTo>
                    <a:lnTo>
                      <a:pt x="596" y="428"/>
                    </a:lnTo>
                    <a:lnTo>
                      <a:pt x="613" y="413"/>
                    </a:lnTo>
                    <a:lnTo>
                      <a:pt x="628" y="396"/>
                    </a:lnTo>
                    <a:lnTo>
                      <a:pt x="641" y="379"/>
                    </a:lnTo>
                    <a:lnTo>
                      <a:pt x="655" y="360"/>
                    </a:lnTo>
                    <a:lnTo>
                      <a:pt x="666" y="341"/>
                    </a:lnTo>
                    <a:lnTo>
                      <a:pt x="675" y="320"/>
                    </a:lnTo>
                    <a:lnTo>
                      <a:pt x="685" y="299"/>
                    </a:lnTo>
                    <a:lnTo>
                      <a:pt x="687" y="290"/>
                    </a:lnTo>
                    <a:lnTo>
                      <a:pt x="687" y="282"/>
                    </a:lnTo>
                    <a:lnTo>
                      <a:pt x="677" y="305"/>
                    </a:lnTo>
                    <a:lnTo>
                      <a:pt x="668" y="328"/>
                    </a:lnTo>
                    <a:lnTo>
                      <a:pt x="655" y="350"/>
                    </a:lnTo>
                    <a:lnTo>
                      <a:pt x="641" y="371"/>
                    </a:lnTo>
                    <a:lnTo>
                      <a:pt x="626" y="392"/>
                    </a:lnTo>
                    <a:lnTo>
                      <a:pt x="609" y="409"/>
                    </a:lnTo>
                    <a:lnTo>
                      <a:pt x="590" y="428"/>
                    </a:lnTo>
                    <a:lnTo>
                      <a:pt x="571" y="443"/>
                    </a:lnTo>
                    <a:lnTo>
                      <a:pt x="550" y="458"/>
                    </a:lnTo>
                    <a:lnTo>
                      <a:pt x="529" y="472"/>
                    </a:lnTo>
                    <a:lnTo>
                      <a:pt x="507" y="483"/>
                    </a:lnTo>
                    <a:lnTo>
                      <a:pt x="484" y="492"/>
                    </a:lnTo>
                    <a:lnTo>
                      <a:pt x="459" y="502"/>
                    </a:lnTo>
                    <a:lnTo>
                      <a:pt x="435" y="508"/>
                    </a:lnTo>
                    <a:lnTo>
                      <a:pt x="410" y="513"/>
                    </a:lnTo>
                    <a:lnTo>
                      <a:pt x="383" y="517"/>
                    </a:lnTo>
                    <a:lnTo>
                      <a:pt x="385" y="517"/>
                    </a:lnTo>
                    <a:lnTo>
                      <a:pt x="389" y="517"/>
                    </a:lnTo>
                    <a:lnTo>
                      <a:pt x="402" y="517"/>
                    </a:lnTo>
                    <a:lnTo>
                      <a:pt x="416" y="517"/>
                    </a:lnTo>
                    <a:close/>
                  </a:path>
                </a:pathLst>
              </a:custGeom>
              <a:solidFill>
                <a:srgbClr val="B7B8D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03" name="Freeform 603"/>
              <p:cNvSpPr>
                <a:spLocks noEditPoints="1"/>
              </p:cNvSpPr>
              <p:nvPr/>
            </p:nvSpPr>
            <p:spPr bwMode="auto">
              <a:xfrm>
                <a:off x="1485" y="2108"/>
                <a:ext cx="708" cy="515"/>
              </a:xfrm>
              <a:custGeom>
                <a:avLst/>
                <a:gdLst/>
                <a:ahLst/>
                <a:cxnLst>
                  <a:cxn ang="0">
                    <a:pos x="706" y="143"/>
                  </a:cxn>
                  <a:cxn ang="0">
                    <a:pos x="702" y="99"/>
                  </a:cxn>
                  <a:cxn ang="0">
                    <a:pos x="691" y="59"/>
                  </a:cxn>
                  <a:cxn ang="0">
                    <a:pos x="675" y="19"/>
                  </a:cxn>
                  <a:cxn ang="0">
                    <a:pos x="666" y="2"/>
                  </a:cxn>
                  <a:cxn ang="0">
                    <a:pos x="672" y="23"/>
                  </a:cxn>
                  <a:cxn ang="0">
                    <a:pos x="687" y="61"/>
                  </a:cxn>
                  <a:cxn ang="0">
                    <a:pos x="696" y="101"/>
                  </a:cxn>
                  <a:cxn ang="0">
                    <a:pos x="702" y="143"/>
                  </a:cxn>
                  <a:cxn ang="0">
                    <a:pos x="702" y="184"/>
                  </a:cxn>
                  <a:cxn ang="0">
                    <a:pos x="698" y="222"/>
                  </a:cxn>
                  <a:cxn ang="0">
                    <a:pos x="696" y="247"/>
                  </a:cxn>
                  <a:cxn ang="0">
                    <a:pos x="702" y="232"/>
                  </a:cxn>
                  <a:cxn ang="0">
                    <a:pos x="706" y="188"/>
                  </a:cxn>
                  <a:cxn ang="0">
                    <a:pos x="17" y="55"/>
                  </a:cxn>
                  <a:cxn ang="0">
                    <a:pos x="4" y="108"/>
                  </a:cxn>
                  <a:cxn ang="0">
                    <a:pos x="0" y="165"/>
                  </a:cxn>
                  <a:cxn ang="0">
                    <a:pos x="2" y="207"/>
                  </a:cxn>
                  <a:cxn ang="0">
                    <a:pos x="10" y="247"/>
                  </a:cxn>
                  <a:cxn ang="0">
                    <a:pos x="21" y="285"/>
                  </a:cxn>
                  <a:cxn ang="0">
                    <a:pos x="36" y="321"/>
                  </a:cxn>
                  <a:cxn ang="0">
                    <a:pos x="55" y="355"/>
                  </a:cxn>
                  <a:cxn ang="0">
                    <a:pos x="78" y="387"/>
                  </a:cxn>
                  <a:cxn ang="0">
                    <a:pos x="104" y="416"/>
                  </a:cxn>
                  <a:cxn ang="0">
                    <a:pos x="133" y="442"/>
                  </a:cxn>
                  <a:cxn ang="0">
                    <a:pos x="159" y="455"/>
                  </a:cxn>
                  <a:cxn ang="0">
                    <a:pos x="127" y="431"/>
                  </a:cxn>
                  <a:cxn ang="0">
                    <a:pos x="97" y="400"/>
                  </a:cxn>
                  <a:cxn ang="0">
                    <a:pos x="70" y="368"/>
                  </a:cxn>
                  <a:cxn ang="0">
                    <a:pos x="47" y="332"/>
                  </a:cxn>
                  <a:cxn ang="0">
                    <a:pos x="29" y="294"/>
                  </a:cxn>
                  <a:cxn ang="0">
                    <a:pos x="15" y="253"/>
                  </a:cxn>
                  <a:cxn ang="0">
                    <a:pos x="8" y="209"/>
                  </a:cxn>
                  <a:cxn ang="0">
                    <a:pos x="4" y="165"/>
                  </a:cxn>
                  <a:cxn ang="0">
                    <a:pos x="10" y="110"/>
                  </a:cxn>
                  <a:cxn ang="0">
                    <a:pos x="21" y="59"/>
                  </a:cxn>
                  <a:cxn ang="0">
                    <a:pos x="17" y="55"/>
                  </a:cxn>
                  <a:cxn ang="0">
                    <a:pos x="423" y="512"/>
                  </a:cxn>
                  <a:cxn ang="0">
                    <a:pos x="469" y="499"/>
                  </a:cxn>
                  <a:cxn ang="0">
                    <a:pos x="514" y="480"/>
                  </a:cxn>
                  <a:cxn ang="0">
                    <a:pos x="554" y="455"/>
                  </a:cxn>
                  <a:cxn ang="0">
                    <a:pos x="592" y="427"/>
                  </a:cxn>
                  <a:cxn ang="0">
                    <a:pos x="624" y="393"/>
                  </a:cxn>
                  <a:cxn ang="0">
                    <a:pos x="653" y="355"/>
                  </a:cxn>
                  <a:cxn ang="0">
                    <a:pos x="675" y="311"/>
                  </a:cxn>
                  <a:cxn ang="0">
                    <a:pos x="685" y="281"/>
                  </a:cxn>
                  <a:cxn ang="0">
                    <a:pos x="677" y="296"/>
                  </a:cxn>
                  <a:cxn ang="0">
                    <a:pos x="653" y="344"/>
                  </a:cxn>
                  <a:cxn ang="0">
                    <a:pos x="622" y="387"/>
                  </a:cxn>
                  <a:cxn ang="0">
                    <a:pos x="586" y="425"/>
                  </a:cxn>
                  <a:cxn ang="0">
                    <a:pos x="544" y="457"/>
                  </a:cxn>
                  <a:cxn ang="0">
                    <a:pos x="497" y="484"/>
                  </a:cxn>
                  <a:cxn ang="0">
                    <a:pos x="446" y="501"/>
                  </a:cxn>
                  <a:cxn ang="0">
                    <a:pos x="393" y="512"/>
                  </a:cxn>
                  <a:cxn ang="0">
                    <a:pos x="376" y="514"/>
                  </a:cxn>
                  <a:cxn ang="0">
                    <a:pos x="393" y="516"/>
                  </a:cxn>
                </a:cxnLst>
                <a:rect l="0" t="0" r="r" b="b"/>
                <a:pathLst>
                  <a:path w="708" h="516">
                    <a:moveTo>
                      <a:pt x="708" y="165"/>
                    </a:moveTo>
                    <a:lnTo>
                      <a:pt x="706" y="143"/>
                    </a:lnTo>
                    <a:lnTo>
                      <a:pt x="704" y="122"/>
                    </a:lnTo>
                    <a:lnTo>
                      <a:pt x="702" y="99"/>
                    </a:lnTo>
                    <a:lnTo>
                      <a:pt x="696" y="78"/>
                    </a:lnTo>
                    <a:lnTo>
                      <a:pt x="691" y="59"/>
                    </a:lnTo>
                    <a:lnTo>
                      <a:pt x="685" y="38"/>
                    </a:lnTo>
                    <a:lnTo>
                      <a:pt x="675" y="19"/>
                    </a:lnTo>
                    <a:lnTo>
                      <a:pt x="666" y="0"/>
                    </a:lnTo>
                    <a:lnTo>
                      <a:pt x="666" y="2"/>
                    </a:lnTo>
                    <a:lnTo>
                      <a:pt x="664" y="4"/>
                    </a:lnTo>
                    <a:lnTo>
                      <a:pt x="672" y="23"/>
                    </a:lnTo>
                    <a:lnTo>
                      <a:pt x="679" y="42"/>
                    </a:lnTo>
                    <a:lnTo>
                      <a:pt x="687" y="61"/>
                    </a:lnTo>
                    <a:lnTo>
                      <a:pt x="692" y="80"/>
                    </a:lnTo>
                    <a:lnTo>
                      <a:pt x="696" y="101"/>
                    </a:lnTo>
                    <a:lnTo>
                      <a:pt x="700" y="122"/>
                    </a:lnTo>
                    <a:lnTo>
                      <a:pt x="702" y="143"/>
                    </a:lnTo>
                    <a:lnTo>
                      <a:pt x="702" y="165"/>
                    </a:lnTo>
                    <a:lnTo>
                      <a:pt x="702" y="184"/>
                    </a:lnTo>
                    <a:lnTo>
                      <a:pt x="700" y="203"/>
                    </a:lnTo>
                    <a:lnTo>
                      <a:pt x="698" y="222"/>
                    </a:lnTo>
                    <a:lnTo>
                      <a:pt x="694" y="239"/>
                    </a:lnTo>
                    <a:lnTo>
                      <a:pt x="696" y="247"/>
                    </a:lnTo>
                    <a:lnTo>
                      <a:pt x="696" y="253"/>
                    </a:lnTo>
                    <a:lnTo>
                      <a:pt x="702" y="232"/>
                    </a:lnTo>
                    <a:lnTo>
                      <a:pt x="704" y="209"/>
                    </a:lnTo>
                    <a:lnTo>
                      <a:pt x="706" y="188"/>
                    </a:lnTo>
                    <a:lnTo>
                      <a:pt x="708" y="165"/>
                    </a:lnTo>
                    <a:close/>
                    <a:moveTo>
                      <a:pt x="17" y="55"/>
                    </a:moveTo>
                    <a:lnTo>
                      <a:pt x="10" y="82"/>
                    </a:lnTo>
                    <a:lnTo>
                      <a:pt x="4" y="108"/>
                    </a:lnTo>
                    <a:lnTo>
                      <a:pt x="2" y="137"/>
                    </a:lnTo>
                    <a:lnTo>
                      <a:pt x="0" y="165"/>
                    </a:lnTo>
                    <a:lnTo>
                      <a:pt x="0" y="186"/>
                    </a:lnTo>
                    <a:lnTo>
                      <a:pt x="2" y="207"/>
                    </a:lnTo>
                    <a:lnTo>
                      <a:pt x="6" y="226"/>
                    </a:lnTo>
                    <a:lnTo>
                      <a:pt x="10" y="247"/>
                    </a:lnTo>
                    <a:lnTo>
                      <a:pt x="15" y="266"/>
                    </a:lnTo>
                    <a:lnTo>
                      <a:pt x="21" y="285"/>
                    </a:lnTo>
                    <a:lnTo>
                      <a:pt x="29" y="304"/>
                    </a:lnTo>
                    <a:lnTo>
                      <a:pt x="36" y="321"/>
                    </a:lnTo>
                    <a:lnTo>
                      <a:pt x="46" y="338"/>
                    </a:lnTo>
                    <a:lnTo>
                      <a:pt x="55" y="355"/>
                    </a:lnTo>
                    <a:lnTo>
                      <a:pt x="66" y="372"/>
                    </a:lnTo>
                    <a:lnTo>
                      <a:pt x="78" y="387"/>
                    </a:lnTo>
                    <a:lnTo>
                      <a:pt x="91" y="402"/>
                    </a:lnTo>
                    <a:lnTo>
                      <a:pt x="104" y="416"/>
                    </a:lnTo>
                    <a:lnTo>
                      <a:pt x="118" y="429"/>
                    </a:lnTo>
                    <a:lnTo>
                      <a:pt x="133" y="442"/>
                    </a:lnTo>
                    <a:lnTo>
                      <a:pt x="146" y="450"/>
                    </a:lnTo>
                    <a:lnTo>
                      <a:pt x="159" y="455"/>
                    </a:lnTo>
                    <a:lnTo>
                      <a:pt x="142" y="444"/>
                    </a:lnTo>
                    <a:lnTo>
                      <a:pt x="127" y="431"/>
                    </a:lnTo>
                    <a:lnTo>
                      <a:pt x="110" y="416"/>
                    </a:lnTo>
                    <a:lnTo>
                      <a:pt x="97" y="400"/>
                    </a:lnTo>
                    <a:lnTo>
                      <a:pt x="82" y="385"/>
                    </a:lnTo>
                    <a:lnTo>
                      <a:pt x="70" y="368"/>
                    </a:lnTo>
                    <a:lnTo>
                      <a:pt x="57" y="351"/>
                    </a:lnTo>
                    <a:lnTo>
                      <a:pt x="47" y="332"/>
                    </a:lnTo>
                    <a:lnTo>
                      <a:pt x="38" y="313"/>
                    </a:lnTo>
                    <a:lnTo>
                      <a:pt x="29" y="294"/>
                    </a:lnTo>
                    <a:lnTo>
                      <a:pt x="21" y="273"/>
                    </a:lnTo>
                    <a:lnTo>
                      <a:pt x="15" y="253"/>
                    </a:lnTo>
                    <a:lnTo>
                      <a:pt x="11" y="232"/>
                    </a:lnTo>
                    <a:lnTo>
                      <a:pt x="8" y="209"/>
                    </a:lnTo>
                    <a:lnTo>
                      <a:pt x="6" y="188"/>
                    </a:lnTo>
                    <a:lnTo>
                      <a:pt x="4" y="165"/>
                    </a:lnTo>
                    <a:lnTo>
                      <a:pt x="6" y="137"/>
                    </a:lnTo>
                    <a:lnTo>
                      <a:pt x="10" y="110"/>
                    </a:lnTo>
                    <a:lnTo>
                      <a:pt x="13" y="84"/>
                    </a:lnTo>
                    <a:lnTo>
                      <a:pt x="21" y="59"/>
                    </a:lnTo>
                    <a:lnTo>
                      <a:pt x="19" y="57"/>
                    </a:lnTo>
                    <a:lnTo>
                      <a:pt x="17" y="55"/>
                    </a:lnTo>
                    <a:close/>
                    <a:moveTo>
                      <a:pt x="398" y="516"/>
                    </a:moveTo>
                    <a:lnTo>
                      <a:pt x="423" y="512"/>
                    </a:lnTo>
                    <a:lnTo>
                      <a:pt x="446" y="507"/>
                    </a:lnTo>
                    <a:lnTo>
                      <a:pt x="469" y="499"/>
                    </a:lnTo>
                    <a:lnTo>
                      <a:pt x="491" y="491"/>
                    </a:lnTo>
                    <a:lnTo>
                      <a:pt x="514" y="480"/>
                    </a:lnTo>
                    <a:lnTo>
                      <a:pt x="535" y="469"/>
                    </a:lnTo>
                    <a:lnTo>
                      <a:pt x="554" y="455"/>
                    </a:lnTo>
                    <a:lnTo>
                      <a:pt x="573" y="442"/>
                    </a:lnTo>
                    <a:lnTo>
                      <a:pt x="592" y="427"/>
                    </a:lnTo>
                    <a:lnTo>
                      <a:pt x="609" y="410"/>
                    </a:lnTo>
                    <a:lnTo>
                      <a:pt x="624" y="393"/>
                    </a:lnTo>
                    <a:lnTo>
                      <a:pt x="639" y="374"/>
                    </a:lnTo>
                    <a:lnTo>
                      <a:pt x="653" y="355"/>
                    </a:lnTo>
                    <a:lnTo>
                      <a:pt x="664" y="334"/>
                    </a:lnTo>
                    <a:lnTo>
                      <a:pt x="675" y="311"/>
                    </a:lnTo>
                    <a:lnTo>
                      <a:pt x="685" y="291"/>
                    </a:lnTo>
                    <a:lnTo>
                      <a:pt x="685" y="281"/>
                    </a:lnTo>
                    <a:lnTo>
                      <a:pt x="687" y="272"/>
                    </a:lnTo>
                    <a:lnTo>
                      <a:pt x="677" y="296"/>
                    </a:lnTo>
                    <a:lnTo>
                      <a:pt x="666" y="321"/>
                    </a:lnTo>
                    <a:lnTo>
                      <a:pt x="653" y="344"/>
                    </a:lnTo>
                    <a:lnTo>
                      <a:pt x="639" y="366"/>
                    </a:lnTo>
                    <a:lnTo>
                      <a:pt x="622" y="387"/>
                    </a:lnTo>
                    <a:lnTo>
                      <a:pt x="605" y="408"/>
                    </a:lnTo>
                    <a:lnTo>
                      <a:pt x="586" y="425"/>
                    </a:lnTo>
                    <a:lnTo>
                      <a:pt x="565" y="442"/>
                    </a:lnTo>
                    <a:lnTo>
                      <a:pt x="544" y="457"/>
                    </a:lnTo>
                    <a:lnTo>
                      <a:pt x="522" y="471"/>
                    </a:lnTo>
                    <a:lnTo>
                      <a:pt x="497" y="484"/>
                    </a:lnTo>
                    <a:lnTo>
                      <a:pt x="472" y="493"/>
                    </a:lnTo>
                    <a:lnTo>
                      <a:pt x="446" y="501"/>
                    </a:lnTo>
                    <a:lnTo>
                      <a:pt x="419" y="509"/>
                    </a:lnTo>
                    <a:lnTo>
                      <a:pt x="393" y="512"/>
                    </a:lnTo>
                    <a:lnTo>
                      <a:pt x="364" y="514"/>
                    </a:lnTo>
                    <a:lnTo>
                      <a:pt x="376" y="514"/>
                    </a:lnTo>
                    <a:lnTo>
                      <a:pt x="387" y="516"/>
                    </a:lnTo>
                    <a:lnTo>
                      <a:pt x="393" y="516"/>
                    </a:lnTo>
                    <a:lnTo>
                      <a:pt x="398" y="516"/>
                    </a:lnTo>
                    <a:close/>
                  </a:path>
                </a:pathLst>
              </a:custGeom>
              <a:solidFill>
                <a:srgbClr val="B8B8D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04" name="Freeform 604"/>
              <p:cNvSpPr>
                <a:spLocks noEditPoints="1"/>
              </p:cNvSpPr>
              <p:nvPr/>
            </p:nvSpPr>
            <p:spPr bwMode="auto">
              <a:xfrm>
                <a:off x="1487" y="2109"/>
                <a:ext cx="704" cy="514"/>
              </a:xfrm>
              <a:custGeom>
                <a:avLst/>
                <a:gdLst/>
                <a:ahLst/>
                <a:cxnLst>
                  <a:cxn ang="0">
                    <a:pos x="702" y="141"/>
                  </a:cxn>
                  <a:cxn ang="0">
                    <a:pos x="696" y="99"/>
                  </a:cxn>
                  <a:cxn ang="0">
                    <a:pos x="687" y="57"/>
                  </a:cxn>
                  <a:cxn ang="0">
                    <a:pos x="671" y="19"/>
                  </a:cxn>
                  <a:cxn ang="0">
                    <a:pos x="662" y="2"/>
                  </a:cxn>
                  <a:cxn ang="0">
                    <a:pos x="668" y="21"/>
                  </a:cxn>
                  <a:cxn ang="0">
                    <a:pos x="683" y="59"/>
                  </a:cxn>
                  <a:cxn ang="0">
                    <a:pos x="692" y="101"/>
                  </a:cxn>
                  <a:cxn ang="0">
                    <a:pos x="698" y="143"/>
                  </a:cxn>
                  <a:cxn ang="0">
                    <a:pos x="698" y="180"/>
                  </a:cxn>
                  <a:cxn ang="0">
                    <a:pos x="694" y="215"/>
                  </a:cxn>
                  <a:cxn ang="0">
                    <a:pos x="692" y="237"/>
                  </a:cxn>
                  <a:cxn ang="0">
                    <a:pos x="698" y="224"/>
                  </a:cxn>
                  <a:cxn ang="0">
                    <a:pos x="702" y="184"/>
                  </a:cxn>
                  <a:cxn ang="0">
                    <a:pos x="17" y="55"/>
                  </a:cxn>
                  <a:cxn ang="0">
                    <a:pos x="4" y="108"/>
                  </a:cxn>
                  <a:cxn ang="0">
                    <a:pos x="0" y="163"/>
                  </a:cxn>
                  <a:cxn ang="0">
                    <a:pos x="2" y="207"/>
                  </a:cxn>
                  <a:cxn ang="0">
                    <a:pos x="11" y="247"/>
                  </a:cxn>
                  <a:cxn ang="0">
                    <a:pos x="23" y="287"/>
                  </a:cxn>
                  <a:cxn ang="0">
                    <a:pos x="40" y="325"/>
                  </a:cxn>
                  <a:cxn ang="0">
                    <a:pos x="61" y="361"/>
                  </a:cxn>
                  <a:cxn ang="0">
                    <a:pos x="85" y="393"/>
                  </a:cxn>
                  <a:cxn ang="0">
                    <a:pos x="114" y="421"/>
                  </a:cxn>
                  <a:cxn ang="0">
                    <a:pos x="144" y="446"/>
                  </a:cxn>
                  <a:cxn ang="0">
                    <a:pos x="173" y="459"/>
                  </a:cxn>
                  <a:cxn ang="0">
                    <a:pos x="137" y="435"/>
                  </a:cxn>
                  <a:cxn ang="0">
                    <a:pos x="104" y="406"/>
                  </a:cxn>
                  <a:cxn ang="0">
                    <a:pos x="76" y="372"/>
                  </a:cxn>
                  <a:cxn ang="0">
                    <a:pos x="51" y="336"/>
                  </a:cxn>
                  <a:cxn ang="0">
                    <a:pos x="30" y="296"/>
                  </a:cxn>
                  <a:cxn ang="0">
                    <a:pos x="17" y="254"/>
                  </a:cxn>
                  <a:cxn ang="0">
                    <a:pos x="8" y="209"/>
                  </a:cxn>
                  <a:cxn ang="0">
                    <a:pos x="6" y="163"/>
                  </a:cxn>
                  <a:cxn ang="0">
                    <a:pos x="9" y="108"/>
                  </a:cxn>
                  <a:cxn ang="0">
                    <a:pos x="21" y="57"/>
                  </a:cxn>
                  <a:cxn ang="0">
                    <a:pos x="17" y="55"/>
                  </a:cxn>
                  <a:cxn ang="0">
                    <a:pos x="406" y="510"/>
                  </a:cxn>
                  <a:cxn ang="0">
                    <a:pos x="455" y="499"/>
                  </a:cxn>
                  <a:cxn ang="0">
                    <a:pos x="503" y="480"/>
                  </a:cxn>
                  <a:cxn ang="0">
                    <a:pos x="546" y="455"/>
                  </a:cxn>
                  <a:cxn ang="0">
                    <a:pos x="586" y="425"/>
                  </a:cxn>
                  <a:cxn ang="0">
                    <a:pos x="622" y="389"/>
                  </a:cxn>
                  <a:cxn ang="0">
                    <a:pos x="651" y="347"/>
                  </a:cxn>
                  <a:cxn ang="0">
                    <a:pos x="673" y="302"/>
                  </a:cxn>
                  <a:cxn ang="0">
                    <a:pos x="685" y="270"/>
                  </a:cxn>
                  <a:cxn ang="0">
                    <a:pos x="675" y="287"/>
                  </a:cxn>
                  <a:cxn ang="0">
                    <a:pos x="653" y="336"/>
                  </a:cxn>
                  <a:cxn ang="0">
                    <a:pos x="620" y="381"/>
                  </a:cxn>
                  <a:cxn ang="0">
                    <a:pos x="582" y="421"/>
                  </a:cxn>
                  <a:cxn ang="0">
                    <a:pos x="539" y="455"/>
                  </a:cxn>
                  <a:cxn ang="0">
                    <a:pos x="491" y="480"/>
                  </a:cxn>
                  <a:cxn ang="0">
                    <a:pos x="438" y="499"/>
                  </a:cxn>
                  <a:cxn ang="0">
                    <a:pos x="381" y="508"/>
                  </a:cxn>
                  <a:cxn ang="0">
                    <a:pos x="349" y="510"/>
                  </a:cxn>
                  <a:cxn ang="0">
                    <a:pos x="362" y="512"/>
                  </a:cxn>
                </a:cxnLst>
                <a:rect l="0" t="0" r="r" b="b"/>
                <a:pathLst>
                  <a:path w="704" h="514">
                    <a:moveTo>
                      <a:pt x="704" y="163"/>
                    </a:moveTo>
                    <a:lnTo>
                      <a:pt x="702" y="141"/>
                    </a:lnTo>
                    <a:lnTo>
                      <a:pt x="700" y="120"/>
                    </a:lnTo>
                    <a:lnTo>
                      <a:pt x="696" y="99"/>
                    </a:lnTo>
                    <a:lnTo>
                      <a:pt x="692" y="78"/>
                    </a:lnTo>
                    <a:lnTo>
                      <a:pt x="687" y="57"/>
                    </a:lnTo>
                    <a:lnTo>
                      <a:pt x="679" y="38"/>
                    </a:lnTo>
                    <a:lnTo>
                      <a:pt x="671" y="19"/>
                    </a:lnTo>
                    <a:lnTo>
                      <a:pt x="662" y="0"/>
                    </a:lnTo>
                    <a:lnTo>
                      <a:pt x="662" y="2"/>
                    </a:lnTo>
                    <a:lnTo>
                      <a:pt x="660" y="4"/>
                    </a:lnTo>
                    <a:lnTo>
                      <a:pt x="668" y="21"/>
                    </a:lnTo>
                    <a:lnTo>
                      <a:pt x="675" y="40"/>
                    </a:lnTo>
                    <a:lnTo>
                      <a:pt x="683" y="59"/>
                    </a:lnTo>
                    <a:lnTo>
                      <a:pt x="689" y="80"/>
                    </a:lnTo>
                    <a:lnTo>
                      <a:pt x="692" y="101"/>
                    </a:lnTo>
                    <a:lnTo>
                      <a:pt x="696" y="120"/>
                    </a:lnTo>
                    <a:lnTo>
                      <a:pt x="698" y="143"/>
                    </a:lnTo>
                    <a:lnTo>
                      <a:pt x="698" y="163"/>
                    </a:lnTo>
                    <a:lnTo>
                      <a:pt x="698" y="180"/>
                    </a:lnTo>
                    <a:lnTo>
                      <a:pt x="696" y="197"/>
                    </a:lnTo>
                    <a:lnTo>
                      <a:pt x="694" y="215"/>
                    </a:lnTo>
                    <a:lnTo>
                      <a:pt x="692" y="232"/>
                    </a:lnTo>
                    <a:lnTo>
                      <a:pt x="692" y="237"/>
                    </a:lnTo>
                    <a:lnTo>
                      <a:pt x="694" y="245"/>
                    </a:lnTo>
                    <a:lnTo>
                      <a:pt x="698" y="224"/>
                    </a:lnTo>
                    <a:lnTo>
                      <a:pt x="700" y="205"/>
                    </a:lnTo>
                    <a:lnTo>
                      <a:pt x="702" y="184"/>
                    </a:lnTo>
                    <a:lnTo>
                      <a:pt x="704" y="163"/>
                    </a:lnTo>
                    <a:close/>
                    <a:moveTo>
                      <a:pt x="17" y="55"/>
                    </a:moveTo>
                    <a:lnTo>
                      <a:pt x="9" y="82"/>
                    </a:lnTo>
                    <a:lnTo>
                      <a:pt x="4" y="108"/>
                    </a:lnTo>
                    <a:lnTo>
                      <a:pt x="2" y="135"/>
                    </a:lnTo>
                    <a:lnTo>
                      <a:pt x="0" y="163"/>
                    </a:lnTo>
                    <a:lnTo>
                      <a:pt x="0" y="184"/>
                    </a:lnTo>
                    <a:lnTo>
                      <a:pt x="2" y="207"/>
                    </a:lnTo>
                    <a:lnTo>
                      <a:pt x="6" y="228"/>
                    </a:lnTo>
                    <a:lnTo>
                      <a:pt x="11" y="247"/>
                    </a:lnTo>
                    <a:lnTo>
                      <a:pt x="15" y="268"/>
                    </a:lnTo>
                    <a:lnTo>
                      <a:pt x="23" y="287"/>
                    </a:lnTo>
                    <a:lnTo>
                      <a:pt x="30" y="306"/>
                    </a:lnTo>
                    <a:lnTo>
                      <a:pt x="40" y="325"/>
                    </a:lnTo>
                    <a:lnTo>
                      <a:pt x="49" y="342"/>
                    </a:lnTo>
                    <a:lnTo>
                      <a:pt x="61" y="361"/>
                    </a:lnTo>
                    <a:lnTo>
                      <a:pt x="72" y="376"/>
                    </a:lnTo>
                    <a:lnTo>
                      <a:pt x="85" y="393"/>
                    </a:lnTo>
                    <a:lnTo>
                      <a:pt x="99" y="406"/>
                    </a:lnTo>
                    <a:lnTo>
                      <a:pt x="114" y="421"/>
                    </a:lnTo>
                    <a:lnTo>
                      <a:pt x="129" y="435"/>
                    </a:lnTo>
                    <a:lnTo>
                      <a:pt x="144" y="446"/>
                    </a:lnTo>
                    <a:lnTo>
                      <a:pt x="157" y="453"/>
                    </a:lnTo>
                    <a:lnTo>
                      <a:pt x="173" y="459"/>
                    </a:lnTo>
                    <a:lnTo>
                      <a:pt x="154" y="448"/>
                    </a:lnTo>
                    <a:lnTo>
                      <a:pt x="137" y="435"/>
                    </a:lnTo>
                    <a:lnTo>
                      <a:pt x="119" y="421"/>
                    </a:lnTo>
                    <a:lnTo>
                      <a:pt x="104" y="406"/>
                    </a:lnTo>
                    <a:lnTo>
                      <a:pt x="89" y="389"/>
                    </a:lnTo>
                    <a:lnTo>
                      <a:pt x="76" y="372"/>
                    </a:lnTo>
                    <a:lnTo>
                      <a:pt x="63" y="355"/>
                    </a:lnTo>
                    <a:lnTo>
                      <a:pt x="51" y="336"/>
                    </a:lnTo>
                    <a:lnTo>
                      <a:pt x="40" y="317"/>
                    </a:lnTo>
                    <a:lnTo>
                      <a:pt x="30" y="296"/>
                    </a:lnTo>
                    <a:lnTo>
                      <a:pt x="23" y="275"/>
                    </a:lnTo>
                    <a:lnTo>
                      <a:pt x="17" y="254"/>
                    </a:lnTo>
                    <a:lnTo>
                      <a:pt x="11" y="232"/>
                    </a:lnTo>
                    <a:lnTo>
                      <a:pt x="8" y="209"/>
                    </a:lnTo>
                    <a:lnTo>
                      <a:pt x="6" y="186"/>
                    </a:lnTo>
                    <a:lnTo>
                      <a:pt x="6" y="163"/>
                    </a:lnTo>
                    <a:lnTo>
                      <a:pt x="6" y="135"/>
                    </a:lnTo>
                    <a:lnTo>
                      <a:pt x="9" y="108"/>
                    </a:lnTo>
                    <a:lnTo>
                      <a:pt x="13" y="84"/>
                    </a:lnTo>
                    <a:lnTo>
                      <a:pt x="21" y="57"/>
                    </a:lnTo>
                    <a:lnTo>
                      <a:pt x="19" y="57"/>
                    </a:lnTo>
                    <a:lnTo>
                      <a:pt x="17" y="55"/>
                    </a:lnTo>
                    <a:close/>
                    <a:moveTo>
                      <a:pt x="379" y="514"/>
                    </a:moveTo>
                    <a:lnTo>
                      <a:pt x="406" y="510"/>
                    </a:lnTo>
                    <a:lnTo>
                      <a:pt x="431" y="505"/>
                    </a:lnTo>
                    <a:lnTo>
                      <a:pt x="455" y="499"/>
                    </a:lnTo>
                    <a:lnTo>
                      <a:pt x="480" y="489"/>
                    </a:lnTo>
                    <a:lnTo>
                      <a:pt x="503" y="480"/>
                    </a:lnTo>
                    <a:lnTo>
                      <a:pt x="525" y="469"/>
                    </a:lnTo>
                    <a:lnTo>
                      <a:pt x="546" y="455"/>
                    </a:lnTo>
                    <a:lnTo>
                      <a:pt x="567" y="440"/>
                    </a:lnTo>
                    <a:lnTo>
                      <a:pt x="586" y="425"/>
                    </a:lnTo>
                    <a:lnTo>
                      <a:pt x="605" y="406"/>
                    </a:lnTo>
                    <a:lnTo>
                      <a:pt x="622" y="389"/>
                    </a:lnTo>
                    <a:lnTo>
                      <a:pt x="637" y="368"/>
                    </a:lnTo>
                    <a:lnTo>
                      <a:pt x="651" y="347"/>
                    </a:lnTo>
                    <a:lnTo>
                      <a:pt x="664" y="325"/>
                    </a:lnTo>
                    <a:lnTo>
                      <a:pt x="673" y="302"/>
                    </a:lnTo>
                    <a:lnTo>
                      <a:pt x="683" y="279"/>
                    </a:lnTo>
                    <a:lnTo>
                      <a:pt x="685" y="270"/>
                    </a:lnTo>
                    <a:lnTo>
                      <a:pt x="685" y="260"/>
                    </a:lnTo>
                    <a:lnTo>
                      <a:pt x="675" y="287"/>
                    </a:lnTo>
                    <a:lnTo>
                      <a:pt x="666" y="311"/>
                    </a:lnTo>
                    <a:lnTo>
                      <a:pt x="653" y="336"/>
                    </a:lnTo>
                    <a:lnTo>
                      <a:pt x="637" y="361"/>
                    </a:lnTo>
                    <a:lnTo>
                      <a:pt x="620" y="381"/>
                    </a:lnTo>
                    <a:lnTo>
                      <a:pt x="603" y="402"/>
                    </a:lnTo>
                    <a:lnTo>
                      <a:pt x="582" y="421"/>
                    </a:lnTo>
                    <a:lnTo>
                      <a:pt x="561" y="438"/>
                    </a:lnTo>
                    <a:lnTo>
                      <a:pt x="539" y="455"/>
                    </a:lnTo>
                    <a:lnTo>
                      <a:pt x="516" y="469"/>
                    </a:lnTo>
                    <a:lnTo>
                      <a:pt x="491" y="480"/>
                    </a:lnTo>
                    <a:lnTo>
                      <a:pt x="465" y="491"/>
                    </a:lnTo>
                    <a:lnTo>
                      <a:pt x="438" y="499"/>
                    </a:lnTo>
                    <a:lnTo>
                      <a:pt x="410" y="505"/>
                    </a:lnTo>
                    <a:lnTo>
                      <a:pt x="381" y="508"/>
                    </a:lnTo>
                    <a:lnTo>
                      <a:pt x="351" y="510"/>
                    </a:lnTo>
                    <a:lnTo>
                      <a:pt x="349" y="510"/>
                    </a:lnTo>
                    <a:lnTo>
                      <a:pt x="347" y="510"/>
                    </a:lnTo>
                    <a:lnTo>
                      <a:pt x="362" y="512"/>
                    </a:lnTo>
                    <a:lnTo>
                      <a:pt x="379" y="514"/>
                    </a:lnTo>
                    <a:close/>
                  </a:path>
                </a:pathLst>
              </a:custGeom>
              <a:solidFill>
                <a:srgbClr val="B8B8D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05" name="Freeform 605"/>
              <p:cNvSpPr>
                <a:spLocks noEditPoints="1"/>
              </p:cNvSpPr>
              <p:nvPr/>
            </p:nvSpPr>
            <p:spPr bwMode="auto">
              <a:xfrm>
                <a:off x="1490" y="2111"/>
                <a:ext cx="698" cy="510"/>
              </a:xfrm>
              <a:custGeom>
                <a:avLst/>
                <a:gdLst/>
                <a:ahLst/>
                <a:cxnLst>
                  <a:cxn ang="0">
                    <a:pos x="698" y="139"/>
                  </a:cxn>
                  <a:cxn ang="0">
                    <a:pos x="692" y="97"/>
                  </a:cxn>
                  <a:cxn ang="0">
                    <a:pos x="683" y="57"/>
                  </a:cxn>
                  <a:cxn ang="0">
                    <a:pos x="668" y="19"/>
                  </a:cxn>
                  <a:cxn ang="0">
                    <a:pos x="658" y="2"/>
                  </a:cxn>
                  <a:cxn ang="0">
                    <a:pos x="664" y="21"/>
                  </a:cxn>
                  <a:cxn ang="0">
                    <a:pos x="679" y="59"/>
                  </a:cxn>
                  <a:cxn ang="0">
                    <a:pos x="688" y="99"/>
                  </a:cxn>
                  <a:cxn ang="0">
                    <a:pos x="694" y="141"/>
                  </a:cxn>
                  <a:cxn ang="0">
                    <a:pos x="694" y="177"/>
                  </a:cxn>
                  <a:cxn ang="0">
                    <a:pos x="690" y="209"/>
                  </a:cxn>
                  <a:cxn ang="0">
                    <a:pos x="690" y="230"/>
                  </a:cxn>
                  <a:cxn ang="0">
                    <a:pos x="694" y="218"/>
                  </a:cxn>
                  <a:cxn ang="0">
                    <a:pos x="698" y="180"/>
                  </a:cxn>
                  <a:cxn ang="0">
                    <a:pos x="17" y="55"/>
                  </a:cxn>
                  <a:cxn ang="0">
                    <a:pos x="6" y="106"/>
                  </a:cxn>
                  <a:cxn ang="0">
                    <a:pos x="0" y="161"/>
                  </a:cxn>
                  <a:cxn ang="0">
                    <a:pos x="4" y="205"/>
                  </a:cxn>
                  <a:cxn ang="0">
                    <a:pos x="11" y="249"/>
                  </a:cxn>
                  <a:cxn ang="0">
                    <a:pos x="25" y="290"/>
                  </a:cxn>
                  <a:cxn ang="0">
                    <a:pos x="43" y="328"/>
                  </a:cxn>
                  <a:cxn ang="0">
                    <a:pos x="66" y="364"/>
                  </a:cxn>
                  <a:cxn ang="0">
                    <a:pos x="93" y="396"/>
                  </a:cxn>
                  <a:cxn ang="0">
                    <a:pos x="123" y="427"/>
                  </a:cxn>
                  <a:cxn ang="0">
                    <a:pos x="155" y="451"/>
                  </a:cxn>
                  <a:cxn ang="0">
                    <a:pos x="184" y="463"/>
                  </a:cxn>
                  <a:cxn ang="0">
                    <a:pos x="146" y="438"/>
                  </a:cxn>
                  <a:cxn ang="0">
                    <a:pos x="112" y="410"/>
                  </a:cxn>
                  <a:cxn ang="0">
                    <a:pos x="80" y="376"/>
                  </a:cxn>
                  <a:cxn ang="0">
                    <a:pos x="55" y="340"/>
                  </a:cxn>
                  <a:cxn ang="0">
                    <a:pos x="34" y="298"/>
                  </a:cxn>
                  <a:cxn ang="0">
                    <a:pos x="19" y="254"/>
                  </a:cxn>
                  <a:cxn ang="0">
                    <a:pos x="7" y="209"/>
                  </a:cxn>
                  <a:cxn ang="0">
                    <a:pos x="6" y="161"/>
                  </a:cxn>
                  <a:cxn ang="0">
                    <a:pos x="9" y="108"/>
                  </a:cxn>
                  <a:cxn ang="0">
                    <a:pos x="21" y="57"/>
                  </a:cxn>
                  <a:cxn ang="0">
                    <a:pos x="17" y="55"/>
                  </a:cxn>
                  <a:cxn ang="0">
                    <a:pos x="389" y="508"/>
                  </a:cxn>
                  <a:cxn ang="0">
                    <a:pos x="442" y="497"/>
                  </a:cxn>
                  <a:cxn ang="0">
                    <a:pos x="493" y="480"/>
                  </a:cxn>
                  <a:cxn ang="0">
                    <a:pos x="540" y="453"/>
                  </a:cxn>
                  <a:cxn ang="0">
                    <a:pos x="582" y="421"/>
                  </a:cxn>
                  <a:cxn ang="0">
                    <a:pos x="618" y="383"/>
                  </a:cxn>
                  <a:cxn ang="0">
                    <a:pos x="649" y="340"/>
                  </a:cxn>
                  <a:cxn ang="0">
                    <a:pos x="673" y="292"/>
                  </a:cxn>
                  <a:cxn ang="0">
                    <a:pos x="683" y="258"/>
                  </a:cxn>
                  <a:cxn ang="0">
                    <a:pos x="675" y="277"/>
                  </a:cxn>
                  <a:cxn ang="0">
                    <a:pos x="651" y="328"/>
                  </a:cxn>
                  <a:cxn ang="0">
                    <a:pos x="620" y="374"/>
                  </a:cxn>
                  <a:cxn ang="0">
                    <a:pos x="582" y="415"/>
                  </a:cxn>
                  <a:cxn ang="0">
                    <a:pos x="539" y="450"/>
                  </a:cxn>
                  <a:cxn ang="0">
                    <a:pos x="489" y="476"/>
                  </a:cxn>
                  <a:cxn ang="0">
                    <a:pos x="436" y="495"/>
                  </a:cxn>
                  <a:cxn ang="0">
                    <a:pos x="379" y="505"/>
                  </a:cxn>
                  <a:cxn ang="0">
                    <a:pos x="339" y="505"/>
                  </a:cxn>
                  <a:cxn ang="0">
                    <a:pos x="345" y="508"/>
                  </a:cxn>
                </a:cxnLst>
                <a:rect l="0" t="0" r="r" b="b"/>
                <a:pathLst>
                  <a:path w="698" h="510">
                    <a:moveTo>
                      <a:pt x="698" y="161"/>
                    </a:moveTo>
                    <a:lnTo>
                      <a:pt x="698" y="139"/>
                    </a:lnTo>
                    <a:lnTo>
                      <a:pt x="696" y="118"/>
                    </a:lnTo>
                    <a:lnTo>
                      <a:pt x="692" y="97"/>
                    </a:lnTo>
                    <a:lnTo>
                      <a:pt x="688" y="76"/>
                    </a:lnTo>
                    <a:lnTo>
                      <a:pt x="683" y="57"/>
                    </a:lnTo>
                    <a:lnTo>
                      <a:pt x="675" y="38"/>
                    </a:lnTo>
                    <a:lnTo>
                      <a:pt x="668" y="19"/>
                    </a:lnTo>
                    <a:lnTo>
                      <a:pt x="660" y="0"/>
                    </a:lnTo>
                    <a:lnTo>
                      <a:pt x="658" y="2"/>
                    </a:lnTo>
                    <a:lnTo>
                      <a:pt x="656" y="4"/>
                    </a:lnTo>
                    <a:lnTo>
                      <a:pt x="664" y="21"/>
                    </a:lnTo>
                    <a:lnTo>
                      <a:pt x="671" y="40"/>
                    </a:lnTo>
                    <a:lnTo>
                      <a:pt x="679" y="59"/>
                    </a:lnTo>
                    <a:lnTo>
                      <a:pt x="685" y="78"/>
                    </a:lnTo>
                    <a:lnTo>
                      <a:pt x="688" y="99"/>
                    </a:lnTo>
                    <a:lnTo>
                      <a:pt x="692" y="120"/>
                    </a:lnTo>
                    <a:lnTo>
                      <a:pt x="694" y="141"/>
                    </a:lnTo>
                    <a:lnTo>
                      <a:pt x="694" y="161"/>
                    </a:lnTo>
                    <a:lnTo>
                      <a:pt x="694" y="177"/>
                    </a:lnTo>
                    <a:lnTo>
                      <a:pt x="692" y="194"/>
                    </a:lnTo>
                    <a:lnTo>
                      <a:pt x="690" y="209"/>
                    </a:lnTo>
                    <a:lnTo>
                      <a:pt x="688" y="224"/>
                    </a:lnTo>
                    <a:lnTo>
                      <a:pt x="690" y="230"/>
                    </a:lnTo>
                    <a:lnTo>
                      <a:pt x="690" y="235"/>
                    </a:lnTo>
                    <a:lnTo>
                      <a:pt x="694" y="218"/>
                    </a:lnTo>
                    <a:lnTo>
                      <a:pt x="696" y="199"/>
                    </a:lnTo>
                    <a:lnTo>
                      <a:pt x="698" y="180"/>
                    </a:lnTo>
                    <a:lnTo>
                      <a:pt x="698" y="161"/>
                    </a:lnTo>
                    <a:close/>
                    <a:moveTo>
                      <a:pt x="17" y="55"/>
                    </a:moveTo>
                    <a:lnTo>
                      <a:pt x="9" y="80"/>
                    </a:lnTo>
                    <a:lnTo>
                      <a:pt x="6" y="106"/>
                    </a:lnTo>
                    <a:lnTo>
                      <a:pt x="2" y="133"/>
                    </a:lnTo>
                    <a:lnTo>
                      <a:pt x="0" y="161"/>
                    </a:lnTo>
                    <a:lnTo>
                      <a:pt x="2" y="184"/>
                    </a:lnTo>
                    <a:lnTo>
                      <a:pt x="4" y="205"/>
                    </a:lnTo>
                    <a:lnTo>
                      <a:pt x="7" y="228"/>
                    </a:lnTo>
                    <a:lnTo>
                      <a:pt x="11" y="249"/>
                    </a:lnTo>
                    <a:lnTo>
                      <a:pt x="17" y="269"/>
                    </a:lnTo>
                    <a:lnTo>
                      <a:pt x="25" y="290"/>
                    </a:lnTo>
                    <a:lnTo>
                      <a:pt x="34" y="309"/>
                    </a:lnTo>
                    <a:lnTo>
                      <a:pt x="43" y="328"/>
                    </a:lnTo>
                    <a:lnTo>
                      <a:pt x="53" y="347"/>
                    </a:lnTo>
                    <a:lnTo>
                      <a:pt x="66" y="364"/>
                    </a:lnTo>
                    <a:lnTo>
                      <a:pt x="78" y="381"/>
                    </a:lnTo>
                    <a:lnTo>
                      <a:pt x="93" y="396"/>
                    </a:lnTo>
                    <a:lnTo>
                      <a:pt x="106" y="412"/>
                    </a:lnTo>
                    <a:lnTo>
                      <a:pt x="123" y="427"/>
                    </a:lnTo>
                    <a:lnTo>
                      <a:pt x="138" y="440"/>
                    </a:lnTo>
                    <a:lnTo>
                      <a:pt x="155" y="451"/>
                    </a:lnTo>
                    <a:lnTo>
                      <a:pt x="171" y="457"/>
                    </a:lnTo>
                    <a:lnTo>
                      <a:pt x="184" y="463"/>
                    </a:lnTo>
                    <a:lnTo>
                      <a:pt x="165" y="451"/>
                    </a:lnTo>
                    <a:lnTo>
                      <a:pt x="146" y="438"/>
                    </a:lnTo>
                    <a:lnTo>
                      <a:pt x="127" y="425"/>
                    </a:lnTo>
                    <a:lnTo>
                      <a:pt x="112" y="410"/>
                    </a:lnTo>
                    <a:lnTo>
                      <a:pt x="95" y="393"/>
                    </a:lnTo>
                    <a:lnTo>
                      <a:pt x="80" y="376"/>
                    </a:lnTo>
                    <a:lnTo>
                      <a:pt x="66" y="359"/>
                    </a:lnTo>
                    <a:lnTo>
                      <a:pt x="55" y="340"/>
                    </a:lnTo>
                    <a:lnTo>
                      <a:pt x="43" y="319"/>
                    </a:lnTo>
                    <a:lnTo>
                      <a:pt x="34" y="298"/>
                    </a:lnTo>
                    <a:lnTo>
                      <a:pt x="25" y="277"/>
                    </a:lnTo>
                    <a:lnTo>
                      <a:pt x="19" y="254"/>
                    </a:lnTo>
                    <a:lnTo>
                      <a:pt x="13" y="232"/>
                    </a:lnTo>
                    <a:lnTo>
                      <a:pt x="7" y="209"/>
                    </a:lnTo>
                    <a:lnTo>
                      <a:pt x="6" y="186"/>
                    </a:lnTo>
                    <a:lnTo>
                      <a:pt x="6" y="161"/>
                    </a:lnTo>
                    <a:lnTo>
                      <a:pt x="6" y="135"/>
                    </a:lnTo>
                    <a:lnTo>
                      <a:pt x="9" y="108"/>
                    </a:lnTo>
                    <a:lnTo>
                      <a:pt x="15" y="82"/>
                    </a:lnTo>
                    <a:lnTo>
                      <a:pt x="21" y="57"/>
                    </a:lnTo>
                    <a:lnTo>
                      <a:pt x="19" y="55"/>
                    </a:lnTo>
                    <a:lnTo>
                      <a:pt x="17" y="55"/>
                    </a:lnTo>
                    <a:close/>
                    <a:moveTo>
                      <a:pt x="360" y="510"/>
                    </a:moveTo>
                    <a:lnTo>
                      <a:pt x="389" y="508"/>
                    </a:lnTo>
                    <a:lnTo>
                      <a:pt x="415" y="505"/>
                    </a:lnTo>
                    <a:lnTo>
                      <a:pt x="442" y="497"/>
                    </a:lnTo>
                    <a:lnTo>
                      <a:pt x="468" y="489"/>
                    </a:lnTo>
                    <a:lnTo>
                      <a:pt x="493" y="480"/>
                    </a:lnTo>
                    <a:lnTo>
                      <a:pt x="518" y="467"/>
                    </a:lnTo>
                    <a:lnTo>
                      <a:pt x="540" y="453"/>
                    </a:lnTo>
                    <a:lnTo>
                      <a:pt x="561" y="438"/>
                    </a:lnTo>
                    <a:lnTo>
                      <a:pt x="582" y="421"/>
                    </a:lnTo>
                    <a:lnTo>
                      <a:pt x="601" y="404"/>
                    </a:lnTo>
                    <a:lnTo>
                      <a:pt x="618" y="383"/>
                    </a:lnTo>
                    <a:lnTo>
                      <a:pt x="635" y="362"/>
                    </a:lnTo>
                    <a:lnTo>
                      <a:pt x="649" y="340"/>
                    </a:lnTo>
                    <a:lnTo>
                      <a:pt x="662" y="317"/>
                    </a:lnTo>
                    <a:lnTo>
                      <a:pt x="673" y="292"/>
                    </a:lnTo>
                    <a:lnTo>
                      <a:pt x="683" y="268"/>
                    </a:lnTo>
                    <a:lnTo>
                      <a:pt x="683" y="258"/>
                    </a:lnTo>
                    <a:lnTo>
                      <a:pt x="683" y="249"/>
                    </a:lnTo>
                    <a:lnTo>
                      <a:pt x="675" y="277"/>
                    </a:lnTo>
                    <a:lnTo>
                      <a:pt x="664" y="302"/>
                    </a:lnTo>
                    <a:lnTo>
                      <a:pt x="651" y="328"/>
                    </a:lnTo>
                    <a:lnTo>
                      <a:pt x="637" y="351"/>
                    </a:lnTo>
                    <a:lnTo>
                      <a:pt x="620" y="374"/>
                    </a:lnTo>
                    <a:lnTo>
                      <a:pt x="603" y="395"/>
                    </a:lnTo>
                    <a:lnTo>
                      <a:pt x="582" y="415"/>
                    </a:lnTo>
                    <a:lnTo>
                      <a:pt x="561" y="433"/>
                    </a:lnTo>
                    <a:lnTo>
                      <a:pt x="539" y="450"/>
                    </a:lnTo>
                    <a:lnTo>
                      <a:pt x="516" y="463"/>
                    </a:lnTo>
                    <a:lnTo>
                      <a:pt x="489" y="476"/>
                    </a:lnTo>
                    <a:lnTo>
                      <a:pt x="463" y="486"/>
                    </a:lnTo>
                    <a:lnTo>
                      <a:pt x="436" y="495"/>
                    </a:lnTo>
                    <a:lnTo>
                      <a:pt x="408" y="501"/>
                    </a:lnTo>
                    <a:lnTo>
                      <a:pt x="379" y="505"/>
                    </a:lnTo>
                    <a:lnTo>
                      <a:pt x="349" y="506"/>
                    </a:lnTo>
                    <a:lnTo>
                      <a:pt x="339" y="505"/>
                    </a:lnTo>
                    <a:lnTo>
                      <a:pt x="330" y="505"/>
                    </a:lnTo>
                    <a:lnTo>
                      <a:pt x="345" y="508"/>
                    </a:lnTo>
                    <a:lnTo>
                      <a:pt x="360" y="510"/>
                    </a:lnTo>
                    <a:close/>
                  </a:path>
                </a:pathLst>
              </a:custGeom>
              <a:solidFill>
                <a:srgbClr val="B8B9D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06" name="Freeform 606"/>
              <p:cNvSpPr>
                <a:spLocks noEditPoints="1"/>
              </p:cNvSpPr>
              <p:nvPr/>
            </p:nvSpPr>
            <p:spPr bwMode="auto">
              <a:xfrm>
                <a:off x="1494" y="2113"/>
                <a:ext cx="690" cy="507"/>
              </a:xfrm>
              <a:custGeom>
                <a:avLst/>
                <a:gdLst/>
                <a:ahLst/>
                <a:cxnLst>
                  <a:cxn ang="0">
                    <a:pos x="692" y="139"/>
                  </a:cxn>
                  <a:cxn ang="0">
                    <a:pos x="686" y="97"/>
                  </a:cxn>
                  <a:cxn ang="0">
                    <a:pos x="677" y="55"/>
                  </a:cxn>
                  <a:cxn ang="0">
                    <a:pos x="662" y="17"/>
                  </a:cxn>
                  <a:cxn ang="0">
                    <a:pos x="652" y="2"/>
                  </a:cxn>
                  <a:cxn ang="0">
                    <a:pos x="658" y="21"/>
                  </a:cxn>
                  <a:cxn ang="0">
                    <a:pos x="673" y="59"/>
                  </a:cxn>
                  <a:cxn ang="0">
                    <a:pos x="683" y="97"/>
                  </a:cxn>
                  <a:cxn ang="0">
                    <a:pos x="686" y="139"/>
                  </a:cxn>
                  <a:cxn ang="0">
                    <a:pos x="688" y="175"/>
                  </a:cxn>
                  <a:cxn ang="0">
                    <a:pos x="684" y="203"/>
                  </a:cxn>
                  <a:cxn ang="0">
                    <a:pos x="684" y="222"/>
                  </a:cxn>
                  <a:cxn ang="0">
                    <a:pos x="688" y="211"/>
                  </a:cxn>
                  <a:cxn ang="0">
                    <a:pos x="692" y="176"/>
                  </a:cxn>
                  <a:cxn ang="0">
                    <a:pos x="15" y="53"/>
                  </a:cxn>
                  <a:cxn ang="0">
                    <a:pos x="3" y="104"/>
                  </a:cxn>
                  <a:cxn ang="0">
                    <a:pos x="0" y="159"/>
                  </a:cxn>
                  <a:cxn ang="0">
                    <a:pos x="2" y="205"/>
                  </a:cxn>
                  <a:cxn ang="0">
                    <a:pos x="11" y="250"/>
                  </a:cxn>
                  <a:cxn ang="0">
                    <a:pos x="24" y="292"/>
                  </a:cxn>
                  <a:cxn ang="0">
                    <a:pos x="45" y="332"/>
                  </a:cxn>
                  <a:cxn ang="0">
                    <a:pos x="70" y="368"/>
                  </a:cxn>
                  <a:cxn ang="0">
                    <a:pos x="98" y="402"/>
                  </a:cxn>
                  <a:cxn ang="0">
                    <a:pos x="131" y="431"/>
                  </a:cxn>
                  <a:cxn ang="0">
                    <a:pos x="167" y="455"/>
                  </a:cxn>
                  <a:cxn ang="0">
                    <a:pos x="193" y="467"/>
                  </a:cxn>
                  <a:cxn ang="0">
                    <a:pos x="153" y="442"/>
                  </a:cxn>
                  <a:cxn ang="0">
                    <a:pos x="117" y="413"/>
                  </a:cxn>
                  <a:cxn ang="0">
                    <a:pos x="83" y="379"/>
                  </a:cxn>
                  <a:cxn ang="0">
                    <a:pos x="57" y="341"/>
                  </a:cxn>
                  <a:cxn ang="0">
                    <a:pos x="34" y="300"/>
                  </a:cxn>
                  <a:cxn ang="0">
                    <a:pos x="17" y="256"/>
                  </a:cxn>
                  <a:cxn ang="0">
                    <a:pos x="7" y="209"/>
                  </a:cxn>
                  <a:cxn ang="0">
                    <a:pos x="3" y="159"/>
                  </a:cxn>
                  <a:cxn ang="0">
                    <a:pos x="7" y="106"/>
                  </a:cxn>
                  <a:cxn ang="0">
                    <a:pos x="19" y="57"/>
                  </a:cxn>
                  <a:cxn ang="0">
                    <a:pos x="15" y="53"/>
                  </a:cxn>
                  <a:cxn ang="0">
                    <a:pos x="343" y="506"/>
                  </a:cxn>
                  <a:cxn ang="0">
                    <a:pos x="375" y="504"/>
                  </a:cxn>
                  <a:cxn ang="0">
                    <a:pos x="432" y="495"/>
                  </a:cxn>
                  <a:cxn ang="0">
                    <a:pos x="485" y="476"/>
                  </a:cxn>
                  <a:cxn ang="0">
                    <a:pos x="533" y="451"/>
                  </a:cxn>
                  <a:cxn ang="0">
                    <a:pos x="576" y="417"/>
                  </a:cxn>
                  <a:cxn ang="0">
                    <a:pos x="614" y="377"/>
                  </a:cxn>
                  <a:cxn ang="0">
                    <a:pos x="647" y="332"/>
                  </a:cxn>
                  <a:cxn ang="0">
                    <a:pos x="669" y="283"/>
                  </a:cxn>
                  <a:cxn ang="0">
                    <a:pos x="679" y="247"/>
                  </a:cxn>
                  <a:cxn ang="0">
                    <a:pos x="669" y="267"/>
                  </a:cxn>
                  <a:cxn ang="0">
                    <a:pos x="648" y="321"/>
                  </a:cxn>
                  <a:cxn ang="0">
                    <a:pos x="618" y="366"/>
                  </a:cxn>
                  <a:cxn ang="0">
                    <a:pos x="580" y="408"/>
                  </a:cxn>
                  <a:cxn ang="0">
                    <a:pos x="536" y="444"/>
                  </a:cxn>
                  <a:cxn ang="0">
                    <a:pos x="487" y="470"/>
                  </a:cxn>
                  <a:cxn ang="0">
                    <a:pos x="432" y="489"/>
                  </a:cxn>
                  <a:cxn ang="0">
                    <a:pos x="375" y="501"/>
                  </a:cxn>
                  <a:cxn ang="0">
                    <a:pos x="328" y="501"/>
                  </a:cxn>
                  <a:cxn ang="0">
                    <a:pos x="326" y="503"/>
                  </a:cxn>
                </a:cxnLst>
                <a:rect l="0" t="0" r="r" b="b"/>
                <a:pathLst>
                  <a:path w="692" h="506">
                    <a:moveTo>
                      <a:pt x="692" y="159"/>
                    </a:moveTo>
                    <a:lnTo>
                      <a:pt x="692" y="139"/>
                    </a:lnTo>
                    <a:lnTo>
                      <a:pt x="690" y="116"/>
                    </a:lnTo>
                    <a:lnTo>
                      <a:pt x="686" y="97"/>
                    </a:lnTo>
                    <a:lnTo>
                      <a:pt x="683" y="76"/>
                    </a:lnTo>
                    <a:lnTo>
                      <a:pt x="677" y="55"/>
                    </a:lnTo>
                    <a:lnTo>
                      <a:pt x="669" y="36"/>
                    </a:lnTo>
                    <a:lnTo>
                      <a:pt x="662" y="17"/>
                    </a:lnTo>
                    <a:lnTo>
                      <a:pt x="654" y="0"/>
                    </a:lnTo>
                    <a:lnTo>
                      <a:pt x="652" y="2"/>
                    </a:lnTo>
                    <a:lnTo>
                      <a:pt x="650" y="2"/>
                    </a:lnTo>
                    <a:lnTo>
                      <a:pt x="658" y="21"/>
                    </a:lnTo>
                    <a:lnTo>
                      <a:pt x="665" y="40"/>
                    </a:lnTo>
                    <a:lnTo>
                      <a:pt x="673" y="59"/>
                    </a:lnTo>
                    <a:lnTo>
                      <a:pt x="679" y="78"/>
                    </a:lnTo>
                    <a:lnTo>
                      <a:pt x="683" y="97"/>
                    </a:lnTo>
                    <a:lnTo>
                      <a:pt x="684" y="118"/>
                    </a:lnTo>
                    <a:lnTo>
                      <a:pt x="686" y="139"/>
                    </a:lnTo>
                    <a:lnTo>
                      <a:pt x="688" y="159"/>
                    </a:lnTo>
                    <a:lnTo>
                      <a:pt x="688" y="175"/>
                    </a:lnTo>
                    <a:lnTo>
                      <a:pt x="686" y="188"/>
                    </a:lnTo>
                    <a:lnTo>
                      <a:pt x="684" y="203"/>
                    </a:lnTo>
                    <a:lnTo>
                      <a:pt x="683" y="216"/>
                    </a:lnTo>
                    <a:lnTo>
                      <a:pt x="684" y="222"/>
                    </a:lnTo>
                    <a:lnTo>
                      <a:pt x="686" y="228"/>
                    </a:lnTo>
                    <a:lnTo>
                      <a:pt x="688" y="211"/>
                    </a:lnTo>
                    <a:lnTo>
                      <a:pt x="690" y="193"/>
                    </a:lnTo>
                    <a:lnTo>
                      <a:pt x="692" y="176"/>
                    </a:lnTo>
                    <a:lnTo>
                      <a:pt x="692" y="159"/>
                    </a:lnTo>
                    <a:close/>
                    <a:moveTo>
                      <a:pt x="15" y="53"/>
                    </a:moveTo>
                    <a:lnTo>
                      <a:pt x="7" y="80"/>
                    </a:lnTo>
                    <a:lnTo>
                      <a:pt x="3" y="104"/>
                    </a:lnTo>
                    <a:lnTo>
                      <a:pt x="0" y="131"/>
                    </a:lnTo>
                    <a:lnTo>
                      <a:pt x="0" y="159"/>
                    </a:lnTo>
                    <a:lnTo>
                      <a:pt x="0" y="182"/>
                    </a:lnTo>
                    <a:lnTo>
                      <a:pt x="2" y="205"/>
                    </a:lnTo>
                    <a:lnTo>
                      <a:pt x="5" y="228"/>
                    </a:lnTo>
                    <a:lnTo>
                      <a:pt x="11" y="250"/>
                    </a:lnTo>
                    <a:lnTo>
                      <a:pt x="17" y="271"/>
                    </a:lnTo>
                    <a:lnTo>
                      <a:pt x="24" y="292"/>
                    </a:lnTo>
                    <a:lnTo>
                      <a:pt x="34" y="313"/>
                    </a:lnTo>
                    <a:lnTo>
                      <a:pt x="45" y="332"/>
                    </a:lnTo>
                    <a:lnTo>
                      <a:pt x="57" y="351"/>
                    </a:lnTo>
                    <a:lnTo>
                      <a:pt x="70" y="368"/>
                    </a:lnTo>
                    <a:lnTo>
                      <a:pt x="83" y="385"/>
                    </a:lnTo>
                    <a:lnTo>
                      <a:pt x="98" y="402"/>
                    </a:lnTo>
                    <a:lnTo>
                      <a:pt x="113" y="417"/>
                    </a:lnTo>
                    <a:lnTo>
                      <a:pt x="131" y="431"/>
                    </a:lnTo>
                    <a:lnTo>
                      <a:pt x="148" y="444"/>
                    </a:lnTo>
                    <a:lnTo>
                      <a:pt x="167" y="455"/>
                    </a:lnTo>
                    <a:lnTo>
                      <a:pt x="180" y="461"/>
                    </a:lnTo>
                    <a:lnTo>
                      <a:pt x="193" y="467"/>
                    </a:lnTo>
                    <a:lnTo>
                      <a:pt x="172" y="455"/>
                    </a:lnTo>
                    <a:lnTo>
                      <a:pt x="153" y="442"/>
                    </a:lnTo>
                    <a:lnTo>
                      <a:pt x="134" y="429"/>
                    </a:lnTo>
                    <a:lnTo>
                      <a:pt x="117" y="413"/>
                    </a:lnTo>
                    <a:lnTo>
                      <a:pt x="100" y="396"/>
                    </a:lnTo>
                    <a:lnTo>
                      <a:pt x="83" y="379"/>
                    </a:lnTo>
                    <a:lnTo>
                      <a:pt x="70" y="360"/>
                    </a:lnTo>
                    <a:lnTo>
                      <a:pt x="57" y="341"/>
                    </a:lnTo>
                    <a:lnTo>
                      <a:pt x="45" y="322"/>
                    </a:lnTo>
                    <a:lnTo>
                      <a:pt x="34" y="300"/>
                    </a:lnTo>
                    <a:lnTo>
                      <a:pt x="24" y="279"/>
                    </a:lnTo>
                    <a:lnTo>
                      <a:pt x="17" y="256"/>
                    </a:lnTo>
                    <a:lnTo>
                      <a:pt x="11" y="233"/>
                    </a:lnTo>
                    <a:lnTo>
                      <a:pt x="7" y="209"/>
                    </a:lnTo>
                    <a:lnTo>
                      <a:pt x="3" y="184"/>
                    </a:lnTo>
                    <a:lnTo>
                      <a:pt x="3" y="159"/>
                    </a:lnTo>
                    <a:lnTo>
                      <a:pt x="3" y="133"/>
                    </a:lnTo>
                    <a:lnTo>
                      <a:pt x="7" y="106"/>
                    </a:lnTo>
                    <a:lnTo>
                      <a:pt x="13" y="82"/>
                    </a:lnTo>
                    <a:lnTo>
                      <a:pt x="19" y="57"/>
                    </a:lnTo>
                    <a:lnTo>
                      <a:pt x="17" y="55"/>
                    </a:lnTo>
                    <a:lnTo>
                      <a:pt x="15" y="53"/>
                    </a:lnTo>
                    <a:close/>
                    <a:moveTo>
                      <a:pt x="341" y="506"/>
                    </a:moveTo>
                    <a:lnTo>
                      <a:pt x="343" y="506"/>
                    </a:lnTo>
                    <a:lnTo>
                      <a:pt x="345" y="506"/>
                    </a:lnTo>
                    <a:lnTo>
                      <a:pt x="375" y="504"/>
                    </a:lnTo>
                    <a:lnTo>
                      <a:pt x="404" y="501"/>
                    </a:lnTo>
                    <a:lnTo>
                      <a:pt x="432" y="495"/>
                    </a:lnTo>
                    <a:lnTo>
                      <a:pt x="459" y="487"/>
                    </a:lnTo>
                    <a:lnTo>
                      <a:pt x="485" y="476"/>
                    </a:lnTo>
                    <a:lnTo>
                      <a:pt x="510" y="465"/>
                    </a:lnTo>
                    <a:lnTo>
                      <a:pt x="533" y="451"/>
                    </a:lnTo>
                    <a:lnTo>
                      <a:pt x="555" y="434"/>
                    </a:lnTo>
                    <a:lnTo>
                      <a:pt x="576" y="417"/>
                    </a:lnTo>
                    <a:lnTo>
                      <a:pt x="597" y="398"/>
                    </a:lnTo>
                    <a:lnTo>
                      <a:pt x="614" y="377"/>
                    </a:lnTo>
                    <a:lnTo>
                      <a:pt x="631" y="357"/>
                    </a:lnTo>
                    <a:lnTo>
                      <a:pt x="647" y="332"/>
                    </a:lnTo>
                    <a:lnTo>
                      <a:pt x="660" y="307"/>
                    </a:lnTo>
                    <a:lnTo>
                      <a:pt x="669" y="283"/>
                    </a:lnTo>
                    <a:lnTo>
                      <a:pt x="679" y="256"/>
                    </a:lnTo>
                    <a:lnTo>
                      <a:pt x="679" y="247"/>
                    </a:lnTo>
                    <a:lnTo>
                      <a:pt x="679" y="239"/>
                    </a:lnTo>
                    <a:lnTo>
                      <a:pt x="669" y="267"/>
                    </a:lnTo>
                    <a:lnTo>
                      <a:pt x="660" y="294"/>
                    </a:lnTo>
                    <a:lnTo>
                      <a:pt x="648" y="321"/>
                    </a:lnTo>
                    <a:lnTo>
                      <a:pt x="633" y="343"/>
                    </a:lnTo>
                    <a:lnTo>
                      <a:pt x="618" y="366"/>
                    </a:lnTo>
                    <a:lnTo>
                      <a:pt x="599" y="389"/>
                    </a:lnTo>
                    <a:lnTo>
                      <a:pt x="580" y="408"/>
                    </a:lnTo>
                    <a:lnTo>
                      <a:pt x="559" y="427"/>
                    </a:lnTo>
                    <a:lnTo>
                      <a:pt x="536" y="444"/>
                    </a:lnTo>
                    <a:lnTo>
                      <a:pt x="512" y="459"/>
                    </a:lnTo>
                    <a:lnTo>
                      <a:pt x="487" y="470"/>
                    </a:lnTo>
                    <a:lnTo>
                      <a:pt x="461" y="482"/>
                    </a:lnTo>
                    <a:lnTo>
                      <a:pt x="432" y="489"/>
                    </a:lnTo>
                    <a:lnTo>
                      <a:pt x="404" y="497"/>
                    </a:lnTo>
                    <a:lnTo>
                      <a:pt x="375" y="501"/>
                    </a:lnTo>
                    <a:lnTo>
                      <a:pt x="345" y="501"/>
                    </a:lnTo>
                    <a:lnTo>
                      <a:pt x="328" y="501"/>
                    </a:lnTo>
                    <a:lnTo>
                      <a:pt x="309" y="499"/>
                    </a:lnTo>
                    <a:lnTo>
                      <a:pt x="326" y="503"/>
                    </a:lnTo>
                    <a:lnTo>
                      <a:pt x="341" y="506"/>
                    </a:lnTo>
                    <a:close/>
                  </a:path>
                </a:pathLst>
              </a:custGeom>
              <a:solidFill>
                <a:srgbClr val="B9B9D8"/>
              </a:solidFill>
              <a:ln w="9525">
                <a:noFill/>
                <a:round/>
              </a:ln>
            </p:spPr>
            <p:txBody>
              <a:bodyPr/>
              <a:lstStyle/>
              <a:p>
                <a:pPr fontAlgn="auto">
                  <a:spcBef>
                    <a:spcPts val="0"/>
                  </a:spcBef>
                  <a:spcAft>
                    <a:spcPts val="0"/>
                  </a:spcAft>
                  <a:defRPr/>
                </a:pPr>
                <a:endParaRPr lang="en-US" sz="1350">
                  <a:latin typeface="+mn-lt"/>
                  <a:cs typeface="+mn-cs"/>
                </a:endParaRPr>
              </a:p>
            </p:txBody>
          </p:sp>
        </p:grpSp>
        <p:grpSp>
          <p:nvGrpSpPr>
            <p:cNvPr id="69649" name="Group 607"/>
            <p:cNvGrpSpPr>
              <a:grpSpLocks/>
            </p:cNvGrpSpPr>
            <p:nvPr/>
          </p:nvGrpSpPr>
          <p:grpSpPr bwMode="auto">
            <a:xfrm>
              <a:off x="1273" y="1745"/>
              <a:ext cx="910" cy="872"/>
              <a:chOff x="1273" y="1745"/>
              <a:chExt cx="910" cy="872"/>
            </a:xfrm>
          </p:grpSpPr>
          <p:sp>
            <p:nvSpPr>
              <p:cNvPr id="179808" name="Freeform 608"/>
              <p:cNvSpPr>
                <a:spLocks noEditPoints="1"/>
              </p:cNvSpPr>
              <p:nvPr/>
            </p:nvSpPr>
            <p:spPr bwMode="auto">
              <a:xfrm>
                <a:off x="1495" y="2117"/>
                <a:ext cx="688" cy="500"/>
              </a:xfrm>
              <a:custGeom>
                <a:avLst/>
                <a:gdLst/>
                <a:ahLst/>
                <a:cxnLst>
                  <a:cxn ang="0">
                    <a:pos x="688" y="137"/>
                  </a:cxn>
                  <a:cxn ang="0">
                    <a:pos x="682" y="95"/>
                  </a:cxn>
                  <a:cxn ang="0">
                    <a:pos x="673" y="55"/>
                  </a:cxn>
                  <a:cxn ang="0">
                    <a:pos x="658" y="17"/>
                  </a:cxn>
                  <a:cxn ang="0">
                    <a:pos x="648" y="2"/>
                  </a:cxn>
                  <a:cxn ang="0">
                    <a:pos x="646" y="2"/>
                  </a:cxn>
                  <a:cxn ang="0">
                    <a:pos x="658" y="28"/>
                  </a:cxn>
                  <a:cxn ang="0">
                    <a:pos x="675" y="83"/>
                  </a:cxn>
                  <a:cxn ang="0">
                    <a:pos x="681" y="114"/>
                  </a:cxn>
                  <a:cxn ang="0">
                    <a:pos x="681" y="114"/>
                  </a:cxn>
                  <a:cxn ang="0">
                    <a:pos x="682" y="135"/>
                  </a:cxn>
                  <a:cxn ang="0">
                    <a:pos x="682" y="184"/>
                  </a:cxn>
                  <a:cxn ang="0">
                    <a:pos x="681" y="214"/>
                  </a:cxn>
                  <a:cxn ang="0">
                    <a:pos x="684" y="205"/>
                  </a:cxn>
                  <a:cxn ang="0">
                    <a:pos x="688" y="173"/>
                  </a:cxn>
                  <a:cxn ang="0">
                    <a:pos x="15" y="53"/>
                  </a:cxn>
                  <a:cxn ang="0">
                    <a:pos x="3" y="104"/>
                  </a:cxn>
                  <a:cxn ang="0">
                    <a:pos x="0" y="157"/>
                  </a:cxn>
                  <a:cxn ang="0">
                    <a:pos x="1" y="205"/>
                  </a:cxn>
                  <a:cxn ang="0">
                    <a:pos x="13" y="250"/>
                  </a:cxn>
                  <a:cxn ang="0">
                    <a:pos x="28" y="294"/>
                  </a:cxn>
                  <a:cxn ang="0">
                    <a:pos x="49" y="336"/>
                  </a:cxn>
                  <a:cxn ang="0">
                    <a:pos x="74" y="372"/>
                  </a:cxn>
                  <a:cxn ang="0">
                    <a:pos x="106" y="406"/>
                  </a:cxn>
                  <a:cxn ang="0">
                    <a:pos x="140" y="434"/>
                  </a:cxn>
                  <a:cxn ang="0">
                    <a:pos x="178" y="459"/>
                  </a:cxn>
                  <a:cxn ang="0">
                    <a:pos x="203" y="466"/>
                  </a:cxn>
                  <a:cxn ang="0">
                    <a:pos x="204" y="468"/>
                  </a:cxn>
                  <a:cxn ang="0">
                    <a:pos x="163" y="446"/>
                  </a:cxn>
                  <a:cxn ang="0">
                    <a:pos x="123" y="417"/>
                  </a:cxn>
                  <a:cxn ang="0">
                    <a:pos x="89" y="383"/>
                  </a:cxn>
                  <a:cxn ang="0">
                    <a:pos x="60" y="345"/>
                  </a:cxn>
                  <a:cxn ang="0">
                    <a:pos x="36" y="301"/>
                  </a:cxn>
                  <a:cxn ang="0">
                    <a:pos x="19" y="256"/>
                  </a:cxn>
                  <a:cxn ang="0">
                    <a:pos x="7" y="209"/>
                  </a:cxn>
                  <a:cxn ang="0">
                    <a:pos x="3" y="157"/>
                  </a:cxn>
                  <a:cxn ang="0">
                    <a:pos x="7" y="106"/>
                  </a:cxn>
                  <a:cxn ang="0">
                    <a:pos x="19" y="57"/>
                  </a:cxn>
                  <a:cxn ang="0">
                    <a:pos x="15" y="53"/>
                  </a:cxn>
                  <a:cxn ang="0">
                    <a:pos x="333" y="501"/>
                  </a:cxn>
                  <a:cxn ang="0">
                    <a:pos x="373" y="501"/>
                  </a:cxn>
                  <a:cxn ang="0">
                    <a:pos x="430" y="491"/>
                  </a:cxn>
                  <a:cxn ang="0">
                    <a:pos x="483" y="472"/>
                  </a:cxn>
                  <a:cxn ang="0">
                    <a:pos x="533" y="446"/>
                  </a:cxn>
                  <a:cxn ang="0">
                    <a:pos x="576" y="411"/>
                  </a:cxn>
                  <a:cxn ang="0">
                    <a:pos x="614" y="370"/>
                  </a:cxn>
                  <a:cxn ang="0">
                    <a:pos x="645" y="324"/>
                  </a:cxn>
                  <a:cxn ang="0">
                    <a:pos x="669" y="273"/>
                  </a:cxn>
                  <a:cxn ang="0">
                    <a:pos x="677" y="239"/>
                  </a:cxn>
                  <a:cxn ang="0">
                    <a:pos x="667" y="260"/>
                  </a:cxn>
                  <a:cxn ang="0">
                    <a:pos x="646" y="313"/>
                  </a:cxn>
                  <a:cxn ang="0">
                    <a:pos x="616" y="360"/>
                  </a:cxn>
                  <a:cxn ang="0">
                    <a:pos x="578" y="402"/>
                  </a:cxn>
                  <a:cxn ang="0">
                    <a:pos x="534" y="438"/>
                  </a:cxn>
                  <a:cxn ang="0">
                    <a:pos x="485" y="466"/>
                  </a:cxn>
                  <a:cxn ang="0">
                    <a:pos x="432" y="485"/>
                  </a:cxn>
                  <a:cxn ang="0">
                    <a:pos x="373" y="495"/>
                  </a:cxn>
                  <a:cxn ang="0">
                    <a:pos x="316" y="497"/>
                  </a:cxn>
                  <a:cxn ang="0">
                    <a:pos x="307" y="497"/>
                  </a:cxn>
                </a:cxnLst>
                <a:rect l="0" t="0" r="r" b="b"/>
                <a:pathLst>
                  <a:path w="688" h="502">
                    <a:moveTo>
                      <a:pt x="688" y="157"/>
                    </a:moveTo>
                    <a:lnTo>
                      <a:pt x="688" y="137"/>
                    </a:lnTo>
                    <a:lnTo>
                      <a:pt x="686" y="116"/>
                    </a:lnTo>
                    <a:lnTo>
                      <a:pt x="682" y="95"/>
                    </a:lnTo>
                    <a:lnTo>
                      <a:pt x="679" y="74"/>
                    </a:lnTo>
                    <a:lnTo>
                      <a:pt x="673" y="55"/>
                    </a:lnTo>
                    <a:lnTo>
                      <a:pt x="665" y="36"/>
                    </a:lnTo>
                    <a:lnTo>
                      <a:pt x="658" y="17"/>
                    </a:lnTo>
                    <a:lnTo>
                      <a:pt x="650" y="0"/>
                    </a:lnTo>
                    <a:lnTo>
                      <a:pt x="648" y="2"/>
                    </a:lnTo>
                    <a:lnTo>
                      <a:pt x="646" y="2"/>
                    </a:lnTo>
                    <a:lnTo>
                      <a:pt x="646" y="2"/>
                    </a:lnTo>
                    <a:lnTo>
                      <a:pt x="646" y="4"/>
                    </a:lnTo>
                    <a:lnTo>
                      <a:pt x="658" y="28"/>
                    </a:lnTo>
                    <a:lnTo>
                      <a:pt x="669" y="57"/>
                    </a:lnTo>
                    <a:lnTo>
                      <a:pt x="675" y="83"/>
                    </a:lnTo>
                    <a:lnTo>
                      <a:pt x="681" y="114"/>
                    </a:lnTo>
                    <a:lnTo>
                      <a:pt x="681" y="114"/>
                    </a:lnTo>
                    <a:lnTo>
                      <a:pt x="682" y="116"/>
                    </a:lnTo>
                    <a:lnTo>
                      <a:pt x="681" y="114"/>
                    </a:lnTo>
                    <a:lnTo>
                      <a:pt x="681" y="114"/>
                    </a:lnTo>
                    <a:lnTo>
                      <a:pt x="682" y="135"/>
                    </a:lnTo>
                    <a:lnTo>
                      <a:pt x="684" y="157"/>
                    </a:lnTo>
                    <a:lnTo>
                      <a:pt x="682" y="184"/>
                    </a:lnTo>
                    <a:lnTo>
                      <a:pt x="679" y="209"/>
                    </a:lnTo>
                    <a:lnTo>
                      <a:pt x="681" y="214"/>
                    </a:lnTo>
                    <a:lnTo>
                      <a:pt x="682" y="220"/>
                    </a:lnTo>
                    <a:lnTo>
                      <a:pt x="684" y="205"/>
                    </a:lnTo>
                    <a:lnTo>
                      <a:pt x="686" y="190"/>
                    </a:lnTo>
                    <a:lnTo>
                      <a:pt x="688" y="173"/>
                    </a:lnTo>
                    <a:lnTo>
                      <a:pt x="688" y="157"/>
                    </a:lnTo>
                    <a:close/>
                    <a:moveTo>
                      <a:pt x="15" y="53"/>
                    </a:moveTo>
                    <a:lnTo>
                      <a:pt x="9" y="78"/>
                    </a:lnTo>
                    <a:lnTo>
                      <a:pt x="3" y="104"/>
                    </a:lnTo>
                    <a:lnTo>
                      <a:pt x="0" y="131"/>
                    </a:lnTo>
                    <a:lnTo>
                      <a:pt x="0" y="157"/>
                    </a:lnTo>
                    <a:lnTo>
                      <a:pt x="0" y="182"/>
                    </a:lnTo>
                    <a:lnTo>
                      <a:pt x="1" y="205"/>
                    </a:lnTo>
                    <a:lnTo>
                      <a:pt x="7" y="228"/>
                    </a:lnTo>
                    <a:lnTo>
                      <a:pt x="13" y="250"/>
                    </a:lnTo>
                    <a:lnTo>
                      <a:pt x="19" y="273"/>
                    </a:lnTo>
                    <a:lnTo>
                      <a:pt x="28" y="294"/>
                    </a:lnTo>
                    <a:lnTo>
                      <a:pt x="37" y="315"/>
                    </a:lnTo>
                    <a:lnTo>
                      <a:pt x="49" y="336"/>
                    </a:lnTo>
                    <a:lnTo>
                      <a:pt x="60" y="355"/>
                    </a:lnTo>
                    <a:lnTo>
                      <a:pt x="74" y="372"/>
                    </a:lnTo>
                    <a:lnTo>
                      <a:pt x="89" y="389"/>
                    </a:lnTo>
                    <a:lnTo>
                      <a:pt x="106" y="406"/>
                    </a:lnTo>
                    <a:lnTo>
                      <a:pt x="121" y="421"/>
                    </a:lnTo>
                    <a:lnTo>
                      <a:pt x="140" y="434"/>
                    </a:lnTo>
                    <a:lnTo>
                      <a:pt x="159" y="447"/>
                    </a:lnTo>
                    <a:lnTo>
                      <a:pt x="178" y="459"/>
                    </a:lnTo>
                    <a:lnTo>
                      <a:pt x="189" y="463"/>
                    </a:lnTo>
                    <a:lnTo>
                      <a:pt x="203" y="466"/>
                    </a:lnTo>
                    <a:lnTo>
                      <a:pt x="204" y="466"/>
                    </a:lnTo>
                    <a:lnTo>
                      <a:pt x="204" y="468"/>
                    </a:lnTo>
                    <a:lnTo>
                      <a:pt x="184" y="457"/>
                    </a:lnTo>
                    <a:lnTo>
                      <a:pt x="163" y="446"/>
                    </a:lnTo>
                    <a:lnTo>
                      <a:pt x="142" y="430"/>
                    </a:lnTo>
                    <a:lnTo>
                      <a:pt x="123" y="417"/>
                    </a:lnTo>
                    <a:lnTo>
                      <a:pt x="106" y="400"/>
                    </a:lnTo>
                    <a:lnTo>
                      <a:pt x="89" y="383"/>
                    </a:lnTo>
                    <a:lnTo>
                      <a:pt x="74" y="364"/>
                    </a:lnTo>
                    <a:lnTo>
                      <a:pt x="60" y="345"/>
                    </a:lnTo>
                    <a:lnTo>
                      <a:pt x="47" y="324"/>
                    </a:lnTo>
                    <a:lnTo>
                      <a:pt x="36" y="301"/>
                    </a:lnTo>
                    <a:lnTo>
                      <a:pt x="26" y="281"/>
                    </a:lnTo>
                    <a:lnTo>
                      <a:pt x="19" y="256"/>
                    </a:lnTo>
                    <a:lnTo>
                      <a:pt x="13" y="233"/>
                    </a:lnTo>
                    <a:lnTo>
                      <a:pt x="7" y="209"/>
                    </a:lnTo>
                    <a:lnTo>
                      <a:pt x="5" y="182"/>
                    </a:lnTo>
                    <a:lnTo>
                      <a:pt x="3" y="157"/>
                    </a:lnTo>
                    <a:lnTo>
                      <a:pt x="5" y="131"/>
                    </a:lnTo>
                    <a:lnTo>
                      <a:pt x="7" y="106"/>
                    </a:lnTo>
                    <a:lnTo>
                      <a:pt x="13" y="80"/>
                    </a:lnTo>
                    <a:lnTo>
                      <a:pt x="19" y="57"/>
                    </a:lnTo>
                    <a:lnTo>
                      <a:pt x="17" y="55"/>
                    </a:lnTo>
                    <a:lnTo>
                      <a:pt x="15" y="53"/>
                    </a:lnTo>
                    <a:close/>
                    <a:moveTo>
                      <a:pt x="324" y="501"/>
                    </a:moveTo>
                    <a:lnTo>
                      <a:pt x="333" y="501"/>
                    </a:lnTo>
                    <a:lnTo>
                      <a:pt x="343" y="502"/>
                    </a:lnTo>
                    <a:lnTo>
                      <a:pt x="373" y="501"/>
                    </a:lnTo>
                    <a:lnTo>
                      <a:pt x="402" y="497"/>
                    </a:lnTo>
                    <a:lnTo>
                      <a:pt x="430" y="491"/>
                    </a:lnTo>
                    <a:lnTo>
                      <a:pt x="457" y="482"/>
                    </a:lnTo>
                    <a:lnTo>
                      <a:pt x="483" y="472"/>
                    </a:lnTo>
                    <a:lnTo>
                      <a:pt x="510" y="459"/>
                    </a:lnTo>
                    <a:lnTo>
                      <a:pt x="533" y="446"/>
                    </a:lnTo>
                    <a:lnTo>
                      <a:pt x="555" y="429"/>
                    </a:lnTo>
                    <a:lnTo>
                      <a:pt x="576" y="411"/>
                    </a:lnTo>
                    <a:lnTo>
                      <a:pt x="597" y="391"/>
                    </a:lnTo>
                    <a:lnTo>
                      <a:pt x="614" y="370"/>
                    </a:lnTo>
                    <a:lnTo>
                      <a:pt x="631" y="347"/>
                    </a:lnTo>
                    <a:lnTo>
                      <a:pt x="645" y="324"/>
                    </a:lnTo>
                    <a:lnTo>
                      <a:pt x="658" y="298"/>
                    </a:lnTo>
                    <a:lnTo>
                      <a:pt x="669" y="273"/>
                    </a:lnTo>
                    <a:lnTo>
                      <a:pt x="677" y="245"/>
                    </a:lnTo>
                    <a:lnTo>
                      <a:pt x="677" y="239"/>
                    </a:lnTo>
                    <a:lnTo>
                      <a:pt x="675" y="231"/>
                    </a:lnTo>
                    <a:lnTo>
                      <a:pt x="667" y="260"/>
                    </a:lnTo>
                    <a:lnTo>
                      <a:pt x="658" y="286"/>
                    </a:lnTo>
                    <a:lnTo>
                      <a:pt x="646" y="313"/>
                    </a:lnTo>
                    <a:lnTo>
                      <a:pt x="631" y="337"/>
                    </a:lnTo>
                    <a:lnTo>
                      <a:pt x="616" y="360"/>
                    </a:lnTo>
                    <a:lnTo>
                      <a:pt x="597" y="383"/>
                    </a:lnTo>
                    <a:lnTo>
                      <a:pt x="578" y="402"/>
                    </a:lnTo>
                    <a:lnTo>
                      <a:pt x="557" y="421"/>
                    </a:lnTo>
                    <a:lnTo>
                      <a:pt x="534" y="438"/>
                    </a:lnTo>
                    <a:lnTo>
                      <a:pt x="510" y="453"/>
                    </a:lnTo>
                    <a:lnTo>
                      <a:pt x="485" y="466"/>
                    </a:lnTo>
                    <a:lnTo>
                      <a:pt x="459" y="478"/>
                    </a:lnTo>
                    <a:lnTo>
                      <a:pt x="432" y="485"/>
                    </a:lnTo>
                    <a:lnTo>
                      <a:pt x="404" y="491"/>
                    </a:lnTo>
                    <a:lnTo>
                      <a:pt x="373" y="495"/>
                    </a:lnTo>
                    <a:lnTo>
                      <a:pt x="343" y="497"/>
                    </a:lnTo>
                    <a:lnTo>
                      <a:pt x="316" y="497"/>
                    </a:lnTo>
                    <a:lnTo>
                      <a:pt x="290" y="493"/>
                    </a:lnTo>
                    <a:lnTo>
                      <a:pt x="307" y="497"/>
                    </a:lnTo>
                    <a:lnTo>
                      <a:pt x="324" y="501"/>
                    </a:lnTo>
                    <a:close/>
                  </a:path>
                </a:pathLst>
              </a:custGeom>
              <a:solidFill>
                <a:srgbClr val="B9B9D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09" name="Freeform 609"/>
              <p:cNvSpPr>
                <a:spLocks noEditPoints="1"/>
              </p:cNvSpPr>
              <p:nvPr/>
            </p:nvSpPr>
            <p:spPr bwMode="auto">
              <a:xfrm>
                <a:off x="1496" y="2117"/>
                <a:ext cx="685" cy="497"/>
              </a:xfrm>
              <a:custGeom>
                <a:avLst/>
                <a:gdLst/>
                <a:ahLst/>
                <a:cxnLst>
                  <a:cxn ang="0">
                    <a:pos x="683" y="137"/>
                  </a:cxn>
                  <a:cxn ang="0">
                    <a:pos x="680" y="95"/>
                  </a:cxn>
                  <a:cxn ang="0">
                    <a:pos x="670" y="57"/>
                  </a:cxn>
                  <a:cxn ang="0">
                    <a:pos x="655" y="19"/>
                  </a:cxn>
                  <a:cxn ang="0">
                    <a:pos x="645" y="2"/>
                  </a:cxn>
                  <a:cxn ang="0">
                    <a:pos x="645" y="4"/>
                  </a:cxn>
                  <a:cxn ang="0">
                    <a:pos x="644" y="4"/>
                  </a:cxn>
                  <a:cxn ang="0">
                    <a:pos x="655" y="28"/>
                  </a:cxn>
                  <a:cxn ang="0">
                    <a:pos x="672" y="82"/>
                  </a:cxn>
                  <a:cxn ang="0">
                    <a:pos x="680" y="112"/>
                  </a:cxn>
                  <a:cxn ang="0">
                    <a:pos x="680" y="114"/>
                  </a:cxn>
                  <a:cxn ang="0">
                    <a:pos x="680" y="133"/>
                  </a:cxn>
                  <a:cxn ang="0">
                    <a:pos x="680" y="180"/>
                  </a:cxn>
                  <a:cxn ang="0">
                    <a:pos x="678" y="209"/>
                  </a:cxn>
                  <a:cxn ang="0">
                    <a:pos x="681" y="201"/>
                  </a:cxn>
                  <a:cxn ang="0">
                    <a:pos x="685" y="173"/>
                  </a:cxn>
                  <a:cxn ang="0">
                    <a:pos x="16" y="55"/>
                  </a:cxn>
                  <a:cxn ang="0">
                    <a:pos x="4" y="104"/>
                  </a:cxn>
                  <a:cxn ang="0">
                    <a:pos x="0" y="157"/>
                  </a:cxn>
                  <a:cxn ang="0">
                    <a:pos x="4" y="207"/>
                  </a:cxn>
                  <a:cxn ang="0">
                    <a:pos x="14" y="254"/>
                  </a:cxn>
                  <a:cxn ang="0">
                    <a:pos x="31" y="298"/>
                  </a:cxn>
                  <a:cxn ang="0">
                    <a:pos x="54" y="339"/>
                  </a:cxn>
                  <a:cxn ang="0">
                    <a:pos x="80" y="377"/>
                  </a:cxn>
                  <a:cxn ang="0">
                    <a:pos x="114" y="411"/>
                  </a:cxn>
                  <a:cxn ang="0">
                    <a:pos x="150" y="440"/>
                  </a:cxn>
                  <a:cxn ang="0">
                    <a:pos x="190" y="465"/>
                  </a:cxn>
                  <a:cxn ang="0">
                    <a:pos x="202" y="466"/>
                  </a:cxn>
                  <a:cxn ang="0">
                    <a:pos x="226" y="474"/>
                  </a:cxn>
                  <a:cxn ang="0">
                    <a:pos x="179" y="453"/>
                  </a:cxn>
                  <a:cxn ang="0">
                    <a:pos x="137" y="425"/>
                  </a:cxn>
                  <a:cxn ang="0">
                    <a:pos x="99" y="391"/>
                  </a:cxn>
                  <a:cxn ang="0">
                    <a:pos x="67" y="353"/>
                  </a:cxn>
                  <a:cxn ang="0">
                    <a:pos x="40" y="309"/>
                  </a:cxn>
                  <a:cxn ang="0">
                    <a:pos x="21" y="262"/>
                  </a:cxn>
                  <a:cxn ang="0">
                    <a:pos x="10" y="210"/>
                  </a:cxn>
                  <a:cxn ang="0">
                    <a:pos x="4" y="157"/>
                  </a:cxn>
                  <a:cxn ang="0">
                    <a:pos x="8" y="106"/>
                  </a:cxn>
                  <a:cxn ang="0">
                    <a:pos x="19" y="57"/>
                  </a:cxn>
                  <a:cxn ang="0">
                    <a:pos x="16" y="55"/>
                  </a:cxn>
                  <a:cxn ang="0">
                    <a:pos x="325" y="499"/>
                  </a:cxn>
                  <a:cxn ang="0">
                    <a:pos x="372" y="499"/>
                  </a:cxn>
                  <a:cxn ang="0">
                    <a:pos x="429" y="487"/>
                  </a:cxn>
                  <a:cxn ang="0">
                    <a:pos x="484" y="468"/>
                  </a:cxn>
                  <a:cxn ang="0">
                    <a:pos x="533" y="442"/>
                  </a:cxn>
                  <a:cxn ang="0">
                    <a:pos x="577" y="406"/>
                  </a:cxn>
                  <a:cxn ang="0">
                    <a:pos x="615" y="364"/>
                  </a:cxn>
                  <a:cxn ang="0">
                    <a:pos x="645" y="319"/>
                  </a:cxn>
                  <a:cxn ang="0">
                    <a:pos x="666" y="265"/>
                  </a:cxn>
                  <a:cxn ang="0">
                    <a:pos x="674" y="233"/>
                  </a:cxn>
                  <a:cxn ang="0">
                    <a:pos x="674" y="229"/>
                  </a:cxn>
                  <a:cxn ang="0">
                    <a:pos x="666" y="256"/>
                  </a:cxn>
                  <a:cxn ang="0">
                    <a:pos x="644" y="309"/>
                  </a:cxn>
                  <a:cxn ang="0">
                    <a:pos x="615" y="356"/>
                  </a:cxn>
                  <a:cxn ang="0">
                    <a:pos x="577" y="400"/>
                  </a:cxn>
                  <a:cxn ang="0">
                    <a:pos x="533" y="436"/>
                  </a:cxn>
                  <a:cxn ang="0">
                    <a:pos x="484" y="463"/>
                  </a:cxn>
                  <a:cxn ang="0">
                    <a:pos x="431" y="483"/>
                  </a:cxn>
                  <a:cxn ang="0">
                    <a:pos x="372" y="493"/>
                  </a:cxn>
                  <a:cxn ang="0">
                    <a:pos x="321" y="495"/>
                  </a:cxn>
                  <a:cxn ang="0">
                    <a:pos x="281" y="489"/>
                  </a:cxn>
                  <a:cxn ang="0">
                    <a:pos x="283" y="491"/>
                  </a:cxn>
                </a:cxnLst>
                <a:rect l="0" t="0" r="r" b="b"/>
                <a:pathLst>
                  <a:path w="685" h="499">
                    <a:moveTo>
                      <a:pt x="685" y="157"/>
                    </a:moveTo>
                    <a:lnTo>
                      <a:pt x="683" y="137"/>
                    </a:lnTo>
                    <a:lnTo>
                      <a:pt x="681" y="116"/>
                    </a:lnTo>
                    <a:lnTo>
                      <a:pt x="680" y="95"/>
                    </a:lnTo>
                    <a:lnTo>
                      <a:pt x="676" y="76"/>
                    </a:lnTo>
                    <a:lnTo>
                      <a:pt x="670" y="57"/>
                    </a:lnTo>
                    <a:lnTo>
                      <a:pt x="662" y="38"/>
                    </a:lnTo>
                    <a:lnTo>
                      <a:pt x="655" y="19"/>
                    </a:lnTo>
                    <a:lnTo>
                      <a:pt x="647" y="0"/>
                    </a:lnTo>
                    <a:lnTo>
                      <a:pt x="645" y="2"/>
                    </a:lnTo>
                    <a:lnTo>
                      <a:pt x="645" y="2"/>
                    </a:lnTo>
                    <a:lnTo>
                      <a:pt x="645" y="4"/>
                    </a:lnTo>
                    <a:lnTo>
                      <a:pt x="644" y="4"/>
                    </a:lnTo>
                    <a:lnTo>
                      <a:pt x="644" y="4"/>
                    </a:lnTo>
                    <a:lnTo>
                      <a:pt x="644" y="4"/>
                    </a:lnTo>
                    <a:lnTo>
                      <a:pt x="655" y="28"/>
                    </a:lnTo>
                    <a:lnTo>
                      <a:pt x="664" y="55"/>
                    </a:lnTo>
                    <a:lnTo>
                      <a:pt x="672" y="82"/>
                    </a:lnTo>
                    <a:lnTo>
                      <a:pt x="676" y="108"/>
                    </a:lnTo>
                    <a:lnTo>
                      <a:pt x="680" y="112"/>
                    </a:lnTo>
                    <a:lnTo>
                      <a:pt x="681" y="116"/>
                    </a:lnTo>
                    <a:lnTo>
                      <a:pt x="680" y="114"/>
                    </a:lnTo>
                    <a:lnTo>
                      <a:pt x="678" y="110"/>
                    </a:lnTo>
                    <a:lnTo>
                      <a:pt x="680" y="133"/>
                    </a:lnTo>
                    <a:lnTo>
                      <a:pt x="680" y="157"/>
                    </a:lnTo>
                    <a:lnTo>
                      <a:pt x="680" y="180"/>
                    </a:lnTo>
                    <a:lnTo>
                      <a:pt x="678" y="205"/>
                    </a:lnTo>
                    <a:lnTo>
                      <a:pt x="678" y="209"/>
                    </a:lnTo>
                    <a:lnTo>
                      <a:pt x="680" y="214"/>
                    </a:lnTo>
                    <a:lnTo>
                      <a:pt x="681" y="201"/>
                    </a:lnTo>
                    <a:lnTo>
                      <a:pt x="683" y="186"/>
                    </a:lnTo>
                    <a:lnTo>
                      <a:pt x="685" y="173"/>
                    </a:lnTo>
                    <a:lnTo>
                      <a:pt x="685" y="157"/>
                    </a:lnTo>
                    <a:close/>
                    <a:moveTo>
                      <a:pt x="16" y="55"/>
                    </a:moveTo>
                    <a:lnTo>
                      <a:pt x="10" y="80"/>
                    </a:lnTo>
                    <a:lnTo>
                      <a:pt x="4" y="104"/>
                    </a:lnTo>
                    <a:lnTo>
                      <a:pt x="0" y="131"/>
                    </a:lnTo>
                    <a:lnTo>
                      <a:pt x="0" y="157"/>
                    </a:lnTo>
                    <a:lnTo>
                      <a:pt x="0" y="182"/>
                    </a:lnTo>
                    <a:lnTo>
                      <a:pt x="4" y="207"/>
                    </a:lnTo>
                    <a:lnTo>
                      <a:pt x="8" y="231"/>
                    </a:lnTo>
                    <a:lnTo>
                      <a:pt x="14" y="254"/>
                    </a:lnTo>
                    <a:lnTo>
                      <a:pt x="21" y="277"/>
                    </a:lnTo>
                    <a:lnTo>
                      <a:pt x="31" y="298"/>
                    </a:lnTo>
                    <a:lnTo>
                      <a:pt x="42" y="320"/>
                    </a:lnTo>
                    <a:lnTo>
                      <a:pt x="54" y="339"/>
                    </a:lnTo>
                    <a:lnTo>
                      <a:pt x="67" y="358"/>
                    </a:lnTo>
                    <a:lnTo>
                      <a:pt x="80" y="377"/>
                    </a:lnTo>
                    <a:lnTo>
                      <a:pt x="97" y="394"/>
                    </a:lnTo>
                    <a:lnTo>
                      <a:pt x="114" y="411"/>
                    </a:lnTo>
                    <a:lnTo>
                      <a:pt x="131" y="427"/>
                    </a:lnTo>
                    <a:lnTo>
                      <a:pt x="150" y="440"/>
                    </a:lnTo>
                    <a:lnTo>
                      <a:pt x="169" y="453"/>
                    </a:lnTo>
                    <a:lnTo>
                      <a:pt x="190" y="465"/>
                    </a:lnTo>
                    <a:lnTo>
                      <a:pt x="196" y="465"/>
                    </a:lnTo>
                    <a:lnTo>
                      <a:pt x="202" y="466"/>
                    </a:lnTo>
                    <a:lnTo>
                      <a:pt x="213" y="470"/>
                    </a:lnTo>
                    <a:lnTo>
                      <a:pt x="226" y="474"/>
                    </a:lnTo>
                    <a:lnTo>
                      <a:pt x="202" y="465"/>
                    </a:lnTo>
                    <a:lnTo>
                      <a:pt x="179" y="453"/>
                    </a:lnTo>
                    <a:lnTo>
                      <a:pt x="158" y="440"/>
                    </a:lnTo>
                    <a:lnTo>
                      <a:pt x="137" y="425"/>
                    </a:lnTo>
                    <a:lnTo>
                      <a:pt x="118" y="408"/>
                    </a:lnTo>
                    <a:lnTo>
                      <a:pt x="99" y="391"/>
                    </a:lnTo>
                    <a:lnTo>
                      <a:pt x="82" y="372"/>
                    </a:lnTo>
                    <a:lnTo>
                      <a:pt x="67" y="353"/>
                    </a:lnTo>
                    <a:lnTo>
                      <a:pt x="54" y="330"/>
                    </a:lnTo>
                    <a:lnTo>
                      <a:pt x="40" y="309"/>
                    </a:lnTo>
                    <a:lnTo>
                      <a:pt x="31" y="284"/>
                    </a:lnTo>
                    <a:lnTo>
                      <a:pt x="21" y="262"/>
                    </a:lnTo>
                    <a:lnTo>
                      <a:pt x="14" y="237"/>
                    </a:lnTo>
                    <a:lnTo>
                      <a:pt x="10" y="210"/>
                    </a:lnTo>
                    <a:lnTo>
                      <a:pt x="6" y="184"/>
                    </a:lnTo>
                    <a:lnTo>
                      <a:pt x="4" y="157"/>
                    </a:lnTo>
                    <a:lnTo>
                      <a:pt x="6" y="131"/>
                    </a:lnTo>
                    <a:lnTo>
                      <a:pt x="8" y="106"/>
                    </a:lnTo>
                    <a:lnTo>
                      <a:pt x="14" y="82"/>
                    </a:lnTo>
                    <a:lnTo>
                      <a:pt x="19" y="57"/>
                    </a:lnTo>
                    <a:lnTo>
                      <a:pt x="18" y="57"/>
                    </a:lnTo>
                    <a:lnTo>
                      <a:pt x="16" y="55"/>
                    </a:lnTo>
                    <a:close/>
                    <a:moveTo>
                      <a:pt x="306" y="497"/>
                    </a:moveTo>
                    <a:lnTo>
                      <a:pt x="325" y="499"/>
                    </a:lnTo>
                    <a:lnTo>
                      <a:pt x="342" y="499"/>
                    </a:lnTo>
                    <a:lnTo>
                      <a:pt x="372" y="499"/>
                    </a:lnTo>
                    <a:lnTo>
                      <a:pt x="401" y="495"/>
                    </a:lnTo>
                    <a:lnTo>
                      <a:pt x="429" y="487"/>
                    </a:lnTo>
                    <a:lnTo>
                      <a:pt x="458" y="480"/>
                    </a:lnTo>
                    <a:lnTo>
                      <a:pt x="484" y="468"/>
                    </a:lnTo>
                    <a:lnTo>
                      <a:pt x="509" y="457"/>
                    </a:lnTo>
                    <a:lnTo>
                      <a:pt x="533" y="442"/>
                    </a:lnTo>
                    <a:lnTo>
                      <a:pt x="556" y="425"/>
                    </a:lnTo>
                    <a:lnTo>
                      <a:pt x="577" y="406"/>
                    </a:lnTo>
                    <a:lnTo>
                      <a:pt x="596" y="387"/>
                    </a:lnTo>
                    <a:lnTo>
                      <a:pt x="615" y="364"/>
                    </a:lnTo>
                    <a:lnTo>
                      <a:pt x="630" y="341"/>
                    </a:lnTo>
                    <a:lnTo>
                      <a:pt x="645" y="319"/>
                    </a:lnTo>
                    <a:lnTo>
                      <a:pt x="657" y="292"/>
                    </a:lnTo>
                    <a:lnTo>
                      <a:pt x="666" y="265"/>
                    </a:lnTo>
                    <a:lnTo>
                      <a:pt x="676" y="237"/>
                    </a:lnTo>
                    <a:lnTo>
                      <a:pt x="674" y="233"/>
                    </a:lnTo>
                    <a:lnTo>
                      <a:pt x="674" y="229"/>
                    </a:lnTo>
                    <a:lnTo>
                      <a:pt x="674" y="229"/>
                    </a:lnTo>
                    <a:lnTo>
                      <a:pt x="672" y="228"/>
                    </a:lnTo>
                    <a:lnTo>
                      <a:pt x="666" y="256"/>
                    </a:lnTo>
                    <a:lnTo>
                      <a:pt x="657" y="283"/>
                    </a:lnTo>
                    <a:lnTo>
                      <a:pt x="644" y="309"/>
                    </a:lnTo>
                    <a:lnTo>
                      <a:pt x="630" y="334"/>
                    </a:lnTo>
                    <a:lnTo>
                      <a:pt x="615" y="356"/>
                    </a:lnTo>
                    <a:lnTo>
                      <a:pt x="596" y="379"/>
                    </a:lnTo>
                    <a:lnTo>
                      <a:pt x="577" y="400"/>
                    </a:lnTo>
                    <a:lnTo>
                      <a:pt x="556" y="419"/>
                    </a:lnTo>
                    <a:lnTo>
                      <a:pt x="533" y="436"/>
                    </a:lnTo>
                    <a:lnTo>
                      <a:pt x="509" y="451"/>
                    </a:lnTo>
                    <a:lnTo>
                      <a:pt x="484" y="463"/>
                    </a:lnTo>
                    <a:lnTo>
                      <a:pt x="458" y="474"/>
                    </a:lnTo>
                    <a:lnTo>
                      <a:pt x="431" y="483"/>
                    </a:lnTo>
                    <a:lnTo>
                      <a:pt x="403" y="489"/>
                    </a:lnTo>
                    <a:lnTo>
                      <a:pt x="372" y="493"/>
                    </a:lnTo>
                    <a:lnTo>
                      <a:pt x="342" y="495"/>
                    </a:lnTo>
                    <a:lnTo>
                      <a:pt x="321" y="495"/>
                    </a:lnTo>
                    <a:lnTo>
                      <a:pt x="302" y="493"/>
                    </a:lnTo>
                    <a:lnTo>
                      <a:pt x="281" y="489"/>
                    </a:lnTo>
                    <a:lnTo>
                      <a:pt x="262" y="485"/>
                    </a:lnTo>
                    <a:lnTo>
                      <a:pt x="283" y="491"/>
                    </a:lnTo>
                    <a:lnTo>
                      <a:pt x="306" y="497"/>
                    </a:lnTo>
                    <a:close/>
                  </a:path>
                </a:pathLst>
              </a:custGeom>
              <a:solidFill>
                <a:srgbClr val="B9BA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10" name="Freeform 610"/>
              <p:cNvSpPr>
                <a:spLocks noEditPoints="1"/>
              </p:cNvSpPr>
              <p:nvPr/>
            </p:nvSpPr>
            <p:spPr bwMode="auto">
              <a:xfrm>
                <a:off x="1498" y="2119"/>
                <a:ext cx="681" cy="493"/>
              </a:xfrm>
              <a:custGeom>
                <a:avLst/>
                <a:gdLst/>
                <a:ahLst/>
                <a:cxnLst>
                  <a:cxn ang="0">
                    <a:pos x="679" y="131"/>
                  </a:cxn>
                  <a:cxn ang="0">
                    <a:pos x="676" y="106"/>
                  </a:cxn>
                  <a:cxn ang="0">
                    <a:pos x="676" y="127"/>
                  </a:cxn>
                  <a:cxn ang="0">
                    <a:pos x="676" y="174"/>
                  </a:cxn>
                  <a:cxn ang="0">
                    <a:pos x="676" y="201"/>
                  </a:cxn>
                  <a:cxn ang="0">
                    <a:pos x="679" y="180"/>
                  </a:cxn>
                  <a:cxn ang="0">
                    <a:pos x="678" y="110"/>
                  </a:cxn>
                  <a:cxn ang="0">
                    <a:pos x="666" y="53"/>
                  </a:cxn>
                  <a:cxn ang="0">
                    <a:pos x="643" y="0"/>
                  </a:cxn>
                  <a:cxn ang="0">
                    <a:pos x="642" y="0"/>
                  </a:cxn>
                  <a:cxn ang="0">
                    <a:pos x="640" y="2"/>
                  </a:cxn>
                  <a:cxn ang="0">
                    <a:pos x="659" y="49"/>
                  </a:cxn>
                  <a:cxn ang="0">
                    <a:pos x="672" y="98"/>
                  </a:cxn>
                  <a:cxn ang="0">
                    <a:pos x="678" y="110"/>
                  </a:cxn>
                  <a:cxn ang="0">
                    <a:pos x="10" y="76"/>
                  </a:cxn>
                  <a:cxn ang="0">
                    <a:pos x="2" y="127"/>
                  </a:cxn>
                  <a:cxn ang="0">
                    <a:pos x="2" y="178"/>
                  </a:cxn>
                  <a:cxn ang="0">
                    <a:pos x="10" y="229"/>
                  </a:cxn>
                  <a:cxn ang="0">
                    <a:pos x="23" y="277"/>
                  </a:cxn>
                  <a:cxn ang="0">
                    <a:pos x="44" y="320"/>
                  </a:cxn>
                  <a:cxn ang="0">
                    <a:pos x="71" y="360"/>
                  </a:cxn>
                  <a:cxn ang="0">
                    <a:pos x="103" y="396"/>
                  </a:cxn>
                  <a:cxn ang="0">
                    <a:pos x="139" y="426"/>
                  </a:cxn>
                  <a:cxn ang="0">
                    <a:pos x="181" y="453"/>
                  </a:cxn>
                  <a:cxn ang="0">
                    <a:pos x="222" y="470"/>
                  </a:cxn>
                  <a:cxn ang="0">
                    <a:pos x="264" y="483"/>
                  </a:cxn>
                  <a:cxn ang="0">
                    <a:pos x="313" y="493"/>
                  </a:cxn>
                  <a:cxn ang="0">
                    <a:pos x="370" y="491"/>
                  </a:cxn>
                  <a:cxn ang="0">
                    <a:pos x="429" y="481"/>
                  </a:cxn>
                  <a:cxn ang="0">
                    <a:pos x="482" y="462"/>
                  </a:cxn>
                  <a:cxn ang="0">
                    <a:pos x="531" y="434"/>
                  </a:cxn>
                  <a:cxn ang="0">
                    <a:pos x="575" y="398"/>
                  </a:cxn>
                  <a:cxn ang="0">
                    <a:pos x="613" y="356"/>
                  </a:cxn>
                  <a:cxn ang="0">
                    <a:pos x="643" y="309"/>
                  </a:cxn>
                  <a:cxn ang="0">
                    <a:pos x="664" y="256"/>
                  </a:cxn>
                  <a:cxn ang="0">
                    <a:pos x="672" y="227"/>
                  </a:cxn>
                  <a:cxn ang="0">
                    <a:pos x="670" y="222"/>
                  </a:cxn>
                  <a:cxn ang="0">
                    <a:pos x="662" y="248"/>
                  </a:cxn>
                  <a:cxn ang="0">
                    <a:pos x="642" y="301"/>
                  </a:cxn>
                  <a:cxn ang="0">
                    <a:pos x="613" y="349"/>
                  </a:cxn>
                  <a:cxn ang="0">
                    <a:pos x="575" y="392"/>
                  </a:cxn>
                  <a:cxn ang="0">
                    <a:pos x="531" y="428"/>
                  </a:cxn>
                  <a:cxn ang="0">
                    <a:pos x="482" y="457"/>
                  </a:cxn>
                  <a:cxn ang="0">
                    <a:pos x="429" y="478"/>
                  </a:cxn>
                  <a:cxn ang="0">
                    <a:pos x="370" y="487"/>
                  </a:cxn>
                  <a:cxn ang="0">
                    <a:pos x="306" y="487"/>
                  </a:cxn>
                  <a:cxn ang="0">
                    <a:pos x="241" y="474"/>
                  </a:cxn>
                  <a:cxn ang="0">
                    <a:pos x="181" y="447"/>
                  </a:cxn>
                  <a:cxn ang="0">
                    <a:pos x="127" y="411"/>
                  </a:cxn>
                  <a:cxn ang="0">
                    <a:pos x="82" y="366"/>
                  </a:cxn>
                  <a:cxn ang="0">
                    <a:pos x="46" y="313"/>
                  </a:cxn>
                  <a:cxn ang="0">
                    <a:pos x="21" y="252"/>
                  </a:cxn>
                  <a:cxn ang="0">
                    <a:pos x="8" y="187"/>
                  </a:cxn>
                  <a:cxn ang="0">
                    <a:pos x="6" y="127"/>
                  </a:cxn>
                  <a:cxn ang="0">
                    <a:pos x="14" y="79"/>
                  </a:cxn>
                  <a:cxn ang="0">
                    <a:pos x="17" y="53"/>
                  </a:cxn>
                </a:cxnLst>
                <a:rect l="0" t="0" r="r" b="b"/>
                <a:pathLst>
                  <a:path w="681" h="493">
                    <a:moveTo>
                      <a:pt x="681" y="153"/>
                    </a:moveTo>
                    <a:lnTo>
                      <a:pt x="679" y="131"/>
                    </a:lnTo>
                    <a:lnTo>
                      <a:pt x="678" y="110"/>
                    </a:lnTo>
                    <a:lnTo>
                      <a:pt x="676" y="106"/>
                    </a:lnTo>
                    <a:lnTo>
                      <a:pt x="672" y="102"/>
                    </a:lnTo>
                    <a:lnTo>
                      <a:pt x="676" y="127"/>
                    </a:lnTo>
                    <a:lnTo>
                      <a:pt x="676" y="153"/>
                    </a:lnTo>
                    <a:lnTo>
                      <a:pt x="676" y="174"/>
                    </a:lnTo>
                    <a:lnTo>
                      <a:pt x="674" y="195"/>
                    </a:lnTo>
                    <a:lnTo>
                      <a:pt x="676" y="201"/>
                    </a:lnTo>
                    <a:lnTo>
                      <a:pt x="676" y="205"/>
                    </a:lnTo>
                    <a:lnTo>
                      <a:pt x="679" y="180"/>
                    </a:lnTo>
                    <a:lnTo>
                      <a:pt x="681" y="153"/>
                    </a:lnTo>
                    <a:close/>
                    <a:moveTo>
                      <a:pt x="678" y="110"/>
                    </a:moveTo>
                    <a:lnTo>
                      <a:pt x="672" y="79"/>
                    </a:lnTo>
                    <a:lnTo>
                      <a:pt x="666" y="53"/>
                    </a:lnTo>
                    <a:lnTo>
                      <a:pt x="655" y="24"/>
                    </a:lnTo>
                    <a:lnTo>
                      <a:pt x="643" y="0"/>
                    </a:lnTo>
                    <a:lnTo>
                      <a:pt x="643" y="0"/>
                    </a:lnTo>
                    <a:lnTo>
                      <a:pt x="642" y="0"/>
                    </a:lnTo>
                    <a:lnTo>
                      <a:pt x="642" y="2"/>
                    </a:lnTo>
                    <a:lnTo>
                      <a:pt x="640" y="2"/>
                    </a:lnTo>
                    <a:lnTo>
                      <a:pt x="651" y="24"/>
                    </a:lnTo>
                    <a:lnTo>
                      <a:pt x="659" y="49"/>
                    </a:lnTo>
                    <a:lnTo>
                      <a:pt x="666" y="74"/>
                    </a:lnTo>
                    <a:lnTo>
                      <a:pt x="672" y="98"/>
                    </a:lnTo>
                    <a:lnTo>
                      <a:pt x="674" y="104"/>
                    </a:lnTo>
                    <a:lnTo>
                      <a:pt x="678" y="110"/>
                    </a:lnTo>
                    <a:close/>
                    <a:moveTo>
                      <a:pt x="16" y="53"/>
                    </a:moveTo>
                    <a:lnTo>
                      <a:pt x="10" y="76"/>
                    </a:lnTo>
                    <a:lnTo>
                      <a:pt x="4" y="102"/>
                    </a:lnTo>
                    <a:lnTo>
                      <a:pt x="2" y="127"/>
                    </a:lnTo>
                    <a:lnTo>
                      <a:pt x="0" y="153"/>
                    </a:lnTo>
                    <a:lnTo>
                      <a:pt x="2" y="178"/>
                    </a:lnTo>
                    <a:lnTo>
                      <a:pt x="4" y="205"/>
                    </a:lnTo>
                    <a:lnTo>
                      <a:pt x="10" y="229"/>
                    </a:lnTo>
                    <a:lnTo>
                      <a:pt x="16" y="252"/>
                    </a:lnTo>
                    <a:lnTo>
                      <a:pt x="23" y="277"/>
                    </a:lnTo>
                    <a:lnTo>
                      <a:pt x="33" y="297"/>
                    </a:lnTo>
                    <a:lnTo>
                      <a:pt x="44" y="320"/>
                    </a:lnTo>
                    <a:lnTo>
                      <a:pt x="57" y="341"/>
                    </a:lnTo>
                    <a:lnTo>
                      <a:pt x="71" y="360"/>
                    </a:lnTo>
                    <a:lnTo>
                      <a:pt x="86" y="379"/>
                    </a:lnTo>
                    <a:lnTo>
                      <a:pt x="103" y="396"/>
                    </a:lnTo>
                    <a:lnTo>
                      <a:pt x="120" y="413"/>
                    </a:lnTo>
                    <a:lnTo>
                      <a:pt x="139" y="426"/>
                    </a:lnTo>
                    <a:lnTo>
                      <a:pt x="160" y="442"/>
                    </a:lnTo>
                    <a:lnTo>
                      <a:pt x="181" y="453"/>
                    </a:lnTo>
                    <a:lnTo>
                      <a:pt x="201" y="464"/>
                    </a:lnTo>
                    <a:lnTo>
                      <a:pt x="222" y="470"/>
                    </a:lnTo>
                    <a:lnTo>
                      <a:pt x="243" y="476"/>
                    </a:lnTo>
                    <a:lnTo>
                      <a:pt x="264" y="483"/>
                    </a:lnTo>
                    <a:lnTo>
                      <a:pt x="287" y="489"/>
                    </a:lnTo>
                    <a:lnTo>
                      <a:pt x="313" y="493"/>
                    </a:lnTo>
                    <a:lnTo>
                      <a:pt x="340" y="493"/>
                    </a:lnTo>
                    <a:lnTo>
                      <a:pt x="370" y="491"/>
                    </a:lnTo>
                    <a:lnTo>
                      <a:pt x="401" y="487"/>
                    </a:lnTo>
                    <a:lnTo>
                      <a:pt x="429" y="481"/>
                    </a:lnTo>
                    <a:lnTo>
                      <a:pt x="456" y="474"/>
                    </a:lnTo>
                    <a:lnTo>
                      <a:pt x="482" y="462"/>
                    </a:lnTo>
                    <a:lnTo>
                      <a:pt x="507" y="449"/>
                    </a:lnTo>
                    <a:lnTo>
                      <a:pt x="531" y="434"/>
                    </a:lnTo>
                    <a:lnTo>
                      <a:pt x="554" y="417"/>
                    </a:lnTo>
                    <a:lnTo>
                      <a:pt x="575" y="398"/>
                    </a:lnTo>
                    <a:lnTo>
                      <a:pt x="594" y="379"/>
                    </a:lnTo>
                    <a:lnTo>
                      <a:pt x="613" y="356"/>
                    </a:lnTo>
                    <a:lnTo>
                      <a:pt x="628" y="333"/>
                    </a:lnTo>
                    <a:lnTo>
                      <a:pt x="643" y="309"/>
                    </a:lnTo>
                    <a:lnTo>
                      <a:pt x="655" y="282"/>
                    </a:lnTo>
                    <a:lnTo>
                      <a:pt x="664" y="256"/>
                    </a:lnTo>
                    <a:lnTo>
                      <a:pt x="672" y="227"/>
                    </a:lnTo>
                    <a:lnTo>
                      <a:pt x="672" y="227"/>
                    </a:lnTo>
                    <a:lnTo>
                      <a:pt x="672" y="225"/>
                    </a:lnTo>
                    <a:lnTo>
                      <a:pt x="670" y="222"/>
                    </a:lnTo>
                    <a:lnTo>
                      <a:pt x="670" y="220"/>
                    </a:lnTo>
                    <a:lnTo>
                      <a:pt x="662" y="248"/>
                    </a:lnTo>
                    <a:lnTo>
                      <a:pt x="653" y="275"/>
                    </a:lnTo>
                    <a:lnTo>
                      <a:pt x="642" y="301"/>
                    </a:lnTo>
                    <a:lnTo>
                      <a:pt x="628" y="326"/>
                    </a:lnTo>
                    <a:lnTo>
                      <a:pt x="613" y="349"/>
                    </a:lnTo>
                    <a:lnTo>
                      <a:pt x="594" y="371"/>
                    </a:lnTo>
                    <a:lnTo>
                      <a:pt x="575" y="392"/>
                    </a:lnTo>
                    <a:lnTo>
                      <a:pt x="554" y="411"/>
                    </a:lnTo>
                    <a:lnTo>
                      <a:pt x="531" y="428"/>
                    </a:lnTo>
                    <a:lnTo>
                      <a:pt x="509" y="443"/>
                    </a:lnTo>
                    <a:lnTo>
                      <a:pt x="482" y="457"/>
                    </a:lnTo>
                    <a:lnTo>
                      <a:pt x="456" y="468"/>
                    </a:lnTo>
                    <a:lnTo>
                      <a:pt x="429" y="478"/>
                    </a:lnTo>
                    <a:lnTo>
                      <a:pt x="401" y="483"/>
                    </a:lnTo>
                    <a:lnTo>
                      <a:pt x="370" y="487"/>
                    </a:lnTo>
                    <a:lnTo>
                      <a:pt x="340" y="489"/>
                    </a:lnTo>
                    <a:lnTo>
                      <a:pt x="306" y="487"/>
                    </a:lnTo>
                    <a:lnTo>
                      <a:pt x="273" y="481"/>
                    </a:lnTo>
                    <a:lnTo>
                      <a:pt x="241" y="474"/>
                    </a:lnTo>
                    <a:lnTo>
                      <a:pt x="211" y="462"/>
                    </a:lnTo>
                    <a:lnTo>
                      <a:pt x="181" y="447"/>
                    </a:lnTo>
                    <a:lnTo>
                      <a:pt x="154" y="430"/>
                    </a:lnTo>
                    <a:lnTo>
                      <a:pt x="127" y="411"/>
                    </a:lnTo>
                    <a:lnTo>
                      <a:pt x="103" y="390"/>
                    </a:lnTo>
                    <a:lnTo>
                      <a:pt x="82" y="366"/>
                    </a:lnTo>
                    <a:lnTo>
                      <a:pt x="63" y="341"/>
                    </a:lnTo>
                    <a:lnTo>
                      <a:pt x="46" y="313"/>
                    </a:lnTo>
                    <a:lnTo>
                      <a:pt x="31" y="284"/>
                    </a:lnTo>
                    <a:lnTo>
                      <a:pt x="21" y="252"/>
                    </a:lnTo>
                    <a:lnTo>
                      <a:pt x="12" y="220"/>
                    </a:lnTo>
                    <a:lnTo>
                      <a:pt x="8" y="187"/>
                    </a:lnTo>
                    <a:lnTo>
                      <a:pt x="6" y="153"/>
                    </a:lnTo>
                    <a:lnTo>
                      <a:pt x="6" y="127"/>
                    </a:lnTo>
                    <a:lnTo>
                      <a:pt x="10" y="102"/>
                    </a:lnTo>
                    <a:lnTo>
                      <a:pt x="14" y="79"/>
                    </a:lnTo>
                    <a:lnTo>
                      <a:pt x="19" y="55"/>
                    </a:lnTo>
                    <a:lnTo>
                      <a:pt x="17" y="53"/>
                    </a:lnTo>
                    <a:lnTo>
                      <a:pt x="16" y="53"/>
                    </a:lnTo>
                    <a:close/>
                  </a:path>
                </a:pathLst>
              </a:custGeom>
              <a:solidFill>
                <a:srgbClr val="BBBB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11" name="Freeform 611"/>
              <p:cNvSpPr>
                <a:spLocks noEditPoints="1"/>
              </p:cNvSpPr>
              <p:nvPr/>
            </p:nvSpPr>
            <p:spPr bwMode="auto">
              <a:xfrm>
                <a:off x="1500" y="2119"/>
                <a:ext cx="676" cy="491"/>
              </a:xfrm>
              <a:custGeom>
                <a:avLst/>
                <a:gdLst/>
                <a:ahLst/>
                <a:cxnLst>
                  <a:cxn ang="0">
                    <a:pos x="676" y="129"/>
                  </a:cxn>
                  <a:cxn ang="0">
                    <a:pos x="670" y="102"/>
                  </a:cxn>
                  <a:cxn ang="0">
                    <a:pos x="670" y="127"/>
                  </a:cxn>
                  <a:cxn ang="0">
                    <a:pos x="672" y="172"/>
                  </a:cxn>
                  <a:cxn ang="0">
                    <a:pos x="672" y="195"/>
                  </a:cxn>
                  <a:cxn ang="0">
                    <a:pos x="676" y="176"/>
                  </a:cxn>
                  <a:cxn ang="0">
                    <a:pos x="672" y="104"/>
                  </a:cxn>
                  <a:cxn ang="0">
                    <a:pos x="660" y="51"/>
                  </a:cxn>
                  <a:cxn ang="0">
                    <a:pos x="640" y="0"/>
                  </a:cxn>
                  <a:cxn ang="0">
                    <a:pos x="636" y="4"/>
                  </a:cxn>
                  <a:cxn ang="0">
                    <a:pos x="655" y="47"/>
                  </a:cxn>
                  <a:cxn ang="0">
                    <a:pos x="666" y="93"/>
                  </a:cxn>
                  <a:cxn ang="0">
                    <a:pos x="672" y="104"/>
                  </a:cxn>
                  <a:cxn ang="0">
                    <a:pos x="10" y="78"/>
                  </a:cxn>
                  <a:cxn ang="0">
                    <a:pos x="2" y="127"/>
                  </a:cxn>
                  <a:cxn ang="0">
                    <a:pos x="2" y="180"/>
                  </a:cxn>
                  <a:cxn ang="0">
                    <a:pos x="10" y="233"/>
                  </a:cxn>
                  <a:cxn ang="0">
                    <a:pos x="27" y="280"/>
                  </a:cxn>
                  <a:cxn ang="0">
                    <a:pos x="50" y="326"/>
                  </a:cxn>
                  <a:cxn ang="0">
                    <a:pos x="78" y="368"/>
                  </a:cxn>
                  <a:cxn ang="0">
                    <a:pos x="114" y="404"/>
                  </a:cxn>
                  <a:cxn ang="0">
                    <a:pos x="154" y="436"/>
                  </a:cxn>
                  <a:cxn ang="0">
                    <a:pos x="198" y="461"/>
                  </a:cxn>
                  <a:cxn ang="0">
                    <a:pos x="239" y="476"/>
                  </a:cxn>
                  <a:cxn ang="0">
                    <a:pos x="277" y="485"/>
                  </a:cxn>
                  <a:cxn ang="0">
                    <a:pos x="317" y="491"/>
                  </a:cxn>
                  <a:cxn ang="0">
                    <a:pos x="368" y="489"/>
                  </a:cxn>
                  <a:cxn ang="0">
                    <a:pos x="427" y="479"/>
                  </a:cxn>
                  <a:cxn ang="0">
                    <a:pos x="480" y="459"/>
                  </a:cxn>
                  <a:cxn ang="0">
                    <a:pos x="529" y="432"/>
                  </a:cxn>
                  <a:cxn ang="0">
                    <a:pos x="573" y="396"/>
                  </a:cxn>
                  <a:cxn ang="0">
                    <a:pos x="611" y="352"/>
                  </a:cxn>
                  <a:cxn ang="0">
                    <a:pos x="640" y="305"/>
                  </a:cxn>
                  <a:cxn ang="0">
                    <a:pos x="662" y="252"/>
                  </a:cxn>
                  <a:cxn ang="0">
                    <a:pos x="668" y="218"/>
                  </a:cxn>
                  <a:cxn ang="0">
                    <a:pos x="660" y="242"/>
                  </a:cxn>
                  <a:cxn ang="0">
                    <a:pos x="640" y="296"/>
                  </a:cxn>
                  <a:cxn ang="0">
                    <a:pos x="611" y="345"/>
                  </a:cxn>
                  <a:cxn ang="0">
                    <a:pos x="573" y="388"/>
                  </a:cxn>
                  <a:cxn ang="0">
                    <a:pos x="529" y="425"/>
                  </a:cxn>
                  <a:cxn ang="0">
                    <a:pos x="480" y="455"/>
                  </a:cxn>
                  <a:cxn ang="0">
                    <a:pos x="427" y="474"/>
                  </a:cxn>
                  <a:cxn ang="0">
                    <a:pos x="368" y="485"/>
                  </a:cxn>
                  <a:cxn ang="0">
                    <a:pos x="304" y="485"/>
                  </a:cxn>
                  <a:cxn ang="0">
                    <a:pos x="239" y="472"/>
                  </a:cxn>
                  <a:cxn ang="0">
                    <a:pos x="180" y="445"/>
                  </a:cxn>
                  <a:cxn ang="0">
                    <a:pos x="127" y="409"/>
                  </a:cxn>
                  <a:cxn ang="0">
                    <a:pos x="82" y="366"/>
                  </a:cxn>
                  <a:cxn ang="0">
                    <a:pos x="46" y="313"/>
                  </a:cxn>
                  <a:cxn ang="0">
                    <a:pos x="21" y="252"/>
                  </a:cxn>
                  <a:cxn ang="0">
                    <a:pos x="8" y="187"/>
                  </a:cxn>
                  <a:cxn ang="0">
                    <a:pos x="6" y="129"/>
                  </a:cxn>
                  <a:cxn ang="0">
                    <a:pos x="14" y="79"/>
                  </a:cxn>
                  <a:cxn ang="0">
                    <a:pos x="17" y="55"/>
                  </a:cxn>
                </a:cxnLst>
                <a:rect l="0" t="0" r="r" b="b"/>
                <a:pathLst>
                  <a:path w="676" h="491">
                    <a:moveTo>
                      <a:pt x="676" y="153"/>
                    </a:moveTo>
                    <a:lnTo>
                      <a:pt x="676" y="129"/>
                    </a:lnTo>
                    <a:lnTo>
                      <a:pt x="674" y="106"/>
                    </a:lnTo>
                    <a:lnTo>
                      <a:pt x="670" y="102"/>
                    </a:lnTo>
                    <a:lnTo>
                      <a:pt x="668" y="100"/>
                    </a:lnTo>
                    <a:lnTo>
                      <a:pt x="670" y="127"/>
                    </a:lnTo>
                    <a:lnTo>
                      <a:pt x="672" y="153"/>
                    </a:lnTo>
                    <a:lnTo>
                      <a:pt x="672" y="172"/>
                    </a:lnTo>
                    <a:lnTo>
                      <a:pt x="670" y="191"/>
                    </a:lnTo>
                    <a:lnTo>
                      <a:pt x="672" y="195"/>
                    </a:lnTo>
                    <a:lnTo>
                      <a:pt x="674" y="201"/>
                    </a:lnTo>
                    <a:lnTo>
                      <a:pt x="676" y="176"/>
                    </a:lnTo>
                    <a:lnTo>
                      <a:pt x="676" y="153"/>
                    </a:lnTo>
                    <a:close/>
                    <a:moveTo>
                      <a:pt x="672" y="104"/>
                    </a:moveTo>
                    <a:lnTo>
                      <a:pt x="668" y="78"/>
                    </a:lnTo>
                    <a:lnTo>
                      <a:pt x="660" y="51"/>
                    </a:lnTo>
                    <a:lnTo>
                      <a:pt x="651" y="24"/>
                    </a:lnTo>
                    <a:lnTo>
                      <a:pt x="640" y="0"/>
                    </a:lnTo>
                    <a:lnTo>
                      <a:pt x="638" y="2"/>
                    </a:lnTo>
                    <a:lnTo>
                      <a:pt x="636" y="4"/>
                    </a:lnTo>
                    <a:lnTo>
                      <a:pt x="645" y="24"/>
                    </a:lnTo>
                    <a:lnTo>
                      <a:pt x="655" y="47"/>
                    </a:lnTo>
                    <a:lnTo>
                      <a:pt x="660" y="70"/>
                    </a:lnTo>
                    <a:lnTo>
                      <a:pt x="666" y="93"/>
                    </a:lnTo>
                    <a:lnTo>
                      <a:pt x="670" y="98"/>
                    </a:lnTo>
                    <a:lnTo>
                      <a:pt x="672" y="104"/>
                    </a:lnTo>
                    <a:close/>
                    <a:moveTo>
                      <a:pt x="15" y="53"/>
                    </a:moveTo>
                    <a:lnTo>
                      <a:pt x="10" y="78"/>
                    </a:lnTo>
                    <a:lnTo>
                      <a:pt x="4" y="102"/>
                    </a:lnTo>
                    <a:lnTo>
                      <a:pt x="2" y="127"/>
                    </a:lnTo>
                    <a:lnTo>
                      <a:pt x="0" y="153"/>
                    </a:lnTo>
                    <a:lnTo>
                      <a:pt x="2" y="180"/>
                    </a:lnTo>
                    <a:lnTo>
                      <a:pt x="6" y="206"/>
                    </a:lnTo>
                    <a:lnTo>
                      <a:pt x="10" y="233"/>
                    </a:lnTo>
                    <a:lnTo>
                      <a:pt x="17" y="258"/>
                    </a:lnTo>
                    <a:lnTo>
                      <a:pt x="27" y="280"/>
                    </a:lnTo>
                    <a:lnTo>
                      <a:pt x="36" y="305"/>
                    </a:lnTo>
                    <a:lnTo>
                      <a:pt x="50" y="326"/>
                    </a:lnTo>
                    <a:lnTo>
                      <a:pt x="63" y="349"/>
                    </a:lnTo>
                    <a:lnTo>
                      <a:pt x="78" y="368"/>
                    </a:lnTo>
                    <a:lnTo>
                      <a:pt x="95" y="387"/>
                    </a:lnTo>
                    <a:lnTo>
                      <a:pt x="114" y="404"/>
                    </a:lnTo>
                    <a:lnTo>
                      <a:pt x="133" y="421"/>
                    </a:lnTo>
                    <a:lnTo>
                      <a:pt x="154" y="436"/>
                    </a:lnTo>
                    <a:lnTo>
                      <a:pt x="175" y="449"/>
                    </a:lnTo>
                    <a:lnTo>
                      <a:pt x="198" y="461"/>
                    </a:lnTo>
                    <a:lnTo>
                      <a:pt x="222" y="470"/>
                    </a:lnTo>
                    <a:lnTo>
                      <a:pt x="239" y="476"/>
                    </a:lnTo>
                    <a:lnTo>
                      <a:pt x="258" y="481"/>
                    </a:lnTo>
                    <a:lnTo>
                      <a:pt x="277" y="485"/>
                    </a:lnTo>
                    <a:lnTo>
                      <a:pt x="298" y="489"/>
                    </a:lnTo>
                    <a:lnTo>
                      <a:pt x="317" y="491"/>
                    </a:lnTo>
                    <a:lnTo>
                      <a:pt x="338" y="491"/>
                    </a:lnTo>
                    <a:lnTo>
                      <a:pt x="368" y="489"/>
                    </a:lnTo>
                    <a:lnTo>
                      <a:pt x="399" y="485"/>
                    </a:lnTo>
                    <a:lnTo>
                      <a:pt x="427" y="479"/>
                    </a:lnTo>
                    <a:lnTo>
                      <a:pt x="454" y="470"/>
                    </a:lnTo>
                    <a:lnTo>
                      <a:pt x="480" y="459"/>
                    </a:lnTo>
                    <a:lnTo>
                      <a:pt x="505" y="447"/>
                    </a:lnTo>
                    <a:lnTo>
                      <a:pt x="529" y="432"/>
                    </a:lnTo>
                    <a:lnTo>
                      <a:pt x="552" y="415"/>
                    </a:lnTo>
                    <a:lnTo>
                      <a:pt x="573" y="396"/>
                    </a:lnTo>
                    <a:lnTo>
                      <a:pt x="592" y="375"/>
                    </a:lnTo>
                    <a:lnTo>
                      <a:pt x="611" y="352"/>
                    </a:lnTo>
                    <a:lnTo>
                      <a:pt x="626" y="330"/>
                    </a:lnTo>
                    <a:lnTo>
                      <a:pt x="640" y="305"/>
                    </a:lnTo>
                    <a:lnTo>
                      <a:pt x="653" y="279"/>
                    </a:lnTo>
                    <a:lnTo>
                      <a:pt x="662" y="252"/>
                    </a:lnTo>
                    <a:lnTo>
                      <a:pt x="668" y="224"/>
                    </a:lnTo>
                    <a:lnTo>
                      <a:pt x="668" y="218"/>
                    </a:lnTo>
                    <a:lnTo>
                      <a:pt x="666" y="214"/>
                    </a:lnTo>
                    <a:lnTo>
                      <a:pt x="660" y="242"/>
                    </a:lnTo>
                    <a:lnTo>
                      <a:pt x="651" y="269"/>
                    </a:lnTo>
                    <a:lnTo>
                      <a:pt x="640" y="296"/>
                    </a:lnTo>
                    <a:lnTo>
                      <a:pt x="626" y="322"/>
                    </a:lnTo>
                    <a:lnTo>
                      <a:pt x="611" y="345"/>
                    </a:lnTo>
                    <a:lnTo>
                      <a:pt x="592" y="368"/>
                    </a:lnTo>
                    <a:lnTo>
                      <a:pt x="573" y="388"/>
                    </a:lnTo>
                    <a:lnTo>
                      <a:pt x="552" y="407"/>
                    </a:lnTo>
                    <a:lnTo>
                      <a:pt x="529" y="425"/>
                    </a:lnTo>
                    <a:lnTo>
                      <a:pt x="507" y="442"/>
                    </a:lnTo>
                    <a:lnTo>
                      <a:pt x="480" y="455"/>
                    </a:lnTo>
                    <a:lnTo>
                      <a:pt x="456" y="466"/>
                    </a:lnTo>
                    <a:lnTo>
                      <a:pt x="427" y="474"/>
                    </a:lnTo>
                    <a:lnTo>
                      <a:pt x="399" y="481"/>
                    </a:lnTo>
                    <a:lnTo>
                      <a:pt x="368" y="485"/>
                    </a:lnTo>
                    <a:lnTo>
                      <a:pt x="338" y="485"/>
                    </a:lnTo>
                    <a:lnTo>
                      <a:pt x="304" y="485"/>
                    </a:lnTo>
                    <a:lnTo>
                      <a:pt x="271" y="479"/>
                    </a:lnTo>
                    <a:lnTo>
                      <a:pt x="239" y="472"/>
                    </a:lnTo>
                    <a:lnTo>
                      <a:pt x="209" y="461"/>
                    </a:lnTo>
                    <a:lnTo>
                      <a:pt x="180" y="445"/>
                    </a:lnTo>
                    <a:lnTo>
                      <a:pt x="152" y="428"/>
                    </a:lnTo>
                    <a:lnTo>
                      <a:pt x="127" y="409"/>
                    </a:lnTo>
                    <a:lnTo>
                      <a:pt x="103" y="388"/>
                    </a:lnTo>
                    <a:lnTo>
                      <a:pt x="82" y="366"/>
                    </a:lnTo>
                    <a:lnTo>
                      <a:pt x="63" y="339"/>
                    </a:lnTo>
                    <a:lnTo>
                      <a:pt x="46" y="313"/>
                    </a:lnTo>
                    <a:lnTo>
                      <a:pt x="32" y="282"/>
                    </a:lnTo>
                    <a:lnTo>
                      <a:pt x="21" y="252"/>
                    </a:lnTo>
                    <a:lnTo>
                      <a:pt x="12" y="220"/>
                    </a:lnTo>
                    <a:lnTo>
                      <a:pt x="8" y="187"/>
                    </a:lnTo>
                    <a:lnTo>
                      <a:pt x="6" y="153"/>
                    </a:lnTo>
                    <a:lnTo>
                      <a:pt x="6" y="129"/>
                    </a:lnTo>
                    <a:lnTo>
                      <a:pt x="10" y="104"/>
                    </a:lnTo>
                    <a:lnTo>
                      <a:pt x="14" y="79"/>
                    </a:lnTo>
                    <a:lnTo>
                      <a:pt x="19" y="57"/>
                    </a:lnTo>
                    <a:lnTo>
                      <a:pt x="17" y="55"/>
                    </a:lnTo>
                    <a:lnTo>
                      <a:pt x="15" y="53"/>
                    </a:lnTo>
                    <a:close/>
                  </a:path>
                </a:pathLst>
              </a:custGeom>
              <a:solidFill>
                <a:srgbClr val="BBBB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12" name="Freeform 612"/>
              <p:cNvSpPr>
                <a:spLocks noEditPoints="1"/>
              </p:cNvSpPr>
              <p:nvPr/>
            </p:nvSpPr>
            <p:spPr bwMode="auto">
              <a:xfrm>
                <a:off x="1504" y="2121"/>
                <a:ext cx="670" cy="487"/>
              </a:xfrm>
              <a:custGeom>
                <a:avLst/>
                <a:gdLst/>
                <a:ahLst/>
                <a:cxnLst>
                  <a:cxn ang="0">
                    <a:pos x="670" y="125"/>
                  </a:cxn>
                  <a:cxn ang="0">
                    <a:pos x="664" y="98"/>
                  </a:cxn>
                  <a:cxn ang="0">
                    <a:pos x="664" y="123"/>
                  </a:cxn>
                  <a:cxn ang="0">
                    <a:pos x="664" y="168"/>
                  </a:cxn>
                  <a:cxn ang="0">
                    <a:pos x="666" y="189"/>
                  </a:cxn>
                  <a:cxn ang="0">
                    <a:pos x="670" y="172"/>
                  </a:cxn>
                  <a:cxn ang="0">
                    <a:pos x="666" y="96"/>
                  </a:cxn>
                  <a:cxn ang="0">
                    <a:pos x="653" y="47"/>
                  </a:cxn>
                  <a:cxn ang="0">
                    <a:pos x="634" y="0"/>
                  </a:cxn>
                  <a:cxn ang="0">
                    <a:pos x="632" y="2"/>
                  </a:cxn>
                  <a:cxn ang="0">
                    <a:pos x="630" y="3"/>
                  </a:cxn>
                  <a:cxn ang="0">
                    <a:pos x="647" y="43"/>
                  </a:cxn>
                  <a:cxn ang="0">
                    <a:pos x="658" y="85"/>
                  </a:cxn>
                  <a:cxn ang="0">
                    <a:pos x="666" y="96"/>
                  </a:cxn>
                  <a:cxn ang="0">
                    <a:pos x="8" y="77"/>
                  </a:cxn>
                  <a:cxn ang="0">
                    <a:pos x="0" y="125"/>
                  </a:cxn>
                  <a:cxn ang="0">
                    <a:pos x="2" y="185"/>
                  </a:cxn>
                  <a:cxn ang="0">
                    <a:pos x="15" y="250"/>
                  </a:cxn>
                  <a:cxn ang="0">
                    <a:pos x="40" y="311"/>
                  </a:cxn>
                  <a:cxn ang="0">
                    <a:pos x="76" y="364"/>
                  </a:cxn>
                  <a:cxn ang="0">
                    <a:pos x="121" y="409"/>
                  </a:cxn>
                  <a:cxn ang="0">
                    <a:pos x="175" y="445"/>
                  </a:cxn>
                  <a:cxn ang="0">
                    <a:pos x="235" y="472"/>
                  </a:cxn>
                  <a:cxn ang="0">
                    <a:pos x="300" y="485"/>
                  </a:cxn>
                  <a:cxn ang="0">
                    <a:pos x="364" y="485"/>
                  </a:cxn>
                  <a:cxn ang="0">
                    <a:pos x="423" y="476"/>
                  </a:cxn>
                  <a:cxn ang="0">
                    <a:pos x="476" y="455"/>
                  </a:cxn>
                  <a:cxn ang="0">
                    <a:pos x="525" y="426"/>
                  </a:cxn>
                  <a:cxn ang="0">
                    <a:pos x="569" y="390"/>
                  </a:cxn>
                  <a:cxn ang="0">
                    <a:pos x="607" y="347"/>
                  </a:cxn>
                  <a:cxn ang="0">
                    <a:pos x="636" y="299"/>
                  </a:cxn>
                  <a:cxn ang="0">
                    <a:pos x="656" y="246"/>
                  </a:cxn>
                  <a:cxn ang="0">
                    <a:pos x="662" y="212"/>
                  </a:cxn>
                  <a:cxn ang="0">
                    <a:pos x="654" y="235"/>
                  </a:cxn>
                  <a:cxn ang="0">
                    <a:pos x="636" y="290"/>
                  </a:cxn>
                  <a:cxn ang="0">
                    <a:pos x="607" y="339"/>
                  </a:cxn>
                  <a:cxn ang="0">
                    <a:pos x="571" y="383"/>
                  </a:cxn>
                  <a:cxn ang="0">
                    <a:pos x="527" y="421"/>
                  </a:cxn>
                  <a:cxn ang="0">
                    <a:pos x="478" y="449"/>
                  </a:cxn>
                  <a:cxn ang="0">
                    <a:pos x="423" y="470"/>
                  </a:cxn>
                  <a:cxn ang="0">
                    <a:pos x="364" y="481"/>
                  </a:cxn>
                  <a:cxn ang="0">
                    <a:pos x="302" y="479"/>
                  </a:cxn>
                  <a:cxn ang="0">
                    <a:pos x="237" y="466"/>
                  </a:cxn>
                  <a:cxn ang="0">
                    <a:pos x="176" y="441"/>
                  </a:cxn>
                  <a:cxn ang="0">
                    <a:pos x="123" y="405"/>
                  </a:cxn>
                  <a:cxn ang="0">
                    <a:pos x="80" y="362"/>
                  </a:cxn>
                  <a:cxn ang="0">
                    <a:pos x="44" y="309"/>
                  </a:cxn>
                  <a:cxn ang="0">
                    <a:pos x="19" y="250"/>
                  </a:cxn>
                  <a:cxn ang="0">
                    <a:pos x="6" y="185"/>
                  </a:cxn>
                  <a:cxn ang="0">
                    <a:pos x="4" y="127"/>
                  </a:cxn>
                  <a:cxn ang="0">
                    <a:pos x="11" y="79"/>
                  </a:cxn>
                  <a:cxn ang="0">
                    <a:pos x="15" y="55"/>
                  </a:cxn>
                </a:cxnLst>
                <a:rect l="0" t="0" r="r" b="b"/>
                <a:pathLst>
                  <a:path w="670" h="487">
                    <a:moveTo>
                      <a:pt x="670" y="151"/>
                    </a:moveTo>
                    <a:lnTo>
                      <a:pt x="670" y="125"/>
                    </a:lnTo>
                    <a:lnTo>
                      <a:pt x="666" y="100"/>
                    </a:lnTo>
                    <a:lnTo>
                      <a:pt x="664" y="98"/>
                    </a:lnTo>
                    <a:lnTo>
                      <a:pt x="660" y="94"/>
                    </a:lnTo>
                    <a:lnTo>
                      <a:pt x="664" y="123"/>
                    </a:lnTo>
                    <a:lnTo>
                      <a:pt x="666" y="151"/>
                    </a:lnTo>
                    <a:lnTo>
                      <a:pt x="664" y="168"/>
                    </a:lnTo>
                    <a:lnTo>
                      <a:pt x="664" y="185"/>
                    </a:lnTo>
                    <a:lnTo>
                      <a:pt x="666" y="189"/>
                    </a:lnTo>
                    <a:lnTo>
                      <a:pt x="668" y="193"/>
                    </a:lnTo>
                    <a:lnTo>
                      <a:pt x="670" y="172"/>
                    </a:lnTo>
                    <a:lnTo>
                      <a:pt x="670" y="151"/>
                    </a:lnTo>
                    <a:close/>
                    <a:moveTo>
                      <a:pt x="666" y="96"/>
                    </a:moveTo>
                    <a:lnTo>
                      <a:pt x="660" y="72"/>
                    </a:lnTo>
                    <a:lnTo>
                      <a:pt x="653" y="47"/>
                    </a:lnTo>
                    <a:lnTo>
                      <a:pt x="645" y="22"/>
                    </a:lnTo>
                    <a:lnTo>
                      <a:pt x="634" y="0"/>
                    </a:lnTo>
                    <a:lnTo>
                      <a:pt x="632" y="2"/>
                    </a:lnTo>
                    <a:lnTo>
                      <a:pt x="632" y="2"/>
                    </a:lnTo>
                    <a:lnTo>
                      <a:pt x="632" y="3"/>
                    </a:lnTo>
                    <a:lnTo>
                      <a:pt x="630" y="3"/>
                    </a:lnTo>
                    <a:lnTo>
                      <a:pt x="639" y="22"/>
                    </a:lnTo>
                    <a:lnTo>
                      <a:pt x="647" y="43"/>
                    </a:lnTo>
                    <a:lnTo>
                      <a:pt x="654" y="64"/>
                    </a:lnTo>
                    <a:lnTo>
                      <a:pt x="658" y="85"/>
                    </a:lnTo>
                    <a:lnTo>
                      <a:pt x="662" y="91"/>
                    </a:lnTo>
                    <a:lnTo>
                      <a:pt x="666" y="96"/>
                    </a:lnTo>
                    <a:close/>
                    <a:moveTo>
                      <a:pt x="13" y="53"/>
                    </a:moveTo>
                    <a:lnTo>
                      <a:pt x="8" y="77"/>
                    </a:lnTo>
                    <a:lnTo>
                      <a:pt x="4" y="100"/>
                    </a:lnTo>
                    <a:lnTo>
                      <a:pt x="0" y="125"/>
                    </a:lnTo>
                    <a:lnTo>
                      <a:pt x="0" y="151"/>
                    </a:lnTo>
                    <a:lnTo>
                      <a:pt x="2" y="185"/>
                    </a:lnTo>
                    <a:lnTo>
                      <a:pt x="6" y="218"/>
                    </a:lnTo>
                    <a:lnTo>
                      <a:pt x="15" y="250"/>
                    </a:lnTo>
                    <a:lnTo>
                      <a:pt x="25" y="282"/>
                    </a:lnTo>
                    <a:lnTo>
                      <a:pt x="40" y="311"/>
                    </a:lnTo>
                    <a:lnTo>
                      <a:pt x="57" y="339"/>
                    </a:lnTo>
                    <a:lnTo>
                      <a:pt x="76" y="364"/>
                    </a:lnTo>
                    <a:lnTo>
                      <a:pt x="97" y="388"/>
                    </a:lnTo>
                    <a:lnTo>
                      <a:pt x="121" y="409"/>
                    </a:lnTo>
                    <a:lnTo>
                      <a:pt x="148" y="428"/>
                    </a:lnTo>
                    <a:lnTo>
                      <a:pt x="175" y="445"/>
                    </a:lnTo>
                    <a:lnTo>
                      <a:pt x="205" y="460"/>
                    </a:lnTo>
                    <a:lnTo>
                      <a:pt x="235" y="472"/>
                    </a:lnTo>
                    <a:lnTo>
                      <a:pt x="267" y="479"/>
                    </a:lnTo>
                    <a:lnTo>
                      <a:pt x="300" y="485"/>
                    </a:lnTo>
                    <a:lnTo>
                      <a:pt x="334" y="487"/>
                    </a:lnTo>
                    <a:lnTo>
                      <a:pt x="364" y="485"/>
                    </a:lnTo>
                    <a:lnTo>
                      <a:pt x="395" y="481"/>
                    </a:lnTo>
                    <a:lnTo>
                      <a:pt x="423" y="476"/>
                    </a:lnTo>
                    <a:lnTo>
                      <a:pt x="450" y="466"/>
                    </a:lnTo>
                    <a:lnTo>
                      <a:pt x="476" y="455"/>
                    </a:lnTo>
                    <a:lnTo>
                      <a:pt x="503" y="441"/>
                    </a:lnTo>
                    <a:lnTo>
                      <a:pt x="525" y="426"/>
                    </a:lnTo>
                    <a:lnTo>
                      <a:pt x="548" y="409"/>
                    </a:lnTo>
                    <a:lnTo>
                      <a:pt x="569" y="390"/>
                    </a:lnTo>
                    <a:lnTo>
                      <a:pt x="588" y="369"/>
                    </a:lnTo>
                    <a:lnTo>
                      <a:pt x="607" y="347"/>
                    </a:lnTo>
                    <a:lnTo>
                      <a:pt x="622" y="324"/>
                    </a:lnTo>
                    <a:lnTo>
                      <a:pt x="636" y="299"/>
                    </a:lnTo>
                    <a:lnTo>
                      <a:pt x="647" y="273"/>
                    </a:lnTo>
                    <a:lnTo>
                      <a:pt x="656" y="246"/>
                    </a:lnTo>
                    <a:lnTo>
                      <a:pt x="664" y="218"/>
                    </a:lnTo>
                    <a:lnTo>
                      <a:pt x="662" y="212"/>
                    </a:lnTo>
                    <a:lnTo>
                      <a:pt x="660" y="206"/>
                    </a:lnTo>
                    <a:lnTo>
                      <a:pt x="654" y="235"/>
                    </a:lnTo>
                    <a:lnTo>
                      <a:pt x="645" y="263"/>
                    </a:lnTo>
                    <a:lnTo>
                      <a:pt x="636" y="290"/>
                    </a:lnTo>
                    <a:lnTo>
                      <a:pt x="622" y="314"/>
                    </a:lnTo>
                    <a:lnTo>
                      <a:pt x="607" y="339"/>
                    </a:lnTo>
                    <a:lnTo>
                      <a:pt x="590" y="362"/>
                    </a:lnTo>
                    <a:lnTo>
                      <a:pt x="571" y="383"/>
                    </a:lnTo>
                    <a:lnTo>
                      <a:pt x="550" y="402"/>
                    </a:lnTo>
                    <a:lnTo>
                      <a:pt x="527" y="421"/>
                    </a:lnTo>
                    <a:lnTo>
                      <a:pt x="503" y="436"/>
                    </a:lnTo>
                    <a:lnTo>
                      <a:pt x="478" y="449"/>
                    </a:lnTo>
                    <a:lnTo>
                      <a:pt x="452" y="460"/>
                    </a:lnTo>
                    <a:lnTo>
                      <a:pt x="423" y="470"/>
                    </a:lnTo>
                    <a:lnTo>
                      <a:pt x="395" y="476"/>
                    </a:lnTo>
                    <a:lnTo>
                      <a:pt x="364" y="481"/>
                    </a:lnTo>
                    <a:lnTo>
                      <a:pt x="334" y="481"/>
                    </a:lnTo>
                    <a:lnTo>
                      <a:pt x="302" y="479"/>
                    </a:lnTo>
                    <a:lnTo>
                      <a:pt x="267" y="476"/>
                    </a:lnTo>
                    <a:lnTo>
                      <a:pt x="237" y="466"/>
                    </a:lnTo>
                    <a:lnTo>
                      <a:pt x="205" y="457"/>
                    </a:lnTo>
                    <a:lnTo>
                      <a:pt x="176" y="441"/>
                    </a:lnTo>
                    <a:lnTo>
                      <a:pt x="150" y="424"/>
                    </a:lnTo>
                    <a:lnTo>
                      <a:pt x="123" y="405"/>
                    </a:lnTo>
                    <a:lnTo>
                      <a:pt x="101" y="385"/>
                    </a:lnTo>
                    <a:lnTo>
                      <a:pt x="80" y="362"/>
                    </a:lnTo>
                    <a:lnTo>
                      <a:pt x="61" y="335"/>
                    </a:lnTo>
                    <a:lnTo>
                      <a:pt x="44" y="309"/>
                    </a:lnTo>
                    <a:lnTo>
                      <a:pt x="30" y="280"/>
                    </a:lnTo>
                    <a:lnTo>
                      <a:pt x="19" y="250"/>
                    </a:lnTo>
                    <a:lnTo>
                      <a:pt x="11" y="218"/>
                    </a:lnTo>
                    <a:lnTo>
                      <a:pt x="6" y="185"/>
                    </a:lnTo>
                    <a:lnTo>
                      <a:pt x="4" y="151"/>
                    </a:lnTo>
                    <a:lnTo>
                      <a:pt x="4" y="127"/>
                    </a:lnTo>
                    <a:lnTo>
                      <a:pt x="8" y="102"/>
                    </a:lnTo>
                    <a:lnTo>
                      <a:pt x="11" y="79"/>
                    </a:lnTo>
                    <a:lnTo>
                      <a:pt x="17" y="55"/>
                    </a:lnTo>
                    <a:lnTo>
                      <a:pt x="15" y="55"/>
                    </a:lnTo>
                    <a:lnTo>
                      <a:pt x="13" y="53"/>
                    </a:lnTo>
                    <a:close/>
                  </a:path>
                </a:pathLst>
              </a:custGeom>
              <a:solidFill>
                <a:srgbClr val="BBBB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13" name="Freeform 613"/>
              <p:cNvSpPr>
                <a:spLocks noEditPoints="1"/>
              </p:cNvSpPr>
              <p:nvPr/>
            </p:nvSpPr>
            <p:spPr bwMode="auto">
              <a:xfrm>
                <a:off x="1506" y="2123"/>
                <a:ext cx="666" cy="481"/>
              </a:xfrm>
              <a:custGeom>
                <a:avLst/>
                <a:gdLst/>
                <a:ahLst/>
                <a:cxnLst>
                  <a:cxn ang="0">
                    <a:pos x="664" y="123"/>
                  </a:cxn>
                  <a:cxn ang="0">
                    <a:pos x="658" y="92"/>
                  </a:cxn>
                  <a:cxn ang="0">
                    <a:pos x="658" y="104"/>
                  </a:cxn>
                  <a:cxn ang="0">
                    <a:pos x="660" y="134"/>
                  </a:cxn>
                  <a:cxn ang="0">
                    <a:pos x="660" y="165"/>
                  </a:cxn>
                  <a:cxn ang="0">
                    <a:pos x="662" y="183"/>
                  </a:cxn>
                  <a:cxn ang="0">
                    <a:pos x="666" y="168"/>
                  </a:cxn>
                  <a:cxn ang="0">
                    <a:pos x="660" y="89"/>
                  </a:cxn>
                  <a:cxn ang="0">
                    <a:pos x="649" y="43"/>
                  </a:cxn>
                  <a:cxn ang="0">
                    <a:pos x="630" y="0"/>
                  </a:cxn>
                  <a:cxn ang="0">
                    <a:pos x="630" y="0"/>
                  </a:cxn>
                  <a:cxn ang="0">
                    <a:pos x="626" y="3"/>
                  </a:cxn>
                  <a:cxn ang="0">
                    <a:pos x="643" y="39"/>
                  </a:cxn>
                  <a:cxn ang="0">
                    <a:pos x="652" y="79"/>
                  </a:cxn>
                  <a:cxn ang="0">
                    <a:pos x="660" y="89"/>
                  </a:cxn>
                  <a:cxn ang="0">
                    <a:pos x="8" y="75"/>
                  </a:cxn>
                  <a:cxn ang="0">
                    <a:pos x="0" y="125"/>
                  </a:cxn>
                  <a:cxn ang="0">
                    <a:pos x="2" y="183"/>
                  </a:cxn>
                  <a:cxn ang="0">
                    <a:pos x="15" y="248"/>
                  </a:cxn>
                  <a:cxn ang="0">
                    <a:pos x="40" y="309"/>
                  </a:cxn>
                  <a:cxn ang="0">
                    <a:pos x="76" y="362"/>
                  </a:cxn>
                  <a:cxn ang="0">
                    <a:pos x="121" y="405"/>
                  </a:cxn>
                  <a:cxn ang="0">
                    <a:pos x="174" y="441"/>
                  </a:cxn>
                  <a:cxn ang="0">
                    <a:pos x="233" y="468"/>
                  </a:cxn>
                  <a:cxn ang="0">
                    <a:pos x="298" y="481"/>
                  </a:cxn>
                  <a:cxn ang="0">
                    <a:pos x="362" y="481"/>
                  </a:cxn>
                  <a:cxn ang="0">
                    <a:pos x="421" y="470"/>
                  </a:cxn>
                  <a:cxn ang="0">
                    <a:pos x="474" y="451"/>
                  </a:cxn>
                  <a:cxn ang="0">
                    <a:pos x="523" y="421"/>
                  </a:cxn>
                  <a:cxn ang="0">
                    <a:pos x="567" y="384"/>
                  </a:cxn>
                  <a:cxn ang="0">
                    <a:pos x="605" y="341"/>
                  </a:cxn>
                  <a:cxn ang="0">
                    <a:pos x="634" y="292"/>
                  </a:cxn>
                  <a:cxn ang="0">
                    <a:pos x="654" y="238"/>
                  </a:cxn>
                  <a:cxn ang="0">
                    <a:pos x="658" y="204"/>
                  </a:cxn>
                  <a:cxn ang="0">
                    <a:pos x="652" y="227"/>
                  </a:cxn>
                  <a:cxn ang="0">
                    <a:pos x="634" y="282"/>
                  </a:cxn>
                  <a:cxn ang="0">
                    <a:pos x="605" y="333"/>
                  </a:cxn>
                  <a:cxn ang="0">
                    <a:pos x="569" y="377"/>
                  </a:cxn>
                  <a:cxn ang="0">
                    <a:pos x="525" y="415"/>
                  </a:cxn>
                  <a:cxn ang="0">
                    <a:pos x="476" y="445"/>
                  </a:cxn>
                  <a:cxn ang="0">
                    <a:pos x="421" y="466"/>
                  </a:cxn>
                  <a:cxn ang="0">
                    <a:pos x="362" y="475"/>
                  </a:cxn>
                  <a:cxn ang="0">
                    <a:pos x="300" y="475"/>
                  </a:cxn>
                  <a:cxn ang="0">
                    <a:pos x="235" y="462"/>
                  </a:cxn>
                  <a:cxn ang="0">
                    <a:pos x="176" y="438"/>
                  </a:cxn>
                  <a:cxn ang="0">
                    <a:pos x="123" y="402"/>
                  </a:cxn>
                  <a:cxn ang="0">
                    <a:pos x="80" y="358"/>
                  </a:cxn>
                  <a:cxn ang="0">
                    <a:pos x="44" y="305"/>
                  </a:cxn>
                  <a:cxn ang="0">
                    <a:pos x="19" y="246"/>
                  </a:cxn>
                  <a:cxn ang="0">
                    <a:pos x="6" y="183"/>
                  </a:cxn>
                  <a:cxn ang="0">
                    <a:pos x="6" y="125"/>
                  </a:cxn>
                  <a:cxn ang="0">
                    <a:pos x="11" y="77"/>
                  </a:cxn>
                  <a:cxn ang="0">
                    <a:pos x="15" y="53"/>
                  </a:cxn>
                </a:cxnLst>
                <a:rect l="0" t="0" r="r" b="b"/>
                <a:pathLst>
                  <a:path w="666" h="481">
                    <a:moveTo>
                      <a:pt x="666" y="149"/>
                    </a:moveTo>
                    <a:lnTo>
                      <a:pt x="664" y="123"/>
                    </a:lnTo>
                    <a:lnTo>
                      <a:pt x="662" y="96"/>
                    </a:lnTo>
                    <a:lnTo>
                      <a:pt x="658" y="92"/>
                    </a:lnTo>
                    <a:lnTo>
                      <a:pt x="656" y="91"/>
                    </a:lnTo>
                    <a:lnTo>
                      <a:pt x="658" y="104"/>
                    </a:lnTo>
                    <a:lnTo>
                      <a:pt x="660" y="119"/>
                    </a:lnTo>
                    <a:lnTo>
                      <a:pt x="660" y="134"/>
                    </a:lnTo>
                    <a:lnTo>
                      <a:pt x="660" y="149"/>
                    </a:lnTo>
                    <a:lnTo>
                      <a:pt x="660" y="165"/>
                    </a:lnTo>
                    <a:lnTo>
                      <a:pt x="660" y="180"/>
                    </a:lnTo>
                    <a:lnTo>
                      <a:pt x="662" y="183"/>
                    </a:lnTo>
                    <a:lnTo>
                      <a:pt x="664" y="187"/>
                    </a:lnTo>
                    <a:lnTo>
                      <a:pt x="666" y="168"/>
                    </a:lnTo>
                    <a:lnTo>
                      <a:pt x="666" y="149"/>
                    </a:lnTo>
                    <a:close/>
                    <a:moveTo>
                      <a:pt x="660" y="89"/>
                    </a:moveTo>
                    <a:lnTo>
                      <a:pt x="654" y="66"/>
                    </a:lnTo>
                    <a:lnTo>
                      <a:pt x="649" y="43"/>
                    </a:lnTo>
                    <a:lnTo>
                      <a:pt x="639" y="20"/>
                    </a:lnTo>
                    <a:lnTo>
                      <a:pt x="630" y="0"/>
                    </a:lnTo>
                    <a:lnTo>
                      <a:pt x="630" y="0"/>
                    </a:lnTo>
                    <a:lnTo>
                      <a:pt x="630" y="0"/>
                    </a:lnTo>
                    <a:lnTo>
                      <a:pt x="628" y="1"/>
                    </a:lnTo>
                    <a:lnTo>
                      <a:pt x="626" y="3"/>
                    </a:lnTo>
                    <a:lnTo>
                      <a:pt x="635" y="20"/>
                    </a:lnTo>
                    <a:lnTo>
                      <a:pt x="643" y="39"/>
                    </a:lnTo>
                    <a:lnTo>
                      <a:pt x="649" y="58"/>
                    </a:lnTo>
                    <a:lnTo>
                      <a:pt x="652" y="79"/>
                    </a:lnTo>
                    <a:lnTo>
                      <a:pt x="656" y="83"/>
                    </a:lnTo>
                    <a:lnTo>
                      <a:pt x="660" y="89"/>
                    </a:lnTo>
                    <a:close/>
                    <a:moveTo>
                      <a:pt x="13" y="53"/>
                    </a:moveTo>
                    <a:lnTo>
                      <a:pt x="8" y="75"/>
                    </a:lnTo>
                    <a:lnTo>
                      <a:pt x="4" y="100"/>
                    </a:lnTo>
                    <a:lnTo>
                      <a:pt x="0" y="125"/>
                    </a:lnTo>
                    <a:lnTo>
                      <a:pt x="0" y="149"/>
                    </a:lnTo>
                    <a:lnTo>
                      <a:pt x="2" y="183"/>
                    </a:lnTo>
                    <a:lnTo>
                      <a:pt x="6" y="216"/>
                    </a:lnTo>
                    <a:lnTo>
                      <a:pt x="15" y="248"/>
                    </a:lnTo>
                    <a:lnTo>
                      <a:pt x="26" y="278"/>
                    </a:lnTo>
                    <a:lnTo>
                      <a:pt x="40" y="309"/>
                    </a:lnTo>
                    <a:lnTo>
                      <a:pt x="57" y="335"/>
                    </a:lnTo>
                    <a:lnTo>
                      <a:pt x="76" y="362"/>
                    </a:lnTo>
                    <a:lnTo>
                      <a:pt x="97" y="384"/>
                    </a:lnTo>
                    <a:lnTo>
                      <a:pt x="121" y="405"/>
                    </a:lnTo>
                    <a:lnTo>
                      <a:pt x="146" y="424"/>
                    </a:lnTo>
                    <a:lnTo>
                      <a:pt x="174" y="441"/>
                    </a:lnTo>
                    <a:lnTo>
                      <a:pt x="203" y="457"/>
                    </a:lnTo>
                    <a:lnTo>
                      <a:pt x="233" y="468"/>
                    </a:lnTo>
                    <a:lnTo>
                      <a:pt x="265" y="475"/>
                    </a:lnTo>
                    <a:lnTo>
                      <a:pt x="298" y="481"/>
                    </a:lnTo>
                    <a:lnTo>
                      <a:pt x="332" y="481"/>
                    </a:lnTo>
                    <a:lnTo>
                      <a:pt x="362" y="481"/>
                    </a:lnTo>
                    <a:lnTo>
                      <a:pt x="393" y="477"/>
                    </a:lnTo>
                    <a:lnTo>
                      <a:pt x="421" y="470"/>
                    </a:lnTo>
                    <a:lnTo>
                      <a:pt x="450" y="462"/>
                    </a:lnTo>
                    <a:lnTo>
                      <a:pt x="474" y="451"/>
                    </a:lnTo>
                    <a:lnTo>
                      <a:pt x="501" y="438"/>
                    </a:lnTo>
                    <a:lnTo>
                      <a:pt x="523" y="421"/>
                    </a:lnTo>
                    <a:lnTo>
                      <a:pt x="546" y="403"/>
                    </a:lnTo>
                    <a:lnTo>
                      <a:pt x="567" y="384"/>
                    </a:lnTo>
                    <a:lnTo>
                      <a:pt x="586" y="364"/>
                    </a:lnTo>
                    <a:lnTo>
                      <a:pt x="605" y="341"/>
                    </a:lnTo>
                    <a:lnTo>
                      <a:pt x="620" y="318"/>
                    </a:lnTo>
                    <a:lnTo>
                      <a:pt x="634" y="292"/>
                    </a:lnTo>
                    <a:lnTo>
                      <a:pt x="645" y="265"/>
                    </a:lnTo>
                    <a:lnTo>
                      <a:pt x="654" y="238"/>
                    </a:lnTo>
                    <a:lnTo>
                      <a:pt x="660" y="210"/>
                    </a:lnTo>
                    <a:lnTo>
                      <a:pt x="658" y="204"/>
                    </a:lnTo>
                    <a:lnTo>
                      <a:pt x="658" y="199"/>
                    </a:lnTo>
                    <a:lnTo>
                      <a:pt x="652" y="227"/>
                    </a:lnTo>
                    <a:lnTo>
                      <a:pt x="643" y="256"/>
                    </a:lnTo>
                    <a:lnTo>
                      <a:pt x="634" y="282"/>
                    </a:lnTo>
                    <a:lnTo>
                      <a:pt x="620" y="309"/>
                    </a:lnTo>
                    <a:lnTo>
                      <a:pt x="605" y="333"/>
                    </a:lnTo>
                    <a:lnTo>
                      <a:pt x="588" y="356"/>
                    </a:lnTo>
                    <a:lnTo>
                      <a:pt x="569" y="377"/>
                    </a:lnTo>
                    <a:lnTo>
                      <a:pt x="548" y="398"/>
                    </a:lnTo>
                    <a:lnTo>
                      <a:pt x="525" y="415"/>
                    </a:lnTo>
                    <a:lnTo>
                      <a:pt x="501" y="430"/>
                    </a:lnTo>
                    <a:lnTo>
                      <a:pt x="476" y="445"/>
                    </a:lnTo>
                    <a:lnTo>
                      <a:pt x="450" y="457"/>
                    </a:lnTo>
                    <a:lnTo>
                      <a:pt x="421" y="466"/>
                    </a:lnTo>
                    <a:lnTo>
                      <a:pt x="393" y="472"/>
                    </a:lnTo>
                    <a:lnTo>
                      <a:pt x="362" y="475"/>
                    </a:lnTo>
                    <a:lnTo>
                      <a:pt x="332" y="477"/>
                    </a:lnTo>
                    <a:lnTo>
                      <a:pt x="300" y="475"/>
                    </a:lnTo>
                    <a:lnTo>
                      <a:pt x="265" y="472"/>
                    </a:lnTo>
                    <a:lnTo>
                      <a:pt x="235" y="462"/>
                    </a:lnTo>
                    <a:lnTo>
                      <a:pt x="205" y="451"/>
                    </a:lnTo>
                    <a:lnTo>
                      <a:pt x="176" y="438"/>
                    </a:lnTo>
                    <a:lnTo>
                      <a:pt x="150" y="421"/>
                    </a:lnTo>
                    <a:lnTo>
                      <a:pt x="123" y="402"/>
                    </a:lnTo>
                    <a:lnTo>
                      <a:pt x="100" y="381"/>
                    </a:lnTo>
                    <a:lnTo>
                      <a:pt x="80" y="358"/>
                    </a:lnTo>
                    <a:lnTo>
                      <a:pt x="61" y="333"/>
                    </a:lnTo>
                    <a:lnTo>
                      <a:pt x="44" y="305"/>
                    </a:lnTo>
                    <a:lnTo>
                      <a:pt x="30" y="276"/>
                    </a:lnTo>
                    <a:lnTo>
                      <a:pt x="19" y="246"/>
                    </a:lnTo>
                    <a:lnTo>
                      <a:pt x="11" y="216"/>
                    </a:lnTo>
                    <a:lnTo>
                      <a:pt x="6" y="183"/>
                    </a:lnTo>
                    <a:lnTo>
                      <a:pt x="4" y="149"/>
                    </a:lnTo>
                    <a:lnTo>
                      <a:pt x="6" y="125"/>
                    </a:lnTo>
                    <a:lnTo>
                      <a:pt x="8" y="100"/>
                    </a:lnTo>
                    <a:lnTo>
                      <a:pt x="11" y="77"/>
                    </a:lnTo>
                    <a:lnTo>
                      <a:pt x="17" y="55"/>
                    </a:lnTo>
                    <a:lnTo>
                      <a:pt x="15" y="53"/>
                    </a:lnTo>
                    <a:lnTo>
                      <a:pt x="13" y="53"/>
                    </a:lnTo>
                    <a:close/>
                  </a:path>
                </a:pathLst>
              </a:custGeom>
              <a:solidFill>
                <a:srgbClr val="BCBCD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14" name="Freeform 614"/>
              <p:cNvSpPr>
                <a:spLocks noEditPoints="1"/>
              </p:cNvSpPr>
              <p:nvPr/>
            </p:nvSpPr>
            <p:spPr bwMode="auto">
              <a:xfrm>
                <a:off x="1508" y="2124"/>
                <a:ext cx="663" cy="478"/>
              </a:xfrm>
              <a:custGeom>
                <a:avLst/>
                <a:gdLst/>
                <a:ahLst/>
                <a:cxnLst>
                  <a:cxn ang="0">
                    <a:pos x="660" y="120"/>
                  </a:cxn>
                  <a:cxn ang="0">
                    <a:pos x="654" y="90"/>
                  </a:cxn>
                  <a:cxn ang="0">
                    <a:pos x="652" y="101"/>
                  </a:cxn>
                  <a:cxn ang="0">
                    <a:pos x="656" y="131"/>
                  </a:cxn>
                  <a:cxn ang="0">
                    <a:pos x="656" y="162"/>
                  </a:cxn>
                  <a:cxn ang="0">
                    <a:pos x="658" y="179"/>
                  </a:cxn>
                  <a:cxn ang="0">
                    <a:pos x="660" y="165"/>
                  </a:cxn>
                  <a:cxn ang="0">
                    <a:pos x="654" y="82"/>
                  </a:cxn>
                  <a:cxn ang="0">
                    <a:pos x="643" y="40"/>
                  </a:cxn>
                  <a:cxn ang="0">
                    <a:pos x="626" y="0"/>
                  </a:cxn>
                  <a:cxn ang="0">
                    <a:pos x="624" y="4"/>
                  </a:cxn>
                  <a:cxn ang="0">
                    <a:pos x="637" y="38"/>
                  </a:cxn>
                  <a:cxn ang="0">
                    <a:pos x="649" y="73"/>
                  </a:cxn>
                  <a:cxn ang="0">
                    <a:pos x="650" y="76"/>
                  </a:cxn>
                  <a:cxn ang="0">
                    <a:pos x="654" y="82"/>
                  </a:cxn>
                  <a:cxn ang="0">
                    <a:pos x="7" y="76"/>
                  </a:cxn>
                  <a:cxn ang="0">
                    <a:pos x="0" y="124"/>
                  </a:cxn>
                  <a:cxn ang="0">
                    <a:pos x="2" y="182"/>
                  </a:cxn>
                  <a:cxn ang="0">
                    <a:pos x="15" y="247"/>
                  </a:cxn>
                  <a:cxn ang="0">
                    <a:pos x="40" y="306"/>
                  </a:cxn>
                  <a:cxn ang="0">
                    <a:pos x="76" y="359"/>
                  </a:cxn>
                  <a:cxn ang="0">
                    <a:pos x="119" y="402"/>
                  </a:cxn>
                  <a:cxn ang="0">
                    <a:pos x="172" y="438"/>
                  </a:cxn>
                  <a:cxn ang="0">
                    <a:pos x="233" y="463"/>
                  </a:cxn>
                  <a:cxn ang="0">
                    <a:pos x="298" y="476"/>
                  </a:cxn>
                  <a:cxn ang="0">
                    <a:pos x="360" y="478"/>
                  </a:cxn>
                  <a:cxn ang="0">
                    <a:pos x="419" y="467"/>
                  </a:cxn>
                  <a:cxn ang="0">
                    <a:pos x="474" y="446"/>
                  </a:cxn>
                  <a:cxn ang="0">
                    <a:pos x="523" y="418"/>
                  </a:cxn>
                  <a:cxn ang="0">
                    <a:pos x="567" y="380"/>
                  </a:cxn>
                  <a:cxn ang="0">
                    <a:pos x="603" y="336"/>
                  </a:cxn>
                  <a:cxn ang="0">
                    <a:pos x="632" y="287"/>
                  </a:cxn>
                  <a:cxn ang="0">
                    <a:pos x="650" y="232"/>
                  </a:cxn>
                  <a:cxn ang="0">
                    <a:pos x="656" y="196"/>
                  </a:cxn>
                  <a:cxn ang="0">
                    <a:pos x="649" y="220"/>
                  </a:cxn>
                  <a:cxn ang="0">
                    <a:pos x="632" y="275"/>
                  </a:cxn>
                  <a:cxn ang="0">
                    <a:pos x="603" y="327"/>
                  </a:cxn>
                  <a:cxn ang="0">
                    <a:pos x="567" y="372"/>
                  </a:cxn>
                  <a:cxn ang="0">
                    <a:pos x="523" y="410"/>
                  </a:cxn>
                  <a:cxn ang="0">
                    <a:pos x="474" y="440"/>
                  </a:cxn>
                  <a:cxn ang="0">
                    <a:pos x="421" y="461"/>
                  </a:cxn>
                  <a:cxn ang="0">
                    <a:pos x="362" y="473"/>
                  </a:cxn>
                  <a:cxn ang="0">
                    <a:pos x="298" y="473"/>
                  </a:cxn>
                  <a:cxn ang="0">
                    <a:pos x="233" y="459"/>
                  </a:cxn>
                  <a:cxn ang="0">
                    <a:pos x="174" y="435"/>
                  </a:cxn>
                  <a:cxn ang="0">
                    <a:pos x="123" y="401"/>
                  </a:cxn>
                  <a:cxn ang="0">
                    <a:pos x="79" y="355"/>
                  </a:cxn>
                  <a:cxn ang="0">
                    <a:pos x="43" y="304"/>
                  </a:cxn>
                  <a:cxn ang="0">
                    <a:pos x="19" y="245"/>
                  </a:cxn>
                  <a:cxn ang="0">
                    <a:pos x="6" y="181"/>
                  </a:cxn>
                  <a:cxn ang="0">
                    <a:pos x="6" y="124"/>
                  </a:cxn>
                  <a:cxn ang="0">
                    <a:pos x="11" y="78"/>
                  </a:cxn>
                  <a:cxn ang="0">
                    <a:pos x="15" y="54"/>
                  </a:cxn>
                </a:cxnLst>
                <a:rect l="0" t="0" r="r" b="b"/>
                <a:pathLst>
                  <a:path w="662" h="478">
                    <a:moveTo>
                      <a:pt x="662" y="148"/>
                    </a:moveTo>
                    <a:lnTo>
                      <a:pt x="660" y="120"/>
                    </a:lnTo>
                    <a:lnTo>
                      <a:pt x="656" y="91"/>
                    </a:lnTo>
                    <a:lnTo>
                      <a:pt x="654" y="90"/>
                    </a:lnTo>
                    <a:lnTo>
                      <a:pt x="650" y="86"/>
                    </a:lnTo>
                    <a:lnTo>
                      <a:pt x="652" y="101"/>
                    </a:lnTo>
                    <a:lnTo>
                      <a:pt x="654" y="116"/>
                    </a:lnTo>
                    <a:lnTo>
                      <a:pt x="656" y="131"/>
                    </a:lnTo>
                    <a:lnTo>
                      <a:pt x="656" y="148"/>
                    </a:lnTo>
                    <a:lnTo>
                      <a:pt x="656" y="162"/>
                    </a:lnTo>
                    <a:lnTo>
                      <a:pt x="656" y="177"/>
                    </a:lnTo>
                    <a:lnTo>
                      <a:pt x="658" y="179"/>
                    </a:lnTo>
                    <a:lnTo>
                      <a:pt x="660" y="182"/>
                    </a:lnTo>
                    <a:lnTo>
                      <a:pt x="660" y="165"/>
                    </a:lnTo>
                    <a:lnTo>
                      <a:pt x="662" y="148"/>
                    </a:lnTo>
                    <a:close/>
                    <a:moveTo>
                      <a:pt x="654" y="82"/>
                    </a:moveTo>
                    <a:lnTo>
                      <a:pt x="650" y="61"/>
                    </a:lnTo>
                    <a:lnTo>
                      <a:pt x="643" y="40"/>
                    </a:lnTo>
                    <a:lnTo>
                      <a:pt x="635" y="19"/>
                    </a:lnTo>
                    <a:lnTo>
                      <a:pt x="626" y="0"/>
                    </a:lnTo>
                    <a:lnTo>
                      <a:pt x="624" y="2"/>
                    </a:lnTo>
                    <a:lnTo>
                      <a:pt x="624" y="4"/>
                    </a:lnTo>
                    <a:lnTo>
                      <a:pt x="632" y="21"/>
                    </a:lnTo>
                    <a:lnTo>
                      <a:pt x="637" y="38"/>
                    </a:lnTo>
                    <a:lnTo>
                      <a:pt x="643" y="55"/>
                    </a:lnTo>
                    <a:lnTo>
                      <a:pt x="649" y="73"/>
                    </a:lnTo>
                    <a:lnTo>
                      <a:pt x="649" y="74"/>
                    </a:lnTo>
                    <a:lnTo>
                      <a:pt x="650" y="76"/>
                    </a:lnTo>
                    <a:lnTo>
                      <a:pt x="652" y="78"/>
                    </a:lnTo>
                    <a:lnTo>
                      <a:pt x="654" y="82"/>
                    </a:lnTo>
                    <a:close/>
                    <a:moveTo>
                      <a:pt x="13" y="52"/>
                    </a:moveTo>
                    <a:lnTo>
                      <a:pt x="7" y="76"/>
                    </a:lnTo>
                    <a:lnTo>
                      <a:pt x="4" y="99"/>
                    </a:lnTo>
                    <a:lnTo>
                      <a:pt x="0" y="124"/>
                    </a:lnTo>
                    <a:lnTo>
                      <a:pt x="0" y="148"/>
                    </a:lnTo>
                    <a:lnTo>
                      <a:pt x="2" y="182"/>
                    </a:lnTo>
                    <a:lnTo>
                      <a:pt x="7" y="215"/>
                    </a:lnTo>
                    <a:lnTo>
                      <a:pt x="15" y="247"/>
                    </a:lnTo>
                    <a:lnTo>
                      <a:pt x="26" y="277"/>
                    </a:lnTo>
                    <a:lnTo>
                      <a:pt x="40" y="306"/>
                    </a:lnTo>
                    <a:lnTo>
                      <a:pt x="57" y="332"/>
                    </a:lnTo>
                    <a:lnTo>
                      <a:pt x="76" y="359"/>
                    </a:lnTo>
                    <a:lnTo>
                      <a:pt x="97" y="382"/>
                    </a:lnTo>
                    <a:lnTo>
                      <a:pt x="119" y="402"/>
                    </a:lnTo>
                    <a:lnTo>
                      <a:pt x="146" y="421"/>
                    </a:lnTo>
                    <a:lnTo>
                      <a:pt x="172" y="438"/>
                    </a:lnTo>
                    <a:lnTo>
                      <a:pt x="201" y="454"/>
                    </a:lnTo>
                    <a:lnTo>
                      <a:pt x="233" y="463"/>
                    </a:lnTo>
                    <a:lnTo>
                      <a:pt x="263" y="473"/>
                    </a:lnTo>
                    <a:lnTo>
                      <a:pt x="298" y="476"/>
                    </a:lnTo>
                    <a:lnTo>
                      <a:pt x="330" y="478"/>
                    </a:lnTo>
                    <a:lnTo>
                      <a:pt x="360" y="478"/>
                    </a:lnTo>
                    <a:lnTo>
                      <a:pt x="391" y="473"/>
                    </a:lnTo>
                    <a:lnTo>
                      <a:pt x="419" y="467"/>
                    </a:lnTo>
                    <a:lnTo>
                      <a:pt x="448" y="457"/>
                    </a:lnTo>
                    <a:lnTo>
                      <a:pt x="474" y="446"/>
                    </a:lnTo>
                    <a:lnTo>
                      <a:pt x="499" y="433"/>
                    </a:lnTo>
                    <a:lnTo>
                      <a:pt x="523" y="418"/>
                    </a:lnTo>
                    <a:lnTo>
                      <a:pt x="546" y="399"/>
                    </a:lnTo>
                    <a:lnTo>
                      <a:pt x="567" y="380"/>
                    </a:lnTo>
                    <a:lnTo>
                      <a:pt x="586" y="359"/>
                    </a:lnTo>
                    <a:lnTo>
                      <a:pt x="603" y="336"/>
                    </a:lnTo>
                    <a:lnTo>
                      <a:pt x="618" y="311"/>
                    </a:lnTo>
                    <a:lnTo>
                      <a:pt x="632" y="287"/>
                    </a:lnTo>
                    <a:lnTo>
                      <a:pt x="641" y="260"/>
                    </a:lnTo>
                    <a:lnTo>
                      <a:pt x="650" y="232"/>
                    </a:lnTo>
                    <a:lnTo>
                      <a:pt x="656" y="203"/>
                    </a:lnTo>
                    <a:lnTo>
                      <a:pt x="656" y="196"/>
                    </a:lnTo>
                    <a:lnTo>
                      <a:pt x="654" y="190"/>
                    </a:lnTo>
                    <a:lnTo>
                      <a:pt x="649" y="220"/>
                    </a:lnTo>
                    <a:lnTo>
                      <a:pt x="641" y="249"/>
                    </a:lnTo>
                    <a:lnTo>
                      <a:pt x="632" y="275"/>
                    </a:lnTo>
                    <a:lnTo>
                      <a:pt x="618" y="302"/>
                    </a:lnTo>
                    <a:lnTo>
                      <a:pt x="603" y="327"/>
                    </a:lnTo>
                    <a:lnTo>
                      <a:pt x="586" y="351"/>
                    </a:lnTo>
                    <a:lnTo>
                      <a:pt x="567" y="372"/>
                    </a:lnTo>
                    <a:lnTo>
                      <a:pt x="546" y="393"/>
                    </a:lnTo>
                    <a:lnTo>
                      <a:pt x="523" y="410"/>
                    </a:lnTo>
                    <a:lnTo>
                      <a:pt x="501" y="427"/>
                    </a:lnTo>
                    <a:lnTo>
                      <a:pt x="474" y="440"/>
                    </a:lnTo>
                    <a:lnTo>
                      <a:pt x="448" y="452"/>
                    </a:lnTo>
                    <a:lnTo>
                      <a:pt x="421" y="461"/>
                    </a:lnTo>
                    <a:lnTo>
                      <a:pt x="391" y="469"/>
                    </a:lnTo>
                    <a:lnTo>
                      <a:pt x="362" y="473"/>
                    </a:lnTo>
                    <a:lnTo>
                      <a:pt x="330" y="474"/>
                    </a:lnTo>
                    <a:lnTo>
                      <a:pt x="298" y="473"/>
                    </a:lnTo>
                    <a:lnTo>
                      <a:pt x="265" y="467"/>
                    </a:lnTo>
                    <a:lnTo>
                      <a:pt x="233" y="459"/>
                    </a:lnTo>
                    <a:lnTo>
                      <a:pt x="203" y="448"/>
                    </a:lnTo>
                    <a:lnTo>
                      <a:pt x="174" y="435"/>
                    </a:lnTo>
                    <a:lnTo>
                      <a:pt x="148" y="418"/>
                    </a:lnTo>
                    <a:lnTo>
                      <a:pt x="123" y="401"/>
                    </a:lnTo>
                    <a:lnTo>
                      <a:pt x="100" y="378"/>
                    </a:lnTo>
                    <a:lnTo>
                      <a:pt x="79" y="355"/>
                    </a:lnTo>
                    <a:lnTo>
                      <a:pt x="61" y="330"/>
                    </a:lnTo>
                    <a:lnTo>
                      <a:pt x="43" y="304"/>
                    </a:lnTo>
                    <a:lnTo>
                      <a:pt x="30" y="275"/>
                    </a:lnTo>
                    <a:lnTo>
                      <a:pt x="19" y="245"/>
                    </a:lnTo>
                    <a:lnTo>
                      <a:pt x="11" y="215"/>
                    </a:lnTo>
                    <a:lnTo>
                      <a:pt x="6" y="181"/>
                    </a:lnTo>
                    <a:lnTo>
                      <a:pt x="4" y="148"/>
                    </a:lnTo>
                    <a:lnTo>
                      <a:pt x="6" y="124"/>
                    </a:lnTo>
                    <a:lnTo>
                      <a:pt x="7" y="101"/>
                    </a:lnTo>
                    <a:lnTo>
                      <a:pt x="11" y="78"/>
                    </a:lnTo>
                    <a:lnTo>
                      <a:pt x="19" y="55"/>
                    </a:lnTo>
                    <a:lnTo>
                      <a:pt x="15" y="54"/>
                    </a:lnTo>
                    <a:lnTo>
                      <a:pt x="13" y="52"/>
                    </a:lnTo>
                    <a:close/>
                  </a:path>
                </a:pathLst>
              </a:custGeom>
              <a:solidFill>
                <a:srgbClr val="BCBCD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15" name="Freeform 615"/>
              <p:cNvSpPr>
                <a:spLocks noEditPoints="1"/>
              </p:cNvSpPr>
              <p:nvPr/>
            </p:nvSpPr>
            <p:spPr bwMode="auto">
              <a:xfrm>
                <a:off x="1510" y="2126"/>
                <a:ext cx="656" cy="475"/>
              </a:xfrm>
              <a:custGeom>
                <a:avLst/>
                <a:gdLst/>
                <a:ahLst/>
                <a:cxnLst>
                  <a:cxn ang="0">
                    <a:pos x="656" y="131"/>
                  </a:cxn>
                  <a:cxn ang="0">
                    <a:pos x="654" y="101"/>
                  </a:cxn>
                  <a:cxn ang="0">
                    <a:pos x="648" y="84"/>
                  </a:cxn>
                  <a:cxn ang="0">
                    <a:pos x="648" y="97"/>
                  </a:cxn>
                  <a:cxn ang="0">
                    <a:pos x="652" y="129"/>
                  </a:cxn>
                  <a:cxn ang="0">
                    <a:pos x="652" y="160"/>
                  </a:cxn>
                  <a:cxn ang="0">
                    <a:pos x="654" y="175"/>
                  </a:cxn>
                  <a:cxn ang="0">
                    <a:pos x="656" y="162"/>
                  </a:cxn>
                  <a:cxn ang="0">
                    <a:pos x="648" y="76"/>
                  </a:cxn>
                  <a:cxn ang="0">
                    <a:pos x="639" y="36"/>
                  </a:cxn>
                  <a:cxn ang="0">
                    <a:pos x="622" y="0"/>
                  </a:cxn>
                  <a:cxn ang="0">
                    <a:pos x="620" y="2"/>
                  </a:cxn>
                  <a:cxn ang="0">
                    <a:pos x="620" y="4"/>
                  </a:cxn>
                  <a:cxn ang="0">
                    <a:pos x="633" y="34"/>
                  </a:cxn>
                  <a:cxn ang="0">
                    <a:pos x="643" y="67"/>
                  </a:cxn>
                  <a:cxn ang="0">
                    <a:pos x="648" y="74"/>
                  </a:cxn>
                  <a:cxn ang="0">
                    <a:pos x="648" y="76"/>
                  </a:cxn>
                  <a:cxn ang="0">
                    <a:pos x="7" y="74"/>
                  </a:cxn>
                  <a:cxn ang="0">
                    <a:pos x="2" y="122"/>
                  </a:cxn>
                  <a:cxn ang="0">
                    <a:pos x="2" y="180"/>
                  </a:cxn>
                  <a:cxn ang="0">
                    <a:pos x="15" y="243"/>
                  </a:cxn>
                  <a:cxn ang="0">
                    <a:pos x="40" y="302"/>
                  </a:cxn>
                  <a:cxn ang="0">
                    <a:pos x="76" y="355"/>
                  </a:cxn>
                  <a:cxn ang="0">
                    <a:pos x="119" y="399"/>
                  </a:cxn>
                  <a:cxn ang="0">
                    <a:pos x="172" y="435"/>
                  </a:cxn>
                  <a:cxn ang="0">
                    <a:pos x="231" y="459"/>
                  </a:cxn>
                  <a:cxn ang="0">
                    <a:pos x="296" y="472"/>
                  </a:cxn>
                  <a:cxn ang="0">
                    <a:pos x="358" y="472"/>
                  </a:cxn>
                  <a:cxn ang="0">
                    <a:pos x="417" y="463"/>
                  </a:cxn>
                  <a:cxn ang="0">
                    <a:pos x="472" y="442"/>
                  </a:cxn>
                  <a:cxn ang="0">
                    <a:pos x="521" y="412"/>
                  </a:cxn>
                  <a:cxn ang="0">
                    <a:pos x="565" y="374"/>
                  </a:cxn>
                  <a:cxn ang="0">
                    <a:pos x="601" y="330"/>
                  </a:cxn>
                  <a:cxn ang="0">
                    <a:pos x="630" y="279"/>
                  </a:cxn>
                  <a:cxn ang="0">
                    <a:pos x="648" y="224"/>
                  </a:cxn>
                  <a:cxn ang="0">
                    <a:pos x="652" y="188"/>
                  </a:cxn>
                  <a:cxn ang="0">
                    <a:pos x="647" y="213"/>
                  </a:cxn>
                  <a:cxn ang="0">
                    <a:pos x="628" y="270"/>
                  </a:cxn>
                  <a:cxn ang="0">
                    <a:pos x="601" y="321"/>
                  </a:cxn>
                  <a:cxn ang="0">
                    <a:pos x="565" y="366"/>
                  </a:cxn>
                  <a:cxn ang="0">
                    <a:pos x="523" y="404"/>
                  </a:cxn>
                  <a:cxn ang="0">
                    <a:pos x="474" y="436"/>
                  </a:cxn>
                  <a:cxn ang="0">
                    <a:pos x="419" y="457"/>
                  </a:cxn>
                  <a:cxn ang="0">
                    <a:pos x="360" y="469"/>
                  </a:cxn>
                  <a:cxn ang="0">
                    <a:pos x="296" y="469"/>
                  </a:cxn>
                  <a:cxn ang="0">
                    <a:pos x="233" y="455"/>
                  </a:cxn>
                  <a:cxn ang="0">
                    <a:pos x="174" y="431"/>
                  </a:cxn>
                  <a:cxn ang="0">
                    <a:pos x="123" y="397"/>
                  </a:cxn>
                  <a:cxn ang="0">
                    <a:pos x="79" y="351"/>
                  </a:cxn>
                  <a:cxn ang="0">
                    <a:pos x="43" y="300"/>
                  </a:cxn>
                  <a:cxn ang="0">
                    <a:pos x="19" y="243"/>
                  </a:cxn>
                  <a:cxn ang="0">
                    <a:pos x="7" y="179"/>
                  </a:cxn>
                  <a:cxn ang="0">
                    <a:pos x="5" y="122"/>
                  </a:cxn>
                  <a:cxn ang="0">
                    <a:pos x="13" y="76"/>
                  </a:cxn>
                  <a:cxn ang="0">
                    <a:pos x="17" y="53"/>
                  </a:cxn>
                </a:cxnLst>
                <a:rect l="0" t="0" r="r" b="b"/>
                <a:pathLst>
                  <a:path w="656" h="474">
                    <a:moveTo>
                      <a:pt x="656" y="146"/>
                    </a:moveTo>
                    <a:lnTo>
                      <a:pt x="656" y="131"/>
                    </a:lnTo>
                    <a:lnTo>
                      <a:pt x="656" y="116"/>
                    </a:lnTo>
                    <a:lnTo>
                      <a:pt x="654" y="101"/>
                    </a:lnTo>
                    <a:lnTo>
                      <a:pt x="652" y="88"/>
                    </a:lnTo>
                    <a:lnTo>
                      <a:pt x="648" y="84"/>
                    </a:lnTo>
                    <a:lnTo>
                      <a:pt x="647" y="80"/>
                    </a:lnTo>
                    <a:lnTo>
                      <a:pt x="648" y="97"/>
                    </a:lnTo>
                    <a:lnTo>
                      <a:pt x="650" y="112"/>
                    </a:lnTo>
                    <a:lnTo>
                      <a:pt x="652" y="129"/>
                    </a:lnTo>
                    <a:lnTo>
                      <a:pt x="652" y="146"/>
                    </a:lnTo>
                    <a:lnTo>
                      <a:pt x="652" y="160"/>
                    </a:lnTo>
                    <a:lnTo>
                      <a:pt x="652" y="171"/>
                    </a:lnTo>
                    <a:lnTo>
                      <a:pt x="654" y="175"/>
                    </a:lnTo>
                    <a:lnTo>
                      <a:pt x="656" y="177"/>
                    </a:lnTo>
                    <a:lnTo>
                      <a:pt x="656" y="162"/>
                    </a:lnTo>
                    <a:lnTo>
                      <a:pt x="656" y="146"/>
                    </a:lnTo>
                    <a:close/>
                    <a:moveTo>
                      <a:pt x="648" y="76"/>
                    </a:moveTo>
                    <a:lnTo>
                      <a:pt x="645" y="55"/>
                    </a:lnTo>
                    <a:lnTo>
                      <a:pt x="639" y="36"/>
                    </a:lnTo>
                    <a:lnTo>
                      <a:pt x="631" y="17"/>
                    </a:lnTo>
                    <a:lnTo>
                      <a:pt x="622" y="0"/>
                    </a:lnTo>
                    <a:lnTo>
                      <a:pt x="622" y="2"/>
                    </a:lnTo>
                    <a:lnTo>
                      <a:pt x="620" y="2"/>
                    </a:lnTo>
                    <a:lnTo>
                      <a:pt x="620" y="2"/>
                    </a:lnTo>
                    <a:lnTo>
                      <a:pt x="620" y="4"/>
                    </a:lnTo>
                    <a:lnTo>
                      <a:pt x="626" y="19"/>
                    </a:lnTo>
                    <a:lnTo>
                      <a:pt x="633" y="34"/>
                    </a:lnTo>
                    <a:lnTo>
                      <a:pt x="637" y="50"/>
                    </a:lnTo>
                    <a:lnTo>
                      <a:pt x="643" y="67"/>
                    </a:lnTo>
                    <a:lnTo>
                      <a:pt x="645" y="71"/>
                    </a:lnTo>
                    <a:lnTo>
                      <a:pt x="648" y="74"/>
                    </a:lnTo>
                    <a:lnTo>
                      <a:pt x="648" y="74"/>
                    </a:lnTo>
                    <a:lnTo>
                      <a:pt x="648" y="76"/>
                    </a:lnTo>
                    <a:close/>
                    <a:moveTo>
                      <a:pt x="13" y="52"/>
                    </a:moveTo>
                    <a:lnTo>
                      <a:pt x="7" y="74"/>
                    </a:lnTo>
                    <a:lnTo>
                      <a:pt x="4" y="97"/>
                    </a:lnTo>
                    <a:lnTo>
                      <a:pt x="2" y="122"/>
                    </a:lnTo>
                    <a:lnTo>
                      <a:pt x="0" y="146"/>
                    </a:lnTo>
                    <a:lnTo>
                      <a:pt x="2" y="180"/>
                    </a:lnTo>
                    <a:lnTo>
                      <a:pt x="7" y="213"/>
                    </a:lnTo>
                    <a:lnTo>
                      <a:pt x="15" y="243"/>
                    </a:lnTo>
                    <a:lnTo>
                      <a:pt x="26" y="273"/>
                    </a:lnTo>
                    <a:lnTo>
                      <a:pt x="40" y="302"/>
                    </a:lnTo>
                    <a:lnTo>
                      <a:pt x="57" y="330"/>
                    </a:lnTo>
                    <a:lnTo>
                      <a:pt x="76" y="355"/>
                    </a:lnTo>
                    <a:lnTo>
                      <a:pt x="96" y="378"/>
                    </a:lnTo>
                    <a:lnTo>
                      <a:pt x="119" y="399"/>
                    </a:lnTo>
                    <a:lnTo>
                      <a:pt x="146" y="418"/>
                    </a:lnTo>
                    <a:lnTo>
                      <a:pt x="172" y="435"/>
                    </a:lnTo>
                    <a:lnTo>
                      <a:pt x="201" y="448"/>
                    </a:lnTo>
                    <a:lnTo>
                      <a:pt x="231" y="459"/>
                    </a:lnTo>
                    <a:lnTo>
                      <a:pt x="261" y="469"/>
                    </a:lnTo>
                    <a:lnTo>
                      <a:pt x="296" y="472"/>
                    </a:lnTo>
                    <a:lnTo>
                      <a:pt x="328" y="474"/>
                    </a:lnTo>
                    <a:lnTo>
                      <a:pt x="358" y="472"/>
                    </a:lnTo>
                    <a:lnTo>
                      <a:pt x="389" y="469"/>
                    </a:lnTo>
                    <a:lnTo>
                      <a:pt x="417" y="463"/>
                    </a:lnTo>
                    <a:lnTo>
                      <a:pt x="446" y="454"/>
                    </a:lnTo>
                    <a:lnTo>
                      <a:pt x="472" y="442"/>
                    </a:lnTo>
                    <a:lnTo>
                      <a:pt x="497" y="427"/>
                    </a:lnTo>
                    <a:lnTo>
                      <a:pt x="521" y="412"/>
                    </a:lnTo>
                    <a:lnTo>
                      <a:pt x="544" y="395"/>
                    </a:lnTo>
                    <a:lnTo>
                      <a:pt x="565" y="374"/>
                    </a:lnTo>
                    <a:lnTo>
                      <a:pt x="584" y="353"/>
                    </a:lnTo>
                    <a:lnTo>
                      <a:pt x="601" y="330"/>
                    </a:lnTo>
                    <a:lnTo>
                      <a:pt x="616" y="306"/>
                    </a:lnTo>
                    <a:lnTo>
                      <a:pt x="630" y="279"/>
                    </a:lnTo>
                    <a:lnTo>
                      <a:pt x="639" y="253"/>
                    </a:lnTo>
                    <a:lnTo>
                      <a:pt x="648" y="224"/>
                    </a:lnTo>
                    <a:lnTo>
                      <a:pt x="654" y="196"/>
                    </a:lnTo>
                    <a:lnTo>
                      <a:pt x="652" y="188"/>
                    </a:lnTo>
                    <a:lnTo>
                      <a:pt x="650" y="182"/>
                    </a:lnTo>
                    <a:lnTo>
                      <a:pt x="647" y="213"/>
                    </a:lnTo>
                    <a:lnTo>
                      <a:pt x="639" y="241"/>
                    </a:lnTo>
                    <a:lnTo>
                      <a:pt x="628" y="270"/>
                    </a:lnTo>
                    <a:lnTo>
                      <a:pt x="616" y="296"/>
                    </a:lnTo>
                    <a:lnTo>
                      <a:pt x="601" y="321"/>
                    </a:lnTo>
                    <a:lnTo>
                      <a:pt x="584" y="344"/>
                    </a:lnTo>
                    <a:lnTo>
                      <a:pt x="565" y="366"/>
                    </a:lnTo>
                    <a:lnTo>
                      <a:pt x="546" y="387"/>
                    </a:lnTo>
                    <a:lnTo>
                      <a:pt x="523" y="404"/>
                    </a:lnTo>
                    <a:lnTo>
                      <a:pt x="499" y="421"/>
                    </a:lnTo>
                    <a:lnTo>
                      <a:pt x="474" y="436"/>
                    </a:lnTo>
                    <a:lnTo>
                      <a:pt x="447" y="448"/>
                    </a:lnTo>
                    <a:lnTo>
                      <a:pt x="419" y="457"/>
                    </a:lnTo>
                    <a:lnTo>
                      <a:pt x="389" y="465"/>
                    </a:lnTo>
                    <a:lnTo>
                      <a:pt x="360" y="469"/>
                    </a:lnTo>
                    <a:lnTo>
                      <a:pt x="328" y="471"/>
                    </a:lnTo>
                    <a:lnTo>
                      <a:pt x="296" y="469"/>
                    </a:lnTo>
                    <a:lnTo>
                      <a:pt x="263" y="463"/>
                    </a:lnTo>
                    <a:lnTo>
                      <a:pt x="233" y="455"/>
                    </a:lnTo>
                    <a:lnTo>
                      <a:pt x="203" y="444"/>
                    </a:lnTo>
                    <a:lnTo>
                      <a:pt x="174" y="431"/>
                    </a:lnTo>
                    <a:lnTo>
                      <a:pt x="148" y="414"/>
                    </a:lnTo>
                    <a:lnTo>
                      <a:pt x="123" y="397"/>
                    </a:lnTo>
                    <a:lnTo>
                      <a:pt x="100" y="376"/>
                    </a:lnTo>
                    <a:lnTo>
                      <a:pt x="79" y="351"/>
                    </a:lnTo>
                    <a:lnTo>
                      <a:pt x="60" y="326"/>
                    </a:lnTo>
                    <a:lnTo>
                      <a:pt x="43" y="300"/>
                    </a:lnTo>
                    <a:lnTo>
                      <a:pt x="30" y="272"/>
                    </a:lnTo>
                    <a:lnTo>
                      <a:pt x="19" y="243"/>
                    </a:lnTo>
                    <a:lnTo>
                      <a:pt x="11" y="211"/>
                    </a:lnTo>
                    <a:lnTo>
                      <a:pt x="7" y="179"/>
                    </a:lnTo>
                    <a:lnTo>
                      <a:pt x="5" y="146"/>
                    </a:lnTo>
                    <a:lnTo>
                      <a:pt x="5" y="122"/>
                    </a:lnTo>
                    <a:lnTo>
                      <a:pt x="7" y="99"/>
                    </a:lnTo>
                    <a:lnTo>
                      <a:pt x="13" y="76"/>
                    </a:lnTo>
                    <a:lnTo>
                      <a:pt x="19" y="55"/>
                    </a:lnTo>
                    <a:lnTo>
                      <a:pt x="17" y="53"/>
                    </a:lnTo>
                    <a:lnTo>
                      <a:pt x="13" y="52"/>
                    </a:lnTo>
                    <a:close/>
                  </a:path>
                </a:pathLst>
              </a:custGeom>
              <a:solidFill>
                <a:srgbClr val="BDBCD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16" name="Freeform 616"/>
              <p:cNvSpPr>
                <a:spLocks noEditPoints="1"/>
              </p:cNvSpPr>
              <p:nvPr/>
            </p:nvSpPr>
            <p:spPr bwMode="auto">
              <a:xfrm>
                <a:off x="1512" y="2128"/>
                <a:ext cx="652" cy="472"/>
              </a:xfrm>
              <a:custGeom>
                <a:avLst/>
                <a:gdLst/>
                <a:ahLst/>
                <a:cxnLst>
                  <a:cxn ang="0">
                    <a:pos x="652" y="127"/>
                  </a:cxn>
                  <a:cxn ang="0">
                    <a:pos x="648" y="97"/>
                  </a:cxn>
                  <a:cxn ang="0">
                    <a:pos x="645" y="78"/>
                  </a:cxn>
                  <a:cxn ang="0">
                    <a:pos x="645" y="93"/>
                  </a:cxn>
                  <a:cxn ang="0">
                    <a:pos x="648" y="127"/>
                  </a:cxn>
                  <a:cxn ang="0">
                    <a:pos x="648" y="156"/>
                  </a:cxn>
                  <a:cxn ang="0">
                    <a:pos x="650" y="169"/>
                  </a:cxn>
                  <a:cxn ang="0">
                    <a:pos x="652" y="158"/>
                  </a:cxn>
                  <a:cxn ang="0">
                    <a:pos x="645" y="69"/>
                  </a:cxn>
                  <a:cxn ang="0">
                    <a:pos x="633" y="34"/>
                  </a:cxn>
                  <a:cxn ang="0">
                    <a:pos x="620" y="0"/>
                  </a:cxn>
                  <a:cxn ang="0">
                    <a:pos x="618" y="0"/>
                  </a:cxn>
                  <a:cxn ang="0">
                    <a:pos x="616" y="2"/>
                  </a:cxn>
                  <a:cxn ang="0">
                    <a:pos x="628" y="31"/>
                  </a:cxn>
                  <a:cxn ang="0">
                    <a:pos x="637" y="61"/>
                  </a:cxn>
                  <a:cxn ang="0">
                    <a:pos x="645" y="69"/>
                  </a:cxn>
                  <a:cxn ang="0">
                    <a:pos x="7" y="74"/>
                  </a:cxn>
                  <a:cxn ang="0">
                    <a:pos x="2" y="120"/>
                  </a:cxn>
                  <a:cxn ang="0">
                    <a:pos x="2" y="177"/>
                  </a:cxn>
                  <a:cxn ang="0">
                    <a:pos x="15" y="241"/>
                  </a:cxn>
                  <a:cxn ang="0">
                    <a:pos x="39" y="300"/>
                  </a:cxn>
                  <a:cxn ang="0">
                    <a:pos x="75" y="351"/>
                  </a:cxn>
                  <a:cxn ang="0">
                    <a:pos x="119" y="397"/>
                  </a:cxn>
                  <a:cxn ang="0">
                    <a:pos x="170" y="431"/>
                  </a:cxn>
                  <a:cxn ang="0">
                    <a:pos x="229" y="455"/>
                  </a:cxn>
                  <a:cxn ang="0">
                    <a:pos x="294" y="469"/>
                  </a:cxn>
                  <a:cxn ang="0">
                    <a:pos x="358" y="469"/>
                  </a:cxn>
                  <a:cxn ang="0">
                    <a:pos x="417" y="457"/>
                  </a:cxn>
                  <a:cxn ang="0">
                    <a:pos x="470" y="436"/>
                  </a:cxn>
                  <a:cxn ang="0">
                    <a:pos x="519" y="406"/>
                  </a:cxn>
                  <a:cxn ang="0">
                    <a:pos x="563" y="368"/>
                  </a:cxn>
                  <a:cxn ang="0">
                    <a:pos x="599" y="323"/>
                  </a:cxn>
                  <a:cxn ang="0">
                    <a:pos x="628" y="271"/>
                  </a:cxn>
                  <a:cxn ang="0">
                    <a:pos x="645" y="216"/>
                  </a:cxn>
                  <a:cxn ang="0">
                    <a:pos x="648" y="180"/>
                  </a:cxn>
                  <a:cxn ang="0">
                    <a:pos x="643" y="205"/>
                  </a:cxn>
                  <a:cxn ang="0">
                    <a:pos x="626" y="262"/>
                  </a:cxn>
                  <a:cxn ang="0">
                    <a:pos x="599" y="315"/>
                  </a:cxn>
                  <a:cxn ang="0">
                    <a:pos x="565" y="361"/>
                  </a:cxn>
                  <a:cxn ang="0">
                    <a:pos x="521" y="400"/>
                  </a:cxn>
                  <a:cxn ang="0">
                    <a:pos x="472" y="431"/>
                  </a:cxn>
                  <a:cxn ang="0">
                    <a:pos x="417" y="453"/>
                  </a:cxn>
                  <a:cxn ang="0">
                    <a:pos x="358" y="465"/>
                  </a:cxn>
                  <a:cxn ang="0">
                    <a:pos x="294" y="465"/>
                  </a:cxn>
                  <a:cxn ang="0">
                    <a:pos x="231" y="452"/>
                  </a:cxn>
                  <a:cxn ang="0">
                    <a:pos x="174" y="427"/>
                  </a:cxn>
                  <a:cxn ang="0">
                    <a:pos x="123" y="393"/>
                  </a:cxn>
                  <a:cxn ang="0">
                    <a:pos x="79" y="349"/>
                  </a:cxn>
                  <a:cxn ang="0">
                    <a:pos x="43" y="298"/>
                  </a:cxn>
                  <a:cxn ang="0">
                    <a:pos x="19" y="239"/>
                  </a:cxn>
                  <a:cxn ang="0">
                    <a:pos x="7" y="177"/>
                  </a:cxn>
                  <a:cxn ang="0">
                    <a:pos x="5" y="122"/>
                  </a:cxn>
                  <a:cxn ang="0">
                    <a:pos x="13" y="76"/>
                  </a:cxn>
                  <a:cxn ang="0">
                    <a:pos x="17" y="53"/>
                  </a:cxn>
                  <a:cxn ang="0">
                    <a:pos x="15" y="51"/>
                  </a:cxn>
                </a:cxnLst>
                <a:rect l="0" t="0" r="r" b="b"/>
                <a:pathLst>
                  <a:path w="652" h="470">
                    <a:moveTo>
                      <a:pt x="652" y="144"/>
                    </a:moveTo>
                    <a:lnTo>
                      <a:pt x="652" y="127"/>
                    </a:lnTo>
                    <a:lnTo>
                      <a:pt x="650" y="112"/>
                    </a:lnTo>
                    <a:lnTo>
                      <a:pt x="648" y="97"/>
                    </a:lnTo>
                    <a:lnTo>
                      <a:pt x="646" y="82"/>
                    </a:lnTo>
                    <a:lnTo>
                      <a:pt x="645" y="78"/>
                    </a:lnTo>
                    <a:lnTo>
                      <a:pt x="641" y="76"/>
                    </a:lnTo>
                    <a:lnTo>
                      <a:pt x="645" y="93"/>
                    </a:lnTo>
                    <a:lnTo>
                      <a:pt x="646" y="110"/>
                    </a:lnTo>
                    <a:lnTo>
                      <a:pt x="648" y="127"/>
                    </a:lnTo>
                    <a:lnTo>
                      <a:pt x="648" y="144"/>
                    </a:lnTo>
                    <a:lnTo>
                      <a:pt x="648" y="156"/>
                    </a:lnTo>
                    <a:lnTo>
                      <a:pt x="646" y="167"/>
                    </a:lnTo>
                    <a:lnTo>
                      <a:pt x="650" y="169"/>
                    </a:lnTo>
                    <a:lnTo>
                      <a:pt x="652" y="173"/>
                    </a:lnTo>
                    <a:lnTo>
                      <a:pt x="652" y="158"/>
                    </a:lnTo>
                    <a:lnTo>
                      <a:pt x="652" y="144"/>
                    </a:lnTo>
                    <a:close/>
                    <a:moveTo>
                      <a:pt x="645" y="69"/>
                    </a:moveTo>
                    <a:lnTo>
                      <a:pt x="639" y="51"/>
                    </a:lnTo>
                    <a:lnTo>
                      <a:pt x="633" y="34"/>
                    </a:lnTo>
                    <a:lnTo>
                      <a:pt x="628" y="17"/>
                    </a:lnTo>
                    <a:lnTo>
                      <a:pt x="620" y="0"/>
                    </a:lnTo>
                    <a:lnTo>
                      <a:pt x="618" y="0"/>
                    </a:lnTo>
                    <a:lnTo>
                      <a:pt x="618" y="0"/>
                    </a:lnTo>
                    <a:lnTo>
                      <a:pt x="618" y="2"/>
                    </a:lnTo>
                    <a:lnTo>
                      <a:pt x="616" y="2"/>
                    </a:lnTo>
                    <a:lnTo>
                      <a:pt x="622" y="17"/>
                    </a:lnTo>
                    <a:lnTo>
                      <a:pt x="628" y="31"/>
                    </a:lnTo>
                    <a:lnTo>
                      <a:pt x="633" y="46"/>
                    </a:lnTo>
                    <a:lnTo>
                      <a:pt x="637" y="61"/>
                    </a:lnTo>
                    <a:lnTo>
                      <a:pt x="641" y="65"/>
                    </a:lnTo>
                    <a:lnTo>
                      <a:pt x="645" y="69"/>
                    </a:lnTo>
                    <a:close/>
                    <a:moveTo>
                      <a:pt x="15" y="51"/>
                    </a:moveTo>
                    <a:lnTo>
                      <a:pt x="7" y="74"/>
                    </a:lnTo>
                    <a:lnTo>
                      <a:pt x="3" y="97"/>
                    </a:lnTo>
                    <a:lnTo>
                      <a:pt x="2" y="120"/>
                    </a:lnTo>
                    <a:lnTo>
                      <a:pt x="0" y="144"/>
                    </a:lnTo>
                    <a:lnTo>
                      <a:pt x="2" y="177"/>
                    </a:lnTo>
                    <a:lnTo>
                      <a:pt x="7" y="211"/>
                    </a:lnTo>
                    <a:lnTo>
                      <a:pt x="15" y="241"/>
                    </a:lnTo>
                    <a:lnTo>
                      <a:pt x="26" y="271"/>
                    </a:lnTo>
                    <a:lnTo>
                      <a:pt x="39" y="300"/>
                    </a:lnTo>
                    <a:lnTo>
                      <a:pt x="57" y="326"/>
                    </a:lnTo>
                    <a:lnTo>
                      <a:pt x="75" y="351"/>
                    </a:lnTo>
                    <a:lnTo>
                      <a:pt x="96" y="374"/>
                    </a:lnTo>
                    <a:lnTo>
                      <a:pt x="119" y="397"/>
                    </a:lnTo>
                    <a:lnTo>
                      <a:pt x="144" y="414"/>
                    </a:lnTo>
                    <a:lnTo>
                      <a:pt x="170" y="431"/>
                    </a:lnTo>
                    <a:lnTo>
                      <a:pt x="199" y="444"/>
                    </a:lnTo>
                    <a:lnTo>
                      <a:pt x="229" y="455"/>
                    </a:lnTo>
                    <a:lnTo>
                      <a:pt x="261" y="463"/>
                    </a:lnTo>
                    <a:lnTo>
                      <a:pt x="294" y="469"/>
                    </a:lnTo>
                    <a:lnTo>
                      <a:pt x="326" y="470"/>
                    </a:lnTo>
                    <a:lnTo>
                      <a:pt x="358" y="469"/>
                    </a:lnTo>
                    <a:lnTo>
                      <a:pt x="387" y="465"/>
                    </a:lnTo>
                    <a:lnTo>
                      <a:pt x="417" y="457"/>
                    </a:lnTo>
                    <a:lnTo>
                      <a:pt x="444" y="448"/>
                    </a:lnTo>
                    <a:lnTo>
                      <a:pt x="470" y="436"/>
                    </a:lnTo>
                    <a:lnTo>
                      <a:pt x="497" y="423"/>
                    </a:lnTo>
                    <a:lnTo>
                      <a:pt x="519" y="406"/>
                    </a:lnTo>
                    <a:lnTo>
                      <a:pt x="542" y="389"/>
                    </a:lnTo>
                    <a:lnTo>
                      <a:pt x="563" y="368"/>
                    </a:lnTo>
                    <a:lnTo>
                      <a:pt x="582" y="347"/>
                    </a:lnTo>
                    <a:lnTo>
                      <a:pt x="599" y="323"/>
                    </a:lnTo>
                    <a:lnTo>
                      <a:pt x="614" y="298"/>
                    </a:lnTo>
                    <a:lnTo>
                      <a:pt x="628" y="271"/>
                    </a:lnTo>
                    <a:lnTo>
                      <a:pt x="637" y="245"/>
                    </a:lnTo>
                    <a:lnTo>
                      <a:pt x="645" y="216"/>
                    </a:lnTo>
                    <a:lnTo>
                      <a:pt x="650" y="186"/>
                    </a:lnTo>
                    <a:lnTo>
                      <a:pt x="648" y="180"/>
                    </a:lnTo>
                    <a:lnTo>
                      <a:pt x="646" y="175"/>
                    </a:lnTo>
                    <a:lnTo>
                      <a:pt x="643" y="205"/>
                    </a:lnTo>
                    <a:lnTo>
                      <a:pt x="635" y="233"/>
                    </a:lnTo>
                    <a:lnTo>
                      <a:pt x="626" y="262"/>
                    </a:lnTo>
                    <a:lnTo>
                      <a:pt x="614" y="288"/>
                    </a:lnTo>
                    <a:lnTo>
                      <a:pt x="599" y="315"/>
                    </a:lnTo>
                    <a:lnTo>
                      <a:pt x="582" y="338"/>
                    </a:lnTo>
                    <a:lnTo>
                      <a:pt x="565" y="361"/>
                    </a:lnTo>
                    <a:lnTo>
                      <a:pt x="544" y="381"/>
                    </a:lnTo>
                    <a:lnTo>
                      <a:pt x="521" y="400"/>
                    </a:lnTo>
                    <a:lnTo>
                      <a:pt x="497" y="417"/>
                    </a:lnTo>
                    <a:lnTo>
                      <a:pt x="472" y="431"/>
                    </a:lnTo>
                    <a:lnTo>
                      <a:pt x="445" y="444"/>
                    </a:lnTo>
                    <a:lnTo>
                      <a:pt x="417" y="453"/>
                    </a:lnTo>
                    <a:lnTo>
                      <a:pt x="388" y="459"/>
                    </a:lnTo>
                    <a:lnTo>
                      <a:pt x="358" y="465"/>
                    </a:lnTo>
                    <a:lnTo>
                      <a:pt x="326" y="465"/>
                    </a:lnTo>
                    <a:lnTo>
                      <a:pt x="294" y="465"/>
                    </a:lnTo>
                    <a:lnTo>
                      <a:pt x="261" y="459"/>
                    </a:lnTo>
                    <a:lnTo>
                      <a:pt x="231" y="452"/>
                    </a:lnTo>
                    <a:lnTo>
                      <a:pt x="201" y="440"/>
                    </a:lnTo>
                    <a:lnTo>
                      <a:pt x="174" y="427"/>
                    </a:lnTo>
                    <a:lnTo>
                      <a:pt x="148" y="410"/>
                    </a:lnTo>
                    <a:lnTo>
                      <a:pt x="123" y="393"/>
                    </a:lnTo>
                    <a:lnTo>
                      <a:pt x="100" y="372"/>
                    </a:lnTo>
                    <a:lnTo>
                      <a:pt x="79" y="349"/>
                    </a:lnTo>
                    <a:lnTo>
                      <a:pt x="60" y="324"/>
                    </a:lnTo>
                    <a:lnTo>
                      <a:pt x="43" y="298"/>
                    </a:lnTo>
                    <a:lnTo>
                      <a:pt x="30" y="270"/>
                    </a:lnTo>
                    <a:lnTo>
                      <a:pt x="19" y="239"/>
                    </a:lnTo>
                    <a:lnTo>
                      <a:pt x="11" y="209"/>
                    </a:lnTo>
                    <a:lnTo>
                      <a:pt x="7" y="177"/>
                    </a:lnTo>
                    <a:lnTo>
                      <a:pt x="5" y="144"/>
                    </a:lnTo>
                    <a:lnTo>
                      <a:pt x="5" y="122"/>
                    </a:lnTo>
                    <a:lnTo>
                      <a:pt x="9" y="99"/>
                    </a:lnTo>
                    <a:lnTo>
                      <a:pt x="13" y="76"/>
                    </a:lnTo>
                    <a:lnTo>
                      <a:pt x="19" y="53"/>
                    </a:lnTo>
                    <a:lnTo>
                      <a:pt x="17" y="53"/>
                    </a:lnTo>
                    <a:lnTo>
                      <a:pt x="17" y="53"/>
                    </a:lnTo>
                    <a:lnTo>
                      <a:pt x="15" y="51"/>
                    </a:lnTo>
                    <a:lnTo>
                      <a:pt x="15" y="51"/>
                    </a:lnTo>
                    <a:close/>
                  </a:path>
                </a:pathLst>
              </a:custGeom>
              <a:solidFill>
                <a:srgbClr val="BDBCD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17" name="Freeform 617"/>
              <p:cNvSpPr>
                <a:spLocks noEditPoints="1"/>
              </p:cNvSpPr>
              <p:nvPr/>
            </p:nvSpPr>
            <p:spPr bwMode="auto">
              <a:xfrm>
                <a:off x="1515" y="2130"/>
                <a:ext cx="647" cy="467"/>
              </a:xfrm>
              <a:custGeom>
                <a:avLst/>
                <a:gdLst/>
                <a:ahLst/>
                <a:cxnLst>
                  <a:cxn ang="0">
                    <a:pos x="647" y="125"/>
                  </a:cxn>
                  <a:cxn ang="0">
                    <a:pos x="643" y="93"/>
                  </a:cxn>
                  <a:cxn ang="0">
                    <a:pos x="638" y="74"/>
                  </a:cxn>
                  <a:cxn ang="0">
                    <a:pos x="638" y="87"/>
                  </a:cxn>
                  <a:cxn ang="0">
                    <a:pos x="642" y="123"/>
                  </a:cxn>
                  <a:cxn ang="0">
                    <a:pos x="643" y="154"/>
                  </a:cxn>
                  <a:cxn ang="0">
                    <a:pos x="643" y="165"/>
                  </a:cxn>
                  <a:cxn ang="0">
                    <a:pos x="647" y="156"/>
                  </a:cxn>
                  <a:cxn ang="0">
                    <a:pos x="638" y="63"/>
                  </a:cxn>
                  <a:cxn ang="0">
                    <a:pos x="628" y="30"/>
                  </a:cxn>
                  <a:cxn ang="0">
                    <a:pos x="615" y="0"/>
                  </a:cxn>
                  <a:cxn ang="0">
                    <a:pos x="611" y="2"/>
                  </a:cxn>
                  <a:cxn ang="0">
                    <a:pos x="611" y="2"/>
                  </a:cxn>
                  <a:cxn ang="0">
                    <a:pos x="630" y="55"/>
                  </a:cxn>
                  <a:cxn ang="0">
                    <a:pos x="638" y="63"/>
                  </a:cxn>
                  <a:cxn ang="0">
                    <a:pos x="8" y="72"/>
                  </a:cxn>
                  <a:cxn ang="0">
                    <a:pos x="0" y="118"/>
                  </a:cxn>
                  <a:cxn ang="0">
                    <a:pos x="2" y="175"/>
                  </a:cxn>
                  <a:cxn ang="0">
                    <a:pos x="14" y="239"/>
                  </a:cxn>
                  <a:cxn ang="0">
                    <a:pos x="38" y="296"/>
                  </a:cxn>
                  <a:cxn ang="0">
                    <a:pos x="74" y="347"/>
                  </a:cxn>
                  <a:cxn ang="0">
                    <a:pos x="118" y="393"/>
                  </a:cxn>
                  <a:cxn ang="0">
                    <a:pos x="169" y="427"/>
                  </a:cxn>
                  <a:cxn ang="0">
                    <a:pos x="228" y="451"/>
                  </a:cxn>
                  <a:cxn ang="0">
                    <a:pos x="291" y="465"/>
                  </a:cxn>
                  <a:cxn ang="0">
                    <a:pos x="355" y="465"/>
                  </a:cxn>
                  <a:cxn ang="0">
                    <a:pos x="414" y="453"/>
                  </a:cxn>
                  <a:cxn ang="0">
                    <a:pos x="469" y="432"/>
                  </a:cxn>
                  <a:cxn ang="0">
                    <a:pos x="518" y="400"/>
                  </a:cxn>
                  <a:cxn ang="0">
                    <a:pos x="560" y="362"/>
                  </a:cxn>
                  <a:cxn ang="0">
                    <a:pos x="596" y="317"/>
                  </a:cxn>
                  <a:cxn ang="0">
                    <a:pos x="623" y="266"/>
                  </a:cxn>
                  <a:cxn ang="0">
                    <a:pos x="642" y="209"/>
                  </a:cxn>
                  <a:cxn ang="0">
                    <a:pos x="643" y="173"/>
                  </a:cxn>
                  <a:cxn ang="0">
                    <a:pos x="638" y="197"/>
                  </a:cxn>
                  <a:cxn ang="0">
                    <a:pos x="623" y="256"/>
                  </a:cxn>
                  <a:cxn ang="0">
                    <a:pos x="596" y="309"/>
                  </a:cxn>
                  <a:cxn ang="0">
                    <a:pos x="562" y="355"/>
                  </a:cxn>
                  <a:cxn ang="0">
                    <a:pos x="518" y="395"/>
                  </a:cxn>
                  <a:cxn ang="0">
                    <a:pos x="469" y="427"/>
                  </a:cxn>
                  <a:cxn ang="0">
                    <a:pos x="414" y="448"/>
                  </a:cxn>
                  <a:cxn ang="0">
                    <a:pos x="355" y="459"/>
                  </a:cxn>
                  <a:cxn ang="0">
                    <a:pos x="291" y="459"/>
                  </a:cxn>
                  <a:cxn ang="0">
                    <a:pos x="228" y="448"/>
                  </a:cxn>
                  <a:cxn ang="0">
                    <a:pos x="171" y="423"/>
                  </a:cxn>
                  <a:cxn ang="0">
                    <a:pos x="120" y="389"/>
                  </a:cxn>
                  <a:cxn ang="0">
                    <a:pos x="78" y="345"/>
                  </a:cxn>
                  <a:cxn ang="0">
                    <a:pos x="42" y="294"/>
                  </a:cxn>
                  <a:cxn ang="0">
                    <a:pos x="19" y="237"/>
                  </a:cxn>
                  <a:cxn ang="0">
                    <a:pos x="6" y="175"/>
                  </a:cxn>
                  <a:cxn ang="0">
                    <a:pos x="6" y="120"/>
                  </a:cxn>
                  <a:cxn ang="0">
                    <a:pos x="12" y="74"/>
                  </a:cxn>
                  <a:cxn ang="0">
                    <a:pos x="16" y="51"/>
                  </a:cxn>
                  <a:cxn ang="0">
                    <a:pos x="14" y="51"/>
                  </a:cxn>
                </a:cxnLst>
                <a:rect l="0" t="0" r="r" b="b"/>
                <a:pathLst>
                  <a:path w="647" h="467">
                    <a:moveTo>
                      <a:pt x="647" y="142"/>
                    </a:moveTo>
                    <a:lnTo>
                      <a:pt x="647" y="125"/>
                    </a:lnTo>
                    <a:lnTo>
                      <a:pt x="645" y="108"/>
                    </a:lnTo>
                    <a:lnTo>
                      <a:pt x="643" y="93"/>
                    </a:lnTo>
                    <a:lnTo>
                      <a:pt x="642" y="76"/>
                    </a:lnTo>
                    <a:lnTo>
                      <a:pt x="638" y="74"/>
                    </a:lnTo>
                    <a:lnTo>
                      <a:pt x="634" y="70"/>
                    </a:lnTo>
                    <a:lnTo>
                      <a:pt x="638" y="87"/>
                    </a:lnTo>
                    <a:lnTo>
                      <a:pt x="642" y="106"/>
                    </a:lnTo>
                    <a:lnTo>
                      <a:pt x="642" y="123"/>
                    </a:lnTo>
                    <a:lnTo>
                      <a:pt x="643" y="142"/>
                    </a:lnTo>
                    <a:lnTo>
                      <a:pt x="643" y="154"/>
                    </a:lnTo>
                    <a:lnTo>
                      <a:pt x="642" y="163"/>
                    </a:lnTo>
                    <a:lnTo>
                      <a:pt x="643" y="165"/>
                    </a:lnTo>
                    <a:lnTo>
                      <a:pt x="647" y="167"/>
                    </a:lnTo>
                    <a:lnTo>
                      <a:pt x="647" y="156"/>
                    </a:lnTo>
                    <a:lnTo>
                      <a:pt x="647" y="142"/>
                    </a:lnTo>
                    <a:close/>
                    <a:moveTo>
                      <a:pt x="638" y="63"/>
                    </a:moveTo>
                    <a:lnTo>
                      <a:pt x="632" y="46"/>
                    </a:lnTo>
                    <a:lnTo>
                      <a:pt x="628" y="30"/>
                    </a:lnTo>
                    <a:lnTo>
                      <a:pt x="621" y="15"/>
                    </a:lnTo>
                    <a:lnTo>
                      <a:pt x="615" y="0"/>
                    </a:lnTo>
                    <a:lnTo>
                      <a:pt x="613" y="0"/>
                    </a:lnTo>
                    <a:lnTo>
                      <a:pt x="611" y="2"/>
                    </a:lnTo>
                    <a:lnTo>
                      <a:pt x="611" y="2"/>
                    </a:lnTo>
                    <a:lnTo>
                      <a:pt x="611" y="2"/>
                    </a:lnTo>
                    <a:lnTo>
                      <a:pt x="623" y="29"/>
                    </a:lnTo>
                    <a:lnTo>
                      <a:pt x="630" y="55"/>
                    </a:lnTo>
                    <a:lnTo>
                      <a:pt x="634" y="59"/>
                    </a:lnTo>
                    <a:lnTo>
                      <a:pt x="638" y="63"/>
                    </a:lnTo>
                    <a:close/>
                    <a:moveTo>
                      <a:pt x="14" y="51"/>
                    </a:moveTo>
                    <a:lnTo>
                      <a:pt x="8" y="72"/>
                    </a:lnTo>
                    <a:lnTo>
                      <a:pt x="2" y="95"/>
                    </a:lnTo>
                    <a:lnTo>
                      <a:pt x="0" y="118"/>
                    </a:lnTo>
                    <a:lnTo>
                      <a:pt x="0" y="142"/>
                    </a:lnTo>
                    <a:lnTo>
                      <a:pt x="2" y="175"/>
                    </a:lnTo>
                    <a:lnTo>
                      <a:pt x="6" y="207"/>
                    </a:lnTo>
                    <a:lnTo>
                      <a:pt x="14" y="239"/>
                    </a:lnTo>
                    <a:lnTo>
                      <a:pt x="25" y="268"/>
                    </a:lnTo>
                    <a:lnTo>
                      <a:pt x="38" y="296"/>
                    </a:lnTo>
                    <a:lnTo>
                      <a:pt x="55" y="322"/>
                    </a:lnTo>
                    <a:lnTo>
                      <a:pt x="74" y="347"/>
                    </a:lnTo>
                    <a:lnTo>
                      <a:pt x="95" y="372"/>
                    </a:lnTo>
                    <a:lnTo>
                      <a:pt x="118" y="393"/>
                    </a:lnTo>
                    <a:lnTo>
                      <a:pt x="143" y="410"/>
                    </a:lnTo>
                    <a:lnTo>
                      <a:pt x="169" y="427"/>
                    </a:lnTo>
                    <a:lnTo>
                      <a:pt x="198" y="440"/>
                    </a:lnTo>
                    <a:lnTo>
                      <a:pt x="228" y="451"/>
                    </a:lnTo>
                    <a:lnTo>
                      <a:pt x="258" y="459"/>
                    </a:lnTo>
                    <a:lnTo>
                      <a:pt x="291" y="465"/>
                    </a:lnTo>
                    <a:lnTo>
                      <a:pt x="323" y="467"/>
                    </a:lnTo>
                    <a:lnTo>
                      <a:pt x="355" y="465"/>
                    </a:lnTo>
                    <a:lnTo>
                      <a:pt x="384" y="461"/>
                    </a:lnTo>
                    <a:lnTo>
                      <a:pt x="414" y="453"/>
                    </a:lnTo>
                    <a:lnTo>
                      <a:pt x="442" y="444"/>
                    </a:lnTo>
                    <a:lnTo>
                      <a:pt x="469" y="432"/>
                    </a:lnTo>
                    <a:lnTo>
                      <a:pt x="494" y="417"/>
                    </a:lnTo>
                    <a:lnTo>
                      <a:pt x="518" y="400"/>
                    </a:lnTo>
                    <a:lnTo>
                      <a:pt x="541" y="383"/>
                    </a:lnTo>
                    <a:lnTo>
                      <a:pt x="560" y="362"/>
                    </a:lnTo>
                    <a:lnTo>
                      <a:pt x="579" y="340"/>
                    </a:lnTo>
                    <a:lnTo>
                      <a:pt x="596" y="317"/>
                    </a:lnTo>
                    <a:lnTo>
                      <a:pt x="611" y="292"/>
                    </a:lnTo>
                    <a:lnTo>
                      <a:pt x="623" y="266"/>
                    </a:lnTo>
                    <a:lnTo>
                      <a:pt x="634" y="237"/>
                    </a:lnTo>
                    <a:lnTo>
                      <a:pt x="642" y="209"/>
                    </a:lnTo>
                    <a:lnTo>
                      <a:pt x="645" y="178"/>
                    </a:lnTo>
                    <a:lnTo>
                      <a:pt x="643" y="173"/>
                    </a:lnTo>
                    <a:lnTo>
                      <a:pt x="642" y="167"/>
                    </a:lnTo>
                    <a:lnTo>
                      <a:pt x="638" y="197"/>
                    </a:lnTo>
                    <a:lnTo>
                      <a:pt x="632" y="228"/>
                    </a:lnTo>
                    <a:lnTo>
                      <a:pt x="623" y="256"/>
                    </a:lnTo>
                    <a:lnTo>
                      <a:pt x="609" y="283"/>
                    </a:lnTo>
                    <a:lnTo>
                      <a:pt x="596" y="309"/>
                    </a:lnTo>
                    <a:lnTo>
                      <a:pt x="579" y="332"/>
                    </a:lnTo>
                    <a:lnTo>
                      <a:pt x="562" y="355"/>
                    </a:lnTo>
                    <a:lnTo>
                      <a:pt x="541" y="376"/>
                    </a:lnTo>
                    <a:lnTo>
                      <a:pt x="518" y="395"/>
                    </a:lnTo>
                    <a:lnTo>
                      <a:pt x="494" y="412"/>
                    </a:lnTo>
                    <a:lnTo>
                      <a:pt x="469" y="427"/>
                    </a:lnTo>
                    <a:lnTo>
                      <a:pt x="442" y="438"/>
                    </a:lnTo>
                    <a:lnTo>
                      <a:pt x="414" y="448"/>
                    </a:lnTo>
                    <a:lnTo>
                      <a:pt x="385" y="455"/>
                    </a:lnTo>
                    <a:lnTo>
                      <a:pt x="355" y="459"/>
                    </a:lnTo>
                    <a:lnTo>
                      <a:pt x="323" y="461"/>
                    </a:lnTo>
                    <a:lnTo>
                      <a:pt x="291" y="459"/>
                    </a:lnTo>
                    <a:lnTo>
                      <a:pt x="258" y="455"/>
                    </a:lnTo>
                    <a:lnTo>
                      <a:pt x="228" y="448"/>
                    </a:lnTo>
                    <a:lnTo>
                      <a:pt x="200" y="436"/>
                    </a:lnTo>
                    <a:lnTo>
                      <a:pt x="171" y="423"/>
                    </a:lnTo>
                    <a:lnTo>
                      <a:pt x="145" y="406"/>
                    </a:lnTo>
                    <a:lnTo>
                      <a:pt x="120" y="389"/>
                    </a:lnTo>
                    <a:lnTo>
                      <a:pt x="97" y="368"/>
                    </a:lnTo>
                    <a:lnTo>
                      <a:pt x="78" y="345"/>
                    </a:lnTo>
                    <a:lnTo>
                      <a:pt x="59" y="321"/>
                    </a:lnTo>
                    <a:lnTo>
                      <a:pt x="42" y="294"/>
                    </a:lnTo>
                    <a:lnTo>
                      <a:pt x="29" y="266"/>
                    </a:lnTo>
                    <a:lnTo>
                      <a:pt x="19" y="237"/>
                    </a:lnTo>
                    <a:lnTo>
                      <a:pt x="10" y="207"/>
                    </a:lnTo>
                    <a:lnTo>
                      <a:pt x="6" y="175"/>
                    </a:lnTo>
                    <a:lnTo>
                      <a:pt x="4" y="142"/>
                    </a:lnTo>
                    <a:lnTo>
                      <a:pt x="6" y="120"/>
                    </a:lnTo>
                    <a:lnTo>
                      <a:pt x="8" y="97"/>
                    </a:lnTo>
                    <a:lnTo>
                      <a:pt x="12" y="74"/>
                    </a:lnTo>
                    <a:lnTo>
                      <a:pt x="17" y="53"/>
                    </a:lnTo>
                    <a:lnTo>
                      <a:pt x="16" y="51"/>
                    </a:lnTo>
                    <a:lnTo>
                      <a:pt x="14" y="51"/>
                    </a:lnTo>
                    <a:lnTo>
                      <a:pt x="14" y="51"/>
                    </a:lnTo>
                    <a:lnTo>
                      <a:pt x="14" y="51"/>
                    </a:lnTo>
                    <a:close/>
                  </a:path>
                </a:pathLst>
              </a:custGeom>
              <a:solidFill>
                <a:srgbClr val="BDBDD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18" name="Freeform 618"/>
              <p:cNvSpPr>
                <a:spLocks noEditPoints="1"/>
              </p:cNvSpPr>
              <p:nvPr/>
            </p:nvSpPr>
            <p:spPr bwMode="auto">
              <a:xfrm>
                <a:off x="1517" y="2130"/>
                <a:ext cx="643" cy="463"/>
              </a:xfrm>
              <a:custGeom>
                <a:avLst/>
                <a:gdLst/>
                <a:ahLst/>
                <a:cxnLst>
                  <a:cxn ang="0">
                    <a:pos x="643" y="125"/>
                  </a:cxn>
                  <a:cxn ang="0">
                    <a:pos x="640" y="91"/>
                  </a:cxn>
                  <a:cxn ang="0">
                    <a:pos x="634" y="72"/>
                  </a:cxn>
                  <a:cxn ang="0">
                    <a:pos x="630" y="68"/>
                  </a:cxn>
                  <a:cxn ang="0">
                    <a:pos x="634" y="85"/>
                  </a:cxn>
                  <a:cxn ang="0">
                    <a:pos x="638" y="123"/>
                  </a:cxn>
                  <a:cxn ang="0">
                    <a:pos x="638" y="152"/>
                  </a:cxn>
                  <a:cxn ang="0">
                    <a:pos x="640" y="163"/>
                  </a:cxn>
                  <a:cxn ang="0">
                    <a:pos x="643" y="154"/>
                  </a:cxn>
                  <a:cxn ang="0">
                    <a:pos x="632" y="59"/>
                  </a:cxn>
                  <a:cxn ang="0">
                    <a:pos x="623" y="29"/>
                  </a:cxn>
                  <a:cxn ang="0">
                    <a:pos x="611" y="0"/>
                  </a:cxn>
                  <a:cxn ang="0">
                    <a:pos x="609" y="2"/>
                  </a:cxn>
                  <a:cxn ang="0">
                    <a:pos x="607" y="4"/>
                  </a:cxn>
                  <a:cxn ang="0">
                    <a:pos x="607" y="4"/>
                  </a:cxn>
                  <a:cxn ang="0">
                    <a:pos x="626" y="53"/>
                  </a:cxn>
                  <a:cxn ang="0">
                    <a:pos x="632" y="59"/>
                  </a:cxn>
                  <a:cxn ang="0">
                    <a:pos x="8" y="74"/>
                  </a:cxn>
                  <a:cxn ang="0">
                    <a:pos x="0" y="120"/>
                  </a:cxn>
                  <a:cxn ang="0">
                    <a:pos x="2" y="175"/>
                  </a:cxn>
                  <a:cxn ang="0">
                    <a:pos x="14" y="237"/>
                  </a:cxn>
                  <a:cxn ang="0">
                    <a:pos x="38" y="296"/>
                  </a:cxn>
                  <a:cxn ang="0">
                    <a:pos x="74" y="347"/>
                  </a:cxn>
                  <a:cxn ang="0">
                    <a:pos x="118" y="391"/>
                  </a:cxn>
                  <a:cxn ang="0">
                    <a:pos x="169" y="425"/>
                  </a:cxn>
                  <a:cxn ang="0">
                    <a:pos x="226" y="450"/>
                  </a:cxn>
                  <a:cxn ang="0">
                    <a:pos x="289" y="463"/>
                  </a:cxn>
                  <a:cxn ang="0">
                    <a:pos x="353" y="463"/>
                  </a:cxn>
                  <a:cxn ang="0">
                    <a:pos x="412" y="451"/>
                  </a:cxn>
                  <a:cxn ang="0">
                    <a:pos x="467" y="429"/>
                  </a:cxn>
                  <a:cxn ang="0">
                    <a:pos x="516" y="398"/>
                  </a:cxn>
                  <a:cxn ang="0">
                    <a:pos x="560" y="359"/>
                  </a:cxn>
                  <a:cxn ang="0">
                    <a:pos x="594" y="313"/>
                  </a:cxn>
                  <a:cxn ang="0">
                    <a:pos x="621" y="260"/>
                  </a:cxn>
                  <a:cxn ang="0">
                    <a:pos x="638" y="203"/>
                  </a:cxn>
                  <a:cxn ang="0">
                    <a:pos x="640" y="167"/>
                  </a:cxn>
                  <a:cxn ang="0">
                    <a:pos x="634" y="194"/>
                  </a:cxn>
                  <a:cxn ang="0">
                    <a:pos x="619" y="252"/>
                  </a:cxn>
                  <a:cxn ang="0">
                    <a:pos x="594" y="305"/>
                  </a:cxn>
                  <a:cxn ang="0">
                    <a:pos x="558" y="353"/>
                  </a:cxn>
                  <a:cxn ang="0">
                    <a:pos x="516" y="393"/>
                  </a:cxn>
                  <a:cxn ang="0">
                    <a:pos x="467" y="423"/>
                  </a:cxn>
                  <a:cxn ang="0">
                    <a:pos x="412" y="446"/>
                  </a:cxn>
                  <a:cxn ang="0">
                    <a:pos x="353" y="457"/>
                  </a:cxn>
                  <a:cxn ang="0">
                    <a:pos x="289" y="457"/>
                  </a:cxn>
                  <a:cxn ang="0">
                    <a:pos x="228" y="444"/>
                  </a:cxn>
                  <a:cxn ang="0">
                    <a:pos x="171" y="421"/>
                  </a:cxn>
                  <a:cxn ang="0">
                    <a:pos x="120" y="387"/>
                  </a:cxn>
                  <a:cxn ang="0">
                    <a:pos x="76" y="343"/>
                  </a:cxn>
                  <a:cxn ang="0">
                    <a:pos x="42" y="294"/>
                  </a:cxn>
                  <a:cxn ang="0">
                    <a:pos x="19" y="237"/>
                  </a:cxn>
                  <a:cxn ang="0">
                    <a:pos x="6" y="175"/>
                  </a:cxn>
                  <a:cxn ang="0">
                    <a:pos x="6" y="120"/>
                  </a:cxn>
                  <a:cxn ang="0">
                    <a:pos x="12" y="76"/>
                  </a:cxn>
                  <a:cxn ang="0">
                    <a:pos x="15" y="53"/>
                  </a:cxn>
                </a:cxnLst>
                <a:rect l="0" t="0" r="r" b="b"/>
                <a:pathLst>
                  <a:path w="643" h="463">
                    <a:moveTo>
                      <a:pt x="643" y="142"/>
                    </a:moveTo>
                    <a:lnTo>
                      <a:pt x="643" y="125"/>
                    </a:lnTo>
                    <a:lnTo>
                      <a:pt x="641" y="108"/>
                    </a:lnTo>
                    <a:lnTo>
                      <a:pt x="640" y="91"/>
                    </a:lnTo>
                    <a:lnTo>
                      <a:pt x="636" y="74"/>
                    </a:lnTo>
                    <a:lnTo>
                      <a:pt x="634" y="72"/>
                    </a:lnTo>
                    <a:lnTo>
                      <a:pt x="632" y="70"/>
                    </a:lnTo>
                    <a:lnTo>
                      <a:pt x="630" y="68"/>
                    </a:lnTo>
                    <a:lnTo>
                      <a:pt x="630" y="67"/>
                    </a:lnTo>
                    <a:lnTo>
                      <a:pt x="634" y="85"/>
                    </a:lnTo>
                    <a:lnTo>
                      <a:pt x="636" y="104"/>
                    </a:lnTo>
                    <a:lnTo>
                      <a:pt x="638" y="123"/>
                    </a:lnTo>
                    <a:lnTo>
                      <a:pt x="638" y="142"/>
                    </a:lnTo>
                    <a:lnTo>
                      <a:pt x="638" y="152"/>
                    </a:lnTo>
                    <a:lnTo>
                      <a:pt x="638" y="163"/>
                    </a:lnTo>
                    <a:lnTo>
                      <a:pt x="640" y="163"/>
                    </a:lnTo>
                    <a:lnTo>
                      <a:pt x="641" y="165"/>
                    </a:lnTo>
                    <a:lnTo>
                      <a:pt x="643" y="154"/>
                    </a:lnTo>
                    <a:lnTo>
                      <a:pt x="643" y="142"/>
                    </a:lnTo>
                    <a:close/>
                    <a:moveTo>
                      <a:pt x="632" y="59"/>
                    </a:moveTo>
                    <a:lnTo>
                      <a:pt x="628" y="44"/>
                    </a:lnTo>
                    <a:lnTo>
                      <a:pt x="623" y="29"/>
                    </a:lnTo>
                    <a:lnTo>
                      <a:pt x="617" y="15"/>
                    </a:lnTo>
                    <a:lnTo>
                      <a:pt x="611" y="0"/>
                    </a:lnTo>
                    <a:lnTo>
                      <a:pt x="609" y="2"/>
                    </a:lnTo>
                    <a:lnTo>
                      <a:pt x="609" y="2"/>
                    </a:lnTo>
                    <a:lnTo>
                      <a:pt x="609" y="2"/>
                    </a:lnTo>
                    <a:lnTo>
                      <a:pt x="607" y="4"/>
                    </a:lnTo>
                    <a:lnTo>
                      <a:pt x="607" y="4"/>
                    </a:lnTo>
                    <a:lnTo>
                      <a:pt x="607" y="4"/>
                    </a:lnTo>
                    <a:lnTo>
                      <a:pt x="617" y="29"/>
                    </a:lnTo>
                    <a:lnTo>
                      <a:pt x="626" y="53"/>
                    </a:lnTo>
                    <a:lnTo>
                      <a:pt x="628" y="55"/>
                    </a:lnTo>
                    <a:lnTo>
                      <a:pt x="632" y="59"/>
                    </a:lnTo>
                    <a:close/>
                    <a:moveTo>
                      <a:pt x="14" y="51"/>
                    </a:moveTo>
                    <a:lnTo>
                      <a:pt x="8" y="74"/>
                    </a:lnTo>
                    <a:lnTo>
                      <a:pt x="4" y="97"/>
                    </a:lnTo>
                    <a:lnTo>
                      <a:pt x="0" y="120"/>
                    </a:lnTo>
                    <a:lnTo>
                      <a:pt x="0" y="142"/>
                    </a:lnTo>
                    <a:lnTo>
                      <a:pt x="2" y="175"/>
                    </a:lnTo>
                    <a:lnTo>
                      <a:pt x="6" y="207"/>
                    </a:lnTo>
                    <a:lnTo>
                      <a:pt x="14" y="237"/>
                    </a:lnTo>
                    <a:lnTo>
                      <a:pt x="25" y="268"/>
                    </a:lnTo>
                    <a:lnTo>
                      <a:pt x="38" y="296"/>
                    </a:lnTo>
                    <a:lnTo>
                      <a:pt x="55" y="322"/>
                    </a:lnTo>
                    <a:lnTo>
                      <a:pt x="74" y="347"/>
                    </a:lnTo>
                    <a:lnTo>
                      <a:pt x="95" y="370"/>
                    </a:lnTo>
                    <a:lnTo>
                      <a:pt x="118" y="391"/>
                    </a:lnTo>
                    <a:lnTo>
                      <a:pt x="143" y="408"/>
                    </a:lnTo>
                    <a:lnTo>
                      <a:pt x="169" y="425"/>
                    </a:lnTo>
                    <a:lnTo>
                      <a:pt x="196" y="438"/>
                    </a:lnTo>
                    <a:lnTo>
                      <a:pt x="226" y="450"/>
                    </a:lnTo>
                    <a:lnTo>
                      <a:pt x="256" y="457"/>
                    </a:lnTo>
                    <a:lnTo>
                      <a:pt x="289" y="463"/>
                    </a:lnTo>
                    <a:lnTo>
                      <a:pt x="321" y="463"/>
                    </a:lnTo>
                    <a:lnTo>
                      <a:pt x="353" y="463"/>
                    </a:lnTo>
                    <a:lnTo>
                      <a:pt x="383" y="457"/>
                    </a:lnTo>
                    <a:lnTo>
                      <a:pt x="412" y="451"/>
                    </a:lnTo>
                    <a:lnTo>
                      <a:pt x="440" y="442"/>
                    </a:lnTo>
                    <a:lnTo>
                      <a:pt x="467" y="429"/>
                    </a:lnTo>
                    <a:lnTo>
                      <a:pt x="492" y="415"/>
                    </a:lnTo>
                    <a:lnTo>
                      <a:pt x="516" y="398"/>
                    </a:lnTo>
                    <a:lnTo>
                      <a:pt x="539" y="379"/>
                    </a:lnTo>
                    <a:lnTo>
                      <a:pt x="560" y="359"/>
                    </a:lnTo>
                    <a:lnTo>
                      <a:pt x="577" y="336"/>
                    </a:lnTo>
                    <a:lnTo>
                      <a:pt x="594" y="313"/>
                    </a:lnTo>
                    <a:lnTo>
                      <a:pt x="609" y="286"/>
                    </a:lnTo>
                    <a:lnTo>
                      <a:pt x="621" y="260"/>
                    </a:lnTo>
                    <a:lnTo>
                      <a:pt x="630" y="231"/>
                    </a:lnTo>
                    <a:lnTo>
                      <a:pt x="638" y="203"/>
                    </a:lnTo>
                    <a:lnTo>
                      <a:pt x="641" y="173"/>
                    </a:lnTo>
                    <a:lnTo>
                      <a:pt x="640" y="167"/>
                    </a:lnTo>
                    <a:lnTo>
                      <a:pt x="638" y="163"/>
                    </a:lnTo>
                    <a:lnTo>
                      <a:pt x="634" y="194"/>
                    </a:lnTo>
                    <a:lnTo>
                      <a:pt x="628" y="224"/>
                    </a:lnTo>
                    <a:lnTo>
                      <a:pt x="619" y="252"/>
                    </a:lnTo>
                    <a:lnTo>
                      <a:pt x="607" y="279"/>
                    </a:lnTo>
                    <a:lnTo>
                      <a:pt x="594" y="305"/>
                    </a:lnTo>
                    <a:lnTo>
                      <a:pt x="577" y="330"/>
                    </a:lnTo>
                    <a:lnTo>
                      <a:pt x="558" y="353"/>
                    </a:lnTo>
                    <a:lnTo>
                      <a:pt x="539" y="374"/>
                    </a:lnTo>
                    <a:lnTo>
                      <a:pt x="516" y="393"/>
                    </a:lnTo>
                    <a:lnTo>
                      <a:pt x="492" y="410"/>
                    </a:lnTo>
                    <a:lnTo>
                      <a:pt x="467" y="423"/>
                    </a:lnTo>
                    <a:lnTo>
                      <a:pt x="440" y="436"/>
                    </a:lnTo>
                    <a:lnTo>
                      <a:pt x="412" y="446"/>
                    </a:lnTo>
                    <a:lnTo>
                      <a:pt x="383" y="453"/>
                    </a:lnTo>
                    <a:lnTo>
                      <a:pt x="353" y="457"/>
                    </a:lnTo>
                    <a:lnTo>
                      <a:pt x="321" y="459"/>
                    </a:lnTo>
                    <a:lnTo>
                      <a:pt x="289" y="457"/>
                    </a:lnTo>
                    <a:lnTo>
                      <a:pt x="258" y="453"/>
                    </a:lnTo>
                    <a:lnTo>
                      <a:pt x="228" y="444"/>
                    </a:lnTo>
                    <a:lnTo>
                      <a:pt x="198" y="434"/>
                    </a:lnTo>
                    <a:lnTo>
                      <a:pt x="171" y="421"/>
                    </a:lnTo>
                    <a:lnTo>
                      <a:pt x="144" y="404"/>
                    </a:lnTo>
                    <a:lnTo>
                      <a:pt x="120" y="387"/>
                    </a:lnTo>
                    <a:lnTo>
                      <a:pt x="97" y="366"/>
                    </a:lnTo>
                    <a:lnTo>
                      <a:pt x="76" y="343"/>
                    </a:lnTo>
                    <a:lnTo>
                      <a:pt x="59" y="319"/>
                    </a:lnTo>
                    <a:lnTo>
                      <a:pt x="42" y="294"/>
                    </a:lnTo>
                    <a:lnTo>
                      <a:pt x="29" y="266"/>
                    </a:lnTo>
                    <a:lnTo>
                      <a:pt x="19" y="237"/>
                    </a:lnTo>
                    <a:lnTo>
                      <a:pt x="12" y="207"/>
                    </a:lnTo>
                    <a:lnTo>
                      <a:pt x="6" y="175"/>
                    </a:lnTo>
                    <a:lnTo>
                      <a:pt x="4" y="142"/>
                    </a:lnTo>
                    <a:lnTo>
                      <a:pt x="6" y="120"/>
                    </a:lnTo>
                    <a:lnTo>
                      <a:pt x="8" y="97"/>
                    </a:lnTo>
                    <a:lnTo>
                      <a:pt x="12" y="76"/>
                    </a:lnTo>
                    <a:lnTo>
                      <a:pt x="17" y="55"/>
                    </a:lnTo>
                    <a:lnTo>
                      <a:pt x="15" y="53"/>
                    </a:lnTo>
                    <a:lnTo>
                      <a:pt x="14" y="51"/>
                    </a:lnTo>
                    <a:close/>
                  </a:path>
                </a:pathLst>
              </a:custGeom>
              <a:solidFill>
                <a:srgbClr val="BEBD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19" name="Freeform 619"/>
              <p:cNvSpPr>
                <a:spLocks noEditPoints="1"/>
              </p:cNvSpPr>
              <p:nvPr/>
            </p:nvSpPr>
            <p:spPr bwMode="auto">
              <a:xfrm>
                <a:off x="1519" y="2132"/>
                <a:ext cx="639" cy="459"/>
              </a:xfrm>
              <a:custGeom>
                <a:avLst/>
                <a:gdLst/>
                <a:ahLst/>
                <a:cxnLst>
                  <a:cxn ang="0">
                    <a:pos x="638" y="121"/>
                  </a:cxn>
                  <a:cxn ang="0">
                    <a:pos x="634" y="85"/>
                  </a:cxn>
                  <a:cxn ang="0">
                    <a:pos x="630" y="68"/>
                  </a:cxn>
                  <a:cxn ang="0">
                    <a:pos x="626" y="65"/>
                  </a:cxn>
                  <a:cxn ang="0">
                    <a:pos x="628" y="82"/>
                  </a:cxn>
                  <a:cxn ang="0">
                    <a:pos x="634" y="120"/>
                  </a:cxn>
                  <a:cxn ang="0">
                    <a:pos x="632" y="173"/>
                  </a:cxn>
                  <a:cxn ang="0">
                    <a:pos x="621" y="233"/>
                  </a:cxn>
                  <a:cxn ang="0">
                    <a:pos x="596" y="290"/>
                  </a:cxn>
                  <a:cxn ang="0">
                    <a:pos x="562" y="339"/>
                  </a:cxn>
                  <a:cxn ang="0">
                    <a:pos x="520" y="383"/>
                  </a:cxn>
                  <a:cxn ang="0">
                    <a:pos x="469" y="417"/>
                  </a:cxn>
                  <a:cxn ang="0">
                    <a:pos x="414" y="440"/>
                  </a:cxn>
                  <a:cxn ang="0">
                    <a:pos x="351" y="453"/>
                  </a:cxn>
                  <a:cxn ang="0">
                    <a:pos x="287" y="453"/>
                  </a:cxn>
                  <a:cxn ang="0">
                    <a:pos x="226" y="440"/>
                  </a:cxn>
                  <a:cxn ang="0">
                    <a:pos x="169" y="417"/>
                  </a:cxn>
                  <a:cxn ang="0">
                    <a:pos x="120" y="383"/>
                  </a:cxn>
                  <a:cxn ang="0">
                    <a:pos x="76" y="339"/>
                  </a:cxn>
                  <a:cxn ang="0">
                    <a:pos x="44" y="290"/>
                  </a:cxn>
                  <a:cxn ang="0">
                    <a:pos x="19" y="233"/>
                  </a:cxn>
                  <a:cxn ang="0">
                    <a:pos x="6" y="173"/>
                  </a:cxn>
                  <a:cxn ang="0">
                    <a:pos x="6" y="118"/>
                  </a:cxn>
                  <a:cxn ang="0">
                    <a:pos x="12" y="74"/>
                  </a:cxn>
                  <a:cxn ang="0">
                    <a:pos x="15" y="53"/>
                  </a:cxn>
                  <a:cxn ang="0">
                    <a:pos x="8" y="72"/>
                  </a:cxn>
                  <a:cxn ang="0">
                    <a:pos x="2" y="118"/>
                  </a:cxn>
                  <a:cxn ang="0">
                    <a:pos x="2" y="173"/>
                  </a:cxn>
                  <a:cxn ang="0">
                    <a:pos x="15" y="235"/>
                  </a:cxn>
                  <a:cxn ang="0">
                    <a:pos x="38" y="292"/>
                  </a:cxn>
                  <a:cxn ang="0">
                    <a:pos x="74" y="343"/>
                  </a:cxn>
                  <a:cxn ang="0">
                    <a:pos x="116" y="387"/>
                  </a:cxn>
                  <a:cxn ang="0">
                    <a:pos x="167" y="421"/>
                  </a:cxn>
                  <a:cxn ang="0">
                    <a:pos x="224" y="446"/>
                  </a:cxn>
                  <a:cxn ang="0">
                    <a:pos x="287" y="457"/>
                  </a:cxn>
                  <a:cxn ang="0">
                    <a:pos x="351" y="457"/>
                  </a:cxn>
                  <a:cxn ang="0">
                    <a:pos x="410" y="446"/>
                  </a:cxn>
                  <a:cxn ang="0">
                    <a:pos x="465" y="425"/>
                  </a:cxn>
                  <a:cxn ang="0">
                    <a:pos x="514" y="393"/>
                  </a:cxn>
                  <a:cxn ang="0">
                    <a:pos x="558" y="353"/>
                  </a:cxn>
                  <a:cxn ang="0">
                    <a:pos x="592" y="307"/>
                  </a:cxn>
                  <a:cxn ang="0">
                    <a:pos x="619" y="254"/>
                  </a:cxn>
                  <a:cxn ang="0">
                    <a:pos x="634" y="195"/>
                  </a:cxn>
                  <a:cxn ang="0">
                    <a:pos x="636" y="163"/>
                  </a:cxn>
                  <a:cxn ang="0">
                    <a:pos x="636" y="161"/>
                  </a:cxn>
                  <a:cxn ang="0">
                    <a:pos x="639" y="152"/>
                  </a:cxn>
                  <a:cxn ang="0">
                    <a:pos x="626" y="53"/>
                  </a:cxn>
                  <a:cxn ang="0">
                    <a:pos x="607" y="0"/>
                  </a:cxn>
                  <a:cxn ang="0">
                    <a:pos x="605" y="2"/>
                  </a:cxn>
                  <a:cxn ang="0">
                    <a:pos x="603" y="2"/>
                  </a:cxn>
                  <a:cxn ang="0">
                    <a:pos x="603" y="4"/>
                  </a:cxn>
                  <a:cxn ang="0">
                    <a:pos x="621" y="47"/>
                  </a:cxn>
                  <a:cxn ang="0">
                    <a:pos x="626" y="53"/>
                  </a:cxn>
                </a:cxnLst>
                <a:rect l="0" t="0" r="r" b="b"/>
                <a:pathLst>
                  <a:path w="639" h="459">
                    <a:moveTo>
                      <a:pt x="639" y="140"/>
                    </a:moveTo>
                    <a:lnTo>
                      <a:pt x="638" y="121"/>
                    </a:lnTo>
                    <a:lnTo>
                      <a:pt x="638" y="104"/>
                    </a:lnTo>
                    <a:lnTo>
                      <a:pt x="634" y="85"/>
                    </a:lnTo>
                    <a:lnTo>
                      <a:pt x="630" y="68"/>
                    </a:lnTo>
                    <a:lnTo>
                      <a:pt x="630" y="68"/>
                    </a:lnTo>
                    <a:lnTo>
                      <a:pt x="630" y="68"/>
                    </a:lnTo>
                    <a:lnTo>
                      <a:pt x="626" y="65"/>
                    </a:lnTo>
                    <a:lnTo>
                      <a:pt x="624" y="63"/>
                    </a:lnTo>
                    <a:lnTo>
                      <a:pt x="628" y="82"/>
                    </a:lnTo>
                    <a:lnTo>
                      <a:pt x="632" y="101"/>
                    </a:lnTo>
                    <a:lnTo>
                      <a:pt x="634" y="120"/>
                    </a:lnTo>
                    <a:lnTo>
                      <a:pt x="634" y="140"/>
                    </a:lnTo>
                    <a:lnTo>
                      <a:pt x="632" y="173"/>
                    </a:lnTo>
                    <a:lnTo>
                      <a:pt x="628" y="203"/>
                    </a:lnTo>
                    <a:lnTo>
                      <a:pt x="621" y="233"/>
                    </a:lnTo>
                    <a:lnTo>
                      <a:pt x="609" y="262"/>
                    </a:lnTo>
                    <a:lnTo>
                      <a:pt x="596" y="290"/>
                    </a:lnTo>
                    <a:lnTo>
                      <a:pt x="581" y="317"/>
                    </a:lnTo>
                    <a:lnTo>
                      <a:pt x="562" y="339"/>
                    </a:lnTo>
                    <a:lnTo>
                      <a:pt x="543" y="362"/>
                    </a:lnTo>
                    <a:lnTo>
                      <a:pt x="520" y="383"/>
                    </a:lnTo>
                    <a:lnTo>
                      <a:pt x="495" y="400"/>
                    </a:lnTo>
                    <a:lnTo>
                      <a:pt x="469" y="417"/>
                    </a:lnTo>
                    <a:lnTo>
                      <a:pt x="442" y="430"/>
                    </a:lnTo>
                    <a:lnTo>
                      <a:pt x="414" y="440"/>
                    </a:lnTo>
                    <a:lnTo>
                      <a:pt x="383" y="448"/>
                    </a:lnTo>
                    <a:lnTo>
                      <a:pt x="351" y="453"/>
                    </a:lnTo>
                    <a:lnTo>
                      <a:pt x="319" y="455"/>
                    </a:lnTo>
                    <a:lnTo>
                      <a:pt x="287" y="453"/>
                    </a:lnTo>
                    <a:lnTo>
                      <a:pt x="256" y="448"/>
                    </a:lnTo>
                    <a:lnTo>
                      <a:pt x="226" y="440"/>
                    </a:lnTo>
                    <a:lnTo>
                      <a:pt x="197" y="430"/>
                    </a:lnTo>
                    <a:lnTo>
                      <a:pt x="169" y="417"/>
                    </a:lnTo>
                    <a:lnTo>
                      <a:pt x="144" y="400"/>
                    </a:lnTo>
                    <a:lnTo>
                      <a:pt x="120" y="383"/>
                    </a:lnTo>
                    <a:lnTo>
                      <a:pt x="97" y="362"/>
                    </a:lnTo>
                    <a:lnTo>
                      <a:pt x="76" y="339"/>
                    </a:lnTo>
                    <a:lnTo>
                      <a:pt x="59" y="317"/>
                    </a:lnTo>
                    <a:lnTo>
                      <a:pt x="44" y="290"/>
                    </a:lnTo>
                    <a:lnTo>
                      <a:pt x="31" y="262"/>
                    </a:lnTo>
                    <a:lnTo>
                      <a:pt x="19" y="233"/>
                    </a:lnTo>
                    <a:lnTo>
                      <a:pt x="12" y="203"/>
                    </a:lnTo>
                    <a:lnTo>
                      <a:pt x="6" y="173"/>
                    </a:lnTo>
                    <a:lnTo>
                      <a:pt x="4" y="140"/>
                    </a:lnTo>
                    <a:lnTo>
                      <a:pt x="6" y="118"/>
                    </a:lnTo>
                    <a:lnTo>
                      <a:pt x="8" y="97"/>
                    </a:lnTo>
                    <a:lnTo>
                      <a:pt x="12" y="74"/>
                    </a:lnTo>
                    <a:lnTo>
                      <a:pt x="17" y="53"/>
                    </a:lnTo>
                    <a:lnTo>
                      <a:pt x="15" y="53"/>
                    </a:lnTo>
                    <a:lnTo>
                      <a:pt x="13" y="51"/>
                    </a:lnTo>
                    <a:lnTo>
                      <a:pt x="8" y="72"/>
                    </a:lnTo>
                    <a:lnTo>
                      <a:pt x="4" y="95"/>
                    </a:lnTo>
                    <a:lnTo>
                      <a:pt x="2" y="118"/>
                    </a:lnTo>
                    <a:lnTo>
                      <a:pt x="0" y="140"/>
                    </a:lnTo>
                    <a:lnTo>
                      <a:pt x="2" y="173"/>
                    </a:lnTo>
                    <a:lnTo>
                      <a:pt x="6" y="205"/>
                    </a:lnTo>
                    <a:lnTo>
                      <a:pt x="15" y="235"/>
                    </a:lnTo>
                    <a:lnTo>
                      <a:pt x="25" y="264"/>
                    </a:lnTo>
                    <a:lnTo>
                      <a:pt x="38" y="292"/>
                    </a:lnTo>
                    <a:lnTo>
                      <a:pt x="55" y="319"/>
                    </a:lnTo>
                    <a:lnTo>
                      <a:pt x="74" y="343"/>
                    </a:lnTo>
                    <a:lnTo>
                      <a:pt x="93" y="366"/>
                    </a:lnTo>
                    <a:lnTo>
                      <a:pt x="116" y="387"/>
                    </a:lnTo>
                    <a:lnTo>
                      <a:pt x="141" y="404"/>
                    </a:lnTo>
                    <a:lnTo>
                      <a:pt x="167" y="421"/>
                    </a:lnTo>
                    <a:lnTo>
                      <a:pt x="196" y="434"/>
                    </a:lnTo>
                    <a:lnTo>
                      <a:pt x="224" y="446"/>
                    </a:lnTo>
                    <a:lnTo>
                      <a:pt x="254" y="453"/>
                    </a:lnTo>
                    <a:lnTo>
                      <a:pt x="287" y="457"/>
                    </a:lnTo>
                    <a:lnTo>
                      <a:pt x="319" y="459"/>
                    </a:lnTo>
                    <a:lnTo>
                      <a:pt x="351" y="457"/>
                    </a:lnTo>
                    <a:lnTo>
                      <a:pt x="381" y="453"/>
                    </a:lnTo>
                    <a:lnTo>
                      <a:pt x="410" y="446"/>
                    </a:lnTo>
                    <a:lnTo>
                      <a:pt x="438" y="436"/>
                    </a:lnTo>
                    <a:lnTo>
                      <a:pt x="465" y="425"/>
                    </a:lnTo>
                    <a:lnTo>
                      <a:pt x="490" y="410"/>
                    </a:lnTo>
                    <a:lnTo>
                      <a:pt x="514" y="393"/>
                    </a:lnTo>
                    <a:lnTo>
                      <a:pt x="537" y="374"/>
                    </a:lnTo>
                    <a:lnTo>
                      <a:pt x="558" y="353"/>
                    </a:lnTo>
                    <a:lnTo>
                      <a:pt x="575" y="330"/>
                    </a:lnTo>
                    <a:lnTo>
                      <a:pt x="592" y="307"/>
                    </a:lnTo>
                    <a:lnTo>
                      <a:pt x="605" y="281"/>
                    </a:lnTo>
                    <a:lnTo>
                      <a:pt x="619" y="254"/>
                    </a:lnTo>
                    <a:lnTo>
                      <a:pt x="628" y="226"/>
                    </a:lnTo>
                    <a:lnTo>
                      <a:pt x="634" y="195"/>
                    </a:lnTo>
                    <a:lnTo>
                      <a:pt x="638" y="165"/>
                    </a:lnTo>
                    <a:lnTo>
                      <a:pt x="636" y="163"/>
                    </a:lnTo>
                    <a:lnTo>
                      <a:pt x="636" y="159"/>
                    </a:lnTo>
                    <a:lnTo>
                      <a:pt x="636" y="161"/>
                    </a:lnTo>
                    <a:lnTo>
                      <a:pt x="638" y="161"/>
                    </a:lnTo>
                    <a:lnTo>
                      <a:pt x="639" y="152"/>
                    </a:lnTo>
                    <a:lnTo>
                      <a:pt x="639" y="140"/>
                    </a:lnTo>
                    <a:close/>
                    <a:moveTo>
                      <a:pt x="626" y="53"/>
                    </a:moveTo>
                    <a:lnTo>
                      <a:pt x="619" y="27"/>
                    </a:lnTo>
                    <a:lnTo>
                      <a:pt x="607" y="0"/>
                    </a:lnTo>
                    <a:lnTo>
                      <a:pt x="605" y="2"/>
                    </a:lnTo>
                    <a:lnTo>
                      <a:pt x="605" y="2"/>
                    </a:lnTo>
                    <a:lnTo>
                      <a:pt x="605" y="2"/>
                    </a:lnTo>
                    <a:lnTo>
                      <a:pt x="603" y="2"/>
                    </a:lnTo>
                    <a:lnTo>
                      <a:pt x="603" y="2"/>
                    </a:lnTo>
                    <a:lnTo>
                      <a:pt x="603" y="4"/>
                    </a:lnTo>
                    <a:lnTo>
                      <a:pt x="613" y="25"/>
                    </a:lnTo>
                    <a:lnTo>
                      <a:pt x="621" y="47"/>
                    </a:lnTo>
                    <a:lnTo>
                      <a:pt x="624" y="51"/>
                    </a:lnTo>
                    <a:lnTo>
                      <a:pt x="626" y="53"/>
                    </a:lnTo>
                    <a:close/>
                  </a:path>
                </a:pathLst>
              </a:custGeom>
              <a:solidFill>
                <a:srgbClr val="BEBD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20" name="Freeform 620"/>
              <p:cNvSpPr>
                <a:spLocks noEditPoints="1"/>
              </p:cNvSpPr>
              <p:nvPr/>
            </p:nvSpPr>
            <p:spPr bwMode="auto">
              <a:xfrm>
                <a:off x="1521" y="2134"/>
                <a:ext cx="634" cy="455"/>
              </a:xfrm>
              <a:custGeom>
                <a:avLst/>
                <a:gdLst/>
                <a:ahLst/>
                <a:cxnLst>
                  <a:cxn ang="0">
                    <a:pos x="634" y="119"/>
                  </a:cxn>
                  <a:cxn ang="0">
                    <a:pos x="630" y="81"/>
                  </a:cxn>
                  <a:cxn ang="0">
                    <a:pos x="622" y="61"/>
                  </a:cxn>
                  <a:cxn ang="0">
                    <a:pos x="624" y="76"/>
                  </a:cxn>
                  <a:cxn ang="0">
                    <a:pos x="630" y="118"/>
                  </a:cxn>
                  <a:cxn ang="0">
                    <a:pos x="628" y="171"/>
                  </a:cxn>
                  <a:cxn ang="0">
                    <a:pos x="617" y="231"/>
                  </a:cxn>
                  <a:cxn ang="0">
                    <a:pos x="592" y="286"/>
                  </a:cxn>
                  <a:cxn ang="0">
                    <a:pos x="558" y="337"/>
                  </a:cxn>
                  <a:cxn ang="0">
                    <a:pos x="516" y="379"/>
                  </a:cxn>
                  <a:cxn ang="0">
                    <a:pos x="467" y="413"/>
                  </a:cxn>
                  <a:cxn ang="0">
                    <a:pos x="410" y="436"/>
                  </a:cxn>
                  <a:cxn ang="0">
                    <a:pos x="349" y="449"/>
                  </a:cxn>
                  <a:cxn ang="0">
                    <a:pos x="287" y="449"/>
                  </a:cxn>
                  <a:cxn ang="0">
                    <a:pos x="224" y="436"/>
                  </a:cxn>
                  <a:cxn ang="0">
                    <a:pos x="169" y="413"/>
                  </a:cxn>
                  <a:cxn ang="0">
                    <a:pos x="120" y="379"/>
                  </a:cxn>
                  <a:cxn ang="0">
                    <a:pos x="76" y="337"/>
                  </a:cxn>
                  <a:cxn ang="0">
                    <a:pos x="44" y="286"/>
                  </a:cxn>
                  <a:cxn ang="0">
                    <a:pos x="19" y="231"/>
                  </a:cxn>
                  <a:cxn ang="0">
                    <a:pos x="8" y="171"/>
                  </a:cxn>
                  <a:cxn ang="0">
                    <a:pos x="6" y="116"/>
                  </a:cxn>
                  <a:cxn ang="0">
                    <a:pos x="11" y="74"/>
                  </a:cxn>
                  <a:cxn ang="0">
                    <a:pos x="15" y="51"/>
                  </a:cxn>
                  <a:cxn ang="0">
                    <a:pos x="8" y="72"/>
                  </a:cxn>
                  <a:cxn ang="0">
                    <a:pos x="2" y="116"/>
                  </a:cxn>
                  <a:cxn ang="0">
                    <a:pos x="2" y="171"/>
                  </a:cxn>
                  <a:cxn ang="0">
                    <a:pos x="15" y="233"/>
                  </a:cxn>
                  <a:cxn ang="0">
                    <a:pos x="38" y="290"/>
                  </a:cxn>
                  <a:cxn ang="0">
                    <a:pos x="72" y="339"/>
                  </a:cxn>
                  <a:cxn ang="0">
                    <a:pos x="116" y="383"/>
                  </a:cxn>
                  <a:cxn ang="0">
                    <a:pos x="167" y="417"/>
                  </a:cxn>
                  <a:cxn ang="0">
                    <a:pos x="224" y="440"/>
                  </a:cxn>
                  <a:cxn ang="0">
                    <a:pos x="285" y="453"/>
                  </a:cxn>
                  <a:cxn ang="0">
                    <a:pos x="349" y="453"/>
                  </a:cxn>
                  <a:cxn ang="0">
                    <a:pos x="408" y="442"/>
                  </a:cxn>
                  <a:cxn ang="0">
                    <a:pos x="463" y="419"/>
                  </a:cxn>
                  <a:cxn ang="0">
                    <a:pos x="512" y="389"/>
                  </a:cxn>
                  <a:cxn ang="0">
                    <a:pos x="554" y="349"/>
                  </a:cxn>
                  <a:cxn ang="0">
                    <a:pos x="590" y="301"/>
                  </a:cxn>
                  <a:cxn ang="0">
                    <a:pos x="615" y="248"/>
                  </a:cxn>
                  <a:cxn ang="0">
                    <a:pos x="630" y="190"/>
                  </a:cxn>
                  <a:cxn ang="0">
                    <a:pos x="634" y="159"/>
                  </a:cxn>
                  <a:cxn ang="0">
                    <a:pos x="634" y="157"/>
                  </a:cxn>
                  <a:cxn ang="0">
                    <a:pos x="634" y="148"/>
                  </a:cxn>
                  <a:cxn ang="0">
                    <a:pos x="622" y="49"/>
                  </a:cxn>
                  <a:cxn ang="0">
                    <a:pos x="603" y="0"/>
                  </a:cxn>
                  <a:cxn ang="0">
                    <a:pos x="601" y="0"/>
                  </a:cxn>
                  <a:cxn ang="0">
                    <a:pos x="600" y="2"/>
                  </a:cxn>
                  <a:cxn ang="0">
                    <a:pos x="615" y="44"/>
                  </a:cxn>
                  <a:cxn ang="0">
                    <a:pos x="622" y="49"/>
                  </a:cxn>
                </a:cxnLst>
                <a:rect l="0" t="0" r="r" b="b"/>
                <a:pathLst>
                  <a:path w="634" h="455">
                    <a:moveTo>
                      <a:pt x="634" y="138"/>
                    </a:moveTo>
                    <a:lnTo>
                      <a:pt x="634" y="119"/>
                    </a:lnTo>
                    <a:lnTo>
                      <a:pt x="632" y="100"/>
                    </a:lnTo>
                    <a:lnTo>
                      <a:pt x="630" y="81"/>
                    </a:lnTo>
                    <a:lnTo>
                      <a:pt x="626" y="63"/>
                    </a:lnTo>
                    <a:lnTo>
                      <a:pt x="622" y="61"/>
                    </a:lnTo>
                    <a:lnTo>
                      <a:pt x="619" y="57"/>
                    </a:lnTo>
                    <a:lnTo>
                      <a:pt x="624" y="76"/>
                    </a:lnTo>
                    <a:lnTo>
                      <a:pt x="628" y="97"/>
                    </a:lnTo>
                    <a:lnTo>
                      <a:pt x="630" y="118"/>
                    </a:lnTo>
                    <a:lnTo>
                      <a:pt x="630" y="138"/>
                    </a:lnTo>
                    <a:lnTo>
                      <a:pt x="628" y="171"/>
                    </a:lnTo>
                    <a:lnTo>
                      <a:pt x="624" y="201"/>
                    </a:lnTo>
                    <a:lnTo>
                      <a:pt x="617" y="231"/>
                    </a:lnTo>
                    <a:lnTo>
                      <a:pt x="605" y="260"/>
                    </a:lnTo>
                    <a:lnTo>
                      <a:pt x="592" y="286"/>
                    </a:lnTo>
                    <a:lnTo>
                      <a:pt x="577" y="313"/>
                    </a:lnTo>
                    <a:lnTo>
                      <a:pt x="558" y="337"/>
                    </a:lnTo>
                    <a:lnTo>
                      <a:pt x="539" y="358"/>
                    </a:lnTo>
                    <a:lnTo>
                      <a:pt x="516" y="379"/>
                    </a:lnTo>
                    <a:lnTo>
                      <a:pt x="491" y="396"/>
                    </a:lnTo>
                    <a:lnTo>
                      <a:pt x="467" y="413"/>
                    </a:lnTo>
                    <a:lnTo>
                      <a:pt x="438" y="427"/>
                    </a:lnTo>
                    <a:lnTo>
                      <a:pt x="410" y="436"/>
                    </a:lnTo>
                    <a:lnTo>
                      <a:pt x="381" y="444"/>
                    </a:lnTo>
                    <a:lnTo>
                      <a:pt x="349" y="449"/>
                    </a:lnTo>
                    <a:lnTo>
                      <a:pt x="317" y="451"/>
                    </a:lnTo>
                    <a:lnTo>
                      <a:pt x="287" y="449"/>
                    </a:lnTo>
                    <a:lnTo>
                      <a:pt x="254" y="444"/>
                    </a:lnTo>
                    <a:lnTo>
                      <a:pt x="224" y="436"/>
                    </a:lnTo>
                    <a:lnTo>
                      <a:pt x="195" y="427"/>
                    </a:lnTo>
                    <a:lnTo>
                      <a:pt x="169" y="413"/>
                    </a:lnTo>
                    <a:lnTo>
                      <a:pt x="142" y="396"/>
                    </a:lnTo>
                    <a:lnTo>
                      <a:pt x="120" y="379"/>
                    </a:lnTo>
                    <a:lnTo>
                      <a:pt x="97" y="358"/>
                    </a:lnTo>
                    <a:lnTo>
                      <a:pt x="76" y="337"/>
                    </a:lnTo>
                    <a:lnTo>
                      <a:pt x="59" y="313"/>
                    </a:lnTo>
                    <a:lnTo>
                      <a:pt x="44" y="286"/>
                    </a:lnTo>
                    <a:lnTo>
                      <a:pt x="30" y="260"/>
                    </a:lnTo>
                    <a:lnTo>
                      <a:pt x="19" y="231"/>
                    </a:lnTo>
                    <a:lnTo>
                      <a:pt x="11" y="201"/>
                    </a:lnTo>
                    <a:lnTo>
                      <a:pt x="8" y="171"/>
                    </a:lnTo>
                    <a:lnTo>
                      <a:pt x="6" y="138"/>
                    </a:lnTo>
                    <a:lnTo>
                      <a:pt x="6" y="116"/>
                    </a:lnTo>
                    <a:lnTo>
                      <a:pt x="8" y="95"/>
                    </a:lnTo>
                    <a:lnTo>
                      <a:pt x="11" y="74"/>
                    </a:lnTo>
                    <a:lnTo>
                      <a:pt x="17" y="53"/>
                    </a:lnTo>
                    <a:lnTo>
                      <a:pt x="15" y="51"/>
                    </a:lnTo>
                    <a:lnTo>
                      <a:pt x="13" y="51"/>
                    </a:lnTo>
                    <a:lnTo>
                      <a:pt x="8" y="72"/>
                    </a:lnTo>
                    <a:lnTo>
                      <a:pt x="4" y="93"/>
                    </a:lnTo>
                    <a:lnTo>
                      <a:pt x="2" y="116"/>
                    </a:lnTo>
                    <a:lnTo>
                      <a:pt x="0" y="138"/>
                    </a:lnTo>
                    <a:lnTo>
                      <a:pt x="2" y="171"/>
                    </a:lnTo>
                    <a:lnTo>
                      <a:pt x="8" y="203"/>
                    </a:lnTo>
                    <a:lnTo>
                      <a:pt x="15" y="233"/>
                    </a:lnTo>
                    <a:lnTo>
                      <a:pt x="25" y="262"/>
                    </a:lnTo>
                    <a:lnTo>
                      <a:pt x="38" y="290"/>
                    </a:lnTo>
                    <a:lnTo>
                      <a:pt x="55" y="315"/>
                    </a:lnTo>
                    <a:lnTo>
                      <a:pt x="72" y="339"/>
                    </a:lnTo>
                    <a:lnTo>
                      <a:pt x="93" y="362"/>
                    </a:lnTo>
                    <a:lnTo>
                      <a:pt x="116" y="383"/>
                    </a:lnTo>
                    <a:lnTo>
                      <a:pt x="140" y="400"/>
                    </a:lnTo>
                    <a:lnTo>
                      <a:pt x="167" y="417"/>
                    </a:lnTo>
                    <a:lnTo>
                      <a:pt x="194" y="430"/>
                    </a:lnTo>
                    <a:lnTo>
                      <a:pt x="224" y="440"/>
                    </a:lnTo>
                    <a:lnTo>
                      <a:pt x="254" y="449"/>
                    </a:lnTo>
                    <a:lnTo>
                      <a:pt x="285" y="453"/>
                    </a:lnTo>
                    <a:lnTo>
                      <a:pt x="317" y="455"/>
                    </a:lnTo>
                    <a:lnTo>
                      <a:pt x="349" y="453"/>
                    </a:lnTo>
                    <a:lnTo>
                      <a:pt x="379" y="449"/>
                    </a:lnTo>
                    <a:lnTo>
                      <a:pt x="408" y="442"/>
                    </a:lnTo>
                    <a:lnTo>
                      <a:pt x="436" y="432"/>
                    </a:lnTo>
                    <a:lnTo>
                      <a:pt x="463" y="419"/>
                    </a:lnTo>
                    <a:lnTo>
                      <a:pt x="488" y="406"/>
                    </a:lnTo>
                    <a:lnTo>
                      <a:pt x="512" y="389"/>
                    </a:lnTo>
                    <a:lnTo>
                      <a:pt x="535" y="370"/>
                    </a:lnTo>
                    <a:lnTo>
                      <a:pt x="554" y="349"/>
                    </a:lnTo>
                    <a:lnTo>
                      <a:pt x="573" y="326"/>
                    </a:lnTo>
                    <a:lnTo>
                      <a:pt x="590" y="301"/>
                    </a:lnTo>
                    <a:lnTo>
                      <a:pt x="603" y="275"/>
                    </a:lnTo>
                    <a:lnTo>
                      <a:pt x="615" y="248"/>
                    </a:lnTo>
                    <a:lnTo>
                      <a:pt x="624" y="220"/>
                    </a:lnTo>
                    <a:lnTo>
                      <a:pt x="630" y="190"/>
                    </a:lnTo>
                    <a:lnTo>
                      <a:pt x="634" y="159"/>
                    </a:lnTo>
                    <a:lnTo>
                      <a:pt x="634" y="159"/>
                    </a:lnTo>
                    <a:lnTo>
                      <a:pt x="634" y="157"/>
                    </a:lnTo>
                    <a:lnTo>
                      <a:pt x="634" y="157"/>
                    </a:lnTo>
                    <a:lnTo>
                      <a:pt x="634" y="159"/>
                    </a:lnTo>
                    <a:lnTo>
                      <a:pt x="634" y="148"/>
                    </a:lnTo>
                    <a:lnTo>
                      <a:pt x="634" y="138"/>
                    </a:lnTo>
                    <a:close/>
                    <a:moveTo>
                      <a:pt x="622" y="49"/>
                    </a:moveTo>
                    <a:lnTo>
                      <a:pt x="613" y="25"/>
                    </a:lnTo>
                    <a:lnTo>
                      <a:pt x="603" y="0"/>
                    </a:lnTo>
                    <a:lnTo>
                      <a:pt x="601" y="0"/>
                    </a:lnTo>
                    <a:lnTo>
                      <a:pt x="601" y="0"/>
                    </a:lnTo>
                    <a:lnTo>
                      <a:pt x="601" y="2"/>
                    </a:lnTo>
                    <a:lnTo>
                      <a:pt x="600" y="2"/>
                    </a:lnTo>
                    <a:lnTo>
                      <a:pt x="607" y="23"/>
                    </a:lnTo>
                    <a:lnTo>
                      <a:pt x="615" y="44"/>
                    </a:lnTo>
                    <a:lnTo>
                      <a:pt x="619" y="45"/>
                    </a:lnTo>
                    <a:lnTo>
                      <a:pt x="622" y="49"/>
                    </a:lnTo>
                    <a:close/>
                  </a:path>
                </a:pathLst>
              </a:custGeom>
              <a:solidFill>
                <a:srgbClr val="BEBE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21" name="Freeform 621"/>
              <p:cNvSpPr>
                <a:spLocks noEditPoints="1"/>
              </p:cNvSpPr>
              <p:nvPr/>
            </p:nvSpPr>
            <p:spPr bwMode="auto">
              <a:xfrm>
                <a:off x="1523" y="2136"/>
                <a:ext cx="630" cy="451"/>
              </a:xfrm>
              <a:custGeom>
                <a:avLst/>
                <a:gdLst/>
                <a:ahLst/>
                <a:cxnLst>
                  <a:cxn ang="0">
                    <a:pos x="630" y="116"/>
                  </a:cxn>
                  <a:cxn ang="0">
                    <a:pos x="624" y="78"/>
                  </a:cxn>
                  <a:cxn ang="0">
                    <a:pos x="617" y="55"/>
                  </a:cxn>
                  <a:cxn ang="0">
                    <a:pos x="618" y="72"/>
                  </a:cxn>
                  <a:cxn ang="0">
                    <a:pos x="624" y="114"/>
                  </a:cxn>
                  <a:cxn ang="0">
                    <a:pos x="624" y="169"/>
                  </a:cxn>
                  <a:cxn ang="0">
                    <a:pos x="611" y="227"/>
                  </a:cxn>
                  <a:cxn ang="0">
                    <a:pos x="588" y="284"/>
                  </a:cxn>
                  <a:cxn ang="0">
                    <a:pos x="554" y="334"/>
                  </a:cxn>
                  <a:cxn ang="0">
                    <a:pos x="512" y="375"/>
                  </a:cxn>
                  <a:cxn ang="0">
                    <a:pos x="463" y="409"/>
                  </a:cxn>
                  <a:cxn ang="0">
                    <a:pos x="408" y="432"/>
                  </a:cxn>
                  <a:cxn ang="0">
                    <a:pos x="347" y="445"/>
                  </a:cxn>
                  <a:cxn ang="0">
                    <a:pos x="285" y="445"/>
                  </a:cxn>
                  <a:cxn ang="0">
                    <a:pos x="224" y="432"/>
                  </a:cxn>
                  <a:cxn ang="0">
                    <a:pos x="167" y="409"/>
                  </a:cxn>
                  <a:cxn ang="0">
                    <a:pos x="118" y="375"/>
                  </a:cxn>
                  <a:cxn ang="0">
                    <a:pos x="76" y="334"/>
                  </a:cxn>
                  <a:cxn ang="0">
                    <a:pos x="44" y="284"/>
                  </a:cxn>
                  <a:cxn ang="0">
                    <a:pos x="19" y="227"/>
                  </a:cxn>
                  <a:cxn ang="0">
                    <a:pos x="8" y="169"/>
                  </a:cxn>
                  <a:cxn ang="0">
                    <a:pos x="6" y="114"/>
                  </a:cxn>
                  <a:cxn ang="0">
                    <a:pos x="11" y="72"/>
                  </a:cxn>
                  <a:cxn ang="0">
                    <a:pos x="15" y="51"/>
                  </a:cxn>
                  <a:cxn ang="0">
                    <a:pos x="8" y="70"/>
                  </a:cxn>
                  <a:cxn ang="0">
                    <a:pos x="2" y="114"/>
                  </a:cxn>
                  <a:cxn ang="0">
                    <a:pos x="2" y="169"/>
                  </a:cxn>
                  <a:cxn ang="0">
                    <a:pos x="15" y="229"/>
                  </a:cxn>
                  <a:cxn ang="0">
                    <a:pos x="40" y="286"/>
                  </a:cxn>
                  <a:cxn ang="0">
                    <a:pos x="72" y="335"/>
                  </a:cxn>
                  <a:cxn ang="0">
                    <a:pos x="116" y="379"/>
                  </a:cxn>
                  <a:cxn ang="0">
                    <a:pos x="165" y="413"/>
                  </a:cxn>
                  <a:cxn ang="0">
                    <a:pos x="222" y="436"/>
                  </a:cxn>
                  <a:cxn ang="0">
                    <a:pos x="283" y="449"/>
                  </a:cxn>
                  <a:cxn ang="0">
                    <a:pos x="347" y="449"/>
                  </a:cxn>
                  <a:cxn ang="0">
                    <a:pos x="410" y="436"/>
                  </a:cxn>
                  <a:cxn ang="0">
                    <a:pos x="465" y="413"/>
                  </a:cxn>
                  <a:cxn ang="0">
                    <a:pos x="516" y="379"/>
                  </a:cxn>
                  <a:cxn ang="0">
                    <a:pos x="558" y="335"/>
                  </a:cxn>
                  <a:cxn ang="0">
                    <a:pos x="592" y="286"/>
                  </a:cxn>
                  <a:cxn ang="0">
                    <a:pos x="617" y="229"/>
                  </a:cxn>
                  <a:cxn ang="0">
                    <a:pos x="628" y="169"/>
                  </a:cxn>
                  <a:cxn ang="0">
                    <a:pos x="617" y="43"/>
                  </a:cxn>
                  <a:cxn ang="0">
                    <a:pos x="599" y="0"/>
                  </a:cxn>
                  <a:cxn ang="0">
                    <a:pos x="596" y="2"/>
                  </a:cxn>
                  <a:cxn ang="0">
                    <a:pos x="596" y="2"/>
                  </a:cxn>
                  <a:cxn ang="0">
                    <a:pos x="611" y="40"/>
                  </a:cxn>
                  <a:cxn ang="0">
                    <a:pos x="617" y="43"/>
                  </a:cxn>
                </a:cxnLst>
                <a:rect l="0" t="0" r="r" b="b"/>
                <a:pathLst>
                  <a:path w="630" h="451">
                    <a:moveTo>
                      <a:pt x="630" y="136"/>
                    </a:moveTo>
                    <a:lnTo>
                      <a:pt x="630" y="116"/>
                    </a:lnTo>
                    <a:lnTo>
                      <a:pt x="628" y="97"/>
                    </a:lnTo>
                    <a:lnTo>
                      <a:pt x="624" y="78"/>
                    </a:lnTo>
                    <a:lnTo>
                      <a:pt x="620" y="59"/>
                    </a:lnTo>
                    <a:lnTo>
                      <a:pt x="617" y="55"/>
                    </a:lnTo>
                    <a:lnTo>
                      <a:pt x="615" y="53"/>
                    </a:lnTo>
                    <a:lnTo>
                      <a:pt x="618" y="72"/>
                    </a:lnTo>
                    <a:lnTo>
                      <a:pt x="622" y="93"/>
                    </a:lnTo>
                    <a:lnTo>
                      <a:pt x="624" y="114"/>
                    </a:lnTo>
                    <a:lnTo>
                      <a:pt x="626" y="136"/>
                    </a:lnTo>
                    <a:lnTo>
                      <a:pt x="624" y="169"/>
                    </a:lnTo>
                    <a:lnTo>
                      <a:pt x="618" y="199"/>
                    </a:lnTo>
                    <a:lnTo>
                      <a:pt x="611" y="227"/>
                    </a:lnTo>
                    <a:lnTo>
                      <a:pt x="601" y="256"/>
                    </a:lnTo>
                    <a:lnTo>
                      <a:pt x="588" y="284"/>
                    </a:lnTo>
                    <a:lnTo>
                      <a:pt x="573" y="309"/>
                    </a:lnTo>
                    <a:lnTo>
                      <a:pt x="554" y="334"/>
                    </a:lnTo>
                    <a:lnTo>
                      <a:pt x="535" y="354"/>
                    </a:lnTo>
                    <a:lnTo>
                      <a:pt x="512" y="375"/>
                    </a:lnTo>
                    <a:lnTo>
                      <a:pt x="489" y="392"/>
                    </a:lnTo>
                    <a:lnTo>
                      <a:pt x="463" y="409"/>
                    </a:lnTo>
                    <a:lnTo>
                      <a:pt x="436" y="423"/>
                    </a:lnTo>
                    <a:lnTo>
                      <a:pt x="408" y="432"/>
                    </a:lnTo>
                    <a:lnTo>
                      <a:pt x="377" y="440"/>
                    </a:lnTo>
                    <a:lnTo>
                      <a:pt x="347" y="445"/>
                    </a:lnTo>
                    <a:lnTo>
                      <a:pt x="315" y="445"/>
                    </a:lnTo>
                    <a:lnTo>
                      <a:pt x="285" y="445"/>
                    </a:lnTo>
                    <a:lnTo>
                      <a:pt x="252" y="440"/>
                    </a:lnTo>
                    <a:lnTo>
                      <a:pt x="224" y="432"/>
                    </a:lnTo>
                    <a:lnTo>
                      <a:pt x="195" y="423"/>
                    </a:lnTo>
                    <a:lnTo>
                      <a:pt x="167" y="409"/>
                    </a:lnTo>
                    <a:lnTo>
                      <a:pt x="142" y="392"/>
                    </a:lnTo>
                    <a:lnTo>
                      <a:pt x="118" y="375"/>
                    </a:lnTo>
                    <a:lnTo>
                      <a:pt x="97" y="354"/>
                    </a:lnTo>
                    <a:lnTo>
                      <a:pt x="76" y="334"/>
                    </a:lnTo>
                    <a:lnTo>
                      <a:pt x="59" y="309"/>
                    </a:lnTo>
                    <a:lnTo>
                      <a:pt x="44" y="284"/>
                    </a:lnTo>
                    <a:lnTo>
                      <a:pt x="30" y="256"/>
                    </a:lnTo>
                    <a:lnTo>
                      <a:pt x="19" y="227"/>
                    </a:lnTo>
                    <a:lnTo>
                      <a:pt x="11" y="199"/>
                    </a:lnTo>
                    <a:lnTo>
                      <a:pt x="8" y="169"/>
                    </a:lnTo>
                    <a:lnTo>
                      <a:pt x="6" y="136"/>
                    </a:lnTo>
                    <a:lnTo>
                      <a:pt x="6" y="114"/>
                    </a:lnTo>
                    <a:lnTo>
                      <a:pt x="8" y="93"/>
                    </a:lnTo>
                    <a:lnTo>
                      <a:pt x="11" y="72"/>
                    </a:lnTo>
                    <a:lnTo>
                      <a:pt x="17" y="53"/>
                    </a:lnTo>
                    <a:lnTo>
                      <a:pt x="15" y="51"/>
                    </a:lnTo>
                    <a:lnTo>
                      <a:pt x="13" y="49"/>
                    </a:lnTo>
                    <a:lnTo>
                      <a:pt x="8" y="70"/>
                    </a:lnTo>
                    <a:lnTo>
                      <a:pt x="4" y="93"/>
                    </a:lnTo>
                    <a:lnTo>
                      <a:pt x="2" y="114"/>
                    </a:lnTo>
                    <a:lnTo>
                      <a:pt x="0" y="136"/>
                    </a:lnTo>
                    <a:lnTo>
                      <a:pt x="2" y="169"/>
                    </a:lnTo>
                    <a:lnTo>
                      <a:pt x="8" y="199"/>
                    </a:lnTo>
                    <a:lnTo>
                      <a:pt x="15" y="229"/>
                    </a:lnTo>
                    <a:lnTo>
                      <a:pt x="27" y="258"/>
                    </a:lnTo>
                    <a:lnTo>
                      <a:pt x="40" y="286"/>
                    </a:lnTo>
                    <a:lnTo>
                      <a:pt x="55" y="313"/>
                    </a:lnTo>
                    <a:lnTo>
                      <a:pt x="72" y="335"/>
                    </a:lnTo>
                    <a:lnTo>
                      <a:pt x="93" y="358"/>
                    </a:lnTo>
                    <a:lnTo>
                      <a:pt x="116" y="379"/>
                    </a:lnTo>
                    <a:lnTo>
                      <a:pt x="140" y="396"/>
                    </a:lnTo>
                    <a:lnTo>
                      <a:pt x="165" y="413"/>
                    </a:lnTo>
                    <a:lnTo>
                      <a:pt x="193" y="426"/>
                    </a:lnTo>
                    <a:lnTo>
                      <a:pt x="222" y="436"/>
                    </a:lnTo>
                    <a:lnTo>
                      <a:pt x="252" y="444"/>
                    </a:lnTo>
                    <a:lnTo>
                      <a:pt x="283" y="449"/>
                    </a:lnTo>
                    <a:lnTo>
                      <a:pt x="315" y="451"/>
                    </a:lnTo>
                    <a:lnTo>
                      <a:pt x="347" y="449"/>
                    </a:lnTo>
                    <a:lnTo>
                      <a:pt x="379" y="444"/>
                    </a:lnTo>
                    <a:lnTo>
                      <a:pt x="410" y="436"/>
                    </a:lnTo>
                    <a:lnTo>
                      <a:pt x="438" y="426"/>
                    </a:lnTo>
                    <a:lnTo>
                      <a:pt x="465" y="413"/>
                    </a:lnTo>
                    <a:lnTo>
                      <a:pt x="491" y="396"/>
                    </a:lnTo>
                    <a:lnTo>
                      <a:pt x="516" y="379"/>
                    </a:lnTo>
                    <a:lnTo>
                      <a:pt x="539" y="358"/>
                    </a:lnTo>
                    <a:lnTo>
                      <a:pt x="558" y="335"/>
                    </a:lnTo>
                    <a:lnTo>
                      <a:pt x="577" y="313"/>
                    </a:lnTo>
                    <a:lnTo>
                      <a:pt x="592" y="286"/>
                    </a:lnTo>
                    <a:lnTo>
                      <a:pt x="605" y="258"/>
                    </a:lnTo>
                    <a:lnTo>
                      <a:pt x="617" y="229"/>
                    </a:lnTo>
                    <a:lnTo>
                      <a:pt x="624" y="199"/>
                    </a:lnTo>
                    <a:lnTo>
                      <a:pt x="628" y="169"/>
                    </a:lnTo>
                    <a:lnTo>
                      <a:pt x="630" y="136"/>
                    </a:lnTo>
                    <a:close/>
                    <a:moveTo>
                      <a:pt x="617" y="43"/>
                    </a:moveTo>
                    <a:lnTo>
                      <a:pt x="609" y="21"/>
                    </a:lnTo>
                    <a:lnTo>
                      <a:pt x="599" y="0"/>
                    </a:lnTo>
                    <a:lnTo>
                      <a:pt x="598" y="2"/>
                    </a:lnTo>
                    <a:lnTo>
                      <a:pt x="596" y="2"/>
                    </a:lnTo>
                    <a:lnTo>
                      <a:pt x="596" y="2"/>
                    </a:lnTo>
                    <a:lnTo>
                      <a:pt x="596" y="2"/>
                    </a:lnTo>
                    <a:lnTo>
                      <a:pt x="603" y="21"/>
                    </a:lnTo>
                    <a:lnTo>
                      <a:pt x="611" y="40"/>
                    </a:lnTo>
                    <a:lnTo>
                      <a:pt x="613" y="42"/>
                    </a:lnTo>
                    <a:lnTo>
                      <a:pt x="617" y="43"/>
                    </a:lnTo>
                    <a:close/>
                  </a:path>
                </a:pathLst>
              </a:custGeom>
              <a:solidFill>
                <a:srgbClr val="BFBE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22" name="Freeform 622"/>
              <p:cNvSpPr>
                <a:spLocks noEditPoints="1"/>
              </p:cNvSpPr>
              <p:nvPr/>
            </p:nvSpPr>
            <p:spPr bwMode="auto">
              <a:xfrm>
                <a:off x="1527" y="2136"/>
                <a:ext cx="624" cy="449"/>
              </a:xfrm>
              <a:custGeom>
                <a:avLst/>
                <a:gdLst/>
                <a:ahLst/>
                <a:cxnLst>
                  <a:cxn ang="0">
                    <a:pos x="624" y="116"/>
                  </a:cxn>
                  <a:cxn ang="0">
                    <a:pos x="618" y="74"/>
                  </a:cxn>
                  <a:cxn ang="0">
                    <a:pos x="611" y="53"/>
                  </a:cxn>
                  <a:cxn ang="0">
                    <a:pos x="613" y="70"/>
                  </a:cxn>
                  <a:cxn ang="0">
                    <a:pos x="618" y="114"/>
                  </a:cxn>
                  <a:cxn ang="0">
                    <a:pos x="618" y="167"/>
                  </a:cxn>
                  <a:cxn ang="0">
                    <a:pos x="605" y="227"/>
                  </a:cxn>
                  <a:cxn ang="0">
                    <a:pos x="582" y="282"/>
                  </a:cxn>
                  <a:cxn ang="0">
                    <a:pos x="550" y="332"/>
                  </a:cxn>
                  <a:cxn ang="0">
                    <a:pos x="508" y="373"/>
                  </a:cxn>
                  <a:cxn ang="0">
                    <a:pos x="459" y="408"/>
                  </a:cxn>
                  <a:cxn ang="0">
                    <a:pos x="404" y="430"/>
                  </a:cxn>
                  <a:cxn ang="0">
                    <a:pos x="343" y="442"/>
                  </a:cxn>
                  <a:cxn ang="0">
                    <a:pos x="281" y="442"/>
                  </a:cxn>
                  <a:cxn ang="0">
                    <a:pos x="220" y="430"/>
                  </a:cxn>
                  <a:cxn ang="0">
                    <a:pos x="165" y="408"/>
                  </a:cxn>
                  <a:cxn ang="0">
                    <a:pos x="116" y="373"/>
                  </a:cxn>
                  <a:cxn ang="0">
                    <a:pos x="74" y="332"/>
                  </a:cxn>
                  <a:cxn ang="0">
                    <a:pos x="42" y="282"/>
                  </a:cxn>
                  <a:cxn ang="0">
                    <a:pos x="17" y="227"/>
                  </a:cxn>
                  <a:cxn ang="0">
                    <a:pos x="5" y="167"/>
                  </a:cxn>
                  <a:cxn ang="0">
                    <a:pos x="5" y="116"/>
                  </a:cxn>
                  <a:cxn ang="0">
                    <a:pos x="11" y="74"/>
                  </a:cxn>
                  <a:cxn ang="0">
                    <a:pos x="13" y="53"/>
                  </a:cxn>
                  <a:cxn ang="0">
                    <a:pos x="5" y="72"/>
                  </a:cxn>
                  <a:cxn ang="0">
                    <a:pos x="0" y="114"/>
                  </a:cxn>
                  <a:cxn ang="0">
                    <a:pos x="2" y="169"/>
                  </a:cxn>
                  <a:cxn ang="0">
                    <a:pos x="13" y="229"/>
                  </a:cxn>
                  <a:cxn ang="0">
                    <a:pos x="38" y="284"/>
                  </a:cxn>
                  <a:cxn ang="0">
                    <a:pos x="70" y="335"/>
                  </a:cxn>
                  <a:cxn ang="0">
                    <a:pos x="114" y="377"/>
                  </a:cxn>
                  <a:cxn ang="0">
                    <a:pos x="163" y="411"/>
                  </a:cxn>
                  <a:cxn ang="0">
                    <a:pos x="218" y="434"/>
                  </a:cxn>
                  <a:cxn ang="0">
                    <a:pos x="281" y="447"/>
                  </a:cxn>
                  <a:cxn ang="0">
                    <a:pos x="343" y="447"/>
                  </a:cxn>
                  <a:cxn ang="0">
                    <a:pos x="404" y="434"/>
                  </a:cxn>
                  <a:cxn ang="0">
                    <a:pos x="461" y="411"/>
                  </a:cxn>
                  <a:cxn ang="0">
                    <a:pos x="510" y="377"/>
                  </a:cxn>
                  <a:cxn ang="0">
                    <a:pos x="552" y="335"/>
                  </a:cxn>
                  <a:cxn ang="0">
                    <a:pos x="586" y="284"/>
                  </a:cxn>
                  <a:cxn ang="0">
                    <a:pos x="611" y="229"/>
                  </a:cxn>
                  <a:cxn ang="0">
                    <a:pos x="622" y="169"/>
                  </a:cxn>
                  <a:cxn ang="0">
                    <a:pos x="609" y="42"/>
                  </a:cxn>
                  <a:cxn ang="0">
                    <a:pos x="594" y="0"/>
                  </a:cxn>
                  <a:cxn ang="0">
                    <a:pos x="592" y="2"/>
                  </a:cxn>
                  <a:cxn ang="0">
                    <a:pos x="590" y="4"/>
                  </a:cxn>
                  <a:cxn ang="0">
                    <a:pos x="603" y="38"/>
                  </a:cxn>
                  <a:cxn ang="0">
                    <a:pos x="609" y="42"/>
                  </a:cxn>
                </a:cxnLst>
                <a:rect l="0" t="0" r="r" b="b"/>
                <a:pathLst>
                  <a:path w="624" h="449">
                    <a:moveTo>
                      <a:pt x="624" y="136"/>
                    </a:moveTo>
                    <a:lnTo>
                      <a:pt x="624" y="116"/>
                    </a:lnTo>
                    <a:lnTo>
                      <a:pt x="622" y="95"/>
                    </a:lnTo>
                    <a:lnTo>
                      <a:pt x="618" y="74"/>
                    </a:lnTo>
                    <a:lnTo>
                      <a:pt x="613" y="55"/>
                    </a:lnTo>
                    <a:lnTo>
                      <a:pt x="611" y="53"/>
                    </a:lnTo>
                    <a:lnTo>
                      <a:pt x="607" y="49"/>
                    </a:lnTo>
                    <a:lnTo>
                      <a:pt x="613" y="70"/>
                    </a:lnTo>
                    <a:lnTo>
                      <a:pt x="616" y="93"/>
                    </a:lnTo>
                    <a:lnTo>
                      <a:pt x="618" y="114"/>
                    </a:lnTo>
                    <a:lnTo>
                      <a:pt x="620" y="136"/>
                    </a:lnTo>
                    <a:lnTo>
                      <a:pt x="618" y="167"/>
                    </a:lnTo>
                    <a:lnTo>
                      <a:pt x="613" y="199"/>
                    </a:lnTo>
                    <a:lnTo>
                      <a:pt x="605" y="227"/>
                    </a:lnTo>
                    <a:lnTo>
                      <a:pt x="595" y="256"/>
                    </a:lnTo>
                    <a:lnTo>
                      <a:pt x="582" y="282"/>
                    </a:lnTo>
                    <a:lnTo>
                      <a:pt x="567" y="309"/>
                    </a:lnTo>
                    <a:lnTo>
                      <a:pt x="550" y="332"/>
                    </a:lnTo>
                    <a:lnTo>
                      <a:pt x="529" y="354"/>
                    </a:lnTo>
                    <a:lnTo>
                      <a:pt x="508" y="373"/>
                    </a:lnTo>
                    <a:lnTo>
                      <a:pt x="484" y="390"/>
                    </a:lnTo>
                    <a:lnTo>
                      <a:pt x="459" y="408"/>
                    </a:lnTo>
                    <a:lnTo>
                      <a:pt x="432" y="419"/>
                    </a:lnTo>
                    <a:lnTo>
                      <a:pt x="404" y="430"/>
                    </a:lnTo>
                    <a:lnTo>
                      <a:pt x="373" y="438"/>
                    </a:lnTo>
                    <a:lnTo>
                      <a:pt x="343" y="442"/>
                    </a:lnTo>
                    <a:lnTo>
                      <a:pt x="311" y="444"/>
                    </a:lnTo>
                    <a:lnTo>
                      <a:pt x="281" y="442"/>
                    </a:lnTo>
                    <a:lnTo>
                      <a:pt x="250" y="438"/>
                    </a:lnTo>
                    <a:lnTo>
                      <a:pt x="220" y="430"/>
                    </a:lnTo>
                    <a:lnTo>
                      <a:pt x="191" y="419"/>
                    </a:lnTo>
                    <a:lnTo>
                      <a:pt x="165" y="408"/>
                    </a:lnTo>
                    <a:lnTo>
                      <a:pt x="140" y="390"/>
                    </a:lnTo>
                    <a:lnTo>
                      <a:pt x="116" y="373"/>
                    </a:lnTo>
                    <a:lnTo>
                      <a:pt x="95" y="354"/>
                    </a:lnTo>
                    <a:lnTo>
                      <a:pt x="74" y="332"/>
                    </a:lnTo>
                    <a:lnTo>
                      <a:pt x="57" y="309"/>
                    </a:lnTo>
                    <a:lnTo>
                      <a:pt x="42" y="282"/>
                    </a:lnTo>
                    <a:lnTo>
                      <a:pt x="28" y="256"/>
                    </a:lnTo>
                    <a:lnTo>
                      <a:pt x="17" y="227"/>
                    </a:lnTo>
                    <a:lnTo>
                      <a:pt x="9" y="199"/>
                    </a:lnTo>
                    <a:lnTo>
                      <a:pt x="5" y="167"/>
                    </a:lnTo>
                    <a:lnTo>
                      <a:pt x="4" y="136"/>
                    </a:lnTo>
                    <a:lnTo>
                      <a:pt x="5" y="116"/>
                    </a:lnTo>
                    <a:lnTo>
                      <a:pt x="7" y="95"/>
                    </a:lnTo>
                    <a:lnTo>
                      <a:pt x="11" y="74"/>
                    </a:lnTo>
                    <a:lnTo>
                      <a:pt x="15" y="53"/>
                    </a:lnTo>
                    <a:lnTo>
                      <a:pt x="13" y="53"/>
                    </a:lnTo>
                    <a:lnTo>
                      <a:pt x="11" y="51"/>
                    </a:lnTo>
                    <a:lnTo>
                      <a:pt x="5" y="72"/>
                    </a:lnTo>
                    <a:lnTo>
                      <a:pt x="2" y="93"/>
                    </a:lnTo>
                    <a:lnTo>
                      <a:pt x="0" y="114"/>
                    </a:lnTo>
                    <a:lnTo>
                      <a:pt x="0" y="136"/>
                    </a:lnTo>
                    <a:lnTo>
                      <a:pt x="2" y="169"/>
                    </a:lnTo>
                    <a:lnTo>
                      <a:pt x="5" y="199"/>
                    </a:lnTo>
                    <a:lnTo>
                      <a:pt x="13" y="229"/>
                    </a:lnTo>
                    <a:lnTo>
                      <a:pt x="24" y="258"/>
                    </a:lnTo>
                    <a:lnTo>
                      <a:pt x="38" y="284"/>
                    </a:lnTo>
                    <a:lnTo>
                      <a:pt x="53" y="311"/>
                    </a:lnTo>
                    <a:lnTo>
                      <a:pt x="70" y="335"/>
                    </a:lnTo>
                    <a:lnTo>
                      <a:pt x="91" y="356"/>
                    </a:lnTo>
                    <a:lnTo>
                      <a:pt x="114" y="377"/>
                    </a:lnTo>
                    <a:lnTo>
                      <a:pt x="136" y="394"/>
                    </a:lnTo>
                    <a:lnTo>
                      <a:pt x="163" y="411"/>
                    </a:lnTo>
                    <a:lnTo>
                      <a:pt x="189" y="425"/>
                    </a:lnTo>
                    <a:lnTo>
                      <a:pt x="218" y="434"/>
                    </a:lnTo>
                    <a:lnTo>
                      <a:pt x="248" y="442"/>
                    </a:lnTo>
                    <a:lnTo>
                      <a:pt x="281" y="447"/>
                    </a:lnTo>
                    <a:lnTo>
                      <a:pt x="311" y="449"/>
                    </a:lnTo>
                    <a:lnTo>
                      <a:pt x="343" y="447"/>
                    </a:lnTo>
                    <a:lnTo>
                      <a:pt x="375" y="442"/>
                    </a:lnTo>
                    <a:lnTo>
                      <a:pt x="404" y="434"/>
                    </a:lnTo>
                    <a:lnTo>
                      <a:pt x="432" y="425"/>
                    </a:lnTo>
                    <a:lnTo>
                      <a:pt x="461" y="411"/>
                    </a:lnTo>
                    <a:lnTo>
                      <a:pt x="485" y="394"/>
                    </a:lnTo>
                    <a:lnTo>
                      <a:pt x="510" y="377"/>
                    </a:lnTo>
                    <a:lnTo>
                      <a:pt x="533" y="356"/>
                    </a:lnTo>
                    <a:lnTo>
                      <a:pt x="552" y="335"/>
                    </a:lnTo>
                    <a:lnTo>
                      <a:pt x="571" y="311"/>
                    </a:lnTo>
                    <a:lnTo>
                      <a:pt x="586" y="284"/>
                    </a:lnTo>
                    <a:lnTo>
                      <a:pt x="599" y="258"/>
                    </a:lnTo>
                    <a:lnTo>
                      <a:pt x="611" y="229"/>
                    </a:lnTo>
                    <a:lnTo>
                      <a:pt x="618" y="199"/>
                    </a:lnTo>
                    <a:lnTo>
                      <a:pt x="622" y="169"/>
                    </a:lnTo>
                    <a:lnTo>
                      <a:pt x="624" y="136"/>
                    </a:lnTo>
                    <a:close/>
                    <a:moveTo>
                      <a:pt x="609" y="42"/>
                    </a:moveTo>
                    <a:lnTo>
                      <a:pt x="601" y="21"/>
                    </a:lnTo>
                    <a:lnTo>
                      <a:pt x="594" y="0"/>
                    </a:lnTo>
                    <a:lnTo>
                      <a:pt x="592" y="2"/>
                    </a:lnTo>
                    <a:lnTo>
                      <a:pt x="592" y="2"/>
                    </a:lnTo>
                    <a:lnTo>
                      <a:pt x="592" y="2"/>
                    </a:lnTo>
                    <a:lnTo>
                      <a:pt x="590" y="4"/>
                    </a:lnTo>
                    <a:lnTo>
                      <a:pt x="597" y="21"/>
                    </a:lnTo>
                    <a:lnTo>
                      <a:pt x="603" y="38"/>
                    </a:lnTo>
                    <a:lnTo>
                      <a:pt x="607" y="40"/>
                    </a:lnTo>
                    <a:lnTo>
                      <a:pt x="609" y="42"/>
                    </a:lnTo>
                    <a:close/>
                  </a:path>
                </a:pathLst>
              </a:custGeom>
              <a:solidFill>
                <a:srgbClr val="BFBE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23" name="Freeform 623"/>
              <p:cNvSpPr>
                <a:spLocks noEditPoints="1"/>
              </p:cNvSpPr>
              <p:nvPr/>
            </p:nvSpPr>
            <p:spPr bwMode="auto">
              <a:xfrm>
                <a:off x="1529" y="2138"/>
                <a:ext cx="620" cy="443"/>
              </a:xfrm>
              <a:custGeom>
                <a:avLst/>
                <a:gdLst/>
                <a:ahLst/>
                <a:cxnLst>
                  <a:cxn ang="0">
                    <a:pos x="618" y="112"/>
                  </a:cxn>
                  <a:cxn ang="0">
                    <a:pos x="612" y="70"/>
                  </a:cxn>
                  <a:cxn ang="0">
                    <a:pos x="605" y="47"/>
                  </a:cxn>
                  <a:cxn ang="0">
                    <a:pos x="607" y="66"/>
                  </a:cxn>
                  <a:cxn ang="0">
                    <a:pos x="614" y="112"/>
                  </a:cxn>
                  <a:cxn ang="0">
                    <a:pos x="614" y="165"/>
                  </a:cxn>
                  <a:cxn ang="0">
                    <a:pos x="601" y="225"/>
                  </a:cxn>
                  <a:cxn ang="0">
                    <a:pos x="578" y="280"/>
                  </a:cxn>
                  <a:cxn ang="0">
                    <a:pos x="546" y="328"/>
                  </a:cxn>
                  <a:cxn ang="0">
                    <a:pos x="504" y="369"/>
                  </a:cxn>
                  <a:cxn ang="0">
                    <a:pos x="455" y="402"/>
                  </a:cxn>
                  <a:cxn ang="0">
                    <a:pos x="400" y="426"/>
                  </a:cxn>
                  <a:cxn ang="0">
                    <a:pos x="341" y="438"/>
                  </a:cxn>
                  <a:cxn ang="0">
                    <a:pos x="279" y="438"/>
                  </a:cxn>
                  <a:cxn ang="0">
                    <a:pos x="218" y="426"/>
                  </a:cxn>
                  <a:cxn ang="0">
                    <a:pos x="165" y="402"/>
                  </a:cxn>
                  <a:cxn ang="0">
                    <a:pos x="115" y="369"/>
                  </a:cxn>
                  <a:cxn ang="0">
                    <a:pos x="74" y="328"/>
                  </a:cxn>
                  <a:cxn ang="0">
                    <a:pos x="41" y="280"/>
                  </a:cxn>
                  <a:cxn ang="0">
                    <a:pos x="19" y="225"/>
                  </a:cxn>
                  <a:cxn ang="0">
                    <a:pos x="5" y="165"/>
                  </a:cxn>
                  <a:cxn ang="0">
                    <a:pos x="5" y="114"/>
                  </a:cxn>
                  <a:cxn ang="0">
                    <a:pos x="11" y="72"/>
                  </a:cxn>
                  <a:cxn ang="0">
                    <a:pos x="13" y="51"/>
                  </a:cxn>
                  <a:cxn ang="0">
                    <a:pos x="5" y="70"/>
                  </a:cxn>
                  <a:cxn ang="0">
                    <a:pos x="0" y="112"/>
                  </a:cxn>
                  <a:cxn ang="0">
                    <a:pos x="2" y="167"/>
                  </a:cxn>
                  <a:cxn ang="0">
                    <a:pos x="13" y="225"/>
                  </a:cxn>
                  <a:cxn ang="0">
                    <a:pos x="38" y="282"/>
                  </a:cxn>
                  <a:cxn ang="0">
                    <a:pos x="70" y="332"/>
                  </a:cxn>
                  <a:cxn ang="0">
                    <a:pos x="112" y="373"/>
                  </a:cxn>
                  <a:cxn ang="0">
                    <a:pos x="161" y="407"/>
                  </a:cxn>
                  <a:cxn ang="0">
                    <a:pos x="218" y="430"/>
                  </a:cxn>
                  <a:cxn ang="0">
                    <a:pos x="279" y="443"/>
                  </a:cxn>
                  <a:cxn ang="0">
                    <a:pos x="341" y="443"/>
                  </a:cxn>
                  <a:cxn ang="0">
                    <a:pos x="402" y="430"/>
                  </a:cxn>
                  <a:cxn ang="0">
                    <a:pos x="457" y="407"/>
                  </a:cxn>
                  <a:cxn ang="0">
                    <a:pos x="506" y="373"/>
                  </a:cxn>
                  <a:cxn ang="0">
                    <a:pos x="548" y="332"/>
                  </a:cxn>
                  <a:cxn ang="0">
                    <a:pos x="582" y="282"/>
                  </a:cxn>
                  <a:cxn ang="0">
                    <a:pos x="605" y="225"/>
                  </a:cxn>
                  <a:cxn ang="0">
                    <a:pos x="618" y="167"/>
                  </a:cxn>
                  <a:cxn ang="0">
                    <a:pos x="605" y="38"/>
                  </a:cxn>
                  <a:cxn ang="0">
                    <a:pos x="590" y="0"/>
                  </a:cxn>
                  <a:cxn ang="0">
                    <a:pos x="586" y="2"/>
                  </a:cxn>
                  <a:cxn ang="0">
                    <a:pos x="597" y="34"/>
                  </a:cxn>
                  <a:cxn ang="0">
                    <a:pos x="605" y="38"/>
                  </a:cxn>
                </a:cxnLst>
                <a:rect l="0" t="0" r="r" b="b"/>
                <a:pathLst>
                  <a:path w="620" h="443">
                    <a:moveTo>
                      <a:pt x="620" y="134"/>
                    </a:moveTo>
                    <a:lnTo>
                      <a:pt x="618" y="112"/>
                    </a:lnTo>
                    <a:lnTo>
                      <a:pt x="616" y="91"/>
                    </a:lnTo>
                    <a:lnTo>
                      <a:pt x="612" y="70"/>
                    </a:lnTo>
                    <a:lnTo>
                      <a:pt x="609" y="51"/>
                    </a:lnTo>
                    <a:lnTo>
                      <a:pt x="605" y="47"/>
                    </a:lnTo>
                    <a:lnTo>
                      <a:pt x="601" y="45"/>
                    </a:lnTo>
                    <a:lnTo>
                      <a:pt x="607" y="66"/>
                    </a:lnTo>
                    <a:lnTo>
                      <a:pt x="612" y="89"/>
                    </a:lnTo>
                    <a:lnTo>
                      <a:pt x="614" y="112"/>
                    </a:lnTo>
                    <a:lnTo>
                      <a:pt x="614" y="134"/>
                    </a:lnTo>
                    <a:lnTo>
                      <a:pt x="614" y="165"/>
                    </a:lnTo>
                    <a:lnTo>
                      <a:pt x="609" y="195"/>
                    </a:lnTo>
                    <a:lnTo>
                      <a:pt x="601" y="225"/>
                    </a:lnTo>
                    <a:lnTo>
                      <a:pt x="592" y="254"/>
                    </a:lnTo>
                    <a:lnTo>
                      <a:pt x="578" y="280"/>
                    </a:lnTo>
                    <a:lnTo>
                      <a:pt x="563" y="305"/>
                    </a:lnTo>
                    <a:lnTo>
                      <a:pt x="546" y="328"/>
                    </a:lnTo>
                    <a:lnTo>
                      <a:pt x="525" y="351"/>
                    </a:lnTo>
                    <a:lnTo>
                      <a:pt x="504" y="369"/>
                    </a:lnTo>
                    <a:lnTo>
                      <a:pt x="480" y="387"/>
                    </a:lnTo>
                    <a:lnTo>
                      <a:pt x="455" y="402"/>
                    </a:lnTo>
                    <a:lnTo>
                      <a:pt x="428" y="415"/>
                    </a:lnTo>
                    <a:lnTo>
                      <a:pt x="400" y="426"/>
                    </a:lnTo>
                    <a:lnTo>
                      <a:pt x="371" y="434"/>
                    </a:lnTo>
                    <a:lnTo>
                      <a:pt x="341" y="438"/>
                    </a:lnTo>
                    <a:lnTo>
                      <a:pt x="309" y="440"/>
                    </a:lnTo>
                    <a:lnTo>
                      <a:pt x="279" y="438"/>
                    </a:lnTo>
                    <a:lnTo>
                      <a:pt x="248" y="434"/>
                    </a:lnTo>
                    <a:lnTo>
                      <a:pt x="218" y="426"/>
                    </a:lnTo>
                    <a:lnTo>
                      <a:pt x="191" y="415"/>
                    </a:lnTo>
                    <a:lnTo>
                      <a:pt x="165" y="402"/>
                    </a:lnTo>
                    <a:lnTo>
                      <a:pt x="138" y="387"/>
                    </a:lnTo>
                    <a:lnTo>
                      <a:pt x="115" y="369"/>
                    </a:lnTo>
                    <a:lnTo>
                      <a:pt x="95" y="351"/>
                    </a:lnTo>
                    <a:lnTo>
                      <a:pt x="74" y="328"/>
                    </a:lnTo>
                    <a:lnTo>
                      <a:pt x="57" y="305"/>
                    </a:lnTo>
                    <a:lnTo>
                      <a:pt x="41" y="280"/>
                    </a:lnTo>
                    <a:lnTo>
                      <a:pt x="28" y="254"/>
                    </a:lnTo>
                    <a:lnTo>
                      <a:pt x="19" y="225"/>
                    </a:lnTo>
                    <a:lnTo>
                      <a:pt x="11" y="195"/>
                    </a:lnTo>
                    <a:lnTo>
                      <a:pt x="5" y="165"/>
                    </a:lnTo>
                    <a:lnTo>
                      <a:pt x="3" y="134"/>
                    </a:lnTo>
                    <a:lnTo>
                      <a:pt x="5" y="114"/>
                    </a:lnTo>
                    <a:lnTo>
                      <a:pt x="7" y="93"/>
                    </a:lnTo>
                    <a:lnTo>
                      <a:pt x="11" y="72"/>
                    </a:lnTo>
                    <a:lnTo>
                      <a:pt x="15" y="53"/>
                    </a:lnTo>
                    <a:lnTo>
                      <a:pt x="13" y="51"/>
                    </a:lnTo>
                    <a:lnTo>
                      <a:pt x="11" y="51"/>
                    </a:lnTo>
                    <a:lnTo>
                      <a:pt x="5" y="70"/>
                    </a:lnTo>
                    <a:lnTo>
                      <a:pt x="2" y="91"/>
                    </a:lnTo>
                    <a:lnTo>
                      <a:pt x="0" y="112"/>
                    </a:lnTo>
                    <a:lnTo>
                      <a:pt x="0" y="134"/>
                    </a:lnTo>
                    <a:lnTo>
                      <a:pt x="2" y="167"/>
                    </a:lnTo>
                    <a:lnTo>
                      <a:pt x="5" y="197"/>
                    </a:lnTo>
                    <a:lnTo>
                      <a:pt x="13" y="225"/>
                    </a:lnTo>
                    <a:lnTo>
                      <a:pt x="24" y="254"/>
                    </a:lnTo>
                    <a:lnTo>
                      <a:pt x="38" y="282"/>
                    </a:lnTo>
                    <a:lnTo>
                      <a:pt x="53" y="307"/>
                    </a:lnTo>
                    <a:lnTo>
                      <a:pt x="70" y="332"/>
                    </a:lnTo>
                    <a:lnTo>
                      <a:pt x="91" y="352"/>
                    </a:lnTo>
                    <a:lnTo>
                      <a:pt x="112" y="373"/>
                    </a:lnTo>
                    <a:lnTo>
                      <a:pt x="136" y="390"/>
                    </a:lnTo>
                    <a:lnTo>
                      <a:pt x="161" y="407"/>
                    </a:lnTo>
                    <a:lnTo>
                      <a:pt x="189" y="421"/>
                    </a:lnTo>
                    <a:lnTo>
                      <a:pt x="218" y="430"/>
                    </a:lnTo>
                    <a:lnTo>
                      <a:pt x="246" y="438"/>
                    </a:lnTo>
                    <a:lnTo>
                      <a:pt x="279" y="443"/>
                    </a:lnTo>
                    <a:lnTo>
                      <a:pt x="309" y="443"/>
                    </a:lnTo>
                    <a:lnTo>
                      <a:pt x="341" y="443"/>
                    </a:lnTo>
                    <a:lnTo>
                      <a:pt x="371" y="438"/>
                    </a:lnTo>
                    <a:lnTo>
                      <a:pt x="402" y="430"/>
                    </a:lnTo>
                    <a:lnTo>
                      <a:pt x="430" y="421"/>
                    </a:lnTo>
                    <a:lnTo>
                      <a:pt x="457" y="407"/>
                    </a:lnTo>
                    <a:lnTo>
                      <a:pt x="483" y="390"/>
                    </a:lnTo>
                    <a:lnTo>
                      <a:pt x="506" y="373"/>
                    </a:lnTo>
                    <a:lnTo>
                      <a:pt x="529" y="352"/>
                    </a:lnTo>
                    <a:lnTo>
                      <a:pt x="548" y="332"/>
                    </a:lnTo>
                    <a:lnTo>
                      <a:pt x="567" y="307"/>
                    </a:lnTo>
                    <a:lnTo>
                      <a:pt x="582" y="282"/>
                    </a:lnTo>
                    <a:lnTo>
                      <a:pt x="595" y="254"/>
                    </a:lnTo>
                    <a:lnTo>
                      <a:pt x="605" y="225"/>
                    </a:lnTo>
                    <a:lnTo>
                      <a:pt x="612" y="197"/>
                    </a:lnTo>
                    <a:lnTo>
                      <a:pt x="618" y="167"/>
                    </a:lnTo>
                    <a:lnTo>
                      <a:pt x="620" y="134"/>
                    </a:lnTo>
                    <a:close/>
                    <a:moveTo>
                      <a:pt x="605" y="38"/>
                    </a:moveTo>
                    <a:lnTo>
                      <a:pt x="597" y="19"/>
                    </a:lnTo>
                    <a:lnTo>
                      <a:pt x="590" y="0"/>
                    </a:lnTo>
                    <a:lnTo>
                      <a:pt x="588" y="2"/>
                    </a:lnTo>
                    <a:lnTo>
                      <a:pt x="586" y="2"/>
                    </a:lnTo>
                    <a:lnTo>
                      <a:pt x="592" y="17"/>
                    </a:lnTo>
                    <a:lnTo>
                      <a:pt x="597" y="34"/>
                    </a:lnTo>
                    <a:lnTo>
                      <a:pt x="601" y="36"/>
                    </a:lnTo>
                    <a:lnTo>
                      <a:pt x="605" y="38"/>
                    </a:lnTo>
                    <a:close/>
                  </a:path>
                </a:pathLst>
              </a:custGeom>
              <a:solidFill>
                <a:srgbClr val="BFBE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24" name="Freeform 624"/>
              <p:cNvSpPr>
                <a:spLocks noEditPoints="1"/>
              </p:cNvSpPr>
              <p:nvPr/>
            </p:nvSpPr>
            <p:spPr bwMode="auto">
              <a:xfrm>
                <a:off x="1531" y="2142"/>
                <a:ext cx="616" cy="440"/>
              </a:xfrm>
              <a:custGeom>
                <a:avLst/>
                <a:gdLst/>
                <a:ahLst/>
                <a:cxnLst>
                  <a:cxn ang="0">
                    <a:pos x="614" y="110"/>
                  </a:cxn>
                  <a:cxn ang="0">
                    <a:pos x="609" y="66"/>
                  </a:cxn>
                  <a:cxn ang="0">
                    <a:pos x="599" y="43"/>
                  </a:cxn>
                  <a:cxn ang="0">
                    <a:pos x="603" y="62"/>
                  </a:cxn>
                  <a:cxn ang="0">
                    <a:pos x="610" y="108"/>
                  </a:cxn>
                  <a:cxn ang="0">
                    <a:pos x="609" y="163"/>
                  </a:cxn>
                  <a:cxn ang="0">
                    <a:pos x="597" y="221"/>
                  </a:cxn>
                  <a:cxn ang="0">
                    <a:pos x="574" y="276"/>
                  </a:cxn>
                  <a:cxn ang="0">
                    <a:pos x="542" y="326"/>
                  </a:cxn>
                  <a:cxn ang="0">
                    <a:pos x="500" y="366"/>
                  </a:cxn>
                  <a:cxn ang="0">
                    <a:pos x="453" y="398"/>
                  </a:cxn>
                  <a:cxn ang="0">
                    <a:pos x="398" y="422"/>
                  </a:cxn>
                  <a:cxn ang="0">
                    <a:pos x="339" y="434"/>
                  </a:cxn>
                  <a:cxn ang="0">
                    <a:pos x="277" y="434"/>
                  </a:cxn>
                  <a:cxn ang="0">
                    <a:pos x="218" y="422"/>
                  </a:cxn>
                  <a:cxn ang="0">
                    <a:pos x="163" y="398"/>
                  </a:cxn>
                  <a:cxn ang="0">
                    <a:pos x="115" y="366"/>
                  </a:cxn>
                  <a:cxn ang="0">
                    <a:pos x="74" y="326"/>
                  </a:cxn>
                  <a:cxn ang="0">
                    <a:pos x="41" y="276"/>
                  </a:cxn>
                  <a:cxn ang="0">
                    <a:pos x="19" y="221"/>
                  </a:cxn>
                  <a:cxn ang="0">
                    <a:pos x="5" y="163"/>
                  </a:cxn>
                  <a:cxn ang="0">
                    <a:pos x="5" y="112"/>
                  </a:cxn>
                  <a:cxn ang="0">
                    <a:pos x="11" y="72"/>
                  </a:cxn>
                  <a:cxn ang="0">
                    <a:pos x="13" y="51"/>
                  </a:cxn>
                  <a:cxn ang="0">
                    <a:pos x="7" y="70"/>
                  </a:cxn>
                  <a:cxn ang="0">
                    <a:pos x="1" y="112"/>
                  </a:cxn>
                  <a:cxn ang="0">
                    <a:pos x="1" y="163"/>
                  </a:cxn>
                  <a:cxn ang="0">
                    <a:pos x="13" y="223"/>
                  </a:cxn>
                  <a:cxn ang="0">
                    <a:pos x="38" y="278"/>
                  </a:cxn>
                  <a:cxn ang="0">
                    <a:pos x="70" y="328"/>
                  </a:cxn>
                  <a:cxn ang="0">
                    <a:pos x="112" y="369"/>
                  </a:cxn>
                  <a:cxn ang="0">
                    <a:pos x="161" y="404"/>
                  </a:cxn>
                  <a:cxn ang="0">
                    <a:pos x="216" y="426"/>
                  </a:cxn>
                  <a:cxn ang="0">
                    <a:pos x="277" y="438"/>
                  </a:cxn>
                  <a:cxn ang="0">
                    <a:pos x="339" y="438"/>
                  </a:cxn>
                  <a:cxn ang="0">
                    <a:pos x="400" y="426"/>
                  </a:cxn>
                  <a:cxn ang="0">
                    <a:pos x="455" y="404"/>
                  </a:cxn>
                  <a:cxn ang="0">
                    <a:pos x="504" y="369"/>
                  </a:cxn>
                  <a:cxn ang="0">
                    <a:pos x="546" y="328"/>
                  </a:cxn>
                  <a:cxn ang="0">
                    <a:pos x="578" y="278"/>
                  </a:cxn>
                  <a:cxn ang="0">
                    <a:pos x="601" y="223"/>
                  </a:cxn>
                  <a:cxn ang="0">
                    <a:pos x="614" y="163"/>
                  </a:cxn>
                  <a:cxn ang="0">
                    <a:pos x="599" y="34"/>
                  </a:cxn>
                  <a:cxn ang="0">
                    <a:pos x="586" y="0"/>
                  </a:cxn>
                  <a:cxn ang="0">
                    <a:pos x="582" y="2"/>
                  </a:cxn>
                  <a:cxn ang="0">
                    <a:pos x="582" y="2"/>
                  </a:cxn>
                  <a:cxn ang="0">
                    <a:pos x="593" y="30"/>
                  </a:cxn>
                  <a:cxn ang="0">
                    <a:pos x="599" y="34"/>
                  </a:cxn>
                </a:cxnLst>
                <a:rect l="0" t="0" r="r" b="b"/>
                <a:pathLst>
                  <a:path w="616" h="440">
                    <a:moveTo>
                      <a:pt x="616" y="132"/>
                    </a:moveTo>
                    <a:lnTo>
                      <a:pt x="614" y="110"/>
                    </a:lnTo>
                    <a:lnTo>
                      <a:pt x="612" y="89"/>
                    </a:lnTo>
                    <a:lnTo>
                      <a:pt x="609" y="66"/>
                    </a:lnTo>
                    <a:lnTo>
                      <a:pt x="603" y="45"/>
                    </a:lnTo>
                    <a:lnTo>
                      <a:pt x="599" y="43"/>
                    </a:lnTo>
                    <a:lnTo>
                      <a:pt x="597" y="41"/>
                    </a:lnTo>
                    <a:lnTo>
                      <a:pt x="603" y="62"/>
                    </a:lnTo>
                    <a:lnTo>
                      <a:pt x="607" y="85"/>
                    </a:lnTo>
                    <a:lnTo>
                      <a:pt x="610" y="108"/>
                    </a:lnTo>
                    <a:lnTo>
                      <a:pt x="610" y="132"/>
                    </a:lnTo>
                    <a:lnTo>
                      <a:pt x="609" y="163"/>
                    </a:lnTo>
                    <a:lnTo>
                      <a:pt x="605" y="193"/>
                    </a:lnTo>
                    <a:lnTo>
                      <a:pt x="597" y="221"/>
                    </a:lnTo>
                    <a:lnTo>
                      <a:pt x="588" y="250"/>
                    </a:lnTo>
                    <a:lnTo>
                      <a:pt x="574" y="276"/>
                    </a:lnTo>
                    <a:lnTo>
                      <a:pt x="559" y="301"/>
                    </a:lnTo>
                    <a:lnTo>
                      <a:pt x="542" y="326"/>
                    </a:lnTo>
                    <a:lnTo>
                      <a:pt x="521" y="347"/>
                    </a:lnTo>
                    <a:lnTo>
                      <a:pt x="500" y="366"/>
                    </a:lnTo>
                    <a:lnTo>
                      <a:pt x="478" y="383"/>
                    </a:lnTo>
                    <a:lnTo>
                      <a:pt x="453" y="398"/>
                    </a:lnTo>
                    <a:lnTo>
                      <a:pt x="426" y="411"/>
                    </a:lnTo>
                    <a:lnTo>
                      <a:pt x="398" y="422"/>
                    </a:lnTo>
                    <a:lnTo>
                      <a:pt x="369" y="428"/>
                    </a:lnTo>
                    <a:lnTo>
                      <a:pt x="339" y="434"/>
                    </a:lnTo>
                    <a:lnTo>
                      <a:pt x="307" y="436"/>
                    </a:lnTo>
                    <a:lnTo>
                      <a:pt x="277" y="434"/>
                    </a:lnTo>
                    <a:lnTo>
                      <a:pt x="246" y="428"/>
                    </a:lnTo>
                    <a:lnTo>
                      <a:pt x="218" y="422"/>
                    </a:lnTo>
                    <a:lnTo>
                      <a:pt x="189" y="411"/>
                    </a:lnTo>
                    <a:lnTo>
                      <a:pt x="163" y="398"/>
                    </a:lnTo>
                    <a:lnTo>
                      <a:pt x="138" y="383"/>
                    </a:lnTo>
                    <a:lnTo>
                      <a:pt x="115" y="366"/>
                    </a:lnTo>
                    <a:lnTo>
                      <a:pt x="93" y="347"/>
                    </a:lnTo>
                    <a:lnTo>
                      <a:pt x="74" y="326"/>
                    </a:lnTo>
                    <a:lnTo>
                      <a:pt x="56" y="301"/>
                    </a:lnTo>
                    <a:lnTo>
                      <a:pt x="41" y="276"/>
                    </a:lnTo>
                    <a:lnTo>
                      <a:pt x="28" y="250"/>
                    </a:lnTo>
                    <a:lnTo>
                      <a:pt x="19" y="221"/>
                    </a:lnTo>
                    <a:lnTo>
                      <a:pt x="11" y="193"/>
                    </a:lnTo>
                    <a:lnTo>
                      <a:pt x="5" y="163"/>
                    </a:lnTo>
                    <a:lnTo>
                      <a:pt x="5" y="132"/>
                    </a:lnTo>
                    <a:lnTo>
                      <a:pt x="5" y="112"/>
                    </a:lnTo>
                    <a:lnTo>
                      <a:pt x="7" y="91"/>
                    </a:lnTo>
                    <a:lnTo>
                      <a:pt x="11" y="72"/>
                    </a:lnTo>
                    <a:lnTo>
                      <a:pt x="15" y="51"/>
                    </a:lnTo>
                    <a:lnTo>
                      <a:pt x="13" y="51"/>
                    </a:lnTo>
                    <a:lnTo>
                      <a:pt x="11" y="49"/>
                    </a:lnTo>
                    <a:lnTo>
                      <a:pt x="7" y="70"/>
                    </a:lnTo>
                    <a:lnTo>
                      <a:pt x="3" y="91"/>
                    </a:lnTo>
                    <a:lnTo>
                      <a:pt x="1" y="112"/>
                    </a:lnTo>
                    <a:lnTo>
                      <a:pt x="0" y="132"/>
                    </a:lnTo>
                    <a:lnTo>
                      <a:pt x="1" y="163"/>
                    </a:lnTo>
                    <a:lnTo>
                      <a:pt x="5" y="195"/>
                    </a:lnTo>
                    <a:lnTo>
                      <a:pt x="13" y="223"/>
                    </a:lnTo>
                    <a:lnTo>
                      <a:pt x="24" y="252"/>
                    </a:lnTo>
                    <a:lnTo>
                      <a:pt x="38" y="278"/>
                    </a:lnTo>
                    <a:lnTo>
                      <a:pt x="53" y="305"/>
                    </a:lnTo>
                    <a:lnTo>
                      <a:pt x="70" y="328"/>
                    </a:lnTo>
                    <a:lnTo>
                      <a:pt x="91" y="350"/>
                    </a:lnTo>
                    <a:lnTo>
                      <a:pt x="112" y="369"/>
                    </a:lnTo>
                    <a:lnTo>
                      <a:pt x="136" y="386"/>
                    </a:lnTo>
                    <a:lnTo>
                      <a:pt x="161" y="404"/>
                    </a:lnTo>
                    <a:lnTo>
                      <a:pt x="187" y="415"/>
                    </a:lnTo>
                    <a:lnTo>
                      <a:pt x="216" y="426"/>
                    </a:lnTo>
                    <a:lnTo>
                      <a:pt x="246" y="434"/>
                    </a:lnTo>
                    <a:lnTo>
                      <a:pt x="277" y="438"/>
                    </a:lnTo>
                    <a:lnTo>
                      <a:pt x="307" y="440"/>
                    </a:lnTo>
                    <a:lnTo>
                      <a:pt x="339" y="438"/>
                    </a:lnTo>
                    <a:lnTo>
                      <a:pt x="369" y="434"/>
                    </a:lnTo>
                    <a:lnTo>
                      <a:pt x="400" y="426"/>
                    </a:lnTo>
                    <a:lnTo>
                      <a:pt x="428" y="415"/>
                    </a:lnTo>
                    <a:lnTo>
                      <a:pt x="455" y="404"/>
                    </a:lnTo>
                    <a:lnTo>
                      <a:pt x="480" y="386"/>
                    </a:lnTo>
                    <a:lnTo>
                      <a:pt x="504" y="369"/>
                    </a:lnTo>
                    <a:lnTo>
                      <a:pt x="525" y="350"/>
                    </a:lnTo>
                    <a:lnTo>
                      <a:pt x="546" y="328"/>
                    </a:lnTo>
                    <a:lnTo>
                      <a:pt x="563" y="305"/>
                    </a:lnTo>
                    <a:lnTo>
                      <a:pt x="578" y="278"/>
                    </a:lnTo>
                    <a:lnTo>
                      <a:pt x="591" y="252"/>
                    </a:lnTo>
                    <a:lnTo>
                      <a:pt x="601" y="223"/>
                    </a:lnTo>
                    <a:lnTo>
                      <a:pt x="609" y="195"/>
                    </a:lnTo>
                    <a:lnTo>
                      <a:pt x="614" y="163"/>
                    </a:lnTo>
                    <a:lnTo>
                      <a:pt x="616" y="132"/>
                    </a:lnTo>
                    <a:close/>
                    <a:moveTo>
                      <a:pt x="599" y="34"/>
                    </a:moveTo>
                    <a:lnTo>
                      <a:pt x="593" y="17"/>
                    </a:lnTo>
                    <a:lnTo>
                      <a:pt x="586" y="0"/>
                    </a:lnTo>
                    <a:lnTo>
                      <a:pt x="582" y="0"/>
                    </a:lnTo>
                    <a:lnTo>
                      <a:pt x="582" y="2"/>
                    </a:lnTo>
                    <a:lnTo>
                      <a:pt x="582" y="2"/>
                    </a:lnTo>
                    <a:lnTo>
                      <a:pt x="582" y="2"/>
                    </a:lnTo>
                    <a:lnTo>
                      <a:pt x="588" y="15"/>
                    </a:lnTo>
                    <a:lnTo>
                      <a:pt x="593" y="30"/>
                    </a:lnTo>
                    <a:lnTo>
                      <a:pt x="595" y="32"/>
                    </a:lnTo>
                    <a:lnTo>
                      <a:pt x="599" y="34"/>
                    </a:lnTo>
                    <a:close/>
                  </a:path>
                </a:pathLst>
              </a:custGeom>
              <a:solidFill>
                <a:srgbClr val="C1C0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25" name="Freeform 625"/>
              <p:cNvSpPr>
                <a:spLocks noEditPoints="1"/>
              </p:cNvSpPr>
              <p:nvPr/>
            </p:nvSpPr>
            <p:spPr bwMode="auto">
              <a:xfrm>
                <a:off x="1533" y="2142"/>
                <a:ext cx="611" cy="438"/>
              </a:xfrm>
              <a:custGeom>
                <a:avLst/>
                <a:gdLst/>
                <a:ahLst/>
                <a:cxnLst>
                  <a:cxn ang="0">
                    <a:pos x="611" y="110"/>
                  </a:cxn>
                  <a:cxn ang="0">
                    <a:pos x="604" y="64"/>
                  </a:cxn>
                  <a:cxn ang="0">
                    <a:pos x="596" y="41"/>
                  </a:cxn>
                  <a:cxn ang="0">
                    <a:pos x="600" y="60"/>
                  </a:cxn>
                  <a:cxn ang="0">
                    <a:pos x="606" y="108"/>
                  </a:cxn>
                  <a:cxn ang="0">
                    <a:pos x="606" y="163"/>
                  </a:cxn>
                  <a:cxn ang="0">
                    <a:pos x="594" y="221"/>
                  </a:cxn>
                  <a:cxn ang="0">
                    <a:pos x="571" y="275"/>
                  </a:cxn>
                  <a:cxn ang="0">
                    <a:pos x="539" y="324"/>
                  </a:cxn>
                  <a:cxn ang="0">
                    <a:pos x="497" y="364"/>
                  </a:cxn>
                  <a:cxn ang="0">
                    <a:pos x="450" y="396"/>
                  </a:cxn>
                  <a:cxn ang="0">
                    <a:pos x="397" y="419"/>
                  </a:cxn>
                  <a:cxn ang="0">
                    <a:pos x="338" y="432"/>
                  </a:cxn>
                  <a:cxn ang="0">
                    <a:pos x="276" y="432"/>
                  </a:cxn>
                  <a:cxn ang="0">
                    <a:pos x="217" y="419"/>
                  </a:cxn>
                  <a:cxn ang="0">
                    <a:pos x="164" y="396"/>
                  </a:cxn>
                  <a:cxn ang="0">
                    <a:pos x="114" y="364"/>
                  </a:cxn>
                  <a:cxn ang="0">
                    <a:pos x="74" y="324"/>
                  </a:cxn>
                  <a:cxn ang="0">
                    <a:pos x="42" y="275"/>
                  </a:cxn>
                  <a:cxn ang="0">
                    <a:pos x="19" y="221"/>
                  </a:cxn>
                  <a:cxn ang="0">
                    <a:pos x="8" y="163"/>
                  </a:cxn>
                  <a:cxn ang="0">
                    <a:pos x="6" y="112"/>
                  </a:cxn>
                  <a:cxn ang="0">
                    <a:pos x="12" y="72"/>
                  </a:cxn>
                  <a:cxn ang="0">
                    <a:pos x="14" y="51"/>
                  </a:cxn>
                  <a:cxn ang="0">
                    <a:pos x="8" y="70"/>
                  </a:cxn>
                  <a:cxn ang="0">
                    <a:pos x="2" y="112"/>
                  </a:cxn>
                  <a:cxn ang="0">
                    <a:pos x="2" y="163"/>
                  </a:cxn>
                  <a:cxn ang="0">
                    <a:pos x="16" y="223"/>
                  </a:cxn>
                  <a:cxn ang="0">
                    <a:pos x="38" y="278"/>
                  </a:cxn>
                  <a:cxn ang="0">
                    <a:pos x="71" y="326"/>
                  </a:cxn>
                  <a:cxn ang="0">
                    <a:pos x="112" y="367"/>
                  </a:cxn>
                  <a:cxn ang="0">
                    <a:pos x="162" y="400"/>
                  </a:cxn>
                  <a:cxn ang="0">
                    <a:pos x="215" y="424"/>
                  </a:cxn>
                  <a:cxn ang="0">
                    <a:pos x="276" y="436"/>
                  </a:cxn>
                  <a:cxn ang="0">
                    <a:pos x="338" y="436"/>
                  </a:cxn>
                  <a:cxn ang="0">
                    <a:pos x="397" y="424"/>
                  </a:cxn>
                  <a:cxn ang="0">
                    <a:pos x="452" y="400"/>
                  </a:cxn>
                  <a:cxn ang="0">
                    <a:pos x="501" y="367"/>
                  </a:cxn>
                  <a:cxn ang="0">
                    <a:pos x="543" y="326"/>
                  </a:cxn>
                  <a:cxn ang="0">
                    <a:pos x="575" y="278"/>
                  </a:cxn>
                  <a:cxn ang="0">
                    <a:pos x="598" y="223"/>
                  </a:cxn>
                  <a:cxn ang="0">
                    <a:pos x="611" y="163"/>
                  </a:cxn>
                  <a:cxn ang="0">
                    <a:pos x="594" y="32"/>
                  </a:cxn>
                  <a:cxn ang="0">
                    <a:pos x="583" y="0"/>
                  </a:cxn>
                  <a:cxn ang="0">
                    <a:pos x="581" y="2"/>
                  </a:cxn>
                  <a:cxn ang="0">
                    <a:pos x="579" y="3"/>
                  </a:cxn>
                  <a:cxn ang="0">
                    <a:pos x="589" y="28"/>
                  </a:cxn>
                  <a:cxn ang="0">
                    <a:pos x="594" y="32"/>
                  </a:cxn>
                </a:cxnLst>
                <a:rect l="0" t="0" r="r" b="b"/>
                <a:pathLst>
                  <a:path w="611" h="438">
                    <a:moveTo>
                      <a:pt x="611" y="132"/>
                    </a:moveTo>
                    <a:lnTo>
                      <a:pt x="611" y="110"/>
                    </a:lnTo>
                    <a:lnTo>
                      <a:pt x="609" y="87"/>
                    </a:lnTo>
                    <a:lnTo>
                      <a:pt x="604" y="64"/>
                    </a:lnTo>
                    <a:lnTo>
                      <a:pt x="598" y="43"/>
                    </a:lnTo>
                    <a:lnTo>
                      <a:pt x="596" y="41"/>
                    </a:lnTo>
                    <a:lnTo>
                      <a:pt x="592" y="39"/>
                    </a:lnTo>
                    <a:lnTo>
                      <a:pt x="600" y="60"/>
                    </a:lnTo>
                    <a:lnTo>
                      <a:pt x="604" y="85"/>
                    </a:lnTo>
                    <a:lnTo>
                      <a:pt x="606" y="108"/>
                    </a:lnTo>
                    <a:lnTo>
                      <a:pt x="608" y="132"/>
                    </a:lnTo>
                    <a:lnTo>
                      <a:pt x="606" y="163"/>
                    </a:lnTo>
                    <a:lnTo>
                      <a:pt x="602" y="193"/>
                    </a:lnTo>
                    <a:lnTo>
                      <a:pt x="594" y="221"/>
                    </a:lnTo>
                    <a:lnTo>
                      <a:pt x="583" y="250"/>
                    </a:lnTo>
                    <a:lnTo>
                      <a:pt x="571" y="275"/>
                    </a:lnTo>
                    <a:lnTo>
                      <a:pt x="556" y="301"/>
                    </a:lnTo>
                    <a:lnTo>
                      <a:pt x="539" y="324"/>
                    </a:lnTo>
                    <a:lnTo>
                      <a:pt x="520" y="345"/>
                    </a:lnTo>
                    <a:lnTo>
                      <a:pt x="497" y="364"/>
                    </a:lnTo>
                    <a:lnTo>
                      <a:pt x="475" y="381"/>
                    </a:lnTo>
                    <a:lnTo>
                      <a:pt x="450" y="396"/>
                    </a:lnTo>
                    <a:lnTo>
                      <a:pt x="424" y="409"/>
                    </a:lnTo>
                    <a:lnTo>
                      <a:pt x="397" y="419"/>
                    </a:lnTo>
                    <a:lnTo>
                      <a:pt x="367" y="426"/>
                    </a:lnTo>
                    <a:lnTo>
                      <a:pt x="338" y="432"/>
                    </a:lnTo>
                    <a:lnTo>
                      <a:pt x="306" y="434"/>
                    </a:lnTo>
                    <a:lnTo>
                      <a:pt x="276" y="432"/>
                    </a:lnTo>
                    <a:lnTo>
                      <a:pt x="245" y="426"/>
                    </a:lnTo>
                    <a:lnTo>
                      <a:pt x="217" y="419"/>
                    </a:lnTo>
                    <a:lnTo>
                      <a:pt x="190" y="409"/>
                    </a:lnTo>
                    <a:lnTo>
                      <a:pt x="164" y="396"/>
                    </a:lnTo>
                    <a:lnTo>
                      <a:pt x="139" y="381"/>
                    </a:lnTo>
                    <a:lnTo>
                      <a:pt x="114" y="364"/>
                    </a:lnTo>
                    <a:lnTo>
                      <a:pt x="93" y="345"/>
                    </a:lnTo>
                    <a:lnTo>
                      <a:pt x="74" y="324"/>
                    </a:lnTo>
                    <a:lnTo>
                      <a:pt x="57" y="301"/>
                    </a:lnTo>
                    <a:lnTo>
                      <a:pt x="42" y="275"/>
                    </a:lnTo>
                    <a:lnTo>
                      <a:pt x="29" y="250"/>
                    </a:lnTo>
                    <a:lnTo>
                      <a:pt x="19" y="221"/>
                    </a:lnTo>
                    <a:lnTo>
                      <a:pt x="12" y="193"/>
                    </a:lnTo>
                    <a:lnTo>
                      <a:pt x="8" y="163"/>
                    </a:lnTo>
                    <a:lnTo>
                      <a:pt x="6" y="132"/>
                    </a:lnTo>
                    <a:lnTo>
                      <a:pt x="6" y="112"/>
                    </a:lnTo>
                    <a:lnTo>
                      <a:pt x="8" y="93"/>
                    </a:lnTo>
                    <a:lnTo>
                      <a:pt x="12" y="72"/>
                    </a:lnTo>
                    <a:lnTo>
                      <a:pt x="16" y="53"/>
                    </a:lnTo>
                    <a:lnTo>
                      <a:pt x="14" y="51"/>
                    </a:lnTo>
                    <a:lnTo>
                      <a:pt x="12" y="51"/>
                    </a:lnTo>
                    <a:lnTo>
                      <a:pt x="8" y="70"/>
                    </a:lnTo>
                    <a:lnTo>
                      <a:pt x="4" y="91"/>
                    </a:lnTo>
                    <a:lnTo>
                      <a:pt x="2" y="112"/>
                    </a:lnTo>
                    <a:lnTo>
                      <a:pt x="0" y="132"/>
                    </a:lnTo>
                    <a:lnTo>
                      <a:pt x="2" y="163"/>
                    </a:lnTo>
                    <a:lnTo>
                      <a:pt x="8" y="193"/>
                    </a:lnTo>
                    <a:lnTo>
                      <a:pt x="16" y="223"/>
                    </a:lnTo>
                    <a:lnTo>
                      <a:pt x="25" y="252"/>
                    </a:lnTo>
                    <a:lnTo>
                      <a:pt x="38" y="278"/>
                    </a:lnTo>
                    <a:lnTo>
                      <a:pt x="54" y="303"/>
                    </a:lnTo>
                    <a:lnTo>
                      <a:pt x="71" y="326"/>
                    </a:lnTo>
                    <a:lnTo>
                      <a:pt x="92" y="349"/>
                    </a:lnTo>
                    <a:lnTo>
                      <a:pt x="112" y="367"/>
                    </a:lnTo>
                    <a:lnTo>
                      <a:pt x="135" y="385"/>
                    </a:lnTo>
                    <a:lnTo>
                      <a:pt x="162" y="400"/>
                    </a:lnTo>
                    <a:lnTo>
                      <a:pt x="188" y="413"/>
                    </a:lnTo>
                    <a:lnTo>
                      <a:pt x="215" y="424"/>
                    </a:lnTo>
                    <a:lnTo>
                      <a:pt x="245" y="432"/>
                    </a:lnTo>
                    <a:lnTo>
                      <a:pt x="276" y="436"/>
                    </a:lnTo>
                    <a:lnTo>
                      <a:pt x="306" y="438"/>
                    </a:lnTo>
                    <a:lnTo>
                      <a:pt x="338" y="436"/>
                    </a:lnTo>
                    <a:lnTo>
                      <a:pt x="368" y="432"/>
                    </a:lnTo>
                    <a:lnTo>
                      <a:pt x="397" y="424"/>
                    </a:lnTo>
                    <a:lnTo>
                      <a:pt x="425" y="413"/>
                    </a:lnTo>
                    <a:lnTo>
                      <a:pt x="452" y="400"/>
                    </a:lnTo>
                    <a:lnTo>
                      <a:pt x="477" y="385"/>
                    </a:lnTo>
                    <a:lnTo>
                      <a:pt x="501" y="367"/>
                    </a:lnTo>
                    <a:lnTo>
                      <a:pt x="522" y="349"/>
                    </a:lnTo>
                    <a:lnTo>
                      <a:pt x="543" y="326"/>
                    </a:lnTo>
                    <a:lnTo>
                      <a:pt x="560" y="303"/>
                    </a:lnTo>
                    <a:lnTo>
                      <a:pt x="575" y="278"/>
                    </a:lnTo>
                    <a:lnTo>
                      <a:pt x="589" y="252"/>
                    </a:lnTo>
                    <a:lnTo>
                      <a:pt x="598" y="223"/>
                    </a:lnTo>
                    <a:lnTo>
                      <a:pt x="606" y="193"/>
                    </a:lnTo>
                    <a:lnTo>
                      <a:pt x="611" y="163"/>
                    </a:lnTo>
                    <a:lnTo>
                      <a:pt x="611" y="132"/>
                    </a:lnTo>
                    <a:close/>
                    <a:moveTo>
                      <a:pt x="594" y="32"/>
                    </a:moveTo>
                    <a:lnTo>
                      <a:pt x="589" y="15"/>
                    </a:lnTo>
                    <a:lnTo>
                      <a:pt x="583" y="0"/>
                    </a:lnTo>
                    <a:lnTo>
                      <a:pt x="581" y="0"/>
                    </a:lnTo>
                    <a:lnTo>
                      <a:pt x="581" y="2"/>
                    </a:lnTo>
                    <a:lnTo>
                      <a:pt x="579" y="2"/>
                    </a:lnTo>
                    <a:lnTo>
                      <a:pt x="579" y="3"/>
                    </a:lnTo>
                    <a:lnTo>
                      <a:pt x="585" y="15"/>
                    </a:lnTo>
                    <a:lnTo>
                      <a:pt x="589" y="28"/>
                    </a:lnTo>
                    <a:lnTo>
                      <a:pt x="592" y="30"/>
                    </a:lnTo>
                    <a:lnTo>
                      <a:pt x="594" y="32"/>
                    </a:lnTo>
                    <a:close/>
                  </a:path>
                </a:pathLst>
              </a:custGeom>
              <a:solidFill>
                <a:srgbClr val="C1C0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26" name="Freeform 626"/>
              <p:cNvSpPr>
                <a:spLocks noEditPoints="1"/>
              </p:cNvSpPr>
              <p:nvPr/>
            </p:nvSpPr>
            <p:spPr bwMode="auto">
              <a:xfrm>
                <a:off x="1537" y="2144"/>
                <a:ext cx="604" cy="432"/>
              </a:xfrm>
              <a:custGeom>
                <a:avLst/>
                <a:gdLst/>
                <a:ahLst/>
                <a:cxnLst>
                  <a:cxn ang="0">
                    <a:pos x="605" y="106"/>
                  </a:cxn>
                  <a:cxn ang="0">
                    <a:pos x="598" y="60"/>
                  </a:cxn>
                  <a:cxn ang="0">
                    <a:pos x="588" y="37"/>
                  </a:cxn>
                  <a:cxn ang="0">
                    <a:pos x="592" y="58"/>
                  </a:cxn>
                  <a:cxn ang="0">
                    <a:pos x="600" y="106"/>
                  </a:cxn>
                  <a:cxn ang="0">
                    <a:pos x="600" y="161"/>
                  </a:cxn>
                  <a:cxn ang="0">
                    <a:pos x="588" y="219"/>
                  </a:cxn>
                  <a:cxn ang="0">
                    <a:pos x="566" y="273"/>
                  </a:cxn>
                  <a:cxn ang="0">
                    <a:pos x="533" y="320"/>
                  </a:cxn>
                  <a:cxn ang="0">
                    <a:pos x="492" y="360"/>
                  </a:cxn>
                  <a:cxn ang="0">
                    <a:pos x="444" y="392"/>
                  </a:cxn>
                  <a:cxn ang="0">
                    <a:pos x="391" y="415"/>
                  </a:cxn>
                  <a:cxn ang="0">
                    <a:pos x="332" y="426"/>
                  </a:cxn>
                  <a:cxn ang="0">
                    <a:pos x="272" y="426"/>
                  </a:cxn>
                  <a:cxn ang="0">
                    <a:pos x="215" y="415"/>
                  </a:cxn>
                  <a:cxn ang="0">
                    <a:pos x="160" y="392"/>
                  </a:cxn>
                  <a:cxn ang="0">
                    <a:pos x="112" y="360"/>
                  </a:cxn>
                  <a:cxn ang="0">
                    <a:pos x="72" y="320"/>
                  </a:cxn>
                  <a:cxn ang="0">
                    <a:pos x="40" y="273"/>
                  </a:cxn>
                  <a:cxn ang="0">
                    <a:pos x="17" y="219"/>
                  </a:cxn>
                  <a:cxn ang="0">
                    <a:pos x="6" y="161"/>
                  </a:cxn>
                  <a:cxn ang="0">
                    <a:pos x="4" y="110"/>
                  </a:cxn>
                  <a:cxn ang="0">
                    <a:pos x="10" y="72"/>
                  </a:cxn>
                  <a:cxn ang="0">
                    <a:pos x="12" y="51"/>
                  </a:cxn>
                  <a:cxn ang="0">
                    <a:pos x="6" y="70"/>
                  </a:cxn>
                  <a:cxn ang="0">
                    <a:pos x="0" y="110"/>
                  </a:cxn>
                  <a:cxn ang="0">
                    <a:pos x="0" y="161"/>
                  </a:cxn>
                  <a:cxn ang="0">
                    <a:pos x="14" y="219"/>
                  </a:cxn>
                  <a:cxn ang="0">
                    <a:pos x="36" y="274"/>
                  </a:cxn>
                  <a:cxn ang="0">
                    <a:pos x="69" y="324"/>
                  </a:cxn>
                  <a:cxn ang="0">
                    <a:pos x="110" y="364"/>
                  </a:cxn>
                  <a:cxn ang="0">
                    <a:pos x="158" y="396"/>
                  </a:cxn>
                  <a:cxn ang="0">
                    <a:pos x="213" y="420"/>
                  </a:cxn>
                  <a:cxn ang="0">
                    <a:pos x="272" y="432"/>
                  </a:cxn>
                  <a:cxn ang="0">
                    <a:pos x="334" y="432"/>
                  </a:cxn>
                  <a:cxn ang="0">
                    <a:pos x="393" y="420"/>
                  </a:cxn>
                  <a:cxn ang="0">
                    <a:pos x="448" y="396"/>
                  </a:cxn>
                  <a:cxn ang="0">
                    <a:pos x="495" y="364"/>
                  </a:cxn>
                  <a:cxn ang="0">
                    <a:pos x="537" y="324"/>
                  </a:cxn>
                  <a:cxn ang="0">
                    <a:pos x="569" y="274"/>
                  </a:cxn>
                  <a:cxn ang="0">
                    <a:pos x="592" y="219"/>
                  </a:cxn>
                  <a:cxn ang="0">
                    <a:pos x="604" y="161"/>
                  </a:cxn>
                  <a:cxn ang="0">
                    <a:pos x="588" y="28"/>
                  </a:cxn>
                  <a:cxn ang="0">
                    <a:pos x="577" y="0"/>
                  </a:cxn>
                  <a:cxn ang="0">
                    <a:pos x="571" y="1"/>
                  </a:cxn>
                  <a:cxn ang="0">
                    <a:pos x="583" y="24"/>
                  </a:cxn>
                  <a:cxn ang="0">
                    <a:pos x="588" y="28"/>
                  </a:cxn>
                </a:cxnLst>
                <a:rect l="0" t="0" r="r" b="b"/>
                <a:pathLst>
                  <a:path w="605" h="434">
                    <a:moveTo>
                      <a:pt x="605" y="130"/>
                    </a:moveTo>
                    <a:lnTo>
                      <a:pt x="605" y="106"/>
                    </a:lnTo>
                    <a:lnTo>
                      <a:pt x="602" y="83"/>
                    </a:lnTo>
                    <a:lnTo>
                      <a:pt x="598" y="60"/>
                    </a:lnTo>
                    <a:lnTo>
                      <a:pt x="592" y="39"/>
                    </a:lnTo>
                    <a:lnTo>
                      <a:pt x="588" y="37"/>
                    </a:lnTo>
                    <a:lnTo>
                      <a:pt x="586" y="36"/>
                    </a:lnTo>
                    <a:lnTo>
                      <a:pt x="592" y="58"/>
                    </a:lnTo>
                    <a:lnTo>
                      <a:pt x="598" y="81"/>
                    </a:lnTo>
                    <a:lnTo>
                      <a:pt x="600" y="106"/>
                    </a:lnTo>
                    <a:lnTo>
                      <a:pt x="602" y="130"/>
                    </a:lnTo>
                    <a:lnTo>
                      <a:pt x="600" y="161"/>
                    </a:lnTo>
                    <a:lnTo>
                      <a:pt x="596" y="191"/>
                    </a:lnTo>
                    <a:lnTo>
                      <a:pt x="588" y="219"/>
                    </a:lnTo>
                    <a:lnTo>
                      <a:pt x="577" y="246"/>
                    </a:lnTo>
                    <a:lnTo>
                      <a:pt x="566" y="273"/>
                    </a:lnTo>
                    <a:lnTo>
                      <a:pt x="550" y="297"/>
                    </a:lnTo>
                    <a:lnTo>
                      <a:pt x="533" y="320"/>
                    </a:lnTo>
                    <a:lnTo>
                      <a:pt x="514" y="341"/>
                    </a:lnTo>
                    <a:lnTo>
                      <a:pt x="492" y="360"/>
                    </a:lnTo>
                    <a:lnTo>
                      <a:pt x="469" y="377"/>
                    </a:lnTo>
                    <a:lnTo>
                      <a:pt x="444" y="392"/>
                    </a:lnTo>
                    <a:lnTo>
                      <a:pt x="420" y="405"/>
                    </a:lnTo>
                    <a:lnTo>
                      <a:pt x="391" y="415"/>
                    </a:lnTo>
                    <a:lnTo>
                      <a:pt x="363" y="422"/>
                    </a:lnTo>
                    <a:lnTo>
                      <a:pt x="332" y="426"/>
                    </a:lnTo>
                    <a:lnTo>
                      <a:pt x="302" y="428"/>
                    </a:lnTo>
                    <a:lnTo>
                      <a:pt x="272" y="426"/>
                    </a:lnTo>
                    <a:lnTo>
                      <a:pt x="243" y="422"/>
                    </a:lnTo>
                    <a:lnTo>
                      <a:pt x="215" y="415"/>
                    </a:lnTo>
                    <a:lnTo>
                      <a:pt x="186" y="405"/>
                    </a:lnTo>
                    <a:lnTo>
                      <a:pt x="160" y="392"/>
                    </a:lnTo>
                    <a:lnTo>
                      <a:pt x="135" y="377"/>
                    </a:lnTo>
                    <a:lnTo>
                      <a:pt x="112" y="360"/>
                    </a:lnTo>
                    <a:lnTo>
                      <a:pt x="91" y="341"/>
                    </a:lnTo>
                    <a:lnTo>
                      <a:pt x="72" y="320"/>
                    </a:lnTo>
                    <a:lnTo>
                      <a:pt x="55" y="297"/>
                    </a:lnTo>
                    <a:lnTo>
                      <a:pt x="40" y="273"/>
                    </a:lnTo>
                    <a:lnTo>
                      <a:pt x="27" y="246"/>
                    </a:lnTo>
                    <a:lnTo>
                      <a:pt x="17" y="219"/>
                    </a:lnTo>
                    <a:lnTo>
                      <a:pt x="10" y="191"/>
                    </a:lnTo>
                    <a:lnTo>
                      <a:pt x="6" y="161"/>
                    </a:lnTo>
                    <a:lnTo>
                      <a:pt x="4" y="130"/>
                    </a:lnTo>
                    <a:lnTo>
                      <a:pt x="4" y="110"/>
                    </a:lnTo>
                    <a:lnTo>
                      <a:pt x="6" y="91"/>
                    </a:lnTo>
                    <a:lnTo>
                      <a:pt x="10" y="72"/>
                    </a:lnTo>
                    <a:lnTo>
                      <a:pt x="14" y="53"/>
                    </a:lnTo>
                    <a:lnTo>
                      <a:pt x="12" y="51"/>
                    </a:lnTo>
                    <a:lnTo>
                      <a:pt x="10" y="49"/>
                    </a:lnTo>
                    <a:lnTo>
                      <a:pt x="6" y="70"/>
                    </a:lnTo>
                    <a:lnTo>
                      <a:pt x="2" y="89"/>
                    </a:lnTo>
                    <a:lnTo>
                      <a:pt x="0" y="110"/>
                    </a:lnTo>
                    <a:lnTo>
                      <a:pt x="0" y="130"/>
                    </a:lnTo>
                    <a:lnTo>
                      <a:pt x="0" y="161"/>
                    </a:lnTo>
                    <a:lnTo>
                      <a:pt x="6" y="191"/>
                    </a:lnTo>
                    <a:lnTo>
                      <a:pt x="14" y="219"/>
                    </a:lnTo>
                    <a:lnTo>
                      <a:pt x="23" y="248"/>
                    </a:lnTo>
                    <a:lnTo>
                      <a:pt x="36" y="274"/>
                    </a:lnTo>
                    <a:lnTo>
                      <a:pt x="51" y="299"/>
                    </a:lnTo>
                    <a:lnTo>
                      <a:pt x="69" y="324"/>
                    </a:lnTo>
                    <a:lnTo>
                      <a:pt x="88" y="345"/>
                    </a:lnTo>
                    <a:lnTo>
                      <a:pt x="110" y="364"/>
                    </a:lnTo>
                    <a:lnTo>
                      <a:pt x="133" y="381"/>
                    </a:lnTo>
                    <a:lnTo>
                      <a:pt x="158" y="396"/>
                    </a:lnTo>
                    <a:lnTo>
                      <a:pt x="184" y="409"/>
                    </a:lnTo>
                    <a:lnTo>
                      <a:pt x="213" y="420"/>
                    </a:lnTo>
                    <a:lnTo>
                      <a:pt x="241" y="426"/>
                    </a:lnTo>
                    <a:lnTo>
                      <a:pt x="272" y="432"/>
                    </a:lnTo>
                    <a:lnTo>
                      <a:pt x="302" y="434"/>
                    </a:lnTo>
                    <a:lnTo>
                      <a:pt x="334" y="432"/>
                    </a:lnTo>
                    <a:lnTo>
                      <a:pt x="364" y="426"/>
                    </a:lnTo>
                    <a:lnTo>
                      <a:pt x="393" y="420"/>
                    </a:lnTo>
                    <a:lnTo>
                      <a:pt x="421" y="409"/>
                    </a:lnTo>
                    <a:lnTo>
                      <a:pt x="448" y="396"/>
                    </a:lnTo>
                    <a:lnTo>
                      <a:pt x="473" y="381"/>
                    </a:lnTo>
                    <a:lnTo>
                      <a:pt x="495" y="364"/>
                    </a:lnTo>
                    <a:lnTo>
                      <a:pt x="516" y="345"/>
                    </a:lnTo>
                    <a:lnTo>
                      <a:pt x="537" y="324"/>
                    </a:lnTo>
                    <a:lnTo>
                      <a:pt x="554" y="299"/>
                    </a:lnTo>
                    <a:lnTo>
                      <a:pt x="569" y="274"/>
                    </a:lnTo>
                    <a:lnTo>
                      <a:pt x="583" y="248"/>
                    </a:lnTo>
                    <a:lnTo>
                      <a:pt x="592" y="219"/>
                    </a:lnTo>
                    <a:lnTo>
                      <a:pt x="600" y="191"/>
                    </a:lnTo>
                    <a:lnTo>
                      <a:pt x="604" y="161"/>
                    </a:lnTo>
                    <a:lnTo>
                      <a:pt x="605" y="130"/>
                    </a:lnTo>
                    <a:close/>
                    <a:moveTo>
                      <a:pt x="588" y="28"/>
                    </a:moveTo>
                    <a:lnTo>
                      <a:pt x="583" y="13"/>
                    </a:lnTo>
                    <a:lnTo>
                      <a:pt x="577" y="0"/>
                    </a:lnTo>
                    <a:lnTo>
                      <a:pt x="575" y="1"/>
                    </a:lnTo>
                    <a:lnTo>
                      <a:pt x="571" y="1"/>
                    </a:lnTo>
                    <a:lnTo>
                      <a:pt x="577" y="13"/>
                    </a:lnTo>
                    <a:lnTo>
                      <a:pt x="583" y="24"/>
                    </a:lnTo>
                    <a:lnTo>
                      <a:pt x="585" y="26"/>
                    </a:lnTo>
                    <a:lnTo>
                      <a:pt x="588" y="28"/>
                    </a:lnTo>
                    <a:close/>
                  </a:path>
                </a:pathLst>
              </a:custGeom>
              <a:solidFill>
                <a:srgbClr val="C1C0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27" name="Freeform 627"/>
              <p:cNvSpPr>
                <a:spLocks noEditPoints="1"/>
              </p:cNvSpPr>
              <p:nvPr/>
            </p:nvSpPr>
            <p:spPr bwMode="auto">
              <a:xfrm>
                <a:off x="1538" y="2145"/>
                <a:ext cx="602" cy="429"/>
              </a:xfrm>
              <a:custGeom>
                <a:avLst/>
                <a:gdLst/>
                <a:ahLst/>
                <a:cxnLst>
                  <a:cxn ang="0">
                    <a:pos x="600" y="105"/>
                  </a:cxn>
                  <a:cxn ang="0">
                    <a:pos x="594" y="57"/>
                  </a:cxn>
                  <a:cxn ang="0">
                    <a:pos x="584" y="35"/>
                  </a:cxn>
                  <a:cxn ang="0">
                    <a:pos x="588" y="55"/>
                  </a:cxn>
                  <a:cxn ang="0">
                    <a:pos x="596" y="105"/>
                  </a:cxn>
                  <a:cxn ang="0">
                    <a:pos x="596" y="160"/>
                  </a:cxn>
                  <a:cxn ang="0">
                    <a:pos x="584" y="217"/>
                  </a:cxn>
                  <a:cxn ang="0">
                    <a:pos x="562" y="270"/>
                  </a:cxn>
                  <a:cxn ang="0">
                    <a:pos x="529" y="317"/>
                  </a:cxn>
                  <a:cxn ang="0">
                    <a:pos x="490" y="357"/>
                  </a:cxn>
                  <a:cxn ang="0">
                    <a:pos x="442" y="389"/>
                  </a:cxn>
                  <a:cxn ang="0">
                    <a:pos x="389" y="412"/>
                  </a:cxn>
                  <a:cxn ang="0">
                    <a:pos x="330" y="423"/>
                  </a:cxn>
                  <a:cxn ang="0">
                    <a:pos x="270" y="423"/>
                  </a:cxn>
                  <a:cxn ang="0">
                    <a:pos x="213" y="412"/>
                  </a:cxn>
                  <a:cxn ang="0">
                    <a:pos x="160" y="389"/>
                  </a:cxn>
                  <a:cxn ang="0">
                    <a:pos x="112" y="357"/>
                  </a:cxn>
                  <a:cxn ang="0">
                    <a:pos x="72" y="317"/>
                  </a:cxn>
                  <a:cxn ang="0">
                    <a:pos x="40" y="270"/>
                  </a:cxn>
                  <a:cxn ang="0">
                    <a:pos x="17" y="217"/>
                  </a:cxn>
                  <a:cxn ang="0">
                    <a:pos x="6" y="160"/>
                  </a:cxn>
                  <a:cxn ang="0">
                    <a:pos x="6" y="109"/>
                  </a:cxn>
                  <a:cxn ang="0">
                    <a:pos x="10" y="71"/>
                  </a:cxn>
                  <a:cxn ang="0">
                    <a:pos x="12" y="52"/>
                  </a:cxn>
                  <a:cxn ang="0">
                    <a:pos x="6" y="69"/>
                  </a:cxn>
                  <a:cxn ang="0">
                    <a:pos x="0" y="109"/>
                  </a:cxn>
                  <a:cxn ang="0">
                    <a:pos x="2" y="160"/>
                  </a:cxn>
                  <a:cxn ang="0">
                    <a:pos x="13" y="218"/>
                  </a:cxn>
                  <a:cxn ang="0">
                    <a:pos x="36" y="272"/>
                  </a:cxn>
                  <a:cxn ang="0">
                    <a:pos x="68" y="321"/>
                  </a:cxn>
                  <a:cxn ang="0">
                    <a:pos x="108" y="361"/>
                  </a:cxn>
                  <a:cxn ang="0">
                    <a:pos x="158" y="393"/>
                  </a:cxn>
                  <a:cxn ang="0">
                    <a:pos x="211" y="416"/>
                  </a:cxn>
                  <a:cxn ang="0">
                    <a:pos x="270" y="429"/>
                  </a:cxn>
                  <a:cxn ang="0">
                    <a:pos x="332" y="429"/>
                  </a:cxn>
                  <a:cxn ang="0">
                    <a:pos x="391" y="416"/>
                  </a:cxn>
                  <a:cxn ang="0">
                    <a:pos x="444" y="393"/>
                  </a:cxn>
                  <a:cxn ang="0">
                    <a:pos x="491" y="361"/>
                  </a:cxn>
                  <a:cxn ang="0">
                    <a:pos x="533" y="321"/>
                  </a:cxn>
                  <a:cxn ang="0">
                    <a:pos x="565" y="272"/>
                  </a:cxn>
                  <a:cxn ang="0">
                    <a:pos x="588" y="218"/>
                  </a:cxn>
                  <a:cxn ang="0">
                    <a:pos x="600" y="160"/>
                  </a:cxn>
                  <a:cxn ang="0">
                    <a:pos x="583" y="25"/>
                  </a:cxn>
                  <a:cxn ang="0">
                    <a:pos x="573" y="0"/>
                  </a:cxn>
                  <a:cxn ang="0">
                    <a:pos x="567" y="2"/>
                  </a:cxn>
                  <a:cxn ang="0">
                    <a:pos x="577" y="21"/>
                  </a:cxn>
                  <a:cxn ang="0">
                    <a:pos x="583" y="25"/>
                  </a:cxn>
                </a:cxnLst>
                <a:rect l="0" t="0" r="r" b="b"/>
                <a:pathLst>
                  <a:path w="602" h="431">
                    <a:moveTo>
                      <a:pt x="602" y="129"/>
                    </a:moveTo>
                    <a:lnTo>
                      <a:pt x="600" y="105"/>
                    </a:lnTo>
                    <a:lnTo>
                      <a:pt x="598" y="82"/>
                    </a:lnTo>
                    <a:lnTo>
                      <a:pt x="594" y="57"/>
                    </a:lnTo>
                    <a:lnTo>
                      <a:pt x="586" y="36"/>
                    </a:lnTo>
                    <a:lnTo>
                      <a:pt x="584" y="35"/>
                    </a:lnTo>
                    <a:lnTo>
                      <a:pt x="581" y="33"/>
                    </a:lnTo>
                    <a:lnTo>
                      <a:pt x="588" y="55"/>
                    </a:lnTo>
                    <a:lnTo>
                      <a:pt x="592" y="80"/>
                    </a:lnTo>
                    <a:lnTo>
                      <a:pt x="596" y="105"/>
                    </a:lnTo>
                    <a:lnTo>
                      <a:pt x="598" y="129"/>
                    </a:lnTo>
                    <a:lnTo>
                      <a:pt x="596" y="160"/>
                    </a:lnTo>
                    <a:lnTo>
                      <a:pt x="590" y="188"/>
                    </a:lnTo>
                    <a:lnTo>
                      <a:pt x="584" y="217"/>
                    </a:lnTo>
                    <a:lnTo>
                      <a:pt x="573" y="245"/>
                    </a:lnTo>
                    <a:lnTo>
                      <a:pt x="562" y="270"/>
                    </a:lnTo>
                    <a:lnTo>
                      <a:pt x="546" y="294"/>
                    </a:lnTo>
                    <a:lnTo>
                      <a:pt x="529" y="317"/>
                    </a:lnTo>
                    <a:lnTo>
                      <a:pt x="510" y="338"/>
                    </a:lnTo>
                    <a:lnTo>
                      <a:pt x="490" y="357"/>
                    </a:lnTo>
                    <a:lnTo>
                      <a:pt x="467" y="374"/>
                    </a:lnTo>
                    <a:lnTo>
                      <a:pt x="442" y="389"/>
                    </a:lnTo>
                    <a:lnTo>
                      <a:pt x="416" y="402"/>
                    </a:lnTo>
                    <a:lnTo>
                      <a:pt x="389" y="412"/>
                    </a:lnTo>
                    <a:lnTo>
                      <a:pt x="361" y="419"/>
                    </a:lnTo>
                    <a:lnTo>
                      <a:pt x="330" y="423"/>
                    </a:lnTo>
                    <a:lnTo>
                      <a:pt x="300" y="425"/>
                    </a:lnTo>
                    <a:lnTo>
                      <a:pt x="270" y="423"/>
                    </a:lnTo>
                    <a:lnTo>
                      <a:pt x="241" y="419"/>
                    </a:lnTo>
                    <a:lnTo>
                      <a:pt x="213" y="412"/>
                    </a:lnTo>
                    <a:lnTo>
                      <a:pt x="186" y="402"/>
                    </a:lnTo>
                    <a:lnTo>
                      <a:pt x="160" y="389"/>
                    </a:lnTo>
                    <a:lnTo>
                      <a:pt x="135" y="374"/>
                    </a:lnTo>
                    <a:lnTo>
                      <a:pt x="112" y="357"/>
                    </a:lnTo>
                    <a:lnTo>
                      <a:pt x="91" y="338"/>
                    </a:lnTo>
                    <a:lnTo>
                      <a:pt x="72" y="317"/>
                    </a:lnTo>
                    <a:lnTo>
                      <a:pt x="55" y="294"/>
                    </a:lnTo>
                    <a:lnTo>
                      <a:pt x="40" y="270"/>
                    </a:lnTo>
                    <a:lnTo>
                      <a:pt x="27" y="245"/>
                    </a:lnTo>
                    <a:lnTo>
                      <a:pt x="17" y="217"/>
                    </a:lnTo>
                    <a:lnTo>
                      <a:pt x="10" y="188"/>
                    </a:lnTo>
                    <a:lnTo>
                      <a:pt x="6" y="160"/>
                    </a:lnTo>
                    <a:lnTo>
                      <a:pt x="4" y="129"/>
                    </a:lnTo>
                    <a:lnTo>
                      <a:pt x="6" y="109"/>
                    </a:lnTo>
                    <a:lnTo>
                      <a:pt x="8" y="90"/>
                    </a:lnTo>
                    <a:lnTo>
                      <a:pt x="10" y="71"/>
                    </a:lnTo>
                    <a:lnTo>
                      <a:pt x="15" y="52"/>
                    </a:lnTo>
                    <a:lnTo>
                      <a:pt x="12" y="52"/>
                    </a:lnTo>
                    <a:lnTo>
                      <a:pt x="10" y="50"/>
                    </a:lnTo>
                    <a:lnTo>
                      <a:pt x="6" y="69"/>
                    </a:lnTo>
                    <a:lnTo>
                      <a:pt x="2" y="90"/>
                    </a:lnTo>
                    <a:lnTo>
                      <a:pt x="0" y="109"/>
                    </a:lnTo>
                    <a:lnTo>
                      <a:pt x="0" y="129"/>
                    </a:lnTo>
                    <a:lnTo>
                      <a:pt x="2" y="160"/>
                    </a:lnTo>
                    <a:lnTo>
                      <a:pt x="6" y="190"/>
                    </a:lnTo>
                    <a:lnTo>
                      <a:pt x="13" y="218"/>
                    </a:lnTo>
                    <a:lnTo>
                      <a:pt x="23" y="247"/>
                    </a:lnTo>
                    <a:lnTo>
                      <a:pt x="36" y="272"/>
                    </a:lnTo>
                    <a:lnTo>
                      <a:pt x="51" y="298"/>
                    </a:lnTo>
                    <a:lnTo>
                      <a:pt x="68" y="321"/>
                    </a:lnTo>
                    <a:lnTo>
                      <a:pt x="87" y="342"/>
                    </a:lnTo>
                    <a:lnTo>
                      <a:pt x="108" y="361"/>
                    </a:lnTo>
                    <a:lnTo>
                      <a:pt x="133" y="378"/>
                    </a:lnTo>
                    <a:lnTo>
                      <a:pt x="158" y="393"/>
                    </a:lnTo>
                    <a:lnTo>
                      <a:pt x="184" y="406"/>
                    </a:lnTo>
                    <a:lnTo>
                      <a:pt x="211" y="416"/>
                    </a:lnTo>
                    <a:lnTo>
                      <a:pt x="239" y="423"/>
                    </a:lnTo>
                    <a:lnTo>
                      <a:pt x="270" y="429"/>
                    </a:lnTo>
                    <a:lnTo>
                      <a:pt x="300" y="431"/>
                    </a:lnTo>
                    <a:lnTo>
                      <a:pt x="332" y="429"/>
                    </a:lnTo>
                    <a:lnTo>
                      <a:pt x="361" y="423"/>
                    </a:lnTo>
                    <a:lnTo>
                      <a:pt x="391" y="416"/>
                    </a:lnTo>
                    <a:lnTo>
                      <a:pt x="418" y="406"/>
                    </a:lnTo>
                    <a:lnTo>
                      <a:pt x="444" y="393"/>
                    </a:lnTo>
                    <a:lnTo>
                      <a:pt x="469" y="378"/>
                    </a:lnTo>
                    <a:lnTo>
                      <a:pt x="491" y="361"/>
                    </a:lnTo>
                    <a:lnTo>
                      <a:pt x="514" y="342"/>
                    </a:lnTo>
                    <a:lnTo>
                      <a:pt x="533" y="321"/>
                    </a:lnTo>
                    <a:lnTo>
                      <a:pt x="550" y="298"/>
                    </a:lnTo>
                    <a:lnTo>
                      <a:pt x="565" y="272"/>
                    </a:lnTo>
                    <a:lnTo>
                      <a:pt x="577" y="247"/>
                    </a:lnTo>
                    <a:lnTo>
                      <a:pt x="588" y="218"/>
                    </a:lnTo>
                    <a:lnTo>
                      <a:pt x="596" y="190"/>
                    </a:lnTo>
                    <a:lnTo>
                      <a:pt x="600" y="160"/>
                    </a:lnTo>
                    <a:lnTo>
                      <a:pt x="602" y="129"/>
                    </a:lnTo>
                    <a:close/>
                    <a:moveTo>
                      <a:pt x="583" y="25"/>
                    </a:moveTo>
                    <a:lnTo>
                      <a:pt x="579" y="12"/>
                    </a:lnTo>
                    <a:lnTo>
                      <a:pt x="573" y="0"/>
                    </a:lnTo>
                    <a:lnTo>
                      <a:pt x="571" y="0"/>
                    </a:lnTo>
                    <a:lnTo>
                      <a:pt x="567" y="2"/>
                    </a:lnTo>
                    <a:lnTo>
                      <a:pt x="573" y="12"/>
                    </a:lnTo>
                    <a:lnTo>
                      <a:pt x="577" y="21"/>
                    </a:lnTo>
                    <a:lnTo>
                      <a:pt x="581" y="23"/>
                    </a:lnTo>
                    <a:lnTo>
                      <a:pt x="583" y="25"/>
                    </a:lnTo>
                    <a:close/>
                  </a:path>
                </a:pathLst>
              </a:custGeom>
              <a:solidFill>
                <a:srgbClr val="C2C1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28" name="Freeform 628"/>
              <p:cNvSpPr>
                <a:spLocks noEditPoints="1"/>
              </p:cNvSpPr>
              <p:nvPr/>
            </p:nvSpPr>
            <p:spPr bwMode="auto">
              <a:xfrm>
                <a:off x="1541" y="2145"/>
                <a:ext cx="597" cy="425"/>
              </a:xfrm>
              <a:custGeom>
                <a:avLst/>
                <a:gdLst/>
                <a:ahLst/>
                <a:cxnLst>
                  <a:cxn ang="0">
                    <a:pos x="596" y="105"/>
                  </a:cxn>
                  <a:cxn ang="0">
                    <a:pos x="588" y="57"/>
                  </a:cxn>
                  <a:cxn ang="0">
                    <a:pos x="579" y="33"/>
                  </a:cxn>
                  <a:cxn ang="0">
                    <a:pos x="582" y="54"/>
                  </a:cxn>
                  <a:cxn ang="0">
                    <a:pos x="592" y="103"/>
                  </a:cxn>
                  <a:cxn ang="0">
                    <a:pos x="592" y="160"/>
                  </a:cxn>
                  <a:cxn ang="0">
                    <a:pos x="579" y="217"/>
                  </a:cxn>
                  <a:cxn ang="0">
                    <a:pos x="558" y="270"/>
                  </a:cxn>
                  <a:cxn ang="0">
                    <a:pos x="526" y="315"/>
                  </a:cxn>
                  <a:cxn ang="0">
                    <a:pos x="486" y="355"/>
                  </a:cxn>
                  <a:cxn ang="0">
                    <a:pos x="438" y="387"/>
                  </a:cxn>
                  <a:cxn ang="0">
                    <a:pos x="385" y="410"/>
                  </a:cxn>
                  <a:cxn ang="0">
                    <a:pos x="328" y="421"/>
                  </a:cxn>
                  <a:cxn ang="0">
                    <a:pos x="269" y="421"/>
                  </a:cxn>
                  <a:cxn ang="0">
                    <a:pos x="211" y="410"/>
                  </a:cxn>
                  <a:cxn ang="0">
                    <a:pos x="158" y="387"/>
                  </a:cxn>
                  <a:cxn ang="0">
                    <a:pos x="112" y="355"/>
                  </a:cxn>
                  <a:cxn ang="0">
                    <a:pos x="72" y="315"/>
                  </a:cxn>
                  <a:cxn ang="0">
                    <a:pos x="40" y="270"/>
                  </a:cxn>
                  <a:cxn ang="0">
                    <a:pos x="17" y="217"/>
                  </a:cxn>
                  <a:cxn ang="0">
                    <a:pos x="6" y="160"/>
                  </a:cxn>
                  <a:cxn ang="0">
                    <a:pos x="6" y="110"/>
                  </a:cxn>
                  <a:cxn ang="0">
                    <a:pos x="10" y="72"/>
                  </a:cxn>
                  <a:cxn ang="0">
                    <a:pos x="13" y="52"/>
                  </a:cxn>
                  <a:cxn ang="0">
                    <a:pos x="6" y="71"/>
                  </a:cxn>
                  <a:cxn ang="0">
                    <a:pos x="0" y="109"/>
                  </a:cxn>
                  <a:cxn ang="0">
                    <a:pos x="2" y="160"/>
                  </a:cxn>
                  <a:cxn ang="0">
                    <a:pos x="13" y="218"/>
                  </a:cxn>
                  <a:cxn ang="0">
                    <a:pos x="36" y="272"/>
                  </a:cxn>
                  <a:cxn ang="0">
                    <a:pos x="68" y="319"/>
                  </a:cxn>
                  <a:cxn ang="0">
                    <a:pos x="108" y="359"/>
                  </a:cxn>
                  <a:cxn ang="0">
                    <a:pos x="156" y="391"/>
                  </a:cxn>
                  <a:cxn ang="0">
                    <a:pos x="211" y="414"/>
                  </a:cxn>
                  <a:cxn ang="0">
                    <a:pos x="268" y="425"/>
                  </a:cxn>
                  <a:cxn ang="0">
                    <a:pos x="328" y="425"/>
                  </a:cxn>
                  <a:cxn ang="0">
                    <a:pos x="387" y="414"/>
                  </a:cxn>
                  <a:cxn ang="0">
                    <a:pos x="440" y="391"/>
                  </a:cxn>
                  <a:cxn ang="0">
                    <a:pos x="488" y="359"/>
                  </a:cxn>
                  <a:cxn ang="0">
                    <a:pos x="529" y="319"/>
                  </a:cxn>
                  <a:cxn ang="0">
                    <a:pos x="562" y="272"/>
                  </a:cxn>
                  <a:cxn ang="0">
                    <a:pos x="584" y="218"/>
                  </a:cxn>
                  <a:cxn ang="0">
                    <a:pos x="596" y="160"/>
                  </a:cxn>
                  <a:cxn ang="0">
                    <a:pos x="579" y="23"/>
                  </a:cxn>
                  <a:cxn ang="0">
                    <a:pos x="567" y="0"/>
                  </a:cxn>
                  <a:cxn ang="0">
                    <a:pos x="563" y="2"/>
                  </a:cxn>
                  <a:cxn ang="0">
                    <a:pos x="571" y="19"/>
                  </a:cxn>
                  <a:cxn ang="0">
                    <a:pos x="579" y="23"/>
                  </a:cxn>
                </a:cxnLst>
                <a:rect l="0" t="0" r="r" b="b"/>
                <a:pathLst>
                  <a:path w="598" h="427">
                    <a:moveTo>
                      <a:pt x="598" y="129"/>
                    </a:moveTo>
                    <a:lnTo>
                      <a:pt x="596" y="105"/>
                    </a:lnTo>
                    <a:lnTo>
                      <a:pt x="594" y="80"/>
                    </a:lnTo>
                    <a:lnTo>
                      <a:pt x="588" y="57"/>
                    </a:lnTo>
                    <a:lnTo>
                      <a:pt x="582" y="35"/>
                    </a:lnTo>
                    <a:lnTo>
                      <a:pt x="579" y="33"/>
                    </a:lnTo>
                    <a:lnTo>
                      <a:pt x="575" y="31"/>
                    </a:lnTo>
                    <a:lnTo>
                      <a:pt x="582" y="54"/>
                    </a:lnTo>
                    <a:lnTo>
                      <a:pt x="588" y="78"/>
                    </a:lnTo>
                    <a:lnTo>
                      <a:pt x="592" y="103"/>
                    </a:lnTo>
                    <a:lnTo>
                      <a:pt x="592" y="129"/>
                    </a:lnTo>
                    <a:lnTo>
                      <a:pt x="592" y="160"/>
                    </a:lnTo>
                    <a:lnTo>
                      <a:pt x="586" y="188"/>
                    </a:lnTo>
                    <a:lnTo>
                      <a:pt x="579" y="217"/>
                    </a:lnTo>
                    <a:lnTo>
                      <a:pt x="569" y="243"/>
                    </a:lnTo>
                    <a:lnTo>
                      <a:pt x="558" y="270"/>
                    </a:lnTo>
                    <a:lnTo>
                      <a:pt x="543" y="294"/>
                    </a:lnTo>
                    <a:lnTo>
                      <a:pt x="526" y="315"/>
                    </a:lnTo>
                    <a:lnTo>
                      <a:pt x="507" y="336"/>
                    </a:lnTo>
                    <a:lnTo>
                      <a:pt x="486" y="355"/>
                    </a:lnTo>
                    <a:lnTo>
                      <a:pt x="463" y="372"/>
                    </a:lnTo>
                    <a:lnTo>
                      <a:pt x="438" y="387"/>
                    </a:lnTo>
                    <a:lnTo>
                      <a:pt x="414" y="401"/>
                    </a:lnTo>
                    <a:lnTo>
                      <a:pt x="385" y="410"/>
                    </a:lnTo>
                    <a:lnTo>
                      <a:pt x="359" y="418"/>
                    </a:lnTo>
                    <a:lnTo>
                      <a:pt x="328" y="421"/>
                    </a:lnTo>
                    <a:lnTo>
                      <a:pt x="298" y="423"/>
                    </a:lnTo>
                    <a:lnTo>
                      <a:pt x="269" y="421"/>
                    </a:lnTo>
                    <a:lnTo>
                      <a:pt x="239" y="418"/>
                    </a:lnTo>
                    <a:lnTo>
                      <a:pt x="211" y="410"/>
                    </a:lnTo>
                    <a:lnTo>
                      <a:pt x="184" y="401"/>
                    </a:lnTo>
                    <a:lnTo>
                      <a:pt x="158" y="387"/>
                    </a:lnTo>
                    <a:lnTo>
                      <a:pt x="135" y="372"/>
                    </a:lnTo>
                    <a:lnTo>
                      <a:pt x="112" y="355"/>
                    </a:lnTo>
                    <a:lnTo>
                      <a:pt x="91" y="336"/>
                    </a:lnTo>
                    <a:lnTo>
                      <a:pt x="72" y="315"/>
                    </a:lnTo>
                    <a:lnTo>
                      <a:pt x="55" y="294"/>
                    </a:lnTo>
                    <a:lnTo>
                      <a:pt x="40" y="270"/>
                    </a:lnTo>
                    <a:lnTo>
                      <a:pt x="29" y="243"/>
                    </a:lnTo>
                    <a:lnTo>
                      <a:pt x="17" y="217"/>
                    </a:lnTo>
                    <a:lnTo>
                      <a:pt x="11" y="188"/>
                    </a:lnTo>
                    <a:lnTo>
                      <a:pt x="6" y="160"/>
                    </a:lnTo>
                    <a:lnTo>
                      <a:pt x="4" y="129"/>
                    </a:lnTo>
                    <a:lnTo>
                      <a:pt x="6" y="110"/>
                    </a:lnTo>
                    <a:lnTo>
                      <a:pt x="8" y="90"/>
                    </a:lnTo>
                    <a:lnTo>
                      <a:pt x="10" y="72"/>
                    </a:lnTo>
                    <a:lnTo>
                      <a:pt x="15" y="54"/>
                    </a:lnTo>
                    <a:lnTo>
                      <a:pt x="13" y="52"/>
                    </a:lnTo>
                    <a:lnTo>
                      <a:pt x="10" y="52"/>
                    </a:lnTo>
                    <a:lnTo>
                      <a:pt x="6" y="71"/>
                    </a:lnTo>
                    <a:lnTo>
                      <a:pt x="2" y="90"/>
                    </a:lnTo>
                    <a:lnTo>
                      <a:pt x="0" y="109"/>
                    </a:lnTo>
                    <a:lnTo>
                      <a:pt x="0" y="129"/>
                    </a:lnTo>
                    <a:lnTo>
                      <a:pt x="2" y="160"/>
                    </a:lnTo>
                    <a:lnTo>
                      <a:pt x="6" y="190"/>
                    </a:lnTo>
                    <a:lnTo>
                      <a:pt x="13" y="218"/>
                    </a:lnTo>
                    <a:lnTo>
                      <a:pt x="23" y="245"/>
                    </a:lnTo>
                    <a:lnTo>
                      <a:pt x="36" y="272"/>
                    </a:lnTo>
                    <a:lnTo>
                      <a:pt x="51" y="296"/>
                    </a:lnTo>
                    <a:lnTo>
                      <a:pt x="68" y="319"/>
                    </a:lnTo>
                    <a:lnTo>
                      <a:pt x="87" y="340"/>
                    </a:lnTo>
                    <a:lnTo>
                      <a:pt x="108" y="359"/>
                    </a:lnTo>
                    <a:lnTo>
                      <a:pt x="131" y="376"/>
                    </a:lnTo>
                    <a:lnTo>
                      <a:pt x="156" y="391"/>
                    </a:lnTo>
                    <a:lnTo>
                      <a:pt x="182" y="404"/>
                    </a:lnTo>
                    <a:lnTo>
                      <a:pt x="211" y="414"/>
                    </a:lnTo>
                    <a:lnTo>
                      <a:pt x="239" y="421"/>
                    </a:lnTo>
                    <a:lnTo>
                      <a:pt x="268" y="425"/>
                    </a:lnTo>
                    <a:lnTo>
                      <a:pt x="298" y="427"/>
                    </a:lnTo>
                    <a:lnTo>
                      <a:pt x="328" y="425"/>
                    </a:lnTo>
                    <a:lnTo>
                      <a:pt x="359" y="421"/>
                    </a:lnTo>
                    <a:lnTo>
                      <a:pt x="387" y="414"/>
                    </a:lnTo>
                    <a:lnTo>
                      <a:pt x="416" y="404"/>
                    </a:lnTo>
                    <a:lnTo>
                      <a:pt x="440" y="391"/>
                    </a:lnTo>
                    <a:lnTo>
                      <a:pt x="465" y="376"/>
                    </a:lnTo>
                    <a:lnTo>
                      <a:pt x="488" y="359"/>
                    </a:lnTo>
                    <a:lnTo>
                      <a:pt x="510" y="340"/>
                    </a:lnTo>
                    <a:lnTo>
                      <a:pt x="529" y="319"/>
                    </a:lnTo>
                    <a:lnTo>
                      <a:pt x="546" y="296"/>
                    </a:lnTo>
                    <a:lnTo>
                      <a:pt x="562" y="272"/>
                    </a:lnTo>
                    <a:lnTo>
                      <a:pt x="573" y="245"/>
                    </a:lnTo>
                    <a:lnTo>
                      <a:pt x="584" y="218"/>
                    </a:lnTo>
                    <a:lnTo>
                      <a:pt x="592" y="190"/>
                    </a:lnTo>
                    <a:lnTo>
                      <a:pt x="596" y="160"/>
                    </a:lnTo>
                    <a:lnTo>
                      <a:pt x="598" y="129"/>
                    </a:lnTo>
                    <a:close/>
                    <a:moveTo>
                      <a:pt x="579" y="23"/>
                    </a:moveTo>
                    <a:lnTo>
                      <a:pt x="573" y="12"/>
                    </a:lnTo>
                    <a:lnTo>
                      <a:pt x="567" y="0"/>
                    </a:lnTo>
                    <a:lnTo>
                      <a:pt x="565" y="2"/>
                    </a:lnTo>
                    <a:lnTo>
                      <a:pt x="563" y="2"/>
                    </a:lnTo>
                    <a:lnTo>
                      <a:pt x="567" y="12"/>
                    </a:lnTo>
                    <a:lnTo>
                      <a:pt x="571" y="19"/>
                    </a:lnTo>
                    <a:lnTo>
                      <a:pt x="575" y="21"/>
                    </a:lnTo>
                    <a:lnTo>
                      <a:pt x="579" y="23"/>
                    </a:lnTo>
                    <a:close/>
                  </a:path>
                </a:pathLst>
              </a:custGeom>
              <a:solidFill>
                <a:srgbClr val="C2C1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29" name="Freeform 629"/>
              <p:cNvSpPr>
                <a:spLocks noEditPoints="1"/>
              </p:cNvSpPr>
              <p:nvPr/>
            </p:nvSpPr>
            <p:spPr bwMode="auto">
              <a:xfrm>
                <a:off x="1542" y="2147"/>
                <a:ext cx="594" cy="422"/>
              </a:xfrm>
              <a:custGeom>
                <a:avLst/>
                <a:gdLst/>
                <a:ahLst/>
                <a:cxnLst>
                  <a:cxn ang="0">
                    <a:pos x="592" y="103"/>
                  </a:cxn>
                  <a:cxn ang="0">
                    <a:pos x="584" y="53"/>
                  </a:cxn>
                  <a:cxn ang="0">
                    <a:pos x="573" y="29"/>
                  </a:cxn>
                  <a:cxn ang="0">
                    <a:pos x="579" y="52"/>
                  </a:cxn>
                  <a:cxn ang="0">
                    <a:pos x="588" y="101"/>
                  </a:cxn>
                  <a:cxn ang="0">
                    <a:pos x="586" y="158"/>
                  </a:cxn>
                  <a:cxn ang="0">
                    <a:pos x="575" y="215"/>
                  </a:cxn>
                  <a:cxn ang="0">
                    <a:pos x="554" y="266"/>
                  </a:cxn>
                  <a:cxn ang="0">
                    <a:pos x="522" y="313"/>
                  </a:cxn>
                  <a:cxn ang="0">
                    <a:pos x="482" y="353"/>
                  </a:cxn>
                  <a:cxn ang="0">
                    <a:pos x="436" y="383"/>
                  </a:cxn>
                  <a:cxn ang="0">
                    <a:pos x="383" y="406"/>
                  </a:cxn>
                  <a:cxn ang="0">
                    <a:pos x="326" y="417"/>
                  </a:cxn>
                  <a:cxn ang="0">
                    <a:pos x="267" y="417"/>
                  </a:cxn>
                  <a:cxn ang="0">
                    <a:pos x="211" y="406"/>
                  </a:cxn>
                  <a:cxn ang="0">
                    <a:pos x="157" y="383"/>
                  </a:cxn>
                  <a:cxn ang="0">
                    <a:pos x="112" y="353"/>
                  </a:cxn>
                  <a:cxn ang="0">
                    <a:pos x="72" y="313"/>
                  </a:cxn>
                  <a:cxn ang="0">
                    <a:pos x="40" y="266"/>
                  </a:cxn>
                  <a:cxn ang="0">
                    <a:pos x="19" y="215"/>
                  </a:cxn>
                  <a:cxn ang="0">
                    <a:pos x="6" y="158"/>
                  </a:cxn>
                  <a:cxn ang="0">
                    <a:pos x="6" y="108"/>
                  </a:cxn>
                  <a:cxn ang="0">
                    <a:pos x="9" y="70"/>
                  </a:cxn>
                  <a:cxn ang="0">
                    <a:pos x="13" y="52"/>
                  </a:cxn>
                  <a:cxn ang="0">
                    <a:pos x="6" y="69"/>
                  </a:cxn>
                  <a:cxn ang="0">
                    <a:pos x="2" y="107"/>
                  </a:cxn>
                  <a:cxn ang="0">
                    <a:pos x="2" y="158"/>
                  </a:cxn>
                  <a:cxn ang="0">
                    <a:pos x="13" y="215"/>
                  </a:cxn>
                  <a:cxn ang="0">
                    <a:pos x="36" y="268"/>
                  </a:cxn>
                  <a:cxn ang="0">
                    <a:pos x="68" y="315"/>
                  </a:cxn>
                  <a:cxn ang="0">
                    <a:pos x="108" y="355"/>
                  </a:cxn>
                  <a:cxn ang="0">
                    <a:pos x="156" y="387"/>
                  </a:cxn>
                  <a:cxn ang="0">
                    <a:pos x="209" y="410"/>
                  </a:cxn>
                  <a:cxn ang="0">
                    <a:pos x="266" y="421"/>
                  </a:cxn>
                  <a:cxn ang="0">
                    <a:pos x="326" y="421"/>
                  </a:cxn>
                  <a:cxn ang="0">
                    <a:pos x="385" y="410"/>
                  </a:cxn>
                  <a:cxn ang="0">
                    <a:pos x="438" y="387"/>
                  </a:cxn>
                  <a:cxn ang="0">
                    <a:pos x="486" y="355"/>
                  </a:cxn>
                  <a:cxn ang="0">
                    <a:pos x="525" y="315"/>
                  </a:cxn>
                  <a:cxn ang="0">
                    <a:pos x="558" y="268"/>
                  </a:cxn>
                  <a:cxn ang="0">
                    <a:pos x="580" y="215"/>
                  </a:cxn>
                  <a:cxn ang="0">
                    <a:pos x="592" y="158"/>
                  </a:cxn>
                  <a:cxn ang="0">
                    <a:pos x="573" y="19"/>
                  </a:cxn>
                  <a:cxn ang="0">
                    <a:pos x="563" y="0"/>
                  </a:cxn>
                  <a:cxn ang="0">
                    <a:pos x="561" y="2"/>
                  </a:cxn>
                  <a:cxn ang="0">
                    <a:pos x="560" y="2"/>
                  </a:cxn>
                  <a:cxn ang="0">
                    <a:pos x="567" y="17"/>
                  </a:cxn>
                  <a:cxn ang="0">
                    <a:pos x="573" y="19"/>
                  </a:cxn>
                </a:cxnLst>
                <a:rect l="0" t="0" r="r" b="b"/>
                <a:pathLst>
                  <a:path w="594" h="423">
                    <a:moveTo>
                      <a:pt x="594" y="127"/>
                    </a:moveTo>
                    <a:lnTo>
                      <a:pt x="592" y="103"/>
                    </a:lnTo>
                    <a:lnTo>
                      <a:pt x="588" y="78"/>
                    </a:lnTo>
                    <a:lnTo>
                      <a:pt x="584" y="53"/>
                    </a:lnTo>
                    <a:lnTo>
                      <a:pt x="577" y="31"/>
                    </a:lnTo>
                    <a:lnTo>
                      <a:pt x="573" y="29"/>
                    </a:lnTo>
                    <a:lnTo>
                      <a:pt x="571" y="27"/>
                    </a:lnTo>
                    <a:lnTo>
                      <a:pt x="579" y="52"/>
                    </a:lnTo>
                    <a:lnTo>
                      <a:pt x="584" y="76"/>
                    </a:lnTo>
                    <a:lnTo>
                      <a:pt x="588" y="101"/>
                    </a:lnTo>
                    <a:lnTo>
                      <a:pt x="588" y="127"/>
                    </a:lnTo>
                    <a:lnTo>
                      <a:pt x="586" y="158"/>
                    </a:lnTo>
                    <a:lnTo>
                      <a:pt x="582" y="186"/>
                    </a:lnTo>
                    <a:lnTo>
                      <a:pt x="575" y="215"/>
                    </a:lnTo>
                    <a:lnTo>
                      <a:pt x="565" y="241"/>
                    </a:lnTo>
                    <a:lnTo>
                      <a:pt x="554" y="266"/>
                    </a:lnTo>
                    <a:lnTo>
                      <a:pt x="539" y="290"/>
                    </a:lnTo>
                    <a:lnTo>
                      <a:pt x="522" y="313"/>
                    </a:lnTo>
                    <a:lnTo>
                      <a:pt x="503" y="334"/>
                    </a:lnTo>
                    <a:lnTo>
                      <a:pt x="482" y="353"/>
                    </a:lnTo>
                    <a:lnTo>
                      <a:pt x="459" y="368"/>
                    </a:lnTo>
                    <a:lnTo>
                      <a:pt x="436" y="383"/>
                    </a:lnTo>
                    <a:lnTo>
                      <a:pt x="410" y="397"/>
                    </a:lnTo>
                    <a:lnTo>
                      <a:pt x="383" y="406"/>
                    </a:lnTo>
                    <a:lnTo>
                      <a:pt x="355" y="414"/>
                    </a:lnTo>
                    <a:lnTo>
                      <a:pt x="326" y="417"/>
                    </a:lnTo>
                    <a:lnTo>
                      <a:pt x="296" y="419"/>
                    </a:lnTo>
                    <a:lnTo>
                      <a:pt x="267" y="417"/>
                    </a:lnTo>
                    <a:lnTo>
                      <a:pt x="237" y="414"/>
                    </a:lnTo>
                    <a:lnTo>
                      <a:pt x="211" y="406"/>
                    </a:lnTo>
                    <a:lnTo>
                      <a:pt x="184" y="397"/>
                    </a:lnTo>
                    <a:lnTo>
                      <a:pt x="157" y="383"/>
                    </a:lnTo>
                    <a:lnTo>
                      <a:pt x="133" y="368"/>
                    </a:lnTo>
                    <a:lnTo>
                      <a:pt x="112" y="353"/>
                    </a:lnTo>
                    <a:lnTo>
                      <a:pt x="91" y="334"/>
                    </a:lnTo>
                    <a:lnTo>
                      <a:pt x="72" y="313"/>
                    </a:lnTo>
                    <a:lnTo>
                      <a:pt x="55" y="290"/>
                    </a:lnTo>
                    <a:lnTo>
                      <a:pt x="40" y="266"/>
                    </a:lnTo>
                    <a:lnTo>
                      <a:pt x="28" y="241"/>
                    </a:lnTo>
                    <a:lnTo>
                      <a:pt x="19" y="215"/>
                    </a:lnTo>
                    <a:lnTo>
                      <a:pt x="11" y="186"/>
                    </a:lnTo>
                    <a:lnTo>
                      <a:pt x="6" y="158"/>
                    </a:lnTo>
                    <a:lnTo>
                      <a:pt x="6" y="127"/>
                    </a:lnTo>
                    <a:lnTo>
                      <a:pt x="6" y="108"/>
                    </a:lnTo>
                    <a:lnTo>
                      <a:pt x="8" y="89"/>
                    </a:lnTo>
                    <a:lnTo>
                      <a:pt x="9" y="70"/>
                    </a:lnTo>
                    <a:lnTo>
                      <a:pt x="15" y="52"/>
                    </a:lnTo>
                    <a:lnTo>
                      <a:pt x="13" y="52"/>
                    </a:lnTo>
                    <a:lnTo>
                      <a:pt x="11" y="50"/>
                    </a:lnTo>
                    <a:lnTo>
                      <a:pt x="6" y="69"/>
                    </a:lnTo>
                    <a:lnTo>
                      <a:pt x="4" y="88"/>
                    </a:lnTo>
                    <a:lnTo>
                      <a:pt x="2" y="107"/>
                    </a:lnTo>
                    <a:lnTo>
                      <a:pt x="0" y="127"/>
                    </a:lnTo>
                    <a:lnTo>
                      <a:pt x="2" y="158"/>
                    </a:lnTo>
                    <a:lnTo>
                      <a:pt x="6" y="186"/>
                    </a:lnTo>
                    <a:lnTo>
                      <a:pt x="13" y="215"/>
                    </a:lnTo>
                    <a:lnTo>
                      <a:pt x="23" y="243"/>
                    </a:lnTo>
                    <a:lnTo>
                      <a:pt x="36" y="268"/>
                    </a:lnTo>
                    <a:lnTo>
                      <a:pt x="51" y="292"/>
                    </a:lnTo>
                    <a:lnTo>
                      <a:pt x="68" y="315"/>
                    </a:lnTo>
                    <a:lnTo>
                      <a:pt x="87" y="336"/>
                    </a:lnTo>
                    <a:lnTo>
                      <a:pt x="108" y="355"/>
                    </a:lnTo>
                    <a:lnTo>
                      <a:pt x="131" y="372"/>
                    </a:lnTo>
                    <a:lnTo>
                      <a:pt x="156" y="387"/>
                    </a:lnTo>
                    <a:lnTo>
                      <a:pt x="182" y="400"/>
                    </a:lnTo>
                    <a:lnTo>
                      <a:pt x="209" y="410"/>
                    </a:lnTo>
                    <a:lnTo>
                      <a:pt x="237" y="417"/>
                    </a:lnTo>
                    <a:lnTo>
                      <a:pt x="266" y="421"/>
                    </a:lnTo>
                    <a:lnTo>
                      <a:pt x="296" y="423"/>
                    </a:lnTo>
                    <a:lnTo>
                      <a:pt x="326" y="421"/>
                    </a:lnTo>
                    <a:lnTo>
                      <a:pt x="357" y="417"/>
                    </a:lnTo>
                    <a:lnTo>
                      <a:pt x="385" y="410"/>
                    </a:lnTo>
                    <a:lnTo>
                      <a:pt x="412" y="400"/>
                    </a:lnTo>
                    <a:lnTo>
                      <a:pt x="438" y="387"/>
                    </a:lnTo>
                    <a:lnTo>
                      <a:pt x="463" y="372"/>
                    </a:lnTo>
                    <a:lnTo>
                      <a:pt x="486" y="355"/>
                    </a:lnTo>
                    <a:lnTo>
                      <a:pt x="506" y="336"/>
                    </a:lnTo>
                    <a:lnTo>
                      <a:pt x="525" y="315"/>
                    </a:lnTo>
                    <a:lnTo>
                      <a:pt x="542" y="292"/>
                    </a:lnTo>
                    <a:lnTo>
                      <a:pt x="558" y="268"/>
                    </a:lnTo>
                    <a:lnTo>
                      <a:pt x="569" y="243"/>
                    </a:lnTo>
                    <a:lnTo>
                      <a:pt x="580" y="215"/>
                    </a:lnTo>
                    <a:lnTo>
                      <a:pt x="586" y="186"/>
                    </a:lnTo>
                    <a:lnTo>
                      <a:pt x="592" y="158"/>
                    </a:lnTo>
                    <a:lnTo>
                      <a:pt x="594" y="127"/>
                    </a:lnTo>
                    <a:close/>
                    <a:moveTo>
                      <a:pt x="573" y="19"/>
                    </a:moveTo>
                    <a:lnTo>
                      <a:pt x="569" y="10"/>
                    </a:lnTo>
                    <a:lnTo>
                      <a:pt x="563" y="0"/>
                    </a:lnTo>
                    <a:lnTo>
                      <a:pt x="563" y="0"/>
                    </a:lnTo>
                    <a:lnTo>
                      <a:pt x="561" y="2"/>
                    </a:lnTo>
                    <a:lnTo>
                      <a:pt x="561" y="2"/>
                    </a:lnTo>
                    <a:lnTo>
                      <a:pt x="560" y="2"/>
                    </a:lnTo>
                    <a:lnTo>
                      <a:pt x="563" y="10"/>
                    </a:lnTo>
                    <a:lnTo>
                      <a:pt x="567" y="17"/>
                    </a:lnTo>
                    <a:lnTo>
                      <a:pt x="569" y="17"/>
                    </a:lnTo>
                    <a:lnTo>
                      <a:pt x="573" y="19"/>
                    </a:lnTo>
                    <a:close/>
                  </a:path>
                </a:pathLst>
              </a:custGeom>
              <a:solidFill>
                <a:srgbClr val="C2C1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30" name="Freeform 630"/>
              <p:cNvSpPr>
                <a:spLocks noEditPoints="1"/>
              </p:cNvSpPr>
              <p:nvPr/>
            </p:nvSpPr>
            <p:spPr bwMode="auto">
              <a:xfrm>
                <a:off x="1545" y="2147"/>
                <a:ext cx="588" cy="421"/>
              </a:xfrm>
              <a:custGeom>
                <a:avLst/>
                <a:gdLst/>
                <a:ahLst/>
                <a:cxnLst>
                  <a:cxn ang="0">
                    <a:pos x="588" y="101"/>
                  </a:cxn>
                  <a:cxn ang="0">
                    <a:pos x="578" y="52"/>
                  </a:cxn>
                  <a:cxn ang="0">
                    <a:pos x="569" y="27"/>
                  </a:cxn>
                  <a:cxn ang="0">
                    <a:pos x="573" y="50"/>
                  </a:cxn>
                  <a:cxn ang="0">
                    <a:pos x="582" y="101"/>
                  </a:cxn>
                  <a:cxn ang="0">
                    <a:pos x="582" y="156"/>
                  </a:cxn>
                  <a:cxn ang="0">
                    <a:pos x="571" y="213"/>
                  </a:cxn>
                  <a:cxn ang="0">
                    <a:pos x="548" y="266"/>
                  </a:cxn>
                  <a:cxn ang="0">
                    <a:pos x="518" y="311"/>
                  </a:cxn>
                  <a:cxn ang="0">
                    <a:pos x="478" y="351"/>
                  </a:cxn>
                  <a:cxn ang="0">
                    <a:pos x="432" y="381"/>
                  </a:cxn>
                  <a:cxn ang="0">
                    <a:pos x="381" y="404"/>
                  </a:cxn>
                  <a:cxn ang="0">
                    <a:pos x="324" y="416"/>
                  </a:cxn>
                  <a:cxn ang="0">
                    <a:pos x="265" y="416"/>
                  </a:cxn>
                  <a:cxn ang="0">
                    <a:pos x="209" y="404"/>
                  </a:cxn>
                  <a:cxn ang="0">
                    <a:pos x="157" y="381"/>
                  </a:cxn>
                  <a:cxn ang="0">
                    <a:pos x="110" y="351"/>
                  </a:cxn>
                  <a:cxn ang="0">
                    <a:pos x="72" y="311"/>
                  </a:cxn>
                  <a:cxn ang="0">
                    <a:pos x="40" y="266"/>
                  </a:cxn>
                  <a:cxn ang="0">
                    <a:pos x="19" y="213"/>
                  </a:cxn>
                  <a:cxn ang="0">
                    <a:pos x="7" y="156"/>
                  </a:cxn>
                  <a:cxn ang="0">
                    <a:pos x="6" y="108"/>
                  </a:cxn>
                  <a:cxn ang="0">
                    <a:pos x="11" y="70"/>
                  </a:cxn>
                  <a:cxn ang="0">
                    <a:pos x="13" y="52"/>
                  </a:cxn>
                  <a:cxn ang="0">
                    <a:pos x="6" y="70"/>
                  </a:cxn>
                  <a:cxn ang="0">
                    <a:pos x="2" y="108"/>
                  </a:cxn>
                  <a:cxn ang="0">
                    <a:pos x="2" y="158"/>
                  </a:cxn>
                  <a:cxn ang="0">
                    <a:pos x="13" y="215"/>
                  </a:cxn>
                  <a:cxn ang="0">
                    <a:pos x="36" y="268"/>
                  </a:cxn>
                  <a:cxn ang="0">
                    <a:pos x="68" y="313"/>
                  </a:cxn>
                  <a:cxn ang="0">
                    <a:pos x="108" y="353"/>
                  </a:cxn>
                  <a:cxn ang="0">
                    <a:pos x="154" y="385"/>
                  </a:cxn>
                  <a:cxn ang="0">
                    <a:pos x="207" y="408"/>
                  </a:cxn>
                  <a:cxn ang="0">
                    <a:pos x="265" y="419"/>
                  </a:cxn>
                  <a:cxn ang="0">
                    <a:pos x="324" y="419"/>
                  </a:cxn>
                  <a:cxn ang="0">
                    <a:pos x="381" y="408"/>
                  </a:cxn>
                  <a:cxn ang="0">
                    <a:pos x="434" y="385"/>
                  </a:cxn>
                  <a:cxn ang="0">
                    <a:pos x="482" y="353"/>
                  </a:cxn>
                  <a:cxn ang="0">
                    <a:pos x="522" y="313"/>
                  </a:cxn>
                  <a:cxn ang="0">
                    <a:pos x="554" y="268"/>
                  </a:cxn>
                  <a:cxn ang="0">
                    <a:pos x="575" y="215"/>
                  </a:cxn>
                  <a:cxn ang="0">
                    <a:pos x="588" y="158"/>
                  </a:cxn>
                  <a:cxn ang="0">
                    <a:pos x="567" y="17"/>
                  </a:cxn>
                  <a:cxn ang="0">
                    <a:pos x="559" y="0"/>
                  </a:cxn>
                  <a:cxn ang="0">
                    <a:pos x="559" y="2"/>
                  </a:cxn>
                  <a:cxn ang="0">
                    <a:pos x="556" y="4"/>
                  </a:cxn>
                  <a:cxn ang="0">
                    <a:pos x="561" y="15"/>
                  </a:cxn>
                  <a:cxn ang="0">
                    <a:pos x="567" y="17"/>
                  </a:cxn>
                </a:cxnLst>
                <a:rect l="0" t="0" r="r" b="b"/>
                <a:pathLst>
                  <a:path w="588" h="421">
                    <a:moveTo>
                      <a:pt x="588" y="127"/>
                    </a:moveTo>
                    <a:lnTo>
                      <a:pt x="588" y="101"/>
                    </a:lnTo>
                    <a:lnTo>
                      <a:pt x="584" y="76"/>
                    </a:lnTo>
                    <a:lnTo>
                      <a:pt x="578" y="52"/>
                    </a:lnTo>
                    <a:lnTo>
                      <a:pt x="571" y="29"/>
                    </a:lnTo>
                    <a:lnTo>
                      <a:pt x="569" y="27"/>
                    </a:lnTo>
                    <a:lnTo>
                      <a:pt x="565" y="25"/>
                    </a:lnTo>
                    <a:lnTo>
                      <a:pt x="573" y="50"/>
                    </a:lnTo>
                    <a:lnTo>
                      <a:pt x="578" y="74"/>
                    </a:lnTo>
                    <a:lnTo>
                      <a:pt x="582" y="101"/>
                    </a:lnTo>
                    <a:lnTo>
                      <a:pt x="584" y="127"/>
                    </a:lnTo>
                    <a:lnTo>
                      <a:pt x="582" y="156"/>
                    </a:lnTo>
                    <a:lnTo>
                      <a:pt x="578" y="186"/>
                    </a:lnTo>
                    <a:lnTo>
                      <a:pt x="571" y="213"/>
                    </a:lnTo>
                    <a:lnTo>
                      <a:pt x="561" y="239"/>
                    </a:lnTo>
                    <a:lnTo>
                      <a:pt x="548" y="266"/>
                    </a:lnTo>
                    <a:lnTo>
                      <a:pt x="535" y="289"/>
                    </a:lnTo>
                    <a:lnTo>
                      <a:pt x="518" y="311"/>
                    </a:lnTo>
                    <a:lnTo>
                      <a:pt x="499" y="332"/>
                    </a:lnTo>
                    <a:lnTo>
                      <a:pt x="478" y="351"/>
                    </a:lnTo>
                    <a:lnTo>
                      <a:pt x="457" y="366"/>
                    </a:lnTo>
                    <a:lnTo>
                      <a:pt x="432" y="381"/>
                    </a:lnTo>
                    <a:lnTo>
                      <a:pt x="408" y="393"/>
                    </a:lnTo>
                    <a:lnTo>
                      <a:pt x="381" y="404"/>
                    </a:lnTo>
                    <a:lnTo>
                      <a:pt x="353" y="410"/>
                    </a:lnTo>
                    <a:lnTo>
                      <a:pt x="324" y="416"/>
                    </a:lnTo>
                    <a:lnTo>
                      <a:pt x="294" y="416"/>
                    </a:lnTo>
                    <a:lnTo>
                      <a:pt x="265" y="416"/>
                    </a:lnTo>
                    <a:lnTo>
                      <a:pt x="237" y="410"/>
                    </a:lnTo>
                    <a:lnTo>
                      <a:pt x="209" y="404"/>
                    </a:lnTo>
                    <a:lnTo>
                      <a:pt x="182" y="393"/>
                    </a:lnTo>
                    <a:lnTo>
                      <a:pt x="157" y="381"/>
                    </a:lnTo>
                    <a:lnTo>
                      <a:pt x="133" y="366"/>
                    </a:lnTo>
                    <a:lnTo>
                      <a:pt x="110" y="351"/>
                    </a:lnTo>
                    <a:lnTo>
                      <a:pt x="89" y="332"/>
                    </a:lnTo>
                    <a:lnTo>
                      <a:pt x="72" y="311"/>
                    </a:lnTo>
                    <a:lnTo>
                      <a:pt x="55" y="289"/>
                    </a:lnTo>
                    <a:lnTo>
                      <a:pt x="40" y="266"/>
                    </a:lnTo>
                    <a:lnTo>
                      <a:pt x="28" y="239"/>
                    </a:lnTo>
                    <a:lnTo>
                      <a:pt x="19" y="213"/>
                    </a:lnTo>
                    <a:lnTo>
                      <a:pt x="11" y="186"/>
                    </a:lnTo>
                    <a:lnTo>
                      <a:pt x="7" y="156"/>
                    </a:lnTo>
                    <a:lnTo>
                      <a:pt x="6" y="127"/>
                    </a:lnTo>
                    <a:lnTo>
                      <a:pt x="6" y="108"/>
                    </a:lnTo>
                    <a:lnTo>
                      <a:pt x="7" y="89"/>
                    </a:lnTo>
                    <a:lnTo>
                      <a:pt x="11" y="70"/>
                    </a:lnTo>
                    <a:lnTo>
                      <a:pt x="15" y="53"/>
                    </a:lnTo>
                    <a:lnTo>
                      <a:pt x="13" y="52"/>
                    </a:lnTo>
                    <a:lnTo>
                      <a:pt x="11" y="52"/>
                    </a:lnTo>
                    <a:lnTo>
                      <a:pt x="6" y="70"/>
                    </a:lnTo>
                    <a:lnTo>
                      <a:pt x="4" y="88"/>
                    </a:lnTo>
                    <a:lnTo>
                      <a:pt x="2" y="108"/>
                    </a:lnTo>
                    <a:lnTo>
                      <a:pt x="0" y="127"/>
                    </a:lnTo>
                    <a:lnTo>
                      <a:pt x="2" y="158"/>
                    </a:lnTo>
                    <a:lnTo>
                      <a:pt x="7" y="186"/>
                    </a:lnTo>
                    <a:lnTo>
                      <a:pt x="13" y="215"/>
                    </a:lnTo>
                    <a:lnTo>
                      <a:pt x="25" y="241"/>
                    </a:lnTo>
                    <a:lnTo>
                      <a:pt x="36" y="268"/>
                    </a:lnTo>
                    <a:lnTo>
                      <a:pt x="51" y="292"/>
                    </a:lnTo>
                    <a:lnTo>
                      <a:pt x="68" y="313"/>
                    </a:lnTo>
                    <a:lnTo>
                      <a:pt x="87" y="334"/>
                    </a:lnTo>
                    <a:lnTo>
                      <a:pt x="108" y="353"/>
                    </a:lnTo>
                    <a:lnTo>
                      <a:pt x="131" y="370"/>
                    </a:lnTo>
                    <a:lnTo>
                      <a:pt x="154" y="385"/>
                    </a:lnTo>
                    <a:lnTo>
                      <a:pt x="180" y="399"/>
                    </a:lnTo>
                    <a:lnTo>
                      <a:pt x="207" y="408"/>
                    </a:lnTo>
                    <a:lnTo>
                      <a:pt x="235" y="416"/>
                    </a:lnTo>
                    <a:lnTo>
                      <a:pt x="265" y="419"/>
                    </a:lnTo>
                    <a:lnTo>
                      <a:pt x="294" y="421"/>
                    </a:lnTo>
                    <a:lnTo>
                      <a:pt x="324" y="419"/>
                    </a:lnTo>
                    <a:lnTo>
                      <a:pt x="355" y="416"/>
                    </a:lnTo>
                    <a:lnTo>
                      <a:pt x="381" y="408"/>
                    </a:lnTo>
                    <a:lnTo>
                      <a:pt x="410" y="399"/>
                    </a:lnTo>
                    <a:lnTo>
                      <a:pt x="434" y="385"/>
                    </a:lnTo>
                    <a:lnTo>
                      <a:pt x="459" y="370"/>
                    </a:lnTo>
                    <a:lnTo>
                      <a:pt x="482" y="353"/>
                    </a:lnTo>
                    <a:lnTo>
                      <a:pt x="503" y="334"/>
                    </a:lnTo>
                    <a:lnTo>
                      <a:pt x="522" y="313"/>
                    </a:lnTo>
                    <a:lnTo>
                      <a:pt x="539" y="292"/>
                    </a:lnTo>
                    <a:lnTo>
                      <a:pt x="554" y="268"/>
                    </a:lnTo>
                    <a:lnTo>
                      <a:pt x="565" y="241"/>
                    </a:lnTo>
                    <a:lnTo>
                      <a:pt x="575" y="215"/>
                    </a:lnTo>
                    <a:lnTo>
                      <a:pt x="582" y="186"/>
                    </a:lnTo>
                    <a:lnTo>
                      <a:pt x="588" y="158"/>
                    </a:lnTo>
                    <a:lnTo>
                      <a:pt x="588" y="127"/>
                    </a:lnTo>
                    <a:close/>
                    <a:moveTo>
                      <a:pt x="567" y="17"/>
                    </a:moveTo>
                    <a:lnTo>
                      <a:pt x="563" y="10"/>
                    </a:lnTo>
                    <a:lnTo>
                      <a:pt x="559" y="0"/>
                    </a:lnTo>
                    <a:lnTo>
                      <a:pt x="559" y="2"/>
                    </a:lnTo>
                    <a:lnTo>
                      <a:pt x="559" y="2"/>
                    </a:lnTo>
                    <a:lnTo>
                      <a:pt x="558" y="2"/>
                    </a:lnTo>
                    <a:lnTo>
                      <a:pt x="556" y="4"/>
                    </a:lnTo>
                    <a:lnTo>
                      <a:pt x="559" y="10"/>
                    </a:lnTo>
                    <a:lnTo>
                      <a:pt x="561" y="15"/>
                    </a:lnTo>
                    <a:lnTo>
                      <a:pt x="565" y="17"/>
                    </a:lnTo>
                    <a:lnTo>
                      <a:pt x="567" y="17"/>
                    </a:lnTo>
                    <a:close/>
                  </a:path>
                </a:pathLst>
              </a:custGeom>
              <a:solidFill>
                <a:srgbClr val="C3C1D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31" name="Freeform 631"/>
              <p:cNvSpPr>
                <a:spLocks noEditPoints="1"/>
              </p:cNvSpPr>
              <p:nvPr/>
            </p:nvSpPr>
            <p:spPr bwMode="auto">
              <a:xfrm>
                <a:off x="1549" y="2149"/>
                <a:ext cx="581" cy="417"/>
              </a:xfrm>
              <a:custGeom>
                <a:avLst/>
                <a:gdLst/>
                <a:ahLst/>
                <a:cxnLst>
                  <a:cxn ang="0">
                    <a:pos x="582" y="99"/>
                  </a:cxn>
                  <a:cxn ang="0">
                    <a:pos x="573" y="50"/>
                  </a:cxn>
                  <a:cxn ang="0">
                    <a:pos x="561" y="23"/>
                  </a:cxn>
                  <a:cxn ang="0">
                    <a:pos x="559" y="23"/>
                  </a:cxn>
                  <a:cxn ang="0">
                    <a:pos x="565" y="40"/>
                  </a:cxn>
                  <a:cxn ang="0">
                    <a:pos x="573" y="67"/>
                  </a:cxn>
                  <a:cxn ang="0">
                    <a:pos x="574" y="72"/>
                  </a:cxn>
                  <a:cxn ang="0">
                    <a:pos x="576" y="97"/>
                  </a:cxn>
                  <a:cxn ang="0">
                    <a:pos x="576" y="154"/>
                  </a:cxn>
                  <a:cxn ang="0">
                    <a:pos x="565" y="211"/>
                  </a:cxn>
                  <a:cxn ang="0">
                    <a:pos x="542" y="262"/>
                  </a:cxn>
                  <a:cxn ang="0">
                    <a:pos x="512" y="307"/>
                  </a:cxn>
                  <a:cxn ang="0">
                    <a:pos x="474" y="347"/>
                  </a:cxn>
                  <a:cxn ang="0">
                    <a:pos x="426" y="378"/>
                  </a:cxn>
                  <a:cxn ang="0">
                    <a:pos x="375" y="398"/>
                  </a:cxn>
                  <a:cxn ang="0">
                    <a:pos x="320" y="410"/>
                  </a:cxn>
                  <a:cxn ang="0">
                    <a:pos x="261" y="410"/>
                  </a:cxn>
                  <a:cxn ang="0">
                    <a:pos x="205" y="398"/>
                  </a:cxn>
                  <a:cxn ang="0">
                    <a:pos x="153" y="378"/>
                  </a:cxn>
                  <a:cxn ang="0">
                    <a:pos x="108" y="347"/>
                  </a:cxn>
                  <a:cxn ang="0">
                    <a:pos x="70" y="307"/>
                  </a:cxn>
                  <a:cxn ang="0">
                    <a:pos x="38" y="262"/>
                  </a:cxn>
                  <a:cxn ang="0">
                    <a:pos x="17" y="211"/>
                  </a:cxn>
                  <a:cxn ang="0">
                    <a:pos x="5" y="154"/>
                  </a:cxn>
                  <a:cxn ang="0">
                    <a:pos x="3" y="106"/>
                  </a:cxn>
                  <a:cxn ang="0">
                    <a:pos x="9" y="70"/>
                  </a:cxn>
                  <a:cxn ang="0">
                    <a:pos x="11" y="51"/>
                  </a:cxn>
                  <a:cxn ang="0">
                    <a:pos x="3" y="68"/>
                  </a:cxn>
                  <a:cxn ang="0">
                    <a:pos x="0" y="106"/>
                  </a:cxn>
                  <a:cxn ang="0">
                    <a:pos x="0" y="156"/>
                  </a:cxn>
                  <a:cxn ang="0">
                    <a:pos x="13" y="213"/>
                  </a:cxn>
                  <a:cxn ang="0">
                    <a:pos x="34" y="264"/>
                  </a:cxn>
                  <a:cxn ang="0">
                    <a:pos x="66" y="311"/>
                  </a:cxn>
                  <a:cxn ang="0">
                    <a:pos x="106" y="351"/>
                  </a:cxn>
                  <a:cxn ang="0">
                    <a:pos x="151" y="381"/>
                  </a:cxn>
                  <a:cxn ang="0">
                    <a:pos x="205" y="404"/>
                  </a:cxn>
                  <a:cxn ang="0">
                    <a:pos x="261" y="415"/>
                  </a:cxn>
                  <a:cxn ang="0">
                    <a:pos x="320" y="415"/>
                  </a:cxn>
                  <a:cxn ang="0">
                    <a:pos x="377" y="404"/>
                  </a:cxn>
                  <a:cxn ang="0">
                    <a:pos x="430" y="381"/>
                  </a:cxn>
                  <a:cxn ang="0">
                    <a:pos x="476" y="351"/>
                  </a:cxn>
                  <a:cxn ang="0">
                    <a:pos x="516" y="311"/>
                  </a:cxn>
                  <a:cxn ang="0">
                    <a:pos x="548" y="264"/>
                  </a:cxn>
                  <a:cxn ang="0">
                    <a:pos x="569" y="213"/>
                  </a:cxn>
                  <a:cxn ang="0">
                    <a:pos x="580" y="156"/>
                  </a:cxn>
                  <a:cxn ang="0">
                    <a:pos x="561" y="15"/>
                  </a:cxn>
                  <a:cxn ang="0">
                    <a:pos x="554" y="0"/>
                  </a:cxn>
                  <a:cxn ang="0">
                    <a:pos x="550" y="2"/>
                  </a:cxn>
                  <a:cxn ang="0">
                    <a:pos x="550" y="2"/>
                  </a:cxn>
                  <a:cxn ang="0">
                    <a:pos x="554" y="12"/>
                  </a:cxn>
                  <a:cxn ang="0">
                    <a:pos x="561" y="15"/>
                  </a:cxn>
                </a:cxnLst>
                <a:rect l="0" t="0" r="r" b="b"/>
                <a:pathLst>
                  <a:path w="582" h="417">
                    <a:moveTo>
                      <a:pt x="582" y="125"/>
                    </a:moveTo>
                    <a:lnTo>
                      <a:pt x="582" y="99"/>
                    </a:lnTo>
                    <a:lnTo>
                      <a:pt x="578" y="74"/>
                    </a:lnTo>
                    <a:lnTo>
                      <a:pt x="573" y="50"/>
                    </a:lnTo>
                    <a:lnTo>
                      <a:pt x="565" y="25"/>
                    </a:lnTo>
                    <a:lnTo>
                      <a:pt x="561" y="23"/>
                    </a:lnTo>
                    <a:lnTo>
                      <a:pt x="559" y="23"/>
                    </a:lnTo>
                    <a:lnTo>
                      <a:pt x="559" y="23"/>
                    </a:lnTo>
                    <a:lnTo>
                      <a:pt x="559" y="21"/>
                    </a:lnTo>
                    <a:lnTo>
                      <a:pt x="565" y="40"/>
                    </a:lnTo>
                    <a:lnTo>
                      <a:pt x="569" y="57"/>
                    </a:lnTo>
                    <a:lnTo>
                      <a:pt x="573" y="67"/>
                    </a:lnTo>
                    <a:lnTo>
                      <a:pt x="574" y="74"/>
                    </a:lnTo>
                    <a:lnTo>
                      <a:pt x="574" y="72"/>
                    </a:lnTo>
                    <a:lnTo>
                      <a:pt x="573" y="68"/>
                    </a:lnTo>
                    <a:lnTo>
                      <a:pt x="576" y="97"/>
                    </a:lnTo>
                    <a:lnTo>
                      <a:pt x="578" y="125"/>
                    </a:lnTo>
                    <a:lnTo>
                      <a:pt x="576" y="154"/>
                    </a:lnTo>
                    <a:lnTo>
                      <a:pt x="573" y="182"/>
                    </a:lnTo>
                    <a:lnTo>
                      <a:pt x="565" y="211"/>
                    </a:lnTo>
                    <a:lnTo>
                      <a:pt x="555" y="237"/>
                    </a:lnTo>
                    <a:lnTo>
                      <a:pt x="542" y="262"/>
                    </a:lnTo>
                    <a:lnTo>
                      <a:pt x="529" y="285"/>
                    </a:lnTo>
                    <a:lnTo>
                      <a:pt x="512" y="307"/>
                    </a:lnTo>
                    <a:lnTo>
                      <a:pt x="493" y="328"/>
                    </a:lnTo>
                    <a:lnTo>
                      <a:pt x="474" y="347"/>
                    </a:lnTo>
                    <a:lnTo>
                      <a:pt x="451" y="362"/>
                    </a:lnTo>
                    <a:lnTo>
                      <a:pt x="426" y="378"/>
                    </a:lnTo>
                    <a:lnTo>
                      <a:pt x="402" y="389"/>
                    </a:lnTo>
                    <a:lnTo>
                      <a:pt x="375" y="398"/>
                    </a:lnTo>
                    <a:lnTo>
                      <a:pt x="349" y="406"/>
                    </a:lnTo>
                    <a:lnTo>
                      <a:pt x="320" y="410"/>
                    </a:lnTo>
                    <a:lnTo>
                      <a:pt x="290" y="412"/>
                    </a:lnTo>
                    <a:lnTo>
                      <a:pt x="261" y="410"/>
                    </a:lnTo>
                    <a:lnTo>
                      <a:pt x="233" y="406"/>
                    </a:lnTo>
                    <a:lnTo>
                      <a:pt x="205" y="398"/>
                    </a:lnTo>
                    <a:lnTo>
                      <a:pt x="178" y="389"/>
                    </a:lnTo>
                    <a:lnTo>
                      <a:pt x="153" y="378"/>
                    </a:lnTo>
                    <a:lnTo>
                      <a:pt x="131" y="362"/>
                    </a:lnTo>
                    <a:lnTo>
                      <a:pt x="108" y="347"/>
                    </a:lnTo>
                    <a:lnTo>
                      <a:pt x="87" y="328"/>
                    </a:lnTo>
                    <a:lnTo>
                      <a:pt x="70" y="307"/>
                    </a:lnTo>
                    <a:lnTo>
                      <a:pt x="53" y="285"/>
                    </a:lnTo>
                    <a:lnTo>
                      <a:pt x="38" y="262"/>
                    </a:lnTo>
                    <a:lnTo>
                      <a:pt x="26" y="237"/>
                    </a:lnTo>
                    <a:lnTo>
                      <a:pt x="17" y="211"/>
                    </a:lnTo>
                    <a:lnTo>
                      <a:pt x="9" y="182"/>
                    </a:lnTo>
                    <a:lnTo>
                      <a:pt x="5" y="154"/>
                    </a:lnTo>
                    <a:lnTo>
                      <a:pt x="3" y="125"/>
                    </a:lnTo>
                    <a:lnTo>
                      <a:pt x="3" y="106"/>
                    </a:lnTo>
                    <a:lnTo>
                      <a:pt x="5" y="87"/>
                    </a:lnTo>
                    <a:lnTo>
                      <a:pt x="9" y="70"/>
                    </a:lnTo>
                    <a:lnTo>
                      <a:pt x="13" y="53"/>
                    </a:lnTo>
                    <a:lnTo>
                      <a:pt x="11" y="51"/>
                    </a:lnTo>
                    <a:lnTo>
                      <a:pt x="9" y="50"/>
                    </a:lnTo>
                    <a:lnTo>
                      <a:pt x="3" y="68"/>
                    </a:lnTo>
                    <a:lnTo>
                      <a:pt x="2" y="87"/>
                    </a:lnTo>
                    <a:lnTo>
                      <a:pt x="0" y="106"/>
                    </a:lnTo>
                    <a:lnTo>
                      <a:pt x="0" y="125"/>
                    </a:lnTo>
                    <a:lnTo>
                      <a:pt x="0" y="156"/>
                    </a:lnTo>
                    <a:lnTo>
                      <a:pt x="5" y="184"/>
                    </a:lnTo>
                    <a:lnTo>
                      <a:pt x="13" y="213"/>
                    </a:lnTo>
                    <a:lnTo>
                      <a:pt x="22" y="239"/>
                    </a:lnTo>
                    <a:lnTo>
                      <a:pt x="34" y="264"/>
                    </a:lnTo>
                    <a:lnTo>
                      <a:pt x="49" y="288"/>
                    </a:lnTo>
                    <a:lnTo>
                      <a:pt x="66" y="311"/>
                    </a:lnTo>
                    <a:lnTo>
                      <a:pt x="85" y="332"/>
                    </a:lnTo>
                    <a:lnTo>
                      <a:pt x="106" y="351"/>
                    </a:lnTo>
                    <a:lnTo>
                      <a:pt x="127" y="366"/>
                    </a:lnTo>
                    <a:lnTo>
                      <a:pt x="151" y="381"/>
                    </a:lnTo>
                    <a:lnTo>
                      <a:pt x="178" y="395"/>
                    </a:lnTo>
                    <a:lnTo>
                      <a:pt x="205" y="404"/>
                    </a:lnTo>
                    <a:lnTo>
                      <a:pt x="231" y="412"/>
                    </a:lnTo>
                    <a:lnTo>
                      <a:pt x="261" y="415"/>
                    </a:lnTo>
                    <a:lnTo>
                      <a:pt x="290" y="417"/>
                    </a:lnTo>
                    <a:lnTo>
                      <a:pt x="320" y="415"/>
                    </a:lnTo>
                    <a:lnTo>
                      <a:pt x="349" y="412"/>
                    </a:lnTo>
                    <a:lnTo>
                      <a:pt x="377" y="404"/>
                    </a:lnTo>
                    <a:lnTo>
                      <a:pt x="404" y="395"/>
                    </a:lnTo>
                    <a:lnTo>
                      <a:pt x="430" y="381"/>
                    </a:lnTo>
                    <a:lnTo>
                      <a:pt x="453" y="366"/>
                    </a:lnTo>
                    <a:lnTo>
                      <a:pt x="476" y="351"/>
                    </a:lnTo>
                    <a:lnTo>
                      <a:pt x="497" y="332"/>
                    </a:lnTo>
                    <a:lnTo>
                      <a:pt x="516" y="311"/>
                    </a:lnTo>
                    <a:lnTo>
                      <a:pt x="533" y="288"/>
                    </a:lnTo>
                    <a:lnTo>
                      <a:pt x="548" y="264"/>
                    </a:lnTo>
                    <a:lnTo>
                      <a:pt x="559" y="239"/>
                    </a:lnTo>
                    <a:lnTo>
                      <a:pt x="569" y="213"/>
                    </a:lnTo>
                    <a:lnTo>
                      <a:pt x="576" y="184"/>
                    </a:lnTo>
                    <a:lnTo>
                      <a:pt x="580" y="156"/>
                    </a:lnTo>
                    <a:lnTo>
                      <a:pt x="582" y="125"/>
                    </a:lnTo>
                    <a:close/>
                    <a:moveTo>
                      <a:pt x="561" y="15"/>
                    </a:moveTo>
                    <a:lnTo>
                      <a:pt x="557" y="8"/>
                    </a:lnTo>
                    <a:lnTo>
                      <a:pt x="554" y="0"/>
                    </a:lnTo>
                    <a:lnTo>
                      <a:pt x="552" y="2"/>
                    </a:lnTo>
                    <a:lnTo>
                      <a:pt x="550" y="2"/>
                    </a:lnTo>
                    <a:lnTo>
                      <a:pt x="550" y="2"/>
                    </a:lnTo>
                    <a:lnTo>
                      <a:pt x="550" y="2"/>
                    </a:lnTo>
                    <a:lnTo>
                      <a:pt x="552" y="8"/>
                    </a:lnTo>
                    <a:lnTo>
                      <a:pt x="554" y="12"/>
                    </a:lnTo>
                    <a:lnTo>
                      <a:pt x="557" y="13"/>
                    </a:lnTo>
                    <a:lnTo>
                      <a:pt x="561" y="15"/>
                    </a:lnTo>
                    <a:close/>
                  </a:path>
                </a:pathLst>
              </a:custGeom>
              <a:solidFill>
                <a:srgbClr val="C3C2D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32" name="Freeform 632"/>
              <p:cNvSpPr>
                <a:spLocks noEditPoints="1"/>
              </p:cNvSpPr>
              <p:nvPr/>
            </p:nvSpPr>
            <p:spPr bwMode="auto">
              <a:xfrm>
                <a:off x="1550" y="2149"/>
                <a:ext cx="578" cy="414"/>
              </a:xfrm>
              <a:custGeom>
                <a:avLst/>
                <a:gdLst/>
                <a:ahLst/>
                <a:cxnLst>
                  <a:cxn ang="0">
                    <a:pos x="576" y="97"/>
                  </a:cxn>
                  <a:cxn ang="0">
                    <a:pos x="567" y="46"/>
                  </a:cxn>
                  <a:cxn ang="0">
                    <a:pos x="559" y="21"/>
                  </a:cxn>
                  <a:cxn ang="0">
                    <a:pos x="555" y="19"/>
                  </a:cxn>
                  <a:cxn ang="0">
                    <a:pos x="559" y="32"/>
                  </a:cxn>
                  <a:cxn ang="0">
                    <a:pos x="571" y="61"/>
                  </a:cxn>
                  <a:cxn ang="0">
                    <a:pos x="571" y="68"/>
                  </a:cxn>
                  <a:cxn ang="0">
                    <a:pos x="569" y="76"/>
                  </a:cxn>
                  <a:cxn ang="0">
                    <a:pos x="572" y="106"/>
                  </a:cxn>
                  <a:cxn ang="0">
                    <a:pos x="572" y="152"/>
                  </a:cxn>
                  <a:cxn ang="0">
                    <a:pos x="561" y="209"/>
                  </a:cxn>
                  <a:cxn ang="0">
                    <a:pos x="538" y="258"/>
                  </a:cxn>
                  <a:cxn ang="0">
                    <a:pos x="508" y="303"/>
                  </a:cxn>
                  <a:cxn ang="0">
                    <a:pos x="470" y="343"/>
                  </a:cxn>
                  <a:cxn ang="0">
                    <a:pos x="424" y="374"/>
                  </a:cxn>
                  <a:cxn ang="0">
                    <a:pos x="373" y="395"/>
                  </a:cxn>
                  <a:cxn ang="0">
                    <a:pos x="318" y="406"/>
                  </a:cxn>
                  <a:cxn ang="0">
                    <a:pos x="259" y="406"/>
                  </a:cxn>
                  <a:cxn ang="0">
                    <a:pos x="204" y="395"/>
                  </a:cxn>
                  <a:cxn ang="0">
                    <a:pos x="153" y="374"/>
                  </a:cxn>
                  <a:cxn ang="0">
                    <a:pos x="108" y="343"/>
                  </a:cxn>
                  <a:cxn ang="0">
                    <a:pos x="70" y="303"/>
                  </a:cxn>
                  <a:cxn ang="0">
                    <a:pos x="37" y="258"/>
                  </a:cxn>
                  <a:cxn ang="0">
                    <a:pos x="17" y="209"/>
                  </a:cxn>
                  <a:cxn ang="0">
                    <a:pos x="5" y="152"/>
                  </a:cxn>
                  <a:cxn ang="0">
                    <a:pos x="5" y="104"/>
                  </a:cxn>
                  <a:cxn ang="0">
                    <a:pos x="9" y="68"/>
                  </a:cxn>
                  <a:cxn ang="0">
                    <a:pos x="11" y="51"/>
                  </a:cxn>
                  <a:cxn ang="0">
                    <a:pos x="5" y="66"/>
                  </a:cxn>
                  <a:cxn ang="0">
                    <a:pos x="0" y="104"/>
                  </a:cxn>
                  <a:cxn ang="0">
                    <a:pos x="1" y="152"/>
                  </a:cxn>
                  <a:cxn ang="0">
                    <a:pos x="13" y="209"/>
                  </a:cxn>
                  <a:cxn ang="0">
                    <a:pos x="34" y="262"/>
                  </a:cxn>
                  <a:cxn ang="0">
                    <a:pos x="66" y="307"/>
                  </a:cxn>
                  <a:cxn ang="0">
                    <a:pos x="104" y="347"/>
                  </a:cxn>
                  <a:cxn ang="0">
                    <a:pos x="151" y="377"/>
                  </a:cxn>
                  <a:cxn ang="0">
                    <a:pos x="203" y="400"/>
                  </a:cxn>
                  <a:cxn ang="0">
                    <a:pos x="259" y="412"/>
                  </a:cxn>
                  <a:cxn ang="0">
                    <a:pos x="318" y="412"/>
                  </a:cxn>
                  <a:cxn ang="0">
                    <a:pos x="375" y="400"/>
                  </a:cxn>
                  <a:cxn ang="0">
                    <a:pos x="426" y="377"/>
                  </a:cxn>
                  <a:cxn ang="0">
                    <a:pos x="472" y="347"/>
                  </a:cxn>
                  <a:cxn ang="0">
                    <a:pos x="512" y="307"/>
                  </a:cxn>
                  <a:cxn ang="0">
                    <a:pos x="542" y="262"/>
                  </a:cxn>
                  <a:cxn ang="0">
                    <a:pos x="565" y="209"/>
                  </a:cxn>
                  <a:cxn ang="0">
                    <a:pos x="576" y="152"/>
                  </a:cxn>
                  <a:cxn ang="0">
                    <a:pos x="555" y="11"/>
                  </a:cxn>
                  <a:cxn ang="0">
                    <a:pos x="550" y="0"/>
                  </a:cxn>
                  <a:cxn ang="0">
                    <a:pos x="548" y="0"/>
                  </a:cxn>
                  <a:cxn ang="0">
                    <a:pos x="546" y="2"/>
                  </a:cxn>
                  <a:cxn ang="0">
                    <a:pos x="550" y="10"/>
                  </a:cxn>
                  <a:cxn ang="0">
                    <a:pos x="555" y="11"/>
                  </a:cxn>
                </a:cxnLst>
                <a:rect l="0" t="0" r="r" b="b"/>
                <a:pathLst>
                  <a:path w="578" h="412">
                    <a:moveTo>
                      <a:pt x="578" y="123"/>
                    </a:moveTo>
                    <a:lnTo>
                      <a:pt x="576" y="97"/>
                    </a:lnTo>
                    <a:lnTo>
                      <a:pt x="572" y="70"/>
                    </a:lnTo>
                    <a:lnTo>
                      <a:pt x="567" y="46"/>
                    </a:lnTo>
                    <a:lnTo>
                      <a:pt x="559" y="21"/>
                    </a:lnTo>
                    <a:lnTo>
                      <a:pt x="559" y="21"/>
                    </a:lnTo>
                    <a:lnTo>
                      <a:pt x="557" y="21"/>
                    </a:lnTo>
                    <a:lnTo>
                      <a:pt x="555" y="19"/>
                    </a:lnTo>
                    <a:lnTo>
                      <a:pt x="553" y="19"/>
                    </a:lnTo>
                    <a:lnTo>
                      <a:pt x="559" y="32"/>
                    </a:lnTo>
                    <a:lnTo>
                      <a:pt x="563" y="48"/>
                    </a:lnTo>
                    <a:lnTo>
                      <a:pt x="571" y="61"/>
                    </a:lnTo>
                    <a:lnTo>
                      <a:pt x="572" y="72"/>
                    </a:lnTo>
                    <a:lnTo>
                      <a:pt x="571" y="68"/>
                    </a:lnTo>
                    <a:lnTo>
                      <a:pt x="567" y="61"/>
                    </a:lnTo>
                    <a:lnTo>
                      <a:pt x="569" y="76"/>
                    </a:lnTo>
                    <a:lnTo>
                      <a:pt x="572" y="91"/>
                    </a:lnTo>
                    <a:lnTo>
                      <a:pt x="572" y="106"/>
                    </a:lnTo>
                    <a:lnTo>
                      <a:pt x="572" y="123"/>
                    </a:lnTo>
                    <a:lnTo>
                      <a:pt x="572" y="152"/>
                    </a:lnTo>
                    <a:lnTo>
                      <a:pt x="567" y="180"/>
                    </a:lnTo>
                    <a:lnTo>
                      <a:pt x="561" y="209"/>
                    </a:lnTo>
                    <a:lnTo>
                      <a:pt x="552" y="233"/>
                    </a:lnTo>
                    <a:lnTo>
                      <a:pt x="538" y="258"/>
                    </a:lnTo>
                    <a:lnTo>
                      <a:pt x="525" y="283"/>
                    </a:lnTo>
                    <a:lnTo>
                      <a:pt x="508" y="303"/>
                    </a:lnTo>
                    <a:lnTo>
                      <a:pt x="491" y="324"/>
                    </a:lnTo>
                    <a:lnTo>
                      <a:pt x="470" y="343"/>
                    </a:lnTo>
                    <a:lnTo>
                      <a:pt x="447" y="358"/>
                    </a:lnTo>
                    <a:lnTo>
                      <a:pt x="424" y="374"/>
                    </a:lnTo>
                    <a:lnTo>
                      <a:pt x="400" y="385"/>
                    </a:lnTo>
                    <a:lnTo>
                      <a:pt x="373" y="395"/>
                    </a:lnTo>
                    <a:lnTo>
                      <a:pt x="347" y="402"/>
                    </a:lnTo>
                    <a:lnTo>
                      <a:pt x="318" y="406"/>
                    </a:lnTo>
                    <a:lnTo>
                      <a:pt x="288" y="408"/>
                    </a:lnTo>
                    <a:lnTo>
                      <a:pt x="259" y="406"/>
                    </a:lnTo>
                    <a:lnTo>
                      <a:pt x="231" y="402"/>
                    </a:lnTo>
                    <a:lnTo>
                      <a:pt x="204" y="395"/>
                    </a:lnTo>
                    <a:lnTo>
                      <a:pt x="178" y="385"/>
                    </a:lnTo>
                    <a:lnTo>
                      <a:pt x="153" y="374"/>
                    </a:lnTo>
                    <a:lnTo>
                      <a:pt x="129" y="358"/>
                    </a:lnTo>
                    <a:lnTo>
                      <a:pt x="108" y="343"/>
                    </a:lnTo>
                    <a:lnTo>
                      <a:pt x="87" y="324"/>
                    </a:lnTo>
                    <a:lnTo>
                      <a:pt x="70" y="303"/>
                    </a:lnTo>
                    <a:lnTo>
                      <a:pt x="53" y="283"/>
                    </a:lnTo>
                    <a:lnTo>
                      <a:pt x="37" y="258"/>
                    </a:lnTo>
                    <a:lnTo>
                      <a:pt x="26" y="233"/>
                    </a:lnTo>
                    <a:lnTo>
                      <a:pt x="17" y="209"/>
                    </a:lnTo>
                    <a:lnTo>
                      <a:pt x="9" y="180"/>
                    </a:lnTo>
                    <a:lnTo>
                      <a:pt x="5" y="152"/>
                    </a:lnTo>
                    <a:lnTo>
                      <a:pt x="3" y="123"/>
                    </a:lnTo>
                    <a:lnTo>
                      <a:pt x="5" y="104"/>
                    </a:lnTo>
                    <a:lnTo>
                      <a:pt x="5" y="87"/>
                    </a:lnTo>
                    <a:lnTo>
                      <a:pt x="9" y="68"/>
                    </a:lnTo>
                    <a:lnTo>
                      <a:pt x="13" y="51"/>
                    </a:lnTo>
                    <a:lnTo>
                      <a:pt x="11" y="51"/>
                    </a:lnTo>
                    <a:lnTo>
                      <a:pt x="9" y="49"/>
                    </a:lnTo>
                    <a:lnTo>
                      <a:pt x="5" y="66"/>
                    </a:lnTo>
                    <a:lnTo>
                      <a:pt x="1" y="85"/>
                    </a:lnTo>
                    <a:lnTo>
                      <a:pt x="0" y="104"/>
                    </a:lnTo>
                    <a:lnTo>
                      <a:pt x="0" y="123"/>
                    </a:lnTo>
                    <a:lnTo>
                      <a:pt x="1" y="152"/>
                    </a:lnTo>
                    <a:lnTo>
                      <a:pt x="5" y="182"/>
                    </a:lnTo>
                    <a:lnTo>
                      <a:pt x="13" y="209"/>
                    </a:lnTo>
                    <a:lnTo>
                      <a:pt x="22" y="235"/>
                    </a:lnTo>
                    <a:lnTo>
                      <a:pt x="34" y="262"/>
                    </a:lnTo>
                    <a:lnTo>
                      <a:pt x="49" y="285"/>
                    </a:lnTo>
                    <a:lnTo>
                      <a:pt x="66" y="307"/>
                    </a:lnTo>
                    <a:lnTo>
                      <a:pt x="83" y="328"/>
                    </a:lnTo>
                    <a:lnTo>
                      <a:pt x="104" y="347"/>
                    </a:lnTo>
                    <a:lnTo>
                      <a:pt x="127" y="362"/>
                    </a:lnTo>
                    <a:lnTo>
                      <a:pt x="151" y="377"/>
                    </a:lnTo>
                    <a:lnTo>
                      <a:pt x="176" y="389"/>
                    </a:lnTo>
                    <a:lnTo>
                      <a:pt x="203" y="400"/>
                    </a:lnTo>
                    <a:lnTo>
                      <a:pt x="231" y="406"/>
                    </a:lnTo>
                    <a:lnTo>
                      <a:pt x="259" y="412"/>
                    </a:lnTo>
                    <a:lnTo>
                      <a:pt x="288" y="412"/>
                    </a:lnTo>
                    <a:lnTo>
                      <a:pt x="318" y="412"/>
                    </a:lnTo>
                    <a:lnTo>
                      <a:pt x="347" y="406"/>
                    </a:lnTo>
                    <a:lnTo>
                      <a:pt x="375" y="400"/>
                    </a:lnTo>
                    <a:lnTo>
                      <a:pt x="402" y="389"/>
                    </a:lnTo>
                    <a:lnTo>
                      <a:pt x="426" y="377"/>
                    </a:lnTo>
                    <a:lnTo>
                      <a:pt x="451" y="362"/>
                    </a:lnTo>
                    <a:lnTo>
                      <a:pt x="472" y="347"/>
                    </a:lnTo>
                    <a:lnTo>
                      <a:pt x="493" y="328"/>
                    </a:lnTo>
                    <a:lnTo>
                      <a:pt x="512" y="307"/>
                    </a:lnTo>
                    <a:lnTo>
                      <a:pt x="529" y="285"/>
                    </a:lnTo>
                    <a:lnTo>
                      <a:pt x="542" y="262"/>
                    </a:lnTo>
                    <a:lnTo>
                      <a:pt x="555" y="235"/>
                    </a:lnTo>
                    <a:lnTo>
                      <a:pt x="565" y="209"/>
                    </a:lnTo>
                    <a:lnTo>
                      <a:pt x="572" y="182"/>
                    </a:lnTo>
                    <a:lnTo>
                      <a:pt x="576" y="152"/>
                    </a:lnTo>
                    <a:lnTo>
                      <a:pt x="578" y="123"/>
                    </a:lnTo>
                    <a:close/>
                    <a:moveTo>
                      <a:pt x="555" y="11"/>
                    </a:moveTo>
                    <a:lnTo>
                      <a:pt x="553" y="6"/>
                    </a:lnTo>
                    <a:lnTo>
                      <a:pt x="550" y="0"/>
                    </a:lnTo>
                    <a:lnTo>
                      <a:pt x="550" y="0"/>
                    </a:lnTo>
                    <a:lnTo>
                      <a:pt x="548" y="0"/>
                    </a:lnTo>
                    <a:lnTo>
                      <a:pt x="548" y="0"/>
                    </a:lnTo>
                    <a:lnTo>
                      <a:pt x="546" y="2"/>
                    </a:lnTo>
                    <a:lnTo>
                      <a:pt x="548" y="6"/>
                    </a:lnTo>
                    <a:lnTo>
                      <a:pt x="550" y="10"/>
                    </a:lnTo>
                    <a:lnTo>
                      <a:pt x="553" y="10"/>
                    </a:lnTo>
                    <a:lnTo>
                      <a:pt x="555" y="11"/>
                    </a:lnTo>
                    <a:close/>
                  </a:path>
                </a:pathLst>
              </a:custGeom>
              <a:solidFill>
                <a:srgbClr val="C3C2D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33" name="Freeform 633"/>
              <p:cNvSpPr>
                <a:spLocks noEditPoints="1"/>
              </p:cNvSpPr>
              <p:nvPr/>
            </p:nvSpPr>
            <p:spPr bwMode="auto">
              <a:xfrm>
                <a:off x="1551" y="2149"/>
                <a:ext cx="575" cy="412"/>
              </a:xfrm>
              <a:custGeom>
                <a:avLst/>
                <a:gdLst/>
                <a:ahLst/>
                <a:cxnLst>
                  <a:cxn ang="0">
                    <a:pos x="573" y="95"/>
                  </a:cxn>
                  <a:cxn ang="0">
                    <a:pos x="566" y="63"/>
                  </a:cxn>
                  <a:cxn ang="0">
                    <a:pos x="566" y="72"/>
                  </a:cxn>
                  <a:cxn ang="0">
                    <a:pos x="570" y="106"/>
                  </a:cxn>
                  <a:cxn ang="0">
                    <a:pos x="570" y="152"/>
                  </a:cxn>
                  <a:cxn ang="0">
                    <a:pos x="558" y="207"/>
                  </a:cxn>
                  <a:cxn ang="0">
                    <a:pos x="535" y="258"/>
                  </a:cxn>
                  <a:cxn ang="0">
                    <a:pos x="505" y="303"/>
                  </a:cxn>
                  <a:cxn ang="0">
                    <a:pos x="467" y="341"/>
                  </a:cxn>
                  <a:cxn ang="0">
                    <a:pos x="422" y="372"/>
                  </a:cxn>
                  <a:cxn ang="0">
                    <a:pos x="372" y="393"/>
                  </a:cxn>
                  <a:cxn ang="0">
                    <a:pos x="317" y="404"/>
                  </a:cxn>
                  <a:cxn ang="0">
                    <a:pos x="258" y="404"/>
                  </a:cxn>
                  <a:cxn ang="0">
                    <a:pos x="203" y="393"/>
                  </a:cxn>
                  <a:cxn ang="0">
                    <a:pos x="152" y="372"/>
                  </a:cxn>
                  <a:cxn ang="0">
                    <a:pos x="109" y="341"/>
                  </a:cxn>
                  <a:cxn ang="0">
                    <a:pos x="69" y="303"/>
                  </a:cxn>
                  <a:cxn ang="0">
                    <a:pos x="38" y="258"/>
                  </a:cxn>
                  <a:cxn ang="0">
                    <a:pos x="18" y="207"/>
                  </a:cxn>
                  <a:cxn ang="0">
                    <a:pos x="6" y="152"/>
                  </a:cxn>
                  <a:cxn ang="0">
                    <a:pos x="6" y="104"/>
                  </a:cxn>
                  <a:cxn ang="0">
                    <a:pos x="10" y="70"/>
                  </a:cxn>
                  <a:cxn ang="0">
                    <a:pos x="12" y="51"/>
                  </a:cxn>
                  <a:cxn ang="0">
                    <a:pos x="6" y="68"/>
                  </a:cxn>
                  <a:cxn ang="0">
                    <a:pos x="0" y="104"/>
                  </a:cxn>
                  <a:cxn ang="0">
                    <a:pos x="2" y="152"/>
                  </a:cxn>
                  <a:cxn ang="0">
                    <a:pos x="14" y="209"/>
                  </a:cxn>
                  <a:cxn ang="0">
                    <a:pos x="35" y="260"/>
                  </a:cxn>
                  <a:cxn ang="0">
                    <a:pos x="67" y="305"/>
                  </a:cxn>
                  <a:cxn ang="0">
                    <a:pos x="105" y="345"/>
                  </a:cxn>
                  <a:cxn ang="0">
                    <a:pos x="150" y="376"/>
                  </a:cxn>
                  <a:cxn ang="0">
                    <a:pos x="202" y="396"/>
                  </a:cxn>
                  <a:cxn ang="0">
                    <a:pos x="258" y="408"/>
                  </a:cxn>
                  <a:cxn ang="0">
                    <a:pos x="317" y="408"/>
                  </a:cxn>
                  <a:cxn ang="0">
                    <a:pos x="372" y="396"/>
                  </a:cxn>
                  <a:cxn ang="0">
                    <a:pos x="423" y="376"/>
                  </a:cxn>
                  <a:cxn ang="0">
                    <a:pos x="471" y="345"/>
                  </a:cxn>
                  <a:cxn ang="0">
                    <a:pos x="509" y="305"/>
                  </a:cxn>
                  <a:cxn ang="0">
                    <a:pos x="539" y="260"/>
                  </a:cxn>
                  <a:cxn ang="0">
                    <a:pos x="562" y="209"/>
                  </a:cxn>
                  <a:cxn ang="0">
                    <a:pos x="573" y="152"/>
                  </a:cxn>
                  <a:cxn ang="0">
                    <a:pos x="566" y="55"/>
                  </a:cxn>
                  <a:cxn ang="0">
                    <a:pos x="556" y="19"/>
                  </a:cxn>
                  <a:cxn ang="0">
                    <a:pos x="551" y="17"/>
                  </a:cxn>
                  <a:cxn ang="0">
                    <a:pos x="558" y="42"/>
                  </a:cxn>
                  <a:cxn ang="0">
                    <a:pos x="566" y="55"/>
                  </a:cxn>
                  <a:cxn ang="0">
                    <a:pos x="549" y="6"/>
                  </a:cxn>
                  <a:cxn ang="0">
                    <a:pos x="545" y="2"/>
                  </a:cxn>
                  <a:cxn ang="0">
                    <a:pos x="545" y="6"/>
                  </a:cxn>
                  <a:cxn ang="0">
                    <a:pos x="549" y="10"/>
                  </a:cxn>
                </a:cxnLst>
                <a:rect l="0" t="0" r="r" b="b"/>
                <a:pathLst>
                  <a:path w="575" h="410">
                    <a:moveTo>
                      <a:pt x="575" y="123"/>
                    </a:moveTo>
                    <a:lnTo>
                      <a:pt x="573" y="95"/>
                    </a:lnTo>
                    <a:lnTo>
                      <a:pt x="570" y="66"/>
                    </a:lnTo>
                    <a:lnTo>
                      <a:pt x="566" y="63"/>
                    </a:lnTo>
                    <a:lnTo>
                      <a:pt x="562" y="57"/>
                    </a:lnTo>
                    <a:lnTo>
                      <a:pt x="566" y="72"/>
                    </a:lnTo>
                    <a:lnTo>
                      <a:pt x="568" y="89"/>
                    </a:lnTo>
                    <a:lnTo>
                      <a:pt x="570" y="106"/>
                    </a:lnTo>
                    <a:lnTo>
                      <a:pt x="570" y="123"/>
                    </a:lnTo>
                    <a:lnTo>
                      <a:pt x="570" y="152"/>
                    </a:lnTo>
                    <a:lnTo>
                      <a:pt x="564" y="180"/>
                    </a:lnTo>
                    <a:lnTo>
                      <a:pt x="558" y="207"/>
                    </a:lnTo>
                    <a:lnTo>
                      <a:pt x="549" y="233"/>
                    </a:lnTo>
                    <a:lnTo>
                      <a:pt x="535" y="258"/>
                    </a:lnTo>
                    <a:lnTo>
                      <a:pt x="522" y="281"/>
                    </a:lnTo>
                    <a:lnTo>
                      <a:pt x="505" y="303"/>
                    </a:lnTo>
                    <a:lnTo>
                      <a:pt x="488" y="322"/>
                    </a:lnTo>
                    <a:lnTo>
                      <a:pt x="467" y="341"/>
                    </a:lnTo>
                    <a:lnTo>
                      <a:pt x="446" y="357"/>
                    </a:lnTo>
                    <a:lnTo>
                      <a:pt x="422" y="372"/>
                    </a:lnTo>
                    <a:lnTo>
                      <a:pt x="397" y="383"/>
                    </a:lnTo>
                    <a:lnTo>
                      <a:pt x="372" y="393"/>
                    </a:lnTo>
                    <a:lnTo>
                      <a:pt x="344" y="400"/>
                    </a:lnTo>
                    <a:lnTo>
                      <a:pt x="317" y="404"/>
                    </a:lnTo>
                    <a:lnTo>
                      <a:pt x="287" y="406"/>
                    </a:lnTo>
                    <a:lnTo>
                      <a:pt x="258" y="404"/>
                    </a:lnTo>
                    <a:lnTo>
                      <a:pt x="230" y="400"/>
                    </a:lnTo>
                    <a:lnTo>
                      <a:pt x="203" y="393"/>
                    </a:lnTo>
                    <a:lnTo>
                      <a:pt x="177" y="383"/>
                    </a:lnTo>
                    <a:lnTo>
                      <a:pt x="152" y="372"/>
                    </a:lnTo>
                    <a:lnTo>
                      <a:pt x="129" y="357"/>
                    </a:lnTo>
                    <a:lnTo>
                      <a:pt x="109" y="341"/>
                    </a:lnTo>
                    <a:lnTo>
                      <a:pt x="88" y="322"/>
                    </a:lnTo>
                    <a:lnTo>
                      <a:pt x="69" y="303"/>
                    </a:lnTo>
                    <a:lnTo>
                      <a:pt x="54" y="281"/>
                    </a:lnTo>
                    <a:lnTo>
                      <a:pt x="38" y="258"/>
                    </a:lnTo>
                    <a:lnTo>
                      <a:pt x="27" y="233"/>
                    </a:lnTo>
                    <a:lnTo>
                      <a:pt x="18" y="207"/>
                    </a:lnTo>
                    <a:lnTo>
                      <a:pt x="10" y="180"/>
                    </a:lnTo>
                    <a:lnTo>
                      <a:pt x="6" y="152"/>
                    </a:lnTo>
                    <a:lnTo>
                      <a:pt x="4" y="123"/>
                    </a:lnTo>
                    <a:lnTo>
                      <a:pt x="6" y="104"/>
                    </a:lnTo>
                    <a:lnTo>
                      <a:pt x="8" y="87"/>
                    </a:lnTo>
                    <a:lnTo>
                      <a:pt x="10" y="70"/>
                    </a:lnTo>
                    <a:lnTo>
                      <a:pt x="14" y="53"/>
                    </a:lnTo>
                    <a:lnTo>
                      <a:pt x="12" y="51"/>
                    </a:lnTo>
                    <a:lnTo>
                      <a:pt x="10" y="51"/>
                    </a:lnTo>
                    <a:lnTo>
                      <a:pt x="6" y="68"/>
                    </a:lnTo>
                    <a:lnTo>
                      <a:pt x="2" y="85"/>
                    </a:lnTo>
                    <a:lnTo>
                      <a:pt x="0" y="104"/>
                    </a:lnTo>
                    <a:lnTo>
                      <a:pt x="0" y="123"/>
                    </a:lnTo>
                    <a:lnTo>
                      <a:pt x="2" y="152"/>
                    </a:lnTo>
                    <a:lnTo>
                      <a:pt x="6" y="180"/>
                    </a:lnTo>
                    <a:lnTo>
                      <a:pt x="14" y="209"/>
                    </a:lnTo>
                    <a:lnTo>
                      <a:pt x="23" y="235"/>
                    </a:lnTo>
                    <a:lnTo>
                      <a:pt x="35" y="260"/>
                    </a:lnTo>
                    <a:lnTo>
                      <a:pt x="50" y="283"/>
                    </a:lnTo>
                    <a:lnTo>
                      <a:pt x="67" y="305"/>
                    </a:lnTo>
                    <a:lnTo>
                      <a:pt x="84" y="326"/>
                    </a:lnTo>
                    <a:lnTo>
                      <a:pt x="105" y="345"/>
                    </a:lnTo>
                    <a:lnTo>
                      <a:pt x="128" y="360"/>
                    </a:lnTo>
                    <a:lnTo>
                      <a:pt x="150" y="376"/>
                    </a:lnTo>
                    <a:lnTo>
                      <a:pt x="175" y="387"/>
                    </a:lnTo>
                    <a:lnTo>
                      <a:pt x="202" y="396"/>
                    </a:lnTo>
                    <a:lnTo>
                      <a:pt x="230" y="404"/>
                    </a:lnTo>
                    <a:lnTo>
                      <a:pt x="258" y="408"/>
                    </a:lnTo>
                    <a:lnTo>
                      <a:pt x="287" y="410"/>
                    </a:lnTo>
                    <a:lnTo>
                      <a:pt x="317" y="408"/>
                    </a:lnTo>
                    <a:lnTo>
                      <a:pt x="346" y="404"/>
                    </a:lnTo>
                    <a:lnTo>
                      <a:pt x="372" y="396"/>
                    </a:lnTo>
                    <a:lnTo>
                      <a:pt x="399" y="387"/>
                    </a:lnTo>
                    <a:lnTo>
                      <a:pt x="423" y="376"/>
                    </a:lnTo>
                    <a:lnTo>
                      <a:pt x="448" y="360"/>
                    </a:lnTo>
                    <a:lnTo>
                      <a:pt x="471" y="345"/>
                    </a:lnTo>
                    <a:lnTo>
                      <a:pt x="490" y="326"/>
                    </a:lnTo>
                    <a:lnTo>
                      <a:pt x="509" y="305"/>
                    </a:lnTo>
                    <a:lnTo>
                      <a:pt x="526" y="283"/>
                    </a:lnTo>
                    <a:lnTo>
                      <a:pt x="539" y="260"/>
                    </a:lnTo>
                    <a:lnTo>
                      <a:pt x="552" y="235"/>
                    </a:lnTo>
                    <a:lnTo>
                      <a:pt x="562" y="209"/>
                    </a:lnTo>
                    <a:lnTo>
                      <a:pt x="570" y="180"/>
                    </a:lnTo>
                    <a:lnTo>
                      <a:pt x="573" y="152"/>
                    </a:lnTo>
                    <a:lnTo>
                      <a:pt x="575" y="123"/>
                    </a:lnTo>
                    <a:close/>
                    <a:moveTo>
                      <a:pt x="566" y="55"/>
                    </a:moveTo>
                    <a:lnTo>
                      <a:pt x="562" y="38"/>
                    </a:lnTo>
                    <a:lnTo>
                      <a:pt x="556" y="19"/>
                    </a:lnTo>
                    <a:lnTo>
                      <a:pt x="552" y="19"/>
                    </a:lnTo>
                    <a:lnTo>
                      <a:pt x="551" y="17"/>
                    </a:lnTo>
                    <a:lnTo>
                      <a:pt x="554" y="29"/>
                    </a:lnTo>
                    <a:lnTo>
                      <a:pt x="558" y="42"/>
                    </a:lnTo>
                    <a:lnTo>
                      <a:pt x="562" y="49"/>
                    </a:lnTo>
                    <a:lnTo>
                      <a:pt x="566" y="55"/>
                    </a:lnTo>
                    <a:close/>
                    <a:moveTo>
                      <a:pt x="551" y="10"/>
                    </a:moveTo>
                    <a:lnTo>
                      <a:pt x="549" y="6"/>
                    </a:lnTo>
                    <a:lnTo>
                      <a:pt x="547" y="0"/>
                    </a:lnTo>
                    <a:lnTo>
                      <a:pt x="545" y="2"/>
                    </a:lnTo>
                    <a:lnTo>
                      <a:pt x="543" y="4"/>
                    </a:lnTo>
                    <a:lnTo>
                      <a:pt x="545" y="6"/>
                    </a:lnTo>
                    <a:lnTo>
                      <a:pt x="545" y="8"/>
                    </a:lnTo>
                    <a:lnTo>
                      <a:pt x="549" y="10"/>
                    </a:lnTo>
                    <a:lnTo>
                      <a:pt x="551" y="10"/>
                    </a:lnTo>
                    <a:close/>
                  </a:path>
                </a:pathLst>
              </a:custGeom>
              <a:solidFill>
                <a:srgbClr val="C4C2D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34" name="Freeform 634"/>
              <p:cNvSpPr>
                <a:spLocks noEditPoints="1"/>
              </p:cNvSpPr>
              <p:nvPr/>
            </p:nvSpPr>
            <p:spPr bwMode="auto">
              <a:xfrm>
                <a:off x="1553" y="2151"/>
                <a:ext cx="569" cy="408"/>
              </a:xfrm>
              <a:custGeom>
                <a:avLst/>
                <a:gdLst/>
                <a:ahLst/>
                <a:cxnLst>
                  <a:cxn ang="0">
                    <a:pos x="569" y="104"/>
                  </a:cxn>
                  <a:cxn ang="0">
                    <a:pos x="566" y="74"/>
                  </a:cxn>
                  <a:cxn ang="0">
                    <a:pos x="560" y="55"/>
                  </a:cxn>
                  <a:cxn ang="0">
                    <a:pos x="560" y="68"/>
                  </a:cxn>
                  <a:cxn ang="0">
                    <a:pos x="566" y="102"/>
                  </a:cxn>
                  <a:cxn ang="0">
                    <a:pos x="564" y="150"/>
                  </a:cxn>
                  <a:cxn ang="0">
                    <a:pos x="552" y="205"/>
                  </a:cxn>
                  <a:cxn ang="0">
                    <a:pos x="531" y="254"/>
                  </a:cxn>
                  <a:cxn ang="0">
                    <a:pos x="501" y="300"/>
                  </a:cxn>
                  <a:cxn ang="0">
                    <a:pos x="463" y="338"/>
                  </a:cxn>
                  <a:cxn ang="0">
                    <a:pos x="420" y="368"/>
                  </a:cxn>
                  <a:cxn ang="0">
                    <a:pos x="368" y="389"/>
                  </a:cxn>
                  <a:cxn ang="0">
                    <a:pos x="313" y="400"/>
                  </a:cxn>
                  <a:cxn ang="0">
                    <a:pos x="256" y="400"/>
                  </a:cxn>
                  <a:cxn ang="0">
                    <a:pos x="201" y="389"/>
                  </a:cxn>
                  <a:cxn ang="0">
                    <a:pos x="152" y="368"/>
                  </a:cxn>
                  <a:cxn ang="0">
                    <a:pos x="107" y="338"/>
                  </a:cxn>
                  <a:cxn ang="0">
                    <a:pos x="69" y="300"/>
                  </a:cxn>
                  <a:cxn ang="0">
                    <a:pos x="38" y="254"/>
                  </a:cxn>
                  <a:cxn ang="0">
                    <a:pos x="17" y="205"/>
                  </a:cxn>
                  <a:cxn ang="0">
                    <a:pos x="6" y="150"/>
                  </a:cxn>
                  <a:cxn ang="0">
                    <a:pos x="6" y="102"/>
                  </a:cxn>
                  <a:cxn ang="0">
                    <a:pos x="10" y="68"/>
                  </a:cxn>
                  <a:cxn ang="0">
                    <a:pos x="12" y="51"/>
                  </a:cxn>
                  <a:cxn ang="0">
                    <a:pos x="6" y="66"/>
                  </a:cxn>
                  <a:cxn ang="0">
                    <a:pos x="2" y="102"/>
                  </a:cxn>
                  <a:cxn ang="0">
                    <a:pos x="2" y="150"/>
                  </a:cxn>
                  <a:cxn ang="0">
                    <a:pos x="14" y="207"/>
                  </a:cxn>
                  <a:cxn ang="0">
                    <a:pos x="34" y="256"/>
                  </a:cxn>
                  <a:cxn ang="0">
                    <a:pos x="67" y="301"/>
                  </a:cxn>
                  <a:cxn ang="0">
                    <a:pos x="105" y="341"/>
                  </a:cxn>
                  <a:cxn ang="0">
                    <a:pos x="150" y="372"/>
                  </a:cxn>
                  <a:cxn ang="0">
                    <a:pos x="201" y="393"/>
                  </a:cxn>
                  <a:cxn ang="0">
                    <a:pos x="256" y="404"/>
                  </a:cxn>
                  <a:cxn ang="0">
                    <a:pos x="315" y="404"/>
                  </a:cxn>
                  <a:cxn ang="0">
                    <a:pos x="370" y="393"/>
                  </a:cxn>
                  <a:cxn ang="0">
                    <a:pos x="421" y="372"/>
                  </a:cxn>
                  <a:cxn ang="0">
                    <a:pos x="467" y="341"/>
                  </a:cxn>
                  <a:cxn ang="0">
                    <a:pos x="505" y="301"/>
                  </a:cxn>
                  <a:cxn ang="0">
                    <a:pos x="535" y="256"/>
                  </a:cxn>
                  <a:cxn ang="0">
                    <a:pos x="558" y="207"/>
                  </a:cxn>
                  <a:cxn ang="0">
                    <a:pos x="569" y="150"/>
                  </a:cxn>
                  <a:cxn ang="0">
                    <a:pos x="560" y="46"/>
                  </a:cxn>
                  <a:cxn ang="0">
                    <a:pos x="550" y="17"/>
                  </a:cxn>
                  <a:cxn ang="0">
                    <a:pos x="545" y="15"/>
                  </a:cxn>
                  <a:cxn ang="0">
                    <a:pos x="552" y="34"/>
                  </a:cxn>
                  <a:cxn ang="0">
                    <a:pos x="560" y="46"/>
                  </a:cxn>
                  <a:cxn ang="0">
                    <a:pos x="545" y="4"/>
                  </a:cxn>
                  <a:cxn ang="0">
                    <a:pos x="541" y="0"/>
                  </a:cxn>
                  <a:cxn ang="0">
                    <a:pos x="539" y="4"/>
                  </a:cxn>
                  <a:cxn ang="0">
                    <a:pos x="543" y="6"/>
                  </a:cxn>
                </a:cxnLst>
                <a:rect l="0" t="0" r="r" b="b"/>
                <a:pathLst>
                  <a:path w="569" h="406">
                    <a:moveTo>
                      <a:pt x="569" y="121"/>
                    </a:moveTo>
                    <a:lnTo>
                      <a:pt x="569" y="104"/>
                    </a:lnTo>
                    <a:lnTo>
                      <a:pt x="569" y="89"/>
                    </a:lnTo>
                    <a:lnTo>
                      <a:pt x="566" y="74"/>
                    </a:lnTo>
                    <a:lnTo>
                      <a:pt x="564" y="59"/>
                    </a:lnTo>
                    <a:lnTo>
                      <a:pt x="560" y="55"/>
                    </a:lnTo>
                    <a:lnTo>
                      <a:pt x="556" y="51"/>
                    </a:lnTo>
                    <a:lnTo>
                      <a:pt x="560" y="68"/>
                    </a:lnTo>
                    <a:lnTo>
                      <a:pt x="564" y="85"/>
                    </a:lnTo>
                    <a:lnTo>
                      <a:pt x="566" y="102"/>
                    </a:lnTo>
                    <a:lnTo>
                      <a:pt x="566" y="121"/>
                    </a:lnTo>
                    <a:lnTo>
                      <a:pt x="564" y="150"/>
                    </a:lnTo>
                    <a:lnTo>
                      <a:pt x="560" y="178"/>
                    </a:lnTo>
                    <a:lnTo>
                      <a:pt x="552" y="205"/>
                    </a:lnTo>
                    <a:lnTo>
                      <a:pt x="543" y="229"/>
                    </a:lnTo>
                    <a:lnTo>
                      <a:pt x="531" y="254"/>
                    </a:lnTo>
                    <a:lnTo>
                      <a:pt x="518" y="277"/>
                    </a:lnTo>
                    <a:lnTo>
                      <a:pt x="501" y="300"/>
                    </a:lnTo>
                    <a:lnTo>
                      <a:pt x="484" y="319"/>
                    </a:lnTo>
                    <a:lnTo>
                      <a:pt x="463" y="338"/>
                    </a:lnTo>
                    <a:lnTo>
                      <a:pt x="442" y="353"/>
                    </a:lnTo>
                    <a:lnTo>
                      <a:pt x="420" y="368"/>
                    </a:lnTo>
                    <a:lnTo>
                      <a:pt x="395" y="379"/>
                    </a:lnTo>
                    <a:lnTo>
                      <a:pt x="368" y="389"/>
                    </a:lnTo>
                    <a:lnTo>
                      <a:pt x="342" y="396"/>
                    </a:lnTo>
                    <a:lnTo>
                      <a:pt x="313" y="400"/>
                    </a:lnTo>
                    <a:lnTo>
                      <a:pt x="285" y="402"/>
                    </a:lnTo>
                    <a:lnTo>
                      <a:pt x="256" y="400"/>
                    </a:lnTo>
                    <a:lnTo>
                      <a:pt x="230" y="396"/>
                    </a:lnTo>
                    <a:lnTo>
                      <a:pt x="201" y="389"/>
                    </a:lnTo>
                    <a:lnTo>
                      <a:pt x="177" y="379"/>
                    </a:lnTo>
                    <a:lnTo>
                      <a:pt x="152" y="368"/>
                    </a:lnTo>
                    <a:lnTo>
                      <a:pt x="129" y="353"/>
                    </a:lnTo>
                    <a:lnTo>
                      <a:pt x="107" y="338"/>
                    </a:lnTo>
                    <a:lnTo>
                      <a:pt x="88" y="319"/>
                    </a:lnTo>
                    <a:lnTo>
                      <a:pt x="69" y="300"/>
                    </a:lnTo>
                    <a:lnTo>
                      <a:pt x="53" y="277"/>
                    </a:lnTo>
                    <a:lnTo>
                      <a:pt x="38" y="254"/>
                    </a:lnTo>
                    <a:lnTo>
                      <a:pt x="27" y="229"/>
                    </a:lnTo>
                    <a:lnTo>
                      <a:pt x="17" y="205"/>
                    </a:lnTo>
                    <a:lnTo>
                      <a:pt x="12" y="178"/>
                    </a:lnTo>
                    <a:lnTo>
                      <a:pt x="6" y="150"/>
                    </a:lnTo>
                    <a:lnTo>
                      <a:pt x="6" y="121"/>
                    </a:lnTo>
                    <a:lnTo>
                      <a:pt x="6" y="102"/>
                    </a:lnTo>
                    <a:lnTo>
                      <a:pt x="8" y="85"/>
                    </a:lnTo>
                    <a:lnTo>
                      <a:pt x="10" y="68"/>
                    </a:lnTo>
                    <a:lnTo>
                      <a:pt x="14" y="51"/>
                    </a:lnTo>
                    <a:lnTo>
                      <a:pt x="12" y="51"/>
                    </a:lnTo>
                    <a:lnTo>
                      <a:pt x="10" y="49"/>
                    </a:lnTo>
                    <a:lnTo>
                      <a:pt x="6" y="66"/>
                    </a:lnTo>
                    <a:lnTo>
                      <a:pt x="2" y="85"/>
                    </a:lnTo>
                    <a:lnTo>
                      <a:pt x="2" y="102"/>
                    </a:lnTo>
                    <a:lnTo>
                      <a:pt x="0" y="121"/>
                    </a:lnTo>
                    <a:lnTo>
                      <a:pt x="2" y="150"/>
                    </a:lnTo>
                    <a:lnTo>
                      <a:pt x="6" y="178"/>
                    </a:lnTo>
                    <a:lnTo>
                      <a:pt x="14" y="207"/>
                    </a:lnTo>
                    <a:lnTo>
                      <a:pt x="23" y="231"/>
                    </a:lnTo>
                    <a:lnTo>
                      <a:pt x="34" y="256"/>
                    </a:lnTo>
                    <a:lnTo>
                      <a:pt x="50" y="281"/>
                    </a:lnTo>
                    <a:lnTo>
                      <a:pt x="67" y="301"/>
                    </a:lnTo>
                    <a:lnTo>
                      <a:pt x="84" y="322"/>
                    </a:lnTo>
                    <a:lnTo>
                      <a:pt x="105" y="341"/>
                    </a:lnTo>
                    <a:lnTo>
                      <a:pt x="126" y="356"/>
                    </a:lnTo>
                    <a:lnTo>
                      <a:pt x="150" y="372"/>
                    </a:lnTo>
                    <a:lnTo>
                      <a:pt x="175" y="383"/>
                    </a:lnTo>
                    <a:lnTo>
                      <a:pt x="201" y="393"/>
                    </a:lnTo>
                    <a:lnTo>
                      <a:pt x="228" y="400"/>
                    </a:lnTo>
                    <a:lnTo>
                      <a:pt x="256" y="404"/>
                    </a:lnTo>
                    <a:lnTo>
                      <a:pt x="285" y="406"/>
                    </a:lnTo>
                    <a:lnTo>
                      <a:pt x="315" y="404"/>
                    </a:lnTo>
                    <a:lnTo>
                      <a:pt x="344" y="400"/>
                    </a:lnTo>
                    <a:lnTo>
                      <a:pt x="370" y="393"/>
                    </a:lnTo>
                    <a:lnTo>
                      <a:pt x="397" y="383"/>
                    </a:lnTo>
                    <a:lnTo>
                      <a:pt x="421" y="372"/>
                    </a:lnTo>
                    <a:lnTo>
                      <a:pt x="444" y="356"/>
                    </a:lnTo>
                    <a:lnTo>
                      <a:pt x="467" y="341"/>
                    </a:lnTo>
                    <a:lnTo>
                      <a:pt x="488" y="322"/>
                    </a:lnTo>
                    <a:lnTo>
                      <a:pt x="505" y="301"/>
                    </a:lnTo>
                    <a:lnTo>
                      <a:pt x="522" y="281"/>
                    </a:lnTo>
                    <a:lnTo>
                      <a:pt x="535" y="256"/>
                    </a:lnTo>
                    <a:lnTo>
                      <a:pt x="549" y="231"/>
                    </a:lnTo>
                    <a:lnTo>
                      <a:pt x="558" y="207"/>
                    </a:lnTo>
                    <a:lnTo>
                      <a:pt x="564" y="178"/>
                    </a:lnTo>
                    <a:lnTo>
                      <a:pt x="569" y="150"/>
                    </a:lnTo>
                    <a:lnTo>
                      <a:pt x="569" y="121"/>
                    </a:lnTo>
                    <a:close/>
                    <a:moveTo>
                      <a:pt x="560" y="46"/>
                    </a:moveTo>
                    <a:lnTo>
                      <a:pt x="556" y="30"/>
                    </a:lnTo>
                    <a:lnTo>
                      <a:pt x="550" y="17"/>
                    </a:lnTo>
                    <a:lnTo>
                      <a:pt x="549" y="15"/>
                    </a:lnTo>
                    <a:lnTo>
                      <a:pt x="545" y="15"/>
                    </a:lnTo>
                    <a:lnTo>
                      <a:pt x="549" y="25"/>
                    </a:lnTo>
                    <a:lnTo>
                      <a:pt x="552" y="34"/>
                    </a:lnTo>
                    <a:lnTo>
                      <a:pt x="556" y="40"/>
                    </a:lnTo>
                    <a:lnTo>
                      <a:pt x="560" y="46"/>
                    </a:lnTo>
                    <a:close/>
                    <a:moveTo>
                      <a:pt x="547" y="8"/>
                    </a:moveTo>
                    <a:lnTo>
                      <a:pt x="545" y="4"/>
                    </a:lnTo>
                    <a:lnTo>
                      <a:pt x="543" y="0"/>
                    </a:lnTo>
                    <a:lnTo>
                      <a:pt x="541" y="0"/>
                    </a:lnTo>
                    <a:lnTo>
                      <a:pt x="539" y="2"/>
                    </a:lnTo>
                    <a:lnTo>
                      <a:pt x="539" y="4"/>
                    </a:lnTo>
                    <a:lnTo>
                      <a:pt x="541" y="4"/>
                    </a:lnTo>
                    <a:lnTo>
                      <a:pt x="543" y="6"/>
                    </a:lnTo>
                    <a:lnTo>
                      <a:pt x="547" y="8"/>
                    </a:lnTo>
                    <a:close/>
                  </a:path>
                </a:pathLst>
              </a:custGeom>
              <a:solidFill>
                <a:srgbClr val="C4C2D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35" name="Freeform 635"/>
              <p:cNvSpPr>
                <a:spLocks noEditPoints="1"/>
              </p:cNvSpPr>
              <p:nvPr/>
            </p:nvSpPr>
            <p:spPr bwMode="auto">
              <a:xfrm>
                <a:off x="1556" y="2153"/>
                <a:ext cx="566" cy="402"/>
              </a:xfrm>
              <a:custGeom>
                <a:avLst/>
                <a:gdLst/>
                <a:ahLst/>
                <a:cxnLst>
                  <a:cxn ang="0">
                    <a:pos x="566" y="102"/>
                  </a:cxn>
                  <a:cxn ang="0">
                    <a:pos x="562" y="68"/>
                  </a:cxn>
                  <a:cxn ang="0">
                    <a:pos x="554" y="49"/>
                  </a:cxn>
                  <a:cxn ang="0">
                    <a:pos x="556" y="62"/>
                  </a:cxn>
                  <a:cxn ang="0">
                    <a:pos x="562" y="100"/>
                  </a:cxn>
                  <a:cxn ang="0">
                    <a:pos x="560" y="148"/>
                  </a:cxn>
                  <a:cxn ang="0">
                    <a:pos x="548" y="201"/>
                  </a:cxn>
                  <a:cxn ang="0">
                    <a:pos x="528" y="252"/>
                  </a:cxn>
                  <a:cxn ang="0">
                    <a:pos x="497" y="296"/>
                  </a:cxn>
                  <a:cxn ang="0">
                    <a:pos x="461" y="334"/>
                  </a:cxn>
                  <a:cxn ang="0">
                    <a:pos x="416" y="364"/>
                  </a:cxn>
                  <a:cxn ang="0">
                    <a:pos x="366" y="385"/>
                  </a:cxn>
                  <a:cxn ang="0">
                    <a:pos x="311" y="396"/>
                  </a:cxn>
                  <a:cxn ang="0">
                    <a:pos x="254" y="396"/>
                  </a:cxn>
                  <a:cxn ang="0">
                    <a:pos x="201" y="385"/>
                  </a:cxn>
                  <a:cxn ang="0">
                    <a:pos x="152" y="364"/>
                  </a:cxn>
                  <a:cxn ang="0">
                    <a:pos x="106" y="334"/>
                  </a:cxn>
                  <a:cxn ang="0">
                    <a:pos x="69" y="296"/>
                  </a:cxn>
                  <a:cxn ang="0">
                    <a:pos x="40" y="252"/>
                  </a:cxn>
                  <a:cxn ang="0">
                    <a:pos x="17" y="201"/>
                  </a:cxn>
                  <a:cxn ang="0">
                    <a:pos x="8" y="148"/>
                  </a:cxn>
                  <a:cxn ang="0">
                    <a:pos x="6" y="102"/>
                  </a:cxn>
                  <a:cxn ang="0">
                    <a:pos x="10" y="68"/>
                  </a:cxn>
                  <a:cxn ang="0">
                    <a:pos x="12" y="49"/>
                  </a:cxn>
                  <a:cxn ang="0">
                    <a:pos x="6" y="66"/>
                  </a:cxn>
                  <a:cxn ang="0">
                    <a:pos x="2" y="100"/>
                  </a:cxn>
                  <a:cxn ang="0">
                    <a:pos x="2" y="148"/>
                  </a:cxn>
                  <a:cxn ang="0">
                    <a:pos x="14" y="203"/>
                  </a:cxn>
                  <a:cxn ang="0">
                    <a:pos x="34" y="254"/>
                  </a:cxn>
                  <a:cxn ang="0">
                    <a:pos x="65" y="299"/>
                  </a:cxn>
                  <a:cxn ang="0">
                    <a:pos x="105" y="337"/>
                  </a:cxn>
                  <a:cxn ang="0">
                    <a:pos x="148" y="368"/>
                  </a:cxn>
                  <a:cxn ang="0">
                    <a:pos x="199" y="389"/>
                  </a:cxn>
                  <a:cxn ang="0">
                    <a:pos x="254" y="400"/>
                  </a:cxn>
                  <a:cxn ang="0">
                    <a:pos x="313" y="400"/>
                  </a:cxn>
                  <a:cxn ang="0">
                    <a:pos x="368" y="389"/>
                  </a:cxn>
                  <a:cxn ang="0">
                    <a:pos x="418" y="368"/>
                  </a:cxn>
                  <a:cxn ang="0">
                    <a:pos x="463" y="337"/>
                  </a:cxn>
                  <a:cxn ang="0">
                    <a:pos x="501" y="299"/>
                  </a:cxn>
                  <a:cxn ang="0">
                    <a:pos x="531" y="254"/>
                  </a:cxn>
                  <a:cxn ang="0">
                    <a:pos x="554" y="203"/>
                  </a:cxn>
                  <a:cxn ang="0">
                    <a:pos x="566" y="148"/>
                  </a:cxn>
                  <a:cxn ang="0">
                    <a:pos x="554" y="38"/>
                  </a:cxn>
                  <a:cxn ang="0">
                    <a:pos x="547" y="13"/>
                  </a:cxn>
                  <a:cxn ang="0">
                    <a:pos x="539" y="11"/>
                  </a:cxn>
                  <a:cxn ang="0">
                    <a:pos x="547" y="26"/>
                  </a:cxn>
                  <a:cxn ang="0">
                    <a:pos x="554" y="38"/>
                  </a:cxn>
                  <a:cxn ang="0">
                    <a:pos x="541" y="2"/>
                  </a:cxn>
                  <a:cxn ang="0">
                    <a:pos x="537" y="0"/>
                  </a:cxn>
                  <a:cxn ang="0">
                    <a:pos x="539" y="2"/>
                  </a:cxn>
                </a:cxnLst>
                <a:rect l="0" t="0" r="r" b="b"/>
                <a:pathLst>
                  <a:path w="566" h="402">
                    <a:moveTo>
                      <a:pt x="566" y="119"/>
                    </a:moveTo>
                    <a:lnTo>
                      <a:pt x="566" y="102"/>
                    </a:lnTo>
                    <a:lnTo>
                      <a:pt x="564" y="85"/>
                    </a:lnTo>
                    <a:lnTo>
                      <a:pt x="562" y="68"/>
                    </a:lnTo>
                    <a:lnTo>
                      <a:pt x="558" y="53"/>
                    </a:lnTo>
                    <a:lnTo>
                      <a:pt x="554" y="49"/>
                    </a:lnTo>
                    <a:lnTo>
                      <a:pt x="550" y="44"/>
                    </a:lnTo>
                    <a:lnTo>
                      <a:pt x="556" y="62"/>
                    </a:lnTo>
                    <a:lnTo>
                      <a:pt x="558" y="81"/>
                    </a:lnTo>
                    <a:lnTo>
                      <a:pt x="562" y="100"/>
                    </a:lnTo>
                    <a:lnTo>
                      <a:pt x="562" y="119"/>
                    </a:lnTo>
                    <a:lnTo>
                      <a:pt x="560" y="148"/>
                    </a:lnTo>
                    <a:lnTo>
                      <a:pt x="556" y="174"/>
                    </a:lnTo>
                    <a:lnTo>
                      <a:pt x="548" y="201"/>
                    </a:lnTo>
                    <a:lnTo>
                      <a:pt x="539" y="227"/>
                    </a:lnTo>
                    <a:lnTo>
                      <a:pt x="528" y="252"/>
                    </a:lnTo>
                    <a:lnTo>
                      <a:pt x="514" y="275"/>
                    </a:lnTo>
                    <a:lnTo>
                      <a:pt x="497" y="296"/>
                    </a:lnTo>
                    <a:lnTo>
                      <a:pt x="480" y="315"/>
                    </a:lnTo>
                    <a:lnTo>
                      <a:pt x="461" y="334"/>
                    </a:lnTo>
                    <a:lnTo>
                      <a:pt x="438" y="349"/>
                    </a:lnTo>
                    <a:lnTo>
                      <a:pt x="416" y="364"/>
                    </a:lnTo>
                    <a:lnTo>
                      <a:pt x="391" y="375"/>
                    </a:lnTo>
                    <a:lnTo>
                      <a:pt x="366" y="385"/>
                    </a:lnTo>
                    <a:lnTo>
                      <a:pt x="340" y="391"/>
                    </a:lnTo>
                    <a:lnTo>
                      <a:pt x="311" y="396"/>
                    </a:lnTo>
                    <a:lnTo>
                      <a:pt x="283" y="396"/>
                    </a:lnTo>
                    <a:lnTo>
                      <a:pt x="254" y="396"/>
                    </a:lnTo>
                    <a:lnTo>
                      <a:pt x="228" y="391"/>
                    </a:lnTo>
                    <a:lnTo>
                      <a:pt x="201" y="385"/>
                    </a:lnTo>
                    <a:lnTo>
                      <a:pt x="175" y="375"/>
                    </a:lnTo>
                    <a:lnTo>
                      <a:pt x="152" y="364"/>
                    </a:lnTo>
                    <a:lnTo>
                      <a:pt x="127" y="349"/>
                    </a:lnTo>
                    <a:lnTo>
                      <a:pt x="106" y="334"/>
                    </a:lnTo>
                    <a:lnTo>
                      <a:pt x="88" y="315"/>
                    </a:lnTo>
                    <a:lnTo>
                      <a:pt x="69" y="296"/>
                    </a:lnTo>
                    <a:lnTo>
                      <a:pt x="53" y="275"/>
                    </a:lnTo>
                    <a:lnTo>
                      <a:pt x="40" y="252"/>
                    </a:lnTo>
                    <a:lnTo>
                      <a:pt x="27" y="227"/>
                    </a:lnTo>
                    <a:lnTo>
                      <a:pt x="17" y="201"/>
                    </a:lnTo>
                    <a:lnTo>
                      <a:pt x="12" y="174"/>
                    </a:lnTo>
                    <a:lnTo>
                      <a:pt x="8" y="148"/>
                    </a:lnTo>
                    <a:lnTo>
                      <a:pt x="6" y="119"/>
                    </a:lnTo>
                    <a:lnTo>
                      <a:pt x="6" y="102"/>
                    </a:lnTo>
                    <a:lnTo>
                      <a:pt x="8" y="85"/>
                    </a:lnTo>
                    <a:lnTo>
                      <a:pt x="10" y="68"/>
                    </a:lnTo>
                    <a:lnTo>
                      <a:pt x="14" y="51"/>
                    </a:lnTo>
                    <a:lnTo>
                      <a:pt x="12" y="49"/>
                    </a:lnTo>
                    <a:lnTo>
                      <a:pt x="10" y="49"/>
                    </a:lnTo>
                    <a:lnTo>
                      <a:pt x="6" y="66"/>
                    </a:lnTo>
                    <a:lnTo>
                      <a:pt x="4" y="83"/>
                    </a:lnTo>
                    <a:lnTo>
                      <a:pt x="2" y="100"/>
                    </a:lnTo>
                    <a:lnTo>
                      <a:pt x="0" y="119"/>
                    </a:lnTo>
                    <a:lnTo>
                      <a:pt x="2" y="148"/>
                    </a:lnTo>
                    <a:lnTo>
                      <a:pt x="6" y="176"/>
                    </a:lnTo>
                    <a:lnTo>
                      <a:pt x="14" y="203"/>
                    </a:lnTo>
                    <a:lnTo>
                      <a:pt x="23" y="229"/>
                    </a:lnTo>
                    <a:lnTo>
                      <a:pt x="34" y="254"/>
                    </a:lnTo>
                    <a:lnTo>
                      <a:pt x="50" y="277"/>
                    </a:lnTo>
                    <a:lnTo>
                      <a:pt x="65" y="299"/>
                    </a:lnTo>
                    <a:lnTo>
                      <a:pt x="84" y="318"/>
                    </a:lnTo>
                    <a:lnTo>
                      <a:pt x="105" y="337"/>
                    </a:lnTo>
                    <a:lnTo>
                      <a:pt x="125" y="353"/>
                    </a:lnTo>
                    <a:lnTo>
                      <a:pt x="148" y="368"/>
                    </a:lnTo>
                    <a:lnTo>
                      <a:pt x="173" y="379"/>
                    </a:lnTo>
                    <a:lnTo>
                      <a:pt x="199" y="389"/>
                    </a:lnTo>
                    <a:lnTo>
                      <a:pt x="226" y="396"/>
                    </a:lnTo>
                    <a:lnTo>
                      <a:pt x="254" y="400"/>
                    </a:lnTo>
                    <a:lnTo>
                      <a:pt x="283" y="402"/>
                    </a:lnTo>
                    <a:lnTo>
                      <a:pt x="313" y="400"/>
                    </a:lnTo>
                    <a:lnTo>
                      <a:pt x="340" y="396"/>
                    </a:lnTo>
                    <a:lnTo>
                      <a:pt x="368" y="389"/>
                    </a:lnTo>
                    <a:lnTo>
                      <a:pt x="393" y="379"/>
                    </a:lnTo>
                    <a:lnTo>
                      <a:pt x="418" y="368"/>
                    </a:lnTo>
                    <a:lnTo>
                      <a:pt x="442" y="353"/>
                    </a:lnTo>
                    <a:lnTo>
                      <a:pt x="463" y="337"/>
                    </a:lnTo>
                    <a:lnTo>
                      <a:pt x="484" y="318"/>
                    </a:lnTo>
                    <a:lnTo>
                      <a:pt x="501" y="299"/>
                    </a:lnTo>
                    <a:lnTo>
                      <a:pt x="518" y="277"/>
                    </a:lnTo>
                    <a:lnTo>
                      <a:pt x="531" y="254"/>
                    </a:lnTo>
                    <a:lnTo>
                      <a:pt x="545" y="229"/>
                    </a:lnTo>
                    <a:lnTo>
                      <a:pt x="554" y="203"/>
                    </a:lnTo>
                    <a:lnTo>
                      <a:pt x="560" y="176"/>
                    </a:lnTo>
                    <a:lnTo>
                      <a:pt x="566" y="148"/>
                    </a:lnTo>
                    <a:lnTo>
                      <a:pt x="566" y="119"/>
                    </a:lnTo>
                    <a:close/>
                    <a:moveTo>
                      <a:pt x="554" y="38"/>
                    </a:moveTo>
                    <a:lnTo>
                      <a:pt x="550" y="25"/>
                    </a:lnTo>
                    <a:lnTo>
                      <a:pt x="547" y="13"/>
                    </a:lnTo>
                    <a:lnTo>
                      <a:pt x="543" y="13"/>
                    </a:lnTo>
                    <a:lnTo>
                      <a:pt x="539" y="11"/>
                    </a:lnTo>
                    <a:lnTo>
                      <a:pt x="543" y="19"/>
                    </a:lnTo>
                    <a:lnTo>
                      <a:pt x="547" y="26"/>
                    </a:lnTo>
                    <a:lnTo>
                      <a:pt x="550" y="32"/>
                    </a:lnTo>
                    <a:lnTo>
                      <a:pt x="554" y="38"/>
                    </a:lnTo>
                    <a:close/>
                    <a:moveTo>
                      <a:pt x="541" y="4"/>
                    </a:moveTo>
                    <a:lnTo>
                      <a:pt x="541" y="2"/>
                    </a:lnTo>
                    <a:lnTo>
                      <a:pt x="539" y="0"/>
                    </a:lnTo>
                    <a:lnTo>
                      <a:pt x="537" y="0"/>
                    </a:lnTo>
                    <a:lnTo>
                      <a:pt x="535" y="2"/>
                    </a:lnTo>
                    <a:lnTo>
                      <a:pt x="539" y="2"/>
                    </a:lnTo>
                    <a:lnTo>
                      <a:pt x="541" y="4"/>
                    </a:lnTo>
                    <a:close/>
                  </a:path>
                </a:pathLst>
              </a:custGeom>
              <a:solidFill>
                <a:srgbClr val="C4C3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36" name="Freeform 636"/>
              <p:cNvSpPr>
                <a:spLocks noEditPoints="1"/>
              </p:cNvSpPr>
              <p:nvPr/>
            </p:nvSpPr>
            <p:spPr bwMode="auto">
              <a:xfrm>
                <a:off x="1560" y="2153"/>
                <a:ext cx="560" cy="400"/>
              </a:xfrm>
              <a:custGeom>
                <a:avLst/>
                <a:gdLst/>
                <a:ahLst/>
                <a:cxnLst>
                  <a:cxn ang="0">
                    <a:pos x="560" y="100"/>
                  </a:cxn>
                  <a:cxn ang="0">
                    <a:pos x="554" y="66"/>
                  </a:cxn>
                  <a:cxn ang="0">
                    <a:pos x="548" y="45"/>
                  </a:cxn>
                  <a:cxn ang="0">
                    <a:pos x="548" y="59"/>
                  </a:cxn>
                  <a:cxn ang="0">
                    <a:pos x="554" y="99"/>
                  </a:cxn>
                  <a:cxn ang="0">
                    <a:pos x="554" y="148"/>
                  </a:cxn>
                  <a:cxn ang="0">
                    <a:pos x="543" y="201"/>
                  </a:cxn>
                  <a:cxn ang="0">
                    <a:pos x="522" y="250"/>
                  </a:cxn>
                  <a:cxn ang="0">
                    <a:pos x="491" y="294"/>
                  </a:cxn>
                  <a:cxn ang="0">
                    <a:pos x="455" y="332"/>
                  </a:cxn>
                  <a:cxn ang="0">
                    <a:pos x="412" y="362"/>
                  </a:cxn>
                  <a:cxn ang="0">
                    <a:pos x="362" y="383"/>
                  </a:cxn>
                  <a:cxn ang="0">
                    <a:pos x="307" y="392"/>
                  </a:cxn>
                  <a:cxn ang="0">
                    <a:pos x="252" y="392"/>
                  </a:cxn>
                  <a:cxn ang="0">
                    <a:pos x="197" y="383"/>
                  </a:cxn>
                  <a:cxn ang="0">
                    <a:pos x="148" y="362"/>
                  </a:cxn>
                  <a:cxn ang="0">
                    <a:pos x="104" y="332"/>
                  </a:cxn>
                  <a:cxn ang="0">
                    <a:pos x="66" y="294"/>
                  </a:cxn>
                  <a:cxn ang="0">
                    <a:pos x="38" y="250"/>
                  </a:cxn>
                  <a:cxn ang="0">
                    <a:pos x="17" y="201"/>
                  </a:cxn>
                  <a:cxn ang="0">
                    <a:pos x="6" y="148"/>
                  </a:cxn>
                  <a:cxn ang="0">
                    <a:pos x="4" y="102"/>
                  </a:cxn>
                  <a:cxn ang="0">
                    <a:pos x="10" y="68"/>
                  </a:cxn>
                  <a:cxn ang="0">
                    <a:pos x="10" y="51"/>
                  </a:cxn>
                  <a:cxn ang="0">
                    <a:pos x="4" y="66"/>
                  </a:cxn>
                  <a:cxn ang="0">
                    <a:pos x="0" y="100"/>
                  </a:cxn>
                  <a:cxn ang="0">
                    <a:pos x="0" y="148"/>
                  </a:cxn>
                  <a:cxn ang="0">
                    <a:pos x="11" y="203"/>
                  </a:cxn>
                  <a:cxn ang="0">
                    <a:pos x="32" y="252"/>
                  </a:cxn>
                  <a:cxn ang="0">
                    <a:pos x="63" y="298"/>
                  </a:cxn>
                  <a:cxn ang="0">
                    <a:pos x="101" y="336"/>
                  </a:cxn>
                  <a:cxn ang="0">
                    <a:pos x="146" y="366"/>
                  </a:cxn>
                  <a:cxn ang="0">
                    <a:pos x="195" y="387"/>
                  </a:cxn>
                  <a:cxn ang="0">
                    <a:pos x="250" y="398"/>
                  </a:cxn>
                  <a:cxn ang="0">
                    <a:pos x="307" y="398"/>
                  </a:cxn>
                  <a:cxn ang="0">
                    <a:pos x="362" y="387"/>
                  </a:cxn>
                  <a:cxn ang="0">
                    <a:pos x="414" y="366"/>
                  </a:cxn>
                  <a:cxn ang="0">
                    <a:pos x="457" y="336"/>
                  </a:cxn>
                  <a:cxn ang="0">
                    <a:pos x="495" y="298"/>
                  </a:cxn>
                  <a:cxn ang="0">
                    <a:pos x="525" y="252"/>
                  </a:cxn>
                  <a:cxn ang="0">
                    <a:pos x="546" y="203"/>
                  </a:cxn>
                  <a:cxn ang="0">
                    <a:pos x="558" y="148"/>
                  </a:cxn>
                  <a:cxn ang="0">
                    <a:pos x="546" y="32"/>
                  </a:cxn>
                  <a:cxn ang="0">
                    <a:pos x="539" y="13"/>
                  </a:cxn>
                  <a:cxn ang="0">
                    <a:pos x="533" y="9"/>
                  </a:cxn>
                  <a:cxn ang="0">
                    <a:pos x="537" y="23"/>
                  </a:cxn>
                  <a:cxn ang="0">
                    <a:pos x="541" y="25"/>
                  </a:cxn>
                  <a:cxn ang="0">
                    <a:pos x="546" y="32"/>
                  </a:cxn>
                  <a:cxn ang="0">
                    <a:pos x="533" y="2"/>
                  </a:cxn>
                  <a:cxn ang="0">
                    <a:pos x="533" y="0"/>
                  </a:cxn>
                  <a:cxn ang="0">
                    <a:pos x="533" y="2"/>
                  </a:cxn>
                </a:cxnLst>
                <a:rect l="0" t="0" r="r" b="b"/>
                <a:pathLst>
                  <a:path w="560" h="400">
                    <a:moveTo>
                      <a:pt x="560" y="119"/>
                    </a:moveTo>
                    <a:lnTo>
                      <a:pt x="560" y="100"/>
                    </a:lnTo>
                    <a:lnTo>
                      <a:pt x="558" y="83"/>
                    </a:lnTo>
                    <a:lnTo>
                      <a:pt x="554" y="66"/>
                    </a:lnTo>
                    <a:lnTo>
                      <a:pt x="550" y="49"/>
                    </a:lnTo>
                    <a:lnTo>
                      <a:pt x="548" y="45"/>
                    </a:lnTo>
                    <a:lnTo>
                      <a:pt x="544" y="40"/>
                    </a:lnTo>
                    <a:lnTo>
                      <a:pt x="548" y="59"/>
                    </a:lnTo>
                    <a:lnTo>
                      <a:pt x="552" y="80"/>
                    </a:lnTo>
                    <a:lnTo>
                      <a:pt x="554" y="99"/>
                    </a:lnTo>
                    <a:lnTo>
                      <a:pt x="556" y="119"/>
                    </a:lnTo>
                    <a:lnTo>
                      <a:pt x="554" y="148"/>
                    </a:lnTo>
                    <a:lnTo>
                      <a:pt x="550" y="174"/>
                    </a:lnTo>
                    <a:lnTo>
                      <a:pt x="543" y="201"/>
                    </a:lnTo>
                    <a:lnTo>
                      <a:pt x="533" y="226"/>
                    </a:lnTo>
                    <a:lnTo>
                      <a:pt x="522" y="250"/>
                    </a:lnTo>
                    <a:lnTo>
                      <a:pt x="508" y="273"/>
                    </a:lnTo>
                    <a:lnTo>
                      <a:pt x="491" y="294"/>
                    </a:lnTo>
                    <a:lnTo>
                      <a:pt x="474" y="315"/>
                    </a:lnTo>
                    <a:lnTo>
                      <a:pt x="455" y="332"/>
                    </a:lnTo>
                    <a:lnTo>
                      <a:pt x="434" y="347"/>
                    </a:lnTo>
                    <a:lnTo>
                      <a:pt x="412" y="362"/>
                    </a:lnTo>
                    <a:lnTo>
                      <a:pt x="387" y="373"/>
                    </a:lnTo>
                    <a:lnTo>
                      <a:pt x="362" y="383"/>
                    </a:lnTo>
                    <a:lnTo>
                      <a:pt x="336" y="389"/>
                    </a:lnTo>
                    <a:lnTo>
                      <a:pt x="307" y="392"/>
                    </a:lnTo>
                    <a:lnTo>
                      <a:pt x="279" y="394"/>
                    </a:lnTo>
                    <a:lnTo>
                      <a:pt x="252" y="392"/>
                    </a:lnTo>
                    <a:lnTo>
                      <a:pt x="224" y="389"/>
                    </a:lnTo>
                    <a:lnTo>
                      <a:pt x="197" y="383"/>
                    </a:lnTo>
                    <a:lnTo>
                      <a:pt x="173" y="373"/>
                    </a:lnTo>
                    <a:lnTo>
                      <a:pt x="148" y="362"/>
                    </a:lnTo>
                    <a:lnTo>
                      <a:pt x="125" y="347"/>
                    </a:lnTo>
                    <a:lnTo>
                      <a:pt x="104" y="332"/>
                    </a:lnTo>
                    <a:lnTo>
                      <a:pt x="85" y="315"/>
                    </a:lnTo>
                    <a:lnTo>
                      <a:pt x="66" y="294"/>
                    </a:lnTo>
                    <a:lnTo>
                      <a:pt x="51" y="273"/>
                    </a:lnTo>
                    <a:lnTo>
                      <a:pt x="38" y="250"/>
                    </a:lnTo>
                    <a:lnTo>
                      <a:pt x="25" y="226"/>
                    </a:lnTo>
                    <a:lnTo>
                      <a:pt x="17" y="201"/>
                    </a:lnTo>
                    <a:lnTo>
                      <a:pt x="10" y="174"/>
                    </a:lnTo>
                    <a:lnTo>
                      <a:pt x="6" y="148"/>
                    </a:lnTo>
                    <a:lnTo>
                      <a:pt x="4" y="119"/>
                    </a:lnTo>
                    <a:lnTo>
                      <a:pt x="4" y="102"/>
                    </a:lnTo>
                    <a:lnTo>
                      <a:pt x="6" y="85"/>
                    </a:lnTo>
                    <a:lnTo>
                      <a:pt x="10" y="68"/>
                    </a:lnTo>
                    <a:lnTo>
                      <a:pt x="11" y="51"/>
                    </a:lnTo>
                    <a:lnTo>
                      <a:pt x="10" y="51"/>
                    </a:lnTo>
                    <a:lnTo>
                      <a:pt x="8" y="49"/>
                    </a:lnTo>
                    <a:lnTo>
                      <a:pt x="4" y="66"/>
                    </a:lnTo>
                    <a:lnTo>
                      <a:pt x="2" y="83"/>
                    </a:lnTo>
                    <a:lnTo>
                      <a:pt x="0" y="100"/>
                    </a:lnTo>
                    <a:lnTo>
                      <a:pt x="0" y="119"/>
                    </a:lnTo>
                    <a:lnTo>
                      <a:pt x="0" y="148"/>
                    </a:lnTo>
                    <a:lnTo>
                      <a:pt x="6" y="176"/>
                    </a:lnTo>
                    <a:lnTo>
                      <a:pt x="11" y="203"/>
                    </a:lnTo>
                    <a:lnTo>
                      <a:pt x="21" y="227"/>
                    </a:lnTo>
                    <a:lnTo>
                      <a:pt x="32" y="252"/>
                    </a:lnTo>
                    <a:lnTo>
                      <a:pt x="47" y="275"/>
                    </a:lnTo>
                    <a:lnTo>
                      <a:pt x="63" y="298"/>
                    </a:lnTo>
                    <a:lnTo>
                      <a:pt x="82" y="317"/>
                    </a:lnTo>
                    <a:lnTo>
                      <a:pt x="101" y="336"/>
                    </a:lnTo>
                    <a:lnTo>
                      <a:pt x="123" y="351"/>
                    </a:lnTo>
                    <a:lnTo>
                      <a:pt x="146" y="366"/>
                    </a:lnTo>
                    <a:lnTo>
                      <a:pt x="171" y="377"/>
                    </a:lnTo>
                    <a:lnTo>
                      <a:pt x="195" y="387"/>
                    </a:lnTo>
                    <a:lnTo>
                      <a:pt x="224" y="394"/>
                    </a:lnTo>
                    <a:lnTo>
                      <a:pt x="250" y="398"/>
                    </a:lnTo>
                    <a:lnTo>
                      <a:pt x="279" y="400"/>
                    </a:lnTo>
                    <a:lnTo>
                      <a:pt x="307" y="398"/>
                    </a:lnTo>
                    <a:lnTo>
                      <a:pt x="336" y="394"/>
                    </a:lnTo>
                    <a:lnTo>
                      <a:pt x="362" y="387"/>
                    </a:lnTo>
                    <a:lnTo>
                      <a:pt x="389" y="377"/>
                    </a:lnTo>
                    <a:lnTo>
                      <a:pt x="414" y="366"/>
                    </a:lnTo>
                    <a:lnTo>
                      <a:pt x="436" y="351"/>
                    </a:lnTo>
                    <a:lnTo>
                      <a:pt x="457" y="336"/>
                    </a:lnTo>
                    <a:lnTo>
                      <a:pt x="478" y="317"/>
                    </a:lnTo>
                    <a:lnTo>
                      <a:pt x="495" y="298"/>
                    </a:lnTo>
                    <a:lnTo>
                      <a:pt x="512" y="275"/>
                    </a:lnTo>
                    <a:lnTo>
                      <a:pt x="525" y="252"/>
                    </a:lnTo>
                    <a:lnTo>
                      <a:pt x="537" y="227"/>
                    </a:lnTo>
                    <a:lnTo>
                      <a:pt x="546" y="203"/>
                    </a:lnTo>
                    <a:lnTo>
                      <a:pt x="554" y="176"/>
                    </a:lnTo>
                    <a:lnTo>
                      <a:pt x="558" y="148"/>
                    </a:lnTo>
                    <a:lnTo>
                      <a:pt x="560" y="119"/>
                    </a:lnTo>
                    <a:close/>
                    <a:moveTo>
                      <a:pt x="546" y="32"/>
                    </a:moveTo>
                    <a:lnTo>
                      <a:pt x="543" y="23"/>
                    </a:lnTo>
                    <a:lnTo>
                      <a:pt x="539" y="13"/>
                    </a:lnTo>
                    <a:lnTo>
                      <a:pt x="535" y="11"/>
                    </a:lnTo>
                    <a:lnTo>
                      <a:pt x="533" y="9"/>
                    </a:lnTo>
                    <a:lnTo>
                      <a:pt x="535" y="17"/>
                    </a:lnTo>
                    <a:lnTo>
                      <a:pt x="537" y="23"/>
                    </a:lnTo>
                    <a:lnTo>
                      <a:pt x="539" y="23"/>
                    </a:lnTo>
                    <a:lnTo>
                      <a:pt x="541" y="25"/>
                    </a:lnTo>
                    <a:lnTo>
                      <a:pt x="543" y="28"/>
                    </a:lnTo>
                    <a:lnTo>
                      <a:pt x="546" y="32"/>
                    </a:lnTo>
                    <a:close/>
                    <a:moveTo>
                      <a:pt x="535" y="2"/>
                    </a:moveTo>
                    <a:lnTo>
                      <a:pt x="533" y="2"/>
                    </a:lnTo>
                    <a:lnTo>
                      <a:pt x="533" y="0"/>
                    </a:lnTo>
                    <a:lnTo>
                      <a:pt x="533" y="0"/>
                    </a:lnTo>
                    <a:lnTo>
                      <a:pt x="531" y="2"/>
                    </a:lnTo>
                    <a:lnTo>
                      <a:pt x="533" y="2"/>
                    </a:lnTo>
                    <a:lnTo>
                      <a:pt x="535" y="2"/>
                    </a:lnTo>
                    <a:close/>
                  </a:path>
                </a:pathLst>
              </a:custGeom>
              <a:solidFill>
                <a:srgbClr val="C5C3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37" name="Freeform 637"/>
              <p:cNvSpPr>
                <a:spLocks noEditPoints="1"/>
              </p:cNvSpPr>
              <p:nvPr/>
            </p:nvSpPr>
            <p:spPr bwMode="auto">
              <a:xfrm>
                <a:off x="1561" y="2162"/>
                <a:ext cx="556" cy="387"/>
              </a:xfrm>
              <a:custGeom>
                <a:avLst/>
                <a:gdLst/>
                <a:ahLst/>
                <a:cxnLst>
                  <a:cxn ang="0">
                    <a:pos x="556" y="91"/>
                  </a:cxn>
                  <a:cxn ang="0">
                    <a:pos x="550" y="53"/>
                  </a:cxn>
                  <a:cxn ang="0">
                    <a:pos x="542" y="31"/>
                  </a:cxn>
                  <a:cxn ang="0">
                    <a:pos x="544" y="48"/>
                  </a:cxn>
                  <a:cxn ang="0">
                    <a:pos x="550" y="90"/>
                  </a:cxn>
                  <a:cxn ang="0">
                    <a:pos x="550" y="139"/>
                  </a:cxn>
                  <a:cxn ang="0">
                    <a:pos x="539" y="192"/>
                  </a:cxn>
                  <a:cxn ang="0">
                    <a:pos x="518" y="241"/>
                  </a:cxn>
                  <a:cxn ang="0">
                    <a:pos x="489" y="285"/>
                  </a:cxn>
                  <a:cxn ang="0">
                    <a:pos x="451" y="321"/>
                  </a:cxn>
                  <a:cxn ang="0">
                    <a:pos x="408" y="351"/>
                  </a:cxn>
                  <a:cxn ang="0">
                    <a:pos x="358" y="370"/>
                  </a:cxn>
                  <a:cxn ang="0">
                    <a:pos x="305" y="382"/>
                  </a:cxn>
                  <a:cxn ang="0">
                    <a:pos x="250" y="382"/>
                  </a:cxn>
                  <a:cxn ang="0">
                    <a:pos x="197" y="370"/>
                  </a:cxn>
                  <a:cxn ang="0">
                    <a:pos x="148" y="351"/>
                  </a:cxn>
                  <a:cxn ang="0">
                    <a:pos x="104" y="321"/>
                  </a:cxn>
                  <a:cxn ang="0">
                    <a:pos x="66" y="285"/>
                  </a:cxn>
                  <a:cxn ang="0">
                    <a:pos x="38" y="241"/>
                  </a:cxn>
                  <a:cxn ang="0">
                    <a:pos x="17" y="192"/>
                  </a:cxn>
                  <a:cxn ang="0">
                    <a:pos x="6" y="139"/>
                  </a:cxn>
                  <a:cxn ang="0">
                    <a:pos x="6" y="93"/>
                  </a:cxn>
                  <a:cxn ang="0">
                    <a:pos x="9" y="59"/>
                  </a:cxn>
                  <a:cxn ang="0">
                    <a:pos x="9" y="42"/>
                  </a:cxn>
                  <a:cxn ang="0">
                    <a:pos x="4" y="59"/>
                  </a:cxn>
                  <a:cxn ang="0">
                    <a:pos x="0" y="93"/>
                  </a:cxn>
                  <a:cxn ang="0">
                    <a:pos x="2" y="139"/>
                  </a:cxn>
                  <a:cxn ang="0">
                    <a:pos x="11" y="192"/>
                  </a:cxn>
                  <a:cxn ang="0">
                    <a:pos x="34" y="243"/>
                  </a:cxn>
                  <a:cxn ang="0">
                    <a:pos x="63" y="287"/>
                  </a:cxn>
                  <a:cxn ang="0">
                    <a:pos x="100" y="325"/>
                  </a:cxn>
                  <a:cxn ang="0">
                    <a:pos x="146" y="355"/>
                  </a:cxn>
                  <a:cxn ang="0">
                    <a:pos x="195" y="376"/>
                  </a:cxn>
                  <a:cxn ang="0">
                    <a:pos x="248" y="387"/>
                  </a:cxn>
                  <a:cxn ang="0">
                    <a:pos x="305" y="387"/>
                  </a:cxn>
                  <a:cxn ang="0">
                    <a:pos x="360" y="376"/>
                  </a:cxn>
                  <a:cxn ang="0">
                    <a:pos x="410" y="355"/>
                  </a:cxn>
                  <a:cxn ang="0">
                    <a:pos x="455" y="325"/>
                  </a:cxn>
                  <a:cxn ang="0">
                    <a:pos x="491" y="287"/>
                  </a:cxn>
                  <a:cxn ang="0">
                    <a:pos x="522" y="243"/>
                  </a:cxn>
                  <a:cxn ang="0">
                    <a:pos x="542" y="192"/>
                  </a:cxn>
                  <a:cxn ang="0">
                    <a:pos x="554" y="139"/>
                  </a:cxn>
                  <a:cxn ang="0">
                    <a:pos x="541" y="17"/>
                  </a:cxn>
                  <a:cxn ang="0">
                    <a:pos x="533" y="2"/>
                  </a:cxn>
                  <a:cxn ang="0">
                    <a:pos x="527" y="0"/>
                  </a:cxn>
                  <a:cxn ang="0">
                    <a:pos x="531" y="8"/>
                  </a:cxn>
                  <a:cxn ang="0">
                    <a:pos x="539" y="16"/>
                  </a:cxn>
                  <a:cxn ang="0">
                    <a:pos x="541" y="17"/>
                  </a:cxn>
                </a:cxnLst>
                <a:rect l="0" t="0" r="r" b="b"/>
                <a:pathLst>
                  <a:path w="556" h="387">
                    <a:moveTo>
                      <a:pt x="556" y="110"/>
                    </a:moveTo>
                    <a:lnTo>
                      <a:pt x="556" y="91"/>
                    </a:lnTo>
                    <a:lnTo>
                      <a:pt x="552" y="72"/>
                    </a:lnTo>
                    <a:lnTo>
                      <a:pt x="550" y="53"/>
                    </a:lnTo>
                    <a:lnTo>
                      <a:pt x="544" y="35"/>
                    </a:lnTo>
                    <a:lnTo>
                      <a:pt x="542" y="31"/>
                    </a:lnTo>
                    <a:lnTo>
                      <a:pt x="539" y="27"/>
                    </a:lnTo>
                    <a:lnTo>
                      <a:pt x="544" y="48"/>
                    </a:lnTo>
                    <a:lnTo>
                      <a:pt x="548" y="69"/>
                    </a:lnTo>
                    <a:lnTo>
                      <a:pt x="550" y="90"/>
                    </a:lnTo>
                    <a:lnTo>
                      <a:pt x="550" y="110"/>
                    </a:lnTo>
                    <a:lnTo>
                      <a:pt x="550" y="139"/>
                    </a:lnTo>
                    <a:lnTo>
                      <a:pt x="546" y="165"/>
                    </a:lnTo>
                    <a:lnTo>
                      <a:pt x="539" y="192"/>
                    </a:lnTo>
                    <a:lnTo>
                      <a:pt x="529" y="217"/>
                    </a:lnTo>
                    <a:lnTo>
                      <a:pt x="518" y="241"/>
                    </a:lnTo>
                    <a:lnTo>
                      <a:pt x="505" y="262"/>
                    </a:lnTo>
                    <a:lnTo>
                      <a:pt x="489" y="285"/>
                    </a:lnTo>
                    <a:lnTo>
                      <a:pt x="470" y="304"/>
                    </a:lnTo>
                    <a:lnTo>
                      <a:pt x="451" y="321"/>
                    </a:lnTo>
                    <a:lnTo>
                      <a:pt x="431" y="336"/>
                    </a:lnTo>
                    <a:lnTo>
                      <a:pt x="408" y="351"/>
                    </a:lnTo>
                    <a:lnTo>
                      <a:pt x="383" y="363"/>
                    </a:lnTo>
                    <a:lnTo>
                      <a:pt x="358" y="370"/>
                    </a:lnTo>
                    <a:lnTo>
                      <a:pt x="332" y="378"/>
                    </a:lnTo>
                    <a:lnTo>
                      <a:pt x="305" y="382"/>
                    </a:lnTo>
                    <a:lnTo>
                      <a:pt x="277" y="383"/>
                    </a:lnTo>
                    <a:lnTo>
                      <a:pt x="250" y="382"/>
                    </a:lnTo>
                    <a:lnTo>
                      <a:pt x="222" y="378"/>
                    </a:lnTo>
                    <a:lnTo>
                      <a:pt x="197" y="370"/>
                    </a:lnTo>
                    <a:lnTo>
                      <a:pt x="171" y="363"/>
                    </a:lnTo>
                    <a:lnTo>
                      <a:pt x="148" y="351"/>
                    </a:lnTo>
                    <a:lnTo>
                      <a:pt x="125" y="336"/>
                    </a:lnTo>
                    <a:lnTo>
                      <a:pt x="104" y="321"/>
                    </a:lnTo>
                    <a:lnTo>
                      <a:pt x="83" y="304"/>
                    </a:lnTo>
                    <a:lnTo>
                      <a:pt x="66" y="285"/>
                    </a:lnTo>
                    <a:lnTo>
                      <a:pt x="51" y="262"/>
                    </a:lnTo>
                    <a:lnTo>
                      <a:pt x="38" y="241"/>
                    </a:lnTo>
                    <a:lnTo>
                      <a:pt x="26" y="217"/>
                    </a:lnTo>
                    <a:lnTo>
                      <a:pt x="17" y="192"/>
                    </a:lnTo>
                    <a:lnTo>
                      <a:pt x="9" y="165"/>
                    </a:lnTo>
                    <a:lnTo>
                      <a:pt x="6" y="139"/>
                    </a:lnTo>
                    <a:lnTo>
                      <a:pt x="4" y="110"/>
                    </a:lnTo>
                    <a:lnTo>
                      <a:pt x="6" y="93"/>
                    </a:lnTo>
                    <a:lnTo>
                      <a:pt x="6" y="76"/>
                    </a:lnTo>
                    <a:lnTo>
                      <a:pt x="9" y="59"/>
                    </a:lnTo>
                    <a:lnTo>
                      <a:pt x="13" y="44"/>
                    </a:lnTo>
                    <a:lnTo>
                      <a:pt x="9" y="42"/>
                    </a:lnTo>
                    <a:lnTo>
                      <a:pt x="8" y="42"/>
                    </a:lnTo>
                    <a:lnTo>
                      <a:pt x="4" y="59"/>
                    </a:lnTo>
                    <a:lnTo>
                      <a:pt x="2" y="76"/>
                    </a:lnTo>
                    <a:lnTo>
                      <a:pt x="0" y="93"/>
                    </a:lnTo>
                    <a:lnTo>
                      <a:pt x="0" y="110"/>
                    </a:lnTo>
                    <a:lnTo>
                      <a:pt x="2" y="139"/>
                    </a:lnTo>
                    <a:lnTo>
                      <a:pt x="6" y="165"/>
                    </a:lnTo>
                    <a:lnTo>
                      <a:pt x="11" y="192"/>
                    </a:lnTo>
                    <a:lnTo>
                      <a:pt x="21" y="218"/>
                    </a:lnTo>
                    <a:lnTo>
                      <a:pt x="34" y="243"/>
                    </a:lnTo>
                    <a:lnTo>
                      <a:pt x="47" y="266"/>
                    </a:lnTo>
                    <a:lnTo>
                      <a:pt x="63" y="287"/>
                    </a:lnTo>
                    <a:lnTo>
                      <a:pt x="82" y="306"/>
                    </a:lnTo>
                    <a:lnTo>
                      <a:pt x="100" y="325"/>
                    </a:lnTo>
                    <a:lnTo>
                      <a:pt x="121" y="340"/>
                    </a:lnTo>
                    <a:lnTo>
                      <a:pt x="146" y="355"/>
                    </a:lnTo>
                    <a:lnTo>
                      <a:pt x="169" y="366"/>
                    </a:lnTo>
                    <a:lnTo>
                      <a:pt x="195" y="376"/>
                    </a:lnTo>
                    <a:lnTo>
                      <a:pt x="222" y="382"/>
                    </a:lnTo>
                    <a:lnTo>
                      <a:pt x="248" y="387"/>
                    </a:lnTo>
                    <a:lnTo>
                      <a:pt x="277" y="387"/>
                    </a:lnTo>
                    <a:lnTo>
                      <a:pt x="305" y="387"/>
                    </a:lnTo>
                    <a:lnTo>
                      <a:pt x="334" y="382"/>
                    </a:lnTo>
                    <a:lnTo>
                      <a:pt x="360" y="376"/>
                    </a:lnTo>
                    <a:lnTo>
                      <a:pt x="385" y="366"/>
                    </a:lnTo>
                    <a:lnTo>
                      <a:pt x="410" y="355"/>
                    </a:lnTo>
                    <a:lnTo>
                      <a:pt x="432" y="340"/>
                    </a:lnTo>
                    <a:lnTo>
                      <a:pt x="455" y="325"/>
                    </a:lnTo>
                    <a:lnTo>
                      <a:pt x="474" y="306"/>
                    </a:lnTo>
                    <a:lnTo>
                      <a:pt x="491" y="287"/>
                    </a:lnTo>
                    <a:lnTo>
                      <a:pt x="508" y="266"/>
                    </a:lnTo>
                    <a:lnTo>
                      <a:pt x="522" y="243"/>
                    </a:lnTo>
                    <a:lnTo>
                      <a:pt x="533" y="218"/>
                    </a:lnTo>
                    <a:lnTo>
                      <a:pt x="542" y="192"/>
                    </a:lnTo>
                    <a:lnTo>
                      <a:pt x="550" y="165"/>
                    </a:lnTo>
                    <a:lnTo>
                      <a:pt x="554" y="139"/>
                    </a:lnTo>
                    <a:lnTo>
                      <a:pt x="556" y="110"/>
                    </a:lnTo>
                    <a:close/>
                    <a:moveTo>
                      <a:pt x="541" y="17"/>
                    </a:moveTo>
                    <a:lnTo>
                      <a:pt x="537" y="10"/>
                    </a:lnTo>
                    <a:lnTo>
                      <a:pt x="533" y="2"/>
                    </a:lnTo>
                    <a:lnTo>
                      <a:pt x="531" y="0"/>
                    </a:lnTo>
                    <a:lnTo>
                      <a:pt x="527" y="0"/>
                    </a:lnTo>
                    <a:lnTo>
                      <a:pt x="529" y="4"/>
                    </a:lnTo>
                    <a:lnTo>
                      <a:pt x="531" y="8"/>
                    </a:lnTo>
                    <a:lnTo>
                      <a:pt x="535" y="12"/>
                    </a:lnTo>
                    <a:lnTo>
                      <a:pt x="539" y="16"/>
                    </a:lnTo>
                    <a:lnTo>
                      <a:pt x="539" y="17"/>
                    </a:lnTo>
                    <a:lnTo>
                      <a:pt x="541" y="17"/>
                    </a:lnTo>
                    <a:close/>
                  </a:path>
                </a:pathLst>
              </a:custGeom>
              <a:solidFill>
                <a:srgbClr val="C5C3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38" name="Freeform 638"/>
              <p:cNvSpPr>
                <a:spLocks noEditPoints="1"/>
              </p:cNvSpPr>
              <p:nvPr/>
            </p:nvSpPr>
            <p:spPr bwMode="auto">
              <a:xfrm>
                <a:off x="1564" y="2160"/>
                <a:ext cx="552" cy="387"/>
              </a:xfrm>
              <a:custGeom>
                <a:avLst/>
                <a:gdLst/>
                <a:ahLst/>
                <a:cxnLst>
                  <a:cxn ang="0">
                    <a:pos x="550" y="92"/>
                  </a:cxn>
                  <a:cxn ang="0">
                    <a:pos x="544" y="52"/>
                  </a:cxn>
                  <a:cxn ang="0">
                    <a:pos x="537" y="29"/>
                  </a:cxn>
                  <a:cxn ang="0">
                    <a:pos x="539" y="46"/>
                  </a:cxn>
                  <a:cxn ang="0">
                    <a:pos x="546" y="90"/>
                  </a:cxn>
                  <a:cxn ang="0">
                    <a:pos x="544" y="139"/>
                  </a:cxn>
                  <a:cxn ang="0">
                    <a:pos x="535" y="192"/>
                  </a:cxn>
                  <a:cxn ang="0">
                    <a:pos x="514" y="241"/>
                  </a:cxn>
                  <a:cxn ang="0">
                    <a:pos x="485" y="285"/>
                  </a:cxn>
                  <a:cxn ang="0">
                    <a:pos x="448" y="321"/>
                  </a:cxn>
                  <a:cxn ang="0">
                    <a:pos x="404" y="351"/>
                  </a:cxn>
                  <a:cxn ang="0">
                    <a:pos x="356" y="370"/>
                  </a:cxn>
                  <a:cxn ang="0">
                    <a:pos x="303" y="382"/>
                  </a:cxn>
                  <a:cxn ang="0">
                    <a:pos x="248" y="382"/>
                  </a:cxn>
                  <a:cxn ang="0">
                    <a:pos x="195" y="370"/>
                  </a:cxn>
                  <a:cxn ang="0">
                    <a:pos x="146" y="351"/>
                  </a:cxn>
                  <a:cxn ang="0">
                    <a:pos x="102" y="321"/>
                  </a:cxn>
                  <a:cxn ang="0">
                    <a:pos x="66" y="285"/>
                  </a:cxn>
                  <a:cxn ang="0">
                    <a:pos x="38" y="241"/>
                  </a:cxn>
                  <a:cxn ang="0">
                    <a:pos x="17" y="192"/>
                  </a:cxn>
                  <a:cxn ang="0">
                    <a:pos x="6" y="139"/>
                  </a:cxn>
                  <a:cxn ang="0">
                    <a:pos x="6" y="95"/>
                  </a:cxn>
                  <a:cxn ang="0">
                    <a:pos x="9" y="63"/>
                  </a:cxn>
                  <a:cxn ang="0">
                    <a:pos x="11" y="46"/>
                  </a:cxn>
                  <a:cxn ang="0">
                    <a:pos x="6" y="61"/>
                  </a:cxn>
                  <a:cxn ang="0">
                    <a:pos x="0" y="95"/>
                  </a:cxn>
                  <a:cxn ang="0">
                    <a:pos x="2" y="141"/>
                  </a:cxn>
                  <a:cxn ang="0">
                    <a:pos x="13" y="194"/>
                  </a:cxn>
                  <a:cxn ang="0">
                    <a:pos x="34" y="243"/>
                  </a:cxn>
                  <a:cxn ang="0">
                    <a:pos x="62" y="287"/>
                  </a:cxn>
                  <a:cxn ang="0">
                    <a:pos x="100" y="325"/>
                  </a:cxn>
                  <a:cxn ang="0">
                    <a:pos x="144" y="355"/>
                  </a:cxn>
                  <a:cxn ang="0">
                    <a:pos x="193" y="376"/>
                  </a:cxn>
                  <a:cxn ang="0">
                    <a:pos x="248" y="385"/>
                  </a:cxn>
                  <a:cxn ang="0">
                    <a:pos x="303" y="385"/>
                  </a:cxn>
                  <a:cxn ang="0">
                    <a:pos x="358" y="376"/>
                  </a:cxn>
                  <a:cxn ang="0">
                    <a:pos x="408" y="355"/>
                  </a:cxn>
                  <a:cxn ang="0">
                    <a:pos x="451" y="325"/>
                  </a:cxn>
                  <a:cxn ang="0">
                    <a:pos x="487" y="287"/>
                  </a:cxn>
                  <a:cxn ang="0">
                    <a:pos x="518" y="243"/>
                  </a:cxn>
                  <a:cxn ang="0">
                    <a:pos x="539" y="194"/>
                  </a:cxn>
                  <a:cxn ang="0">
                    <a:pos x="550" y="141"/>
                  </a:cxn>
                  <a:cxn ang="0">
                    <a:pos x="533" y="16"/>
                  </a:cxn>
                  <a:cxn ang="0">
                    <a:pos x="529" y="2"/>
                  </a:cxn>
                  <a:cxn ang="0">
                    <a:pos x="523" y="0"/>
                  </a:cxn>
                  <a:cxn ang="0">
                    <a:pos x="523" y="4"/>
                  </a:cxn>
                  <a:cxn ang="0">
                    <a:pos x="533" y="16"/>
                  </a:cxn>
                </a:cxnLst>
                <a:rect l="0" t="0" r="r" b="b"/>
                <a:pathLst>
                  <a:path w="552" h="387">
                    <a:moveTo>
                      <a:pt x="552" y="112"/>
                    </a:moveTo>
                    <a:lnTo>
                      <a:pt x="550" y="92"/>
                    </a:lnTo>
                    <a:lnTo>
                      <a:pt x="548" y="73"/>
                    </a:lnTo>
                    <a:lnTo>
                      <a:pt x="544" y="52"/>
                    </a:lnTo>
                    <a:lnTo>
                      <a:pt x="540" y="33"/>
                    </a:lnTo>
                    <a:lnTo>
                      <a:pt x="537" y="29"/>
                    </a:lnTo>
                    <a:lnTo>
                      <a:pt x="533" y="25"/>
                    </a:lnTo>
                    <a:lnTo>
                      <a:pt x="539" y="46"/>
                    </a:lnTo>
                    <a:lnTo>
                      <a:pt x="542" y="67"/>
                    </a:lnTo>
                    <a:lnTo>
                      <a:pt x="546" y="90"/>
                    </a:lnTo>
                    <a:lnTo>
                      <a:pt x="546" y="112"/>
                    </a:lnTo>
                    <a:lnTo>
                      <a:pt x="544" y="139"/>
                    </a:lnTo>
                    <a:lnTo>
                      <a:pt x="540" y="167"/>
                    </a:lnTo>
                    <a:lnTo>
                      <a:pt x="535" y="192"/>
                    </a:lnTo>
                    <a:lnTo>
                      <a:pt x="525" y="217"/>
                    </a:lnTo>
                    <a:lnTo>
                      <a:pt x="514" y="241"/>
                    </a:lnTo>
                    <a:lnTo>
                      <a:pt x="501" y="264"/>
                    </a:lnTo>
                    <a:lnTo>
                      <a:pt x="485" y="285"/>
                    </a:lnTo>
                    <a:lnTo>
                      <a:pt x="466" y="304"/>
                    </a:lnTo>
                    <a:lnTo>
                      <a:pt x="448" y="321"/>
                    </a:lnTo>
                    <a:lnTo>
                      <a:pt x="427" y="336"/>
                    </a:lnTo>
                    <a:lnTo>
                      <a:pt x="404" y="351"/>
                    </a:lnTo>
                    <a:lnTo>
                      <a:pt x="381" y="363"/>
                    </a:lnTo>
                    <a:lnTo>
                      <a:pt x="356" y="370"/>
                    </a:lnTo>
                    <a:lnTo>
                      <a:pt x="330" y="378"/>
                    </a:lnTo>
                    <a:lnTo>
                      <a:pt x="303" y="382"/>
                    </a:lnTo>
                    <a:lnTo>
                      <a:pt x="275" y="384"/>
                    </a:lnTo>
                    <a:lnTo>
                      <a:pt x="248" y="382"/>
                    </a:lnTo>
                    <a:lnTo>
                      <a:pt x="222" y="378"/>
                    </a:lnTo>
                    <a:lnTo>
                      <a:pt x="195" y="370"/>
                    </a:lnTo>
                    <a:lnTo>
                      <a:pt x="171" y="363"/>
                    </a:lnTo>
                    <a:lnTo>
                      <a:pt x="146" y="351"/>
                    </a:lnTo>
                    <a:lnTo>
                      <a:pt x="123" y="336"/>
                    </a:lnTo>
                    <a:lnTo>
                      <a:pt x="102" y="321"/>
                    </a:lnTo>
                    <a:lnTo>
                      <a:pt x="83" y="304"/>
                    </a:lnTo>
                    <a:lnTo>
                      <a:pt x="66" y="285"/>
                    </a:lnTo>
                    <a:lnTo>
                      <a:pt x="51" y="264"/>
                    </a:lnTo>
                    <a:lnTo>
                      <a:pt x="38" y="241"/>
                    </a:lnTo>
                    <a:lnTo>
                      <a:pt x="26" y="217"/>
                    </a:lnTo>
                    <a:lnTo>
                      <a:pt x="17" y="192"/>
                    </a:lnTo>
                    <a:lnTo>
                      <a:pt x="9" y="167"/>
                    </a:lnTo>
                    <a:lnTo>
                      <a:pt x="6" y="139"/>
                    </a:lnTo>
                    <a:lnTo>
                      <a:pt x="4" y="112"/>
                    </a:lnTo>
                    <a:lnTo>
                      <a:pt x="6" y="95"/>
                    </a:lnTo>
                    <a:lnTo>
                      <a:pt x="7" y="78"/>
                    </a:lnTo>
                    <a:lnTo>
                      <a:pt x="9" y="63"/>
                    </a:lnTo>
                    <a:lnTo>
                      <a:pt x="13" y="48"/>
                    </a:lnTo>
                    <a:lnTo>
                      <a:pt x="11" y="46"/>
                    </a:lnTo>
                    <a:lnTo>
                      <a:pt x="7" y="44"/>
                    </a:lnTo>
                    <a:lnTo>
                      <a:pt x="6" y="61"/>
                    </a:lnTo>
                    <a:lnTo>
                      <a:pt x="2" y="78"/>
                    </a:lnTo>
                    <a:lnTo>
                      <a:pt x="0" y="95"/>
                    </a:lnTo>
                    <a:lnTo>
                      <a:pt x="0" y="112"/>
                    </a:lnTo>
                    <a:lnTo>
                      <a:pt x="2" y="141"/>
                    </a:lnTo>
                    <a:lnTo>
                      <a:pt x="6" y="167"/>
                    </a:lnTo>
                    <a:lnTo>
                      <a:pt x="13" y="194"/>
                    </a:lnTo>
                    <a:lnTo>
                      <a:pt x="21" y="219"/>
                    </a:lnTo>
                    <a:lnTo>
                      <a:pt x="34" y="243"/>
                    </a:lnTo>
                    <a:lnTo>
                      <a:pt x="47" y="266"/>
                    </a:lnTo>
                    <a:lnTo>
                      <a:pt x="62" y="287"/>
                    </a:lnTo>
                    <a:lnTo>
                      <a:pt x="81" y="308"/>
                    </a:lnTo>
                    <a:lnTo>
                      <a:pt x="100" y="325"/>
                    </a:lnTo>
                    <a:lnTo>
                      <a:pt x="121" y="340"/>
                    </a:lnTo>
                    <a:lnTo>
                      <a:pt x="144" y="355"/>
                    </a:lnTo>
                    <a:lnTo>
                      <a:pt x="169" y="366"/>
                    </a:lnTo>
                    <a:lnTo>
                      <a:pt x="193" y="376"/>
                    </a:lnTo>
                    <a:lnTo>
                      <a:pt x="220" y="382"/>
                    </a:lnTo>
                    <a:lnTo>
                      <a:pt x="248" y="385"/>
                    </a:lnTo>
                    <a:lnTo>
                      <a:pt x="275" y="387"/>
                    </a:lnTo>
                    <a:lnTo>
                      <a:pt x="303" y="385"/>
                    </a:lnTo>
                    <a:lnTo>
                      <a:pt x="332" y="382"/>
                    </a:lnTo>
                    <a:lnTo>
                      <a:pt x="358" y="376"/>
                    </a:lnTo>
                    <a:lnTo>
                      <a:pt x="383" y="366"/>
                    </a:lnTo>
                    <a:lnTo>
                      <a:pt x="408" y="355"/>
                    </a:lnTo>
                    <a:lnTo>
                      <a:pt x="430" y="340"/>
                    </a:lnTo>
                    <a:lnTo>
                      <a:pt x="451" y="325"/>
                    </a:lnTo>
                    <a:lnTo>
                      <a:pt x="470" y="308"/>
                    </a:lnTo>
                    <a:lnTo>
                      <a:pt x="487" y="287"/>
                    </a:lnTo>
                    <a:lnTo>
                      <a:pt x="504" y="266"/>
                    </a:lnTo>
                    <a:lnTo>
                      <a:pt x="518" y="243"/>
                    </a:lnTo>
                    <a:lnTo>
                      <a:pt x="529" y="219"/>
                    </a:lnTo>
                    <a:lnTo>
                      <a:pt x="539" y="194"/>
                    </a:lnTo>
                    <a:lnTo>
                      <a:pt x="546" y="167"/>
                    </a:lnTo>
                    <a:lnTo>
                      <a:pt x="550" y="141"/>
                    </a:lnTo>
                    <a:lnTo>
                      <a:pt x="552" y="112"/>
                    </a:lnTo>
                    <a:close/>
                    <a:moveTo>
                      <a:pt x="533" y="16"/>
                    </a:moveTo>
                    <a:lnTo>
                      <a:pt x="531" y="10"/>
                    </a:lnTo>
                    <a:lnTo>
                      <a:pt x="529" y="2"/>
                    </a:lnTo>
                    <a:lnTo>
                      <a:pt x="525" y="2"/>
                    </a:lnTo>
                    <a:lnTo>
                      <a:pt x="523" y="0"/>
                    </a:lnTo>
                    <a:lnTo>
                      <a:pt x="523" y="2"/>
                    </a:lnTo>
                    <a:lnTo>
                      <a:pt x="523" y="4"/>
                    </a:lnTo>
                    <a:lnTo>
                      <a:pt x="529" y="10"/>
                    </a:lnTo>
                    <a:lnTo>
                      <a:pt x="533" y="16"/>
                    </a:lnTo>
                    <a:close/>
                  </a:path>
                </a:pathLst>
              </a:custGeom>
              <a:solidFill>
                <a:srgbClr val="C5C4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39" name="Freeform 639"/>
              <p:cNvSpPr>
                <a:spLocks noEditPoints="1"/>
              </p:cNvSpPr>
              <p:nvPr/>
            </p:nvSpPr>
            <p:spPr bwMode="auto">
              <a:xfrm>
                <a:off x="1565" y="2160"/>
                <a:ext cx="546" cy="385"/>
              </a:xfrm>
              <a:custGeom>
                <a:avLst/>
                <a:gdLst/>
                <a:ahLst/>
                <a:cxnLst>
                  <a:cxn ang="0">
                    <a:pos x="546" y="92"/>
                  </a:cxn>
                  <a:cxn ang="0">
                    <a:pos x="540" y="50"/>
                  </a:cxn>
                  <a:cxn ang="0">
                    <a:pos x="531" y="25"/>
                  </a:cxn>
                  <a:cxn ang="0">
                    <a:pos x="533" y="44"/>
                  </a:cxn>
                  <a:cxn ang="0">
                    <a:pos x="540" y="88"/>
                  </a:cxn>
                  <a:cxn ang="0">
                    <a:pos x="540" y="139"/>
                  </a:cxn>
                  <a:cxn ang="0">
                    <a:pos x="531" y="192"/>
                  </a:cxn>
                  <a:cxn ang="0">
                    <a:pos x="510" y="239"/>
                  </a:cxn>
                  <a:cxn ang="0">
                    <a:pos x="482" y="283"/>
                  </a:cxn>
                  <a:cxn ang="0">
                    <a:pos x="444" y="319"/>
                  </a:cxn>
                  <a:cxn ang="0">
                    <a:pos x="402" y="347"/>
                  </a:cxn>
                  <a:cxn ang="0">
                    <a:pos x="353" y="368"/>
                  </a:cxn>
                  <a:cxn ang="0">
                    <a:pos x="301" y="380"/>
                  </a:cxn>
                  <a:cxn ang="0">
                    <a:pos x="246" y="380"/>
                  </a:cxn>
                  <a:cxn ang="0">
                    <a:pos x="193" y="368"/>
                  </a:cxn>
                  <a:cxn ang="0">
                    <a:pos x="146" y="347"/>
                  </a:cxn>
                  <a:cxn ang="0">
                    <a:pos x="102" y="319"/>
                  </a:cxn>
                  <a:cxn ang="0">
                    <a:pos x="66" y="283"/>
                  </a:cxn>
                  <a:cxn ang="0">
                    <a:pos x="38" y="239"/>
                  </a:cxn>
                  <a:cxn ang="0">
                    <a:pos x="17" y="192"/>
                  </a:cxn>
                  <a:cxn ang="0">
                    <a:pos x="5" y="139"/>
                  </a:cxn>
                  <a:cxn ang="0">
                    <a:pos x="5" y="95"/>
                  </a:cxn>
                  <a:cxn ang="0">
                    <a:pos x="9" y="63"/>
                  </a:cxn>
                  <a:cxn ang="0">
                    <a:pos x="11" y="48"/>
                  </a:cxn>
                  <a:cxn ang="0">
                    <a:pos x="5" y="61"/>
                  </a:cxn>
                  <a:cxn ang="0">
                    <a:pos x="2" y="95"/>
                  </a:cxn>
                  <a:cxn ang="0">
                    <a:pos x="2" y="141"/>
                  </a:cxn>
                  <a:cxn ang="0">
                    <a:pos x="13" y="194"/>
                  </a:cxn>
                  <a:cxn ang="0">
                    <a:pos x="34" y="243"/>
                  </a:cxn>
                  <a:cxn ang="0">
                    <a:pos x="62" y="287"/>
                  </a:cxn>
                  <a:cxn ang="0">
                    <a:pos x="100" y="323"/>
                  </a:cxn>
                  <a:cxn ang="0">
                    <a:pos x="144" y="353"/>
                  </a:cxn>
                  <a:cxn ang="0">
                    <a:pos x="193" y="372"/>
                  </a:cxn>
                  <a:cxn ang="0">
                    <a:pos x="246" y="384"/>
                  </a:cxn>
                  <a:cxn ang="0">
                    <a:pos x="301" y="384"/>
                  </a:cxn>
                  <a:cxn ang="0">
                    <a:pos x="354" y="372"/>
                  </a:cxn>
                  <a:cxn ang="0">
                    <a:pos x="404" y="353"/>
                  </a:cxn>
                  <a:cxn ang="0">
                    <a:pos x="447" y="323"/>
                  </a:cxn>
                  <a:cxn ang="0">
                    <a:pos x="485" y="287"/>
                  </a:cxn>
                  <a:cxn ang="0">
                    <a:pos x="514" y="243"/>
                  </a:cxn>
                  <a:cxn ang="0">
                    <a:pos x="535" y="194"/>
                  </a:cxn>
                  <a:cxn ang="0">
                    <a:pos x="546" y="141"/>
                  </a:cxn>
                  <a:cxn ang="0">
                    <a:pos x="527" y="10"/>
                  </a:cxn>
                  <a:cxn ang="0">
                    <a:pos x="523" y="2"/>
                  </a:cxn>
                  <a:cxn ang="0">
                    <a:pos x="519" y="0"/>
                  </a:cxn>
                  <a:cxn ang="0">
                    <a:pos x="527" y="10"/>
                  </a:cxn>
                </a:cxnLst>
                <a:rect l="0" t="0" r="r" b="b"/>
                <a:pathLst>
                  <a:path w="546" h="385">
                    <a:moveTo>
                      <a:pt x="546" y="112"/>
                    </a:moveTo>
                    <a:lnTo>
                      <a:pt x="546" y="92"/>
                    </a:lnTo>
                    <a:lnTo>
                      <a:pt x="544" y="71"/>
                    </a:lnTo>
                    <a:lnTo>
                      <a:pt x="540" y="50"/>
                    </a:lnTo>
                    <a:lnTo>
                      <a:pt x="535" y="29"/>
                    </a:lnTo>
                    <a:lnTo>
                      <a:pt x="531" y="25"/>
                    </a:lnTo>
                    <a:lnTo>
                      <a:pt x="527" y="21"/>
                    </a:lnTo>
                    <a:lnTo>
                      <a:pt x="533" y="44"/>
                    </a:lnTo>
                    <a:lnTo>
                      <a:pt x="538" y="65"/>
                    </a:lnTo>
                    <a:lnTo>
                      <a:pt x="540" y="88"/>
                    </a:lnTo>
                    <a:lnTo>
                      <a:pt x="542" y="112"/>
                    </a:lnTo>
                    <a:lnTo>
                      <a:pt x="540" y="139"/>
                    </a:lnTo>
                    <a:lnTo>
                      <a:pt x="537" y="165"/>
                    </a:lnTo>
                    <a:lnTo>
                      <a:pt x="531" y="192"/>
                    </a:lnTo>
                    <a:lnTo>
                      <a:pt x="521" y="217"/>
                    </a:lnTo>
                    <a:lnTo>
                      <a:pt x="510" y="239"/>
                    </a:lnTo>
                    <a:lnTo>
                      <a:pt x="497" y="262"/>
                    </a:lnTo>
                    <a:lnTo>
                      <a:pt x="482" y="283"/>
                    </a:lnTo>
                    <a:lnTo>
                      <a:pt x="464" y="302"/>
                    </a:lnTo>
                    <a:lnTo>
                      <a:pt x="444" y="319"/>
                    </a:lnTo>
                    <a:lnTo>
                      <a:pt x="425" y="334"/>
                    </a:lnTo>
                    <a:lnTo>
                      <a:pt x="402" y="347"/>
                    </a:lnTo>
                    <a:lnTo>
                      <a:pt x="377" y="359"/>
                    </a:lnTo>
                    <a:lnTo>
                      <a:pt x="353" y="368"/>
                    </a:lnTo>
                    <a:lnTo>
                      <a:pt x="328" y="376"/>
                    </a:lnTo>
                    <a:lnTo>
                      <a:pt x="301" y="380"/>
                    </a:lnTo>
                    <a:lnTo>
                      <a:pt x="273" y="382"/>
                    </a:lnTo>
                    <a:lnTo>
                      <a:pt x="246" y="380"/>
                    </a:lnTo>
                    <a:lnTo>
                      <a:pt x="220" y="376"/>
                    </a:lnTo>
                    <a:lnTo>
                      <a:pt x="193" y="368"/>
                    </a:lnTo>
                    <a:lnTo>
                      <a:pt x="169" y="359"/>
                    </a:lnTo>
                    <a:lnTo>
                      <a:pt x="146" y="347"/>
                    </a:lnTo>
                    <a:lnTo>
                      <a:pt x="123" y="334"/>
                    </a:lnTo>
                    <a:lnTo>
                      <a:pt x="102" y="319"/>
                    </a:lnTo>
                    <a:lnTo>
                      <a:pt x="83" y="302"/>
                    </a:lnTo>
                    <a:lnTo>
                      <a:pt x="66" y="283"/>
                    </a:lnTo>
                    <a:lnTo>
                      <a:pt x="51" y="262"/>
                    </a:lnTo>
                    <a:lnTo>
                      <a:pt x="38" y="239"/>
                    </a:lnTo>
                    <a:lnTo>
                      <a:pt x="26" y="217"/>
                    </a:lnTo>
                    <a:lnTo>
                      <a:pt x="17" y="192"/>
                    </a:lnTo>
                    <a:lnTo>
                      <a:pt x="11" y="165"/>
                    </a:lnTo>
                    <a:lnTo>
                      <a:pt x="5" y="139"/>
                    </a:lnTo>
                    <a:lnTo>
                      <a:pt x="5" y="112"/>
                    </a:lnTo>
                    <a:lnTo>
                      <a:pt x="5" y="95"/>
                    </a:lnTo>
                    <a:lnTo>
                      <a:pt x="7" y="80"/>
                    </a:lnTo>
                    <a:lnTo>
                      <a:pt x="9" y="63"/>
                    </a:lnTo>
                    <a:lnTo>
                      <a:pt x="13" y="48"/>
                    </a:lnTo>
                    <a:lnTo>
                      <a:pt x="11" y="48"/>
                    </a:lnTo>
                    <a:lnTo>
                      <a:pt x="9" y="46"/>
                    </a:lnTo>
                    <a:lnTo>
                      <a:pt x="5" y="61"/>
                    </a:lnTo>
                    <a:lnTo>
                      <a:pt x="2" y="78"/>
                    </a:lnTo>
                    <a:lnTo>
                      <a:pt x="2" y="95"/>
                    </a:lnTo>
                    <a:lnTo>
                      <a:pt x="0" y="112"/>
                    </a:lnTo>
                    <a:lnTo>
                      <a:pt x="2" y="141"/>
                    </a:lnTo>
                    <a:lnTo>
                      <a:pt x="5" y="167"/>
                    </a:lnTo>
                    <a:lnTo>
                      <a:pt x="13" y="194"/>
                    </a:lnTo>
                    <a:lnTo>
                      <a:pt x="22" y="219"/>
                    </a:lnTo>
                    <a:lnTo>
                      <a:pt x="34" y="243"/>
                    </a:lnTo>
                    <a:lnTo>
                      <a:pt x="47" y="264"/>
                    </a:lnTo>
                    <a:lnTo>
                      <a:pt x="62" y="287"/>
                    </a:lnTo>
                    <a:lnTo>
                      <a:pt x="79" y="306"/>
                    </a:lnTo>
                    <a:lnTo>
                      <a:pt x="100" y="323"/>
                    </a:lnTo>
                    <a:lnTo>
                      <a:pt x="121" y="338"/>
                    </a:lnTo>
                    <a:lnTo>
                      <a:pt x="144" y="353"/>
                    </a:lnTo>
                    <a:lnTo>
                      <a:pt x="167" y="365"/>
                    </a:lnTo>
                    <a:lnTo>
                      <a:pt x="193" y="372"/>
                    </a:lnTo>
                    <a:lnTo>
                      <a:pt x="218" y="380"/>
                    </a:lnTo>
                    <a:lnTo>
                      <a:pt x="246" y="384"/>
                    </a:lnTo>
                    <a:lnTo>
                      <a:pt x="273" y="385"/>
                    </a:lnTo>
                    <a:lnTo>
                      <a:pt x="301" y="384"/>
                    </a:lnTo>
                    <a:lnTo>
                      <a:pt x="328" y="380"/>
                    </a:lnTo>
                    <a:lnTo>
                      <a:pt x="354" y="372"/>
                    </a:lnTo>
                    <a:lnTo>
                      <a:pt x="379" y="365"/>
                    </a:lnTo>
                    <a:lnTo>
                      <a:pt x="404" y="353"/>
                    </a:lnTo>
                    <a:lnTo>
                      <a:pt x="427" y="338"/>
                    </a:lnTo>
                    <a:lnTo>
                      <a:pt x="447" y="323"/>
                    </a:lnTo>
                    <a:lnTo>
                      <a:pt x="466" y="306"/>
                    </a:lnTo>
                    <a:lnTo>
                      <a:pt x="485" y="287"/>
                    </a:lnTo>
                    <a:lnTo>
                      <a:pt x="501" y="264"/>
                    </a:lnTo>
                    <a:lnTo>
                      <a:pt x="514" y="243"/>
                    </a:lnTo>
                    <a:lnTo>
                      <a:pt x="525" y="219"/>
                    </a:lnTo>
                    <a:lnTo>
                      <a:pt x="535" y="194"/>
                    </a:lnTo>
                    <a:lnTo>
                      <a:pt x="542" y="167"/>
                    </a:lnTo>
                    <a:lnTo>
                      <a:pt x="546" y="141"/>
                    </a:lnTo>
                    <a:lnTo>
                      <a:pt x="546" y="112"/>
                    </a:lnTo>
                    <a:close/>
                    <a:moveTo>
                      <a:pt x="527" y="10"/>
                    </a:moveTo>
                    <a:lnTo>
                      <a:pt x="525" y="6"/>
                    </a:lnTo>
                    <a:lnTo>
                      <a:pt x="523" y="2"/>
                    </a:lnTo>
                    <a:lnTo>
                      <a:pt x="521" y="2"/>
                    </a:lnTo>
                    <a:lnTo>
                      <a:pt x="519" y="0"/>
                    </a:lnTo>
                    <a:lnTo>
                      <a:pt x="523" y="4"/>
                    </a:lnTo>
                    <a:lnTo>
                      <a:pt x="527" y="10"/>
                    </a:lnTo>
                    <a:close/>
                  </a:path>
                </a:pathLst>
              </a:custGeom>
              <a:solidFill>
                <a:srgbClr val="C6C5D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40" name="Freeform 640"/>
              <p:cNvSpPr>
                <a:spLocks noEditPoints="1"/>
              </p:cNvSpPr>
              <p:nvPr/>
            </p:nvSpPr>
            <p:spPr bwMode="auto">
              <a:xfrm>
                <a:off x="1568" y="2160"/>
                <a:ext cx="542" cy="384"/>
              </a:xfrm>
              <a:custGeom>
                <a:avLst/>
                <a:gdLst/>
                <a:ahLst/>
                <a:cxnLst>
                  <a:cxn ang="0">
                    <a:pos x="542" y="90"/>
                  </a:cxn>
                  <a:cxn ang="0">
                    <a:pos x="535" y="46"/>
                  </a:cxn>
                  <a:cxn ang="0">
                    <a:pos x="525" y="21"/>
                  </a:cxn>
                  <a:cxn ang="0">
                    <a:pos x="529" y="40"/>
                  </a:cxn>
                  <a:cxn ang="0">
                    <a:pos x="536" y="88"/>
                  </a:cxn>
                  <a:cxn ang="0">
                    <a:pos x="536" y="139"/>
                  </a:cxn>
                  <a:cxn ang="0">
                    <a:pos x="525" y="192"/>
                  </a:cxn>
                  <a:cxn ang="0">
                    <a:pos x="506" y="239"/>
                  </a:cxn>
                  <a:cxn ang="0">
                    <a:pos x="478" y="281"/>
                  </a:cxn>
                  <a:cxn ang="0">
                    <a:pos x="442" y="317"/>
                  </a:cxn>
                  <a:cxn ang="0">
                    <a:pos x="398" y="346"/>
                  </a:cxn>
                  <a:cxn ang="0">
                    <a:pos x="351" y="366"/>
                  </a:cxn>
                  <a:cxn ang="0">
                    <a:pos x="299" y="378"/>
                  </a:cxn>
                  <a:cxn ang="0">
                    <a:pos x="244" y="378"/>
                  </a:cxn>
                  <a:cxn ang="0">
                    <a:pos x="193" y="366"/>
                  </a:cxn>
                  <a:cxn ang="0">
                    <a:pos x="144" y="346"/>
                  </a:cxn>
                  <a:cxn ang="0">
                    <a:pos x="102" y="317"/>
                  </a:cxn>
                  <a:cxn ang="0">
                    <a:pos x="66" y="281"/>
                  </a:cxn>
                  <a:cxn ang="0">
                    <a:pos x="38" y="239"/>
                  </a:cxn>
                  <a:cxn ang="0">
                    <a:pos x="17" y="192"/>
                  </a:cxn>
                  <a:cxn ang="0">
                    <a:pos x="7" y="139"/>
                  </a:cxn>
                  <a:cxn ang="0">
                    <a:pos x="5" y="95"/>
                  </a:cxn>
                  <a:cxn ang="0">
                    <a:pos x="9" y="65"/>
                  </a:cxn>
                  <a:cxn ang="0">
                    <a:pos x="11" y="48"/>
                  </a:cxn>
                  <a:cxn ang="0">
                    <a:pos x="5" y="63"/>
                  </a:cxn>
                  <a:cxn ang="0">
                    <a:pos x="2" y="95"/>
                  </a:cxn>
                  <a:cxn ang="0">
                    <a:pos x="2" y="139"/>
                  </a:cxn>
                  <a:cxn ang="0">
                    <a:pos x="13" y="192"/>
                  </a:cxn>
                  <a:cxn ang="0">
                    <a:pos x="34" y="241"/>
                  </a:cxn>
                  <a:cxn ang="0">
                    <a:pos x="62" y="285"/>
                  </a:cxn>
                  <a:cxn ang="0">
                    <a:pos x="98" y="321"/>
                  </a:cxn>
                  <a:cxn ang="0">
                    <a:pos x="142" y="351"/>
                  </a:cxn>
                  <a:cxn ang="0">
                    <a:pos x="191" y="370"/>
                  </a:cxn>
                  <a:cxn ang="0">
                    <a:pos x="244" y="382"/>
                  </a:cxn>
                  <a:cxn ang="0">
                    <a:pos x="299" y="382"/>
                  </a:cxn>
                  <a:cxn ang="0">
                    <a:pos x="352" y="370"/>
                  </a:cxn>
                  <a:cxn ang="0">
                    <a:pos x="400" y="351"/>
                  </a:cxn>
                  <a:cxn ang="0">
                    <a:pos x="444" y="321"/>
                  </a:cxn>
                  <a:cxn ang="0">
                    <a:pos x="481" y="285"/>
                  </a:cxn>
                  <a:cxn ang="0">
                    <a:pos x="510" y="241"/>
                  </a:cxn>
                  <a:cxn ang="0">
                    <a:pos x="531" y="192"/>
                  </a:cxn>
                  <a:cxn ang="0">
                    <a:pos x="540" y="139"/>
                  </a:cxn>
                  <a:cxn ang="0">
                    <a:pos x="519" y="4"/>
                  </a:cxn>
                  <a:cxn ang="0">
                    <a:pos x="519" y="0"/>
                  </a:cxn>
                  <a:cxn ang="0">
                    <a:pos x="517" y="0"/>
                  </a:cxn>
                  <a:cxn ang="0">
                    <a:pos x="519" y="4"/>
                  </a:cxn>
                </a:cxnLst>
                <a:rect l="0" t="0" r="r" b="b"/>
                <a:pathLst>
                  <a:path w="542" h="384">
                    <a:moveTo>
                      <a:pt x="542" y="112"/>
                    </a:moveTo>
                    <a:lnTo>
                      <a:pt x="542" y="90"/>
                    </a:lnTo>
                    <a:lnTo>
                      <a:pt x="538" y="67"/>
                    </a:lnTo>
                    <a:lnTo>
                      <a:pt x="535" y="46"/>
                    </a:lnTo>
                    <a:lnTo>
                      <a:pt x="529" y="25"/>
                    </a:lnTo>
                    <a:lnTo>
                      <a:pt x="525" y="21"/>
                    </a:lnTo>
                    <a:lnTo>
                      <a:pt x="521" y="18"/>
                    </a:lnTo>
                    <a:lnTo>
                      <a:pt x="529" y="40"/>
                    </a:lnTo>
                    <a:lnTo>
                      <a:pt x="533" y="63"/>
                    </a:lnTo>
                    <a:lnTo>
                      <a:pt x="536" y="88"/>
                    </a:lnTo>
                    <a:lnTo>
                      <a:pt x="538" y="112"/>
                    </a:lnTo>
                    <a:lnTo>
                      <a:pt x="536" y="139"/>
                    </a:lnTo>
                    <a:lnTo>
                      <a:pt x="533" y="165"/>
                    </a:lnTo>
                    <a:lnTo>
                      <a:pt x="525" y="192"/>
                    </a:lnTo>
                    <a:lnTo>
                      <a:pt x="517" y="217"/>
                    </a:lnTo>
                    <a:lnTo>
                      <a:pt x="506" y="239"/>
                    </a:lnTo>
                    <a:lnTo>
                      <a:pt x="493" y="260"/>
                    </a:lnTo>
                    <a:lnTo>
                      <a:pt x="478" y="281"/>
                    </a:lnTo>
                    <a:lnTo>
                      <a:pt x="461" y="300"/>
                    </a:lnTo>
                    <a:lnTo>
                      <a:pt x="442" y="317"/>
                    </a:lnTo>
                    <a:lnTo>
                      <a:pt x="421" y="332"/>
                    </a:lnTo>
                    <a:lnTo>
                      <a:pt x="398" y="346"/>
                    </a:lnTo>
                    <a:lnTo>
                      <a:pt x="375" y="357"/>
                    </a:lnTo>
                    <a:lnTo>
                      <a:pt x="351" y="366"/>
                    </a:lnTo>
                    <a:lnTo>
                      <a:pt x="326" y="372"/>
                    </a:lnTo>
                    <a:lnTo>
                      <a:pt x="299" y="378"/>
                    </a:lnTo>
                    <a:lnTo>
                      <a:pt x="271" y="378"/>
                    </a:lnTo>
                    <a:lnTo>
                      <a:pt x="244" y="378"/>
                    </a:lnTo>
                    <a:lnTo>
                      <a:pt x="218" y="372"/>
                    </a:lnTo>
                    <a:lnTo>
                      <a:pt x="193" y="366"/>
                    </a:lnTo>
                    <a:lnTo>
                      <a:pt x="168" y="357"/>
                    </a:lnTo>
                    <a:lnTo>
                      <a:pt x="144" y="346"/>
                    </a:lnTo>
                    <a:lnTo>
                      <a:pt x="123" y="332"/>
                    </a:lnTo>
                    <a:lnTo>
                      <a:pt x="102" y="317"/>
                    </a:lnTo>
                    <a:lnTo>
                      <a:pt x="83" y="300"/>
                    </a:lnTo>
                    <a:lnTo>
                      <a:pt x="66" y="281"/>
                    </a:lnTo>
                    <a:lnTo>
                      <a:pt x="51" y="260"/>
                    </a:lnTo>
                    <a:lnTo>
                      <a:pt x="38" y="239"/>
                    </a:lnTo>
                    <a:lnTo>
                      <a:pt x="26" y="217"/>
                    </a:lnTo>
                    <a:lnTo>
                      <a:pt x="17" y="192"/>
                    </a:lnTo>
                    <a:lnTo>
                      <a:pt x="11" y="165"/>
                    </a:lnTo>
                    <a:lnTo>
                      <a:pt x="7" y="139"/>
                    </a:lnTo>
                    <a:lnTo>
                      <a:pt x="5" y="112"/>
                    </a:lnTo>
                    <a:lnTo>
                      <a:pt x="5" y="95"/>
                    </a:lnTo>
                    <a:lnTo>
                      <a:pt x="7" y="80"/>
                    </a:lnTo>
                    <a:lnTo>
                      <a:pt x="9" y="65"/>
                    </a:lnTo>
                    <a:lnTo>
                      <a:pt x="13" y="50"/>
                    </a:lnTo>
                    <a:lnTo>
                      <a:pt x="11" y="48"/>
                    </a:lnTo>
                    <a:lnTo>
                      <a:pt x="9" y="48"/>
                    </a:lnTo>
                    <a:lnTo>
                      <a:pt x="5" y="63"/>
                    </a:lnTo>
                    <a:lnTo>
                      <a:pt x="3" y="78"/>
                    </a:lnTo>
                    <a:lnTo>
                      <a:pt x="2" y="95"/>
                    </a:lnTo>
                    <a:lnTo>
                      <a:pt x="0" y="112"/>
                    </a:lnTo>
                    <a:lnTo>
                      <a:pt x="2" y="139"/>
                    </a:lnTo>
                    <a:lnTo>
                      <a:pt x="5" y="167"/>
                    </a:lnTo>
                    <a:lnTo>
                      <a:pt x="13" y="192"/>
                    </a:lnTo>
                    <a:lnTo>
                      <a:pt x="22" y="217"/>
                    </a:lnTo>
                    <a:lnTo>
                      <a:pt x="34" y="241"/>
                    </a:lnTo>
                    <a:lnTo>
                      <a:pt x="47" y="264"/>
                    </a:lnTo>
                    <a:lnTo>
                      <a:pt x="62" y="285"/>
                    </a:lnTo>
                    <a:lnTo>
                      <a:pt x="79" y="304"/>
                    </a:lnTo>
                    <a:lnTo>
                      <a:pt x="98" y="321"/>
                    </a:lnTo>
                    <a:lnTo>
                      <a:pt x="119" y="336"/>
                    </a:lnTo>
                    <a:lnTo>
                      <a:pt x="142" y="351"/>
                    </a:lnTo>
                    <a:lnTo>
                      <a:pt x="167" y="363"/>
                    </a:lnTo>
                    <a:lnTo>
                      <a:pt x="191" y="370"/>
                    </a:lnTo>
                    <a:lnTo>
                      <a:pt x="218" y="378"/>
                    </a:lnTo>
                    <a:lnTo>
                      <a:pt x="244" y="382"/>
                    </a:lnTo>
                    <a:lnTo>
                      <a:pt x="271" y="384"/>
                    </a:lnTo>
                    <a:lnTo>
                      <a:pt x="299" y="382"/>
                    </a:lnTo>
                    <a:lnTo>
                      <a:pt x="326" y="378"/>
                    </a:lnTo>
                    <a:lnTo>
                      <a:pt x="352" y="370"/>
                    </a:lnTo>
                    <a:lnTo>
                      <a:pt x="377" y="363"/>
                    </a:lnTo>
                    <a:lnTo>
                      <a:pt x="400" y="351"/>
                    </a:lnTo>
                    <a:lnTo>
                      <a:pt x="423" y="336"/>
                    </a:lnTo>
                    <a:lnTo>
                      <a:pt x="444" y="321"/>
                    </a:lnTo>
                    <a:lnTo>
                      <a:pt x="462" y="304"/>
                    </a:lnTo>
                    <a:lnTo>
                      <a:pt x="481" y="285"/>
                    </a:lnTo>
                    <a:lnTo>
                      <a:pt x="497" y="264"/>
                    </a:lnTo>
                    <a:lnTo>
                      <a:pt x="510" y="241"/>
                    </a:lnTo>
                    <a:lnTo>
                      <a:pt x="521" y="217"/>
                    </a:lnTo>
                    <a:lnTo>
                      <a:pt x="531" y="192"/>
                    </a:lnTo>
                    <a:lnTo>
                      <a:pt x="536" y="167"/>
                    </a:lnTo>
                    <a:lnTo>
                      <a:pt x="540" y="139"/>
                    </a:lnTo>
                    <a:lnTo>
                      <a:pt x="542" y="112"/>
                    </a:lnTo>
                    <a:close/>
                    <a:moveTo>
                      <a:pt x="519" y="4"/>
                    </a:moveTo>
                    <a:lnTo>
                      <a:pt x="519" y="2"/>
                    </a:lnTo>
                    <a:lnTo>
                      <a:pt x="519" y="0"/>
                    </a:lnTo>
                    <a:lnTo>
                      <a:pt x="517" y="0"/>
                    </a:lnTo>
                    <a:lnTo>
                      <a:pt x="517" y="0"/>
                    </a:lnTo>
                    <a:lnTo>
                      <a:pt x="519" y="2"/>
                    </a:lnTo>
                    <a:lnTo>
                      <a:pt x="519" y="4"/>
                    </a:lnTo>
                    <a:close/>
                  </a:path>
                </a:pathLst>
              </a:custGeom>
              <a:solidFill>
                <a:srgbClr val="C6C5D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41" name="Freeform 641"/>
              <p:cNvSpPr/>
              <p:nvPr/>
            </p:nvSpPr>
            <p:spPr bwMode="auto">
              <a:xfrm>
                <a:off x="1570" y="2176"/>
                <a:ext cx="537" cy="366"/>
              </a:xfrm>
              <a:custGeom>
                <a:avLst/>
                <a:gdLst/>
                <a:ahLst/>
                <a:cxnLst>
                  <a:cxn ang="0">
                    <a:pos x="535" y="74"/>
                  </a:cxn>
                  <a:cxn ang="0">
                    <a:pos x="528" y="30"/>
                  </a:cxn>
                  <a:cxn ang="0">
                    <a:pos x="518" y="4"/>
                  </a:cxn>
                  <a:cxn ang="0">
                    <a:pos x="522" y="23"/>
                  </a:cxn>
                  <a:cxn ang="0">
                    <a:pos x="532" y="72"/>
                  </a:cxn>
                  <a:cxn ang="0">
                    <a:pos x="532" y="125"/>
                  </a:cxn>
                  <a:cxn ang="0">
                    <a:pos x="520" y="176"/>
                  </a:cxn>
                  <a:cxn ang="0">
                    <a:pos x="501" y="224"/>
                  </a:cxn>
                  <a:cxn ang="0">
                    <a:pos x="473" y="265"/>
                  </a:cxn>
                  <a:cxn ang="0">
                    <a:pos x="437" y="301"/>
                  </a:cxn>
                  <a:cxn ang="0">
                    <a:pos x="395" y="330"/>
                  </a:cxn>
                  <a:cxn ang="0">
                    <a:pos x="348" y="351"/>
                  </a:cxn>
                  <a:cxn ang="0">
                    <a:pos x="296" y="360"/>
                  </a:cxn>
                  <a:cxn ang="0">
                    <a:pos x="241" y="360"/>
                  </a:cxn>
                  <a:cxn ang="0">
                    <a:pos x="190" y="351"/>
                  </a:cxn>
                  <a:cxn ang="0">
                    <a:pos x="143" y="330"/>
                  </a:cxn>
                  <a:cxn ang="0">
                    <a:pos x="101" y="301"/>
                  </a:cxn>
                  <a:cxn ang="0">
                    <a:pos x="65" y="265"/>
                  </a:cxn>
                  <a:cxn ang="0">
                    <a:pos x="36" y="224"/>
                  </a:cxn>
                  <a:cxn ang="0">
                    <a:pos x="16" y="176"/>
                  </a:cxn>
                  <a:cxn ang="0">
                    <a:pos x="6" y="125"/>
                  </a:cxn>
                  <a:cxn ang="0">
                    <a:pos x="4" y="81"/>
                  </a:cxn>
                  <a:cxn ang="0">
                    <a:pos x="8" y="51"/>
                  </a:cxn>
                  <a:cxn ang="0">
                    <a:pos x="10" y="36"/>
                  </a:cxn>
                  <a:cxn ang="0">
                    <a:pos x="4" y="49"/>
                  </a:cxn>
                  <a:cxn ang="0">
                    <a:pos x="0" y="81"/>
                  </a:cxn>
                  <a:cxn ang="0">
                    <a:pos x="0" y="125"/>
                  </a:cxn>
                  <a:cxn ang="0">
                    <a:pos x="12" y="178"/>
                  </a:cxn>
                  <a:cxn ang="0">
                    <a:pos x="33" y="225"/>
                  </a:cxn>
                  <a:cxn ang="0">
                    <a:pos x="61" y="269"/>
                  </a:cxn>
                  <a:cxn ang="0">
                    <a:pos x="97" y="305"/>
                  </a:cxn>
                  <a:cxn ang="0">
                    <a:pos x="141" y="333"/>
                  </a:cxn>
                  <a:cxn ang="0">
                    <a:pos x="188" y="354"/>
                  </a:cxn>
                  <a:cxn ang="0">
                    <a:pos x="241" y="366"/>
                  </a:cxn>
                  <a:cxn ang="0">
                    <a:pos x="296" y="366"/>
                  </a:cxn>
                  <a:cxn ang="0">
                    <a:pos x="348" y="354"/>
                  </a:cxn>
                  <a:cxn ang="0">
                    <a:pos x="397" y="333"/>
                  </a:cxn>
                  <a:cxn ang="0">
                    <a:pos x="439" y="305"/>
                  </a:cxn>
                  <a:cxn ang="0">
                    <a:pos x="477" y="269"/>
                  </a:cxn>
                  <a:cxn ang="0">
                    <a:pos x="505" y="225"/>
                  </a:cxn>
                  <a:cxn ang="0">
                    <a:pos x="526" y="178"/>
                  </a:cxn>
                  <a:cxn ang="0">
                    <a:pos x="535" y="125"/>
                  </a:cxn>
                </a:cxnLst>
                <a:rect l="0" t="0" r="r" b="b"/>
                <a:pathLst>
                  <a:path w="537" h="368">
                    <a:moveTo>
                      <a:pt x="537" y="98"/>
                    </a:moveTo>
                    <a:lnTo>
                      <a:pt x="535" y="74"/>
                    </a:lnTo>
                    <a:lnTo>
                      <a:pt x="533" y="51"/>
                    </a:lnTo>
                    <a:lnTo>
                      <a:pt x="528" y="30"/>
                    </a:lnTo>
                    <a:lnTo>
                      <a:pt x="522" y="7"/>
                    </a:lnTo>
                    <a:lnTo>
                      <a:pt x="518" y="4"/>
                    </a:lnTo>
                    <a:lnTo>
                      <a:pt x="514" y="0"/>
                    </a:lnTo>
                    <a:lnTo>
                      <a:pt x="522" y="23"/>
                    </a:lnTo>
                    <a:lnTo>
                      <a:pt x="528" y="47"/>
                    </a:lnTo>
                    <a:lnTo>
                      <a:pt x="532" y="72"/>
                    </a:lnTo>
                    <a:lnTo>
                      <a:pt x="533" y="98"/>
                    </a:lnTo>
                    <a:lnTo>
                      <a:pt x="532" y="125"/>
                    </a:lnTo>
                    <a:lnTo>
                      <a:pt x="528" y="151"/>
                    </a:lnTo>
                    <a:lnTo>
                      <a:pt x="520" y="176"/>
                    </a:lnTo>
                    <a:lnTo>
                      <a:pt x="513" y="201"/>
                    </a:lnTo>
                    <a:lnTo>
                      <a:pt x="501" y="224"/>
                    </a:lnTo>
                    <a:lnTo>
                      <a:pt x="488" y="246"/>
                    </a:lnTo>
                    <a:lnTo>
                      <a:pt x="473" y="265"/>
                    </a:lnTo>
                    <a:lnTo>
                      <a:pt x="456" y="284"/>
                    </a:lnTo>
                    <a:lnTo>
                      <a:pt x="437" y="301"/>
                    </a:lnTo>
                    <a:lnTo>
                      <a:pt x="416" y="316"/>
                    </a:lnTo>
                    <a:lnTo>
                      <a:pt x="395" y="330"/>
                    </a:lnTo>
                    <a:lnTo>
                      <a:pt x="372" y="341"/>
                    </a:lnTo>
                    <a:lnTo>
                      <a:pt x="348" y="351"/>
                    </a:lnTo>
                    <a:lnTo>
                      <a:pt x="321" y="356"/>
                    </a:lnTo>
                    <a:lnTo>
                      <a:pt x="296" y="360"/>
                    </a:lnTo>
                    <a:lnTo>
                      <a:pt x="268" y="362"/>
                    </a:lnTo>
                    <a:lnTo>
                      <a:pt x="241" y="360"/>
                    </a:lnTo>
                    <a:lnTo>
                      <a:pt x="215" y="356"/>
                    </a:lnTo>
                    <a:lnTo>
                      <a:pt x="190" y="351"/>
                    </a:lnTo>
                    <a:lnTo>
                      <a:pt x="165" y="341"/>
                    </a:lnTo>
                    <a:lnTo>
                      <a:pt x="143" y="330"/>
                    </a:lnTo>
                    <a:lnTo>
                      <a:pt x="122" y="316"/>
                    </a:lnTo>
                    <a:lnTo>
                      <a:pt x="101" y="301"/>
                    </a:lnTo>
                    <a:lnTo>
                      <a:pt x="82" y="284"/>
                    </a:lnTo>
                    <a:lnTo>
                      <a:pt x="65" y="265"/>
                    </a:lnTo>
                    <a:lnTo>
                      <a:pt x="50" y="246"/>
                    </a:lnTo>
                    <a:lnTo>
                      <a:pt x="36" y="224"/>
                    </a:lnTo>
                    <a:lnTo>
                      <a:pt x="25" y="201"/>
                    </a:lnTo>
                    <a:lnTo>
                      <a:pt x="16" y="176"/>
                    </a:lnTo>
                    <a:lnTo>
                      <a:pt x="10" y="151"/>
                    </a:lnTo>
                    <a:lnTo>
                      <a:pt x="6" y="125"/>
                    </a:lnTo>
                    <a:lnTo>
                      <a:pt x="4" y="98"/>
                    </a:lnTo>
                    <a:lnTo>
                      <a:pt x="4" y="81"/>
                    </a:lnTo>
                    <a:lnTo>
                      <a:pt x="6" y="66"/>
                    </a:lnTo>
                    <a:lnTo>
                      <a:pt x="8" y="51"/>
                    </a:lnTo>
                    <a:lnTo>
                      <a:pt x="12" y="36"/>
                    </a:lnTo>
                    <a:lnTo>
                      <a:pt x="10" y="36"/>
                    </a:lnTo>
                    <a:lnTo>
                      <a:pt x="8" y="34"/>
                    </a:lnTo>
                    <a:lnTo>
                      <a:pt x="4" y="49"/>
                    </a:lnTo>
                    <a:lnTo>
                      <a:pt x="2" y="66"/>
                    </a:lnTo>
                    <a:lnTo>
                      <a:pt x="0" y="81"/>
                    </a:lnTo>
                    <a:lnTo>
                      <a:pt x="0" y="98"/>
                    </a:lnTo>
                    <a:lnTo>
                      <a:pt x="0" y="125"/>
                    </a:lnTo>
                    <a:lnTo>
                      <a:pt x="6" y="151"/>
                    </a:lnTo>
                    <a:lnTo>
                      <a:pt x="12" y="178"/>
                    </a:lnTo>
                    <a:lnTo>
                      <a:pt x="21" y="203"/>
                    </a:lnTo>
                    <a:lnTo>
                      <a:pt x="33" y="225"/>
                    </a:lnTo>
                    <a:lnTo>
                      <a:pt x="46" y="248"/>
                    </a:lnTo>
                    <a:lnTo>
                      <a:pt x="61" y="269"/>
                    </a:lnTo>
                    <a:lnTo>
                      <a:pt x="78" y="288"/>
                    </a:lnTo>
                    <a:lnTo>
                      <a:pt x="97" y="305"/>
                    </a:lnTo>
                    <a:lnTo>
                      <a:pt x="118" y="320"/>
                    </a:lnTo>
                    <a:lnTo>
                      <a:pt x="141" y="333"/>
                    </a:lnTo>
                    <a:lnTo>
                      <a:pt x="164" y="345"/>
                    </a:lnTo>
                    <a:lnTo>
                      <a:pt x="188" y="354"/>
                    </a:lnTo>
                    <a:lnTo>
                      <a:pt x="215" y="362"/>
                    </a:lnTo>
                    <a:lnTo>
                      <a:pt x="241" y="366"/>
                    </a:lnTo>
                    <a:lnTo>
                      <a:pt x="268" y="368"/>
                    </a:lnTo>
                    <a:lnTo>
                      <a:pt x="296" y="366"/>
                    </a:lnTo>
                    <a:lnTo>
                      <a:pt x="323" y="362"/>
                    </a:lnTo>
                    <a:lnTo>
                      <a:pt x="348" y="354"/>
                    </a:lnTo>
                    <a:lnTo>
                      <a:pt x="372" y="345"/>
                    </a:lnTo>
                    <a:lnTo>
                      <a:pt x="397" y="333"/>
                    </a:lnTo>
                    <a:lnTo>
                      <a:pt x="420" y="320"/>
                    </a:lnTo>
                    <a:lnTo>
                      <a:pt x="439" y="305"/>
                    </a:lnTo>
                    <a:lnTo>
                      <a:pt x="459" y="288"/>
                    </a:lnTo>
                    <a:lnTo>
                      <a:pt x="477" y="269"/>
                    </a:lnTo>
                    <a:lnTo>
                      <a:pt x="492" y="248"/>
                    </a:lnTo>
                    <a:lnTo>
                      <a:pt x="505" y="225"/>
                    </a:lnTo>
                    <a:lnTo>
                      <a:pt x="516" y="203"/>
                    </a:lnTo>
                    <a:lnTo>
                      <a:pt x="526" y="178"/>
                    </a:lnTo>
                    <a:lnTo>
                      <a:pt x="532" y="151"/>
                    </a:lnTo>
                    <a:lnTo>
                      <a:pt x="535" y="125"/>
                    </a:lnTo>
                    <a:lnTo>
                      <a:pt x="537" y="98"/>
                    </a:lnTo>
                    <a:close/>
                  </a:path>
                </a:pathLst>
              </a:custGeom>
              <a:solidFill>
                <a:srgbClr val="C6C5D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42" name="Freeform 642"/>
              <p:cNvSpPr/>
              <p:nvPr/>
            </p:nvSpPr>
            <p:spPr bwMode="auto">
              <a:xfrm>
                <a:off x="1572" y="2170"/>
                <a:ext cx="533" cy="366"/>
              </a:xfrm>
              <a:custGeom>
                <a:avLst/>
                <a:gdLst/>
                <a:ahLst/>
                <a:cxnLst>
                  <a:cxn ang="0">
                    <a:pos x="531" y="78"/>
                  </a:cxn>
                  <a:cxn ang="0">
                    <a:pos x="524" y="30"/>
                  </a:cxn>
                  <a:cxn ang="0">
                    <a:pos x="512" y="4"/>
                  </a:cxn>
                  <a:cxn ang="0">
                    <a:pos x="516" y="25"/>
                  </a:cxn>
                  <a:cxn ang="0">
                    <a:pos x="528" y="76"/>
                  </a:cxn>
                  <a:cxn ang="0">
                    <a:pos x="528" y="129"/>
                  </a:cxn>
                  <a:cxn ang="0">
                    <a:pos x="516" y="180"/>
                  </a:cxn>
                  <a:cxn ang="0">
                    <a:pos x="497" y="228"/>
                  </a:cxn>
                  <a:cxn ang="0">
                    <a:pos x="469" y="269"/>
                  </a:cxn>
                  <a:cxn ang="0">
                    <a:pos x="433" y="303"/>
                  </a:cxn>
                  <a:cxn ang="0">
                    <a:pos x="391" y="332"/>
                  </a:cxn>
                  <a:cxn ang="0">
                    <a:pos x="344" y="353"/>
                  </a:cxn>
                  <a:cxn ang="0">
                    <a:pos x="292" y="362"/>
                  </a:cxn>
                  <a:cxn ang="0">
                    <a:pos x="239" y="362"/>
                  </a:cxn>
                  <a:cxn ang="0">
                    <a:pos x="188" y="353"/>
                  </a:cxn>
                  <a:cxn ang="0">
                    <a:pos x="143" y="332"/>
                  </a:cxn>
                  <a:cxn ang="0">
                    <a:pos x="101" y="303"/>
                  </a:cxn>
                  <a:cxn ang="0">
                    <a:pos x="65" y="269"/>
                  </a:cxn>
                  <a:cxn ang="0">
                    <a:pos x="36" y="228"/>
                  </a:cxn>
                  <a:cxn ang="0">
                    <a:pos x="17" y="180"/>
                  </a:cxn>
                  <a:cxn ang="0">
                    <a:pos x="6" y="129"/>
                  </a:cxn>
                  <a:cxn ang="0">
                    <a:pos x="6" y="87"/>
                  </a:cxn>
                  <a:cxn ang="0">
                    <a:pos x="8" y="55"/>
                  </a:cxn>
                  <a:cxn ang="0">
                    <a:pos x="10" y="40"/>
                  </a:cxn>
                  <a:cxn ang="0">
                    <a:pos x="4" y="55"/>
                  </a:cxn>
                  <a:cxn ang="0">
                    <a:pos x="0" y="85"/>
                  </a:cxn>
                  <a:cxn ang="0">
                    <a:pos x="2" y="129"/>
                  </a:cxn>
                  <a:cxn ang="0">
                    <a:pos x="12" y="182"/>
                  </a:cxn>
                  <a:cxn ang="0">
                    <a:pos x="33" y="229"/>
                  </a:cxn>
                  <a:cxn ang="0">
                    <a:pos x="61" y="271"/>
                  </a:cxn>
                  <a:cxn ang="0">
                    <a:pos x="97" y="307"/>
                  </a:cxn>
                  <a:cxn ang="0">
                    <a:pos x="139" y="336"/>
                  </a:cxn>
                  <a:cxn ang="0">
                    <a:pos x="188" y="356"/>
                  </a:cxn>
                  <a:cxn ang="0">
                    <a:pos x="239" y="368"/>
                  </a:cxn>
                  <a:cxn ang="0">
                    <a:pos x="294" y="368"/>
                  </a:cxn>
                  <a:cxn ang="0">
                    <a:pos x="346" y="356"/>
                  </a:cxn>
                  <a:cxn ang="0">
                    <a:pos x="393" y="336"/>
                  </a:cxn>
                  <a:cxn ang="0">
                    <a:pos x="437" y="307"/>
                  </a:cxn>
                  <a:cxn ang="0">
                    <a:pos x="473" y="271"/>
                  </a:cxn>
                  <a:cxn ang="0">
                    <a:pos x="501" y="229"/>
                  </a:cxn>
                  <a:cxn ang="0">
                    <a:pos x="520" y="182"/>
                  </a:cxn>
                  <a:cxn ang="0">
                    <a:pos x="531" y="129"/>
                  </a:cxn>
                </a:cxnLst>
                <a:rect l="0" t="0" r="r" b="b"/>
                <a:pathLst>
                  <a:path w="533" h="368">
                    <a:moveTo>
                      <a:pt x="533" y="102"/>
                    </a:moveTo>
                    <a:lnTo>
                      <a:pt x="531" y="78"/>
                    </a:lnTo>
                    <a:lnTo>
                      <a:pt x="528" y="53"/>
                    </a:lnTo>
                    <a:lnTo>
                      <a:pt x="524" y="30"/>
                    </a:lnTo>
                    <a:lnTo>
                      <a:pt x="516" y="8"/>
                    </a:lnTo>
                    <a:lnTo>
                      <a:pt x="512" y="4"/>
                    </a:lnTo>
                    <a:lnTo>
                      <a:pt x="509" y="0"/>
                    </a:lnTo>
                    <a:lnTo>
                      <a:pt x="516" y="25"/>
                    </a:lnTo>
                    <a:lnTo>
                      <a:pt x="524" y="49"/>
                    </a:lnTo>
                    <a:lnTo>
                      <a:pt x="528" y="76"/>
                    </a:lnTo>
                    <a:lnTo>
                      <a:pt x="528" y="102"/>
                    </a:lnTo>
                    <a:lnTo>
                      <a:pt x="528" y="129"/>
                    </a:lnTo>
                    <a:lnTo>
                      <a:pt x="524" y="155"/>
                    </a:lnTo>
                    <a:lnTo>
                      <a:pt x="516" y="180"/>
                    </a:lnTo>
                    <a:lnTo>
                      <a:pt x="509" y="205"/>
                    </a:lnTo>
                    <a:lnTo>
                      <a:pt x="497" y="228"/>
                    </a:lnTo>
                    <a:lnTo>
                      <a:pt x="484" y="248"/>
                    </a:lnTo>
                    <a:lnTo>
                      <a:pt x="469" y="269"/>
                    </a:lnTo>
                    <a:lnTo>
                      <a:pt x="452" y="286"/>
                    </a:lnTo>
                    <a:lnTo>
                      <a:pt x="433" y="303"/>
                    </a:lnTo>
                    <a:lnTo>
                      <a:pt x="414" y="319"/>
                    </a:lnTo>
                    <a:lnTo>
                      <a:pt x="391" y="332"/>
                    </a:lnTo>
                    <a:lnTo>
                      <a:pt x="368" y="343"/>
                    </a:lnTo>
                    <a:lnTo>
                      <a:pt x="344" y="353"/>
                    </a:lnTo>
                    <a:lnTo>
                      <a:pt x="319" y="358"/>
                    </a:lnTo>
                    <a:lnTo>
                      <a:pt x="292" y="362"/>
                    </a:lnTo>
                    <a:lnTo>
                      <a:pt x="266" y="364"/>
                    </a:lnTo>
                    <a:lnTo>
                      <a:pt x="239" y="362"/>
                    </a:lnTo>
                    <a:lnTo>
                      <a:pt x="215" y="358"/>
                    </a:lnTo>
                    <a:lnTo>
                      <a:pt x="188" y="353"/>
                    </a:lnTo>
                    <a:lnTo>
                      <a:pt x="165" y="343"/>
                    </a:lnTo>
                    <a:lnTo>
                      <a:pt x="143" y="332"/>
                    </a:lnTo>
                    <a:lnTo>
                      <a:pt x="120" y="319"/>
                    </a:lnTo>
                    <a:lnTo>
                      <a:pt x="101" y="303"/>
                    </a:lnTo>
                    <a:lnTo>
                      <a:pt x="82" y="286"/>
                    </a:lnTo>
                    <a:lnTo>
                      <a:pt x="65" y="269"/>
                    </a:lnTo>
                    <a:lnTo>
                      <a:pt x="50" y="248"/>
                    </a:lnTo>
                    <a:lnTo>
                      <a:pt x="36" y="228"/>
                    </a:lnTo>
                    <a:lnTo>
                      <a:pt x="25" y="205"/>
                    </a:lnTo>
                    <a:lnTo>
                      <a:pt x="17" y="180"/>
                    </a:lnTo>
                    <a:lnTo>
                      <a:pt x="10" y="155"/>
                    </a:lnTo>
                    <a:lnTo>
                      <a:pt x="6" y="129"/>
                    </a:lnTo>
                    <a:lnTo>
                      <a:pt x="4" y="102"/>
                    </a:lnTo>
                    <a:lnTo>
                      <a:pt x="6" y="87"/>
                    </a:lnTo>
                    <a:lnTo>
                      <a:pt x="6" y="70"/>
                    </a:lnTo>
                    <a:lnTo>
                      <a:pt x="8" y="55"/>
                    </a:lnTo>
                    <a:lnTo>
                      <a:pt x="12" y="42"/>
                    </a:lnTo>
                    <a:lnTo>
                      <a:pt x="10" y="40"/>
                    </a:lnTo>
                    <a:lnTo>
                      <a:pt x="8" y="40"/>
                    </a:lnTo>
                    <a:lnTo>
                      <a:pt x="4" y="55"/>
                    </a:lnTo>
                    <a:lnTo>
                      <a:pt x="2" y="70"/>
                    </a:lnTo>
                    <a:lnTo>
                      <a:pt x="0" y="85"/>
                    </a:lnTo>
                    <a:lnTo>
                      <a:pt x="0" y="102"/>
                    </a:lnTo>
                    <a:lnTo>
                      <a:pt x="2" y="129"/>
                    </a:lnTo>
                    <a:lnTo>
                      <a:pt x="6" y="155"/>
                    </a:lnTo>
                    <a:lnTo>
                      <a:pt x="12" y="182"/>
                    </a:lnTo>
                    <a:lnTo>
                      <a:pt x="21" y="207"/>
                    </a:lnTo>
                    <a:lnTo>
                      <a:pt x="33" y="229"/>
                    </a:lnTo>
                    <a:lnTo>
                      <a:pt x="46" y="250"/>
                    </a:lnTo>
                    <a:lnTo>
                      <a:pt x="61" y="271"/>
                    </a:lnTo>
                    <a:lnTo>
                      <a:pt x="78" y="290"/>
                    </a:lnTo>
                    <a:lnTo>
                      <a:pt x="97" y="307"/>
                    </a:lnTo>
                    <a:lnTo>
                      <a:pt x="118" y="322"/>
                    </a:lnTo>
                    <a:lnTo>
                      <a:pt x="139" y="336"/>
                    </a:lnTo>
                    <a:lnTo>
                      <a:pt x="163" y="347"/>
                    </a:lnTo>
                    <a:lnTo>
                      <a:pt x="188" y="356"/>
                    </a:lnTo>
                    <a:lnTo>
                      <a:pt x="213" y="362"/>
                    </a:lnTo>
                    <a:lnTo>
                      <a:pt x="239" y="368"/>
                    </a:lnTo>
                    <a:lnTo>
                      <a:pt x="266" y="368"/>
                    </a:lnTo>
                    <a:lnTo>
                      <a:pt x="294" y="368"/>
                    </a:lnTo>
                    <a:lnTo>
                      <a:pt x="321" y="362"/>
                    </a:lnTo>
                    <a:lnTo>
                      <a:pt x="346" y="356"/>
                    </a:lnTo>
                    <a:lnTo>
                      <a:pt x="370" y="347"/>
                    </a:lnTo>
                    <a:lnTo>
                      <a:pt x="393" y="336"/>
                    </a:lnTo>
                    <a:lnTo>
                      <a:pt x="416" y="322"/>
                    </a:lnTo>
                    <a:lnTo>
                      <a:pt x="437" y="307"/>
                    </a:lnTo>
                    <a:lnTo>
                      <a:pt x="456" y="290"/>
                    </a:lnTo>
                    <a:lnTo>
                      <a:pt x="473" y="271"/>
                    </a:lnTo>
                    <a:lnTo>
                      <a:pt x="488" y="250"/>
                    </a:lnTo>
                    <a:lnTo>
                      <a:pt x="501" y="229"/>
                    </a:lnTo>
                    <a:lnTo>
                      <a:pt x="512" y="207"/>
                    </a:lnTo>
                    <a:lnTo>
                      <a:pt x="520" y="182"/>
                    </a:lnTo>
                    <a:lnTo>
                      <a:pt x="528" y="155"/>
                    </a:lnTo>
                    <a:lnTo>
                      <a:pt x="531" y="129"/>
                    </a:lnTo>
                    <a:lnTo>
                      <a:pt x="533" y="102"/>
                    </a:lnTo>
                    <a:close/>
                  </a:path>
                </a:pathLst>
              </a:custGeom>
              <a:solidFill>
                <a:srgbClr val="C7C6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43" name="Freeform 643"/>
              <p:cNvSpPr/>
              <p:nvPr/>
            </p:nvSpPr>
            <p:spPr bwMode="auto">
              <a:xfrm>
                <a:off x="1574" y="2166"/>
                <a:ext cx="529" cy="370"/>
              </a:xfrm>
              <a:custGeom>
                <a:avLst/>
                <a:gdLst/>
                <a:ahLst/>
                <a:cxnLst>
                  <a:cxn ang="0">
                    <a:pos x="528" y="80"/>
                  </a:cxn>
                  <a:cxn ang="0">
                    <a:pos x="518" y="31"/>
                  </a:cxn>
                  <a:cxn ang="0">
                    <a:pos x="507" y="4"/>
                  </a:cxn>
                  <a:cxn ang="0">
                    <a:pos x="510" y="25"/>
                  </a:cxn>
                  <a:cxn ang="0">
                    <a:pos x="522" y="78"/>
                  </a:cxn>
                  <a:cxn ang="0">
                    <a:pos x="522" y="133"/>
                  </a:cxn>
                  <a:cxn ang="0">
                    <a:pos x="512" y="184"/>
                  </a:cxn>
                  <a:cxn ang="0">
                    <a:pos x="493" y="230"/>
                  </a:cxn>
                  <a:cxn ang="0">
                    <a:pos x="465" y="271"/>
                  </a:cxn>
                  <a:cxn ang="0">
                    <a:pos x="429" y="305"/>
                  </a:cxn>
                  <a:cxn ang="0">
                    <a:pos x="389" y="334"/>
                  </a:cxn>
                  <a:cxn ang="0">
                    <a:pos x="342" y="355"/>
                  </a:cxn>
                  <a:cxn ang="0">
                    <a:pos x="290" y="364"/>
                  </a:cxn>
                  <a:cxn ang="0">
                    <a:pos x="237" y="364"/>
                  </a:cxn>
                  <a:cxn ang="0">
                    <a:pos x="188" y="355"/>
                  </a:cxn>
                  <a:cxn ang="0">
                    <a:pos x="141" y="334"/>
                  </a:cxn>
                  <a:cxn ang="0">
                    <a:pos x="99" y="305"/>
                  </a:cxn>
                  <a:cxn ang="0">
                    <a:pos x="65" y="271"/>
                  </a:cxn>
                  <a:cxn ang="0">
                    <a:pos x="36" y="230"/>
                  </a:cxn>
                  <a:cxn ang="0">
                    <a:pos x="17" y="184"/>
                  </a:cxn>
                  <a:cxn ang="0">
                    <a:pos x="6" y="133"/>
                  </a:cxn>
                  <a:cxn ang="0">
                    <a:pos x="6" y="91"/>
                  </a:cxn>
                  <a:cxn ang="0">
                    <a:pos x="10" y="61"/>
                  </a:cxn>
                  <a:cxn ang="0">
                    <a:pos x="10" y="46"/>
                  </a:cxn>
                  <a:cxn ang="0">
                    <a:pos x="4" y="59"/>
                  </a:cxn>
                  <a:cxn ang="0">
                    <a:pos x="0" y="89"/>
                  </a:cxn>
                  <a:cxn ang="0">
                    <a:pos x="2" y="133"/>
                  </a:cxn>
                  <a:cxn ang="0">
                    <a:pos x="12" y="184"/>
                  </a:cxn>
                  <a:cxn ang="0">
                    <a:pos x="32" y="232"/>
                  </a:cxn>
                  <a:cxn ang="0">
                    <a:pos x="61" y="273"/>
                  </a:cxn>
                  <a:cxn ang="0">
                    <a:pos x="97" y="309"/>
                  </a:cxn>
                  <a:cxn ang="0">
                    <a:pos x="139" y="338"/>
                  </a:cxn>
                  <a:cxn ang="0">
                    <a:pos x="186" y="359"/>
                  </a:cxn>
                  <a:cxn ang="0">
                    <a:pos x="237" y="368"/>
                  </a:cxn>
                  <a:cxn ang="0">
                    <a:pos x="292" y="368"/>
                  </a:cxn>
                  <a:cxn ang="0">
                    <a:pos x="344" y="359"/>
                  </a:cxn>
                  <a:cxn ang="0">
                    <a:pos x="391" y="338"/>
                  </a:cxn>
                  <a:cxn ang="0">
                    <a:pos x="433" y="309"/>
                  </a:cxn>
                  <a:cxn ang="0">
                    <a:pos x="469" y="273"/>
                  </a:cxn>
                  <a:cxn ang="0">
                    <a:pos x="497" y="232"/>
                  </a:cxn>
                  <a:cxn ang="0">
                    <a:pos x="516" y="184"/>
                  </a:cxn>
                  <a:cxn ang="0">
                    <a:pos x="528" y="133"/>
                  </a:cxn>
                </a:cxnLst>
                <a:rect l="0" t="0" r="r" b="b"/>
                <a:pathLst>
                  <a:path w="529" h="370">
                    <a:moveTo>
                      <a:pt x="529" y="106"/>
                    </a:moveTo>
                    <a:lnTo>
                      <a:pt x="528" y="80"/>
                    </a:lnTo>
                    <a:lnTo>
                      <a:pt x="524" y="55"/>
                    </a:lnTo>
                    <a:lnTo>
                      <a:pt x="518" y="31"/>
                    </a:lnTo>
                    <a:lnTo>
                      <a:pt x="510" y="8"/>
                    </a:lnTo>
                    <a:lnTo>
                      <a:pt x="507" y="4"/>
                    </a:lnTo>
                    <a:lnTo>
                      <a:pt x="501" y="0"/>
                    </a:lnTo>
                    <a:lnTo>
                      <a:pt x="510" y="25"/>
                    </a:lnTo>
                    <a:lnTo>
                      <a:pt x="518" y="51"/>
                    </a:lnTo>
                    <a:lnTo>
                      <a:pt x="522" y="78"/>
                    </a:lnTo>
                    <a:lnTo>
                      <a:pt x="524" y="106"/>
                    </a:lnTo>
                    <a:lnTo>
                      <a:pt x="522" y="133"/>
                    </a:lnTo>
                    <a:lnTo>
                      <a:pt x="518" y="158"/>
                    </a:lnTo>
                    <a:lnTo>
                      <a:pt x="512" y="184"/>
                    </a:lnTo>
                    <a:lnTo>
                      <a:pt x="503" y="207"/>
                    </a:lnTo>
                    <a:lnTo>
                      <a:pt x="493" y="230"/>
                    </a:lnTo>
                    <a:lnTo>
                      <a:pt x="480" y="250"/>
                    </a:lnTo>
                    <a:lnTo>
                      <a:pt x="465" y="271"/>
                    </a:lnTo>
                    <a:lnTo>
                      <a:pt x="448" y="290"/>
                    </a:lnTo>
                    <a:lnTo>
                      <a:pt x="429" y="305"/>
                    </a:lnTo>
                    <a:lnTo>
                      <a:pt x="410" y="321"/>
                    </a:lnTo>
                    <a:lnTo>
                      <a:pt x="389" y="334"/>
                    </a:lnTo>
                    <a:lnTo>
                      <a:pt x="366" y="345"/>
                    </a:lnTo>
                    <a:lnTo>
                      <a:pt x="342" y="355"/>
                    </a:lnTo>
                    <a:lnTo>
                      <a:pt x="317" y="360"/>
                    </a:lnTo>
                    <a:lnTo>
                      <a:pt x="290" y="364"/>
                    </a:lnTo>
                    <a:lnTo>
                      <a:pt x="264" y="366"/>
                    </a:lnTo>
                    <a:lnTo>
                      <a:pt x="237" y="364"/>
                    </a:lnTo>
                    <a:lnTo>
                      <a:pt x="213" y="360"/>
                    </a:lnTo>
                    <a:lnTo>
                      <a:pt x="188" y="355"/>
                    </a:lnTo>
                    <a:lnTo>
                      <a:pt x="163" y="345"/>
                    </a:lnTo>
                    <a:lnTo>
                      <a:pt x="141" y="334"/>
                    </a:lnTo>
                    <a:lnTo>
                      <a:pt x="120" y="321"/>
                    </a:lnTo>
                    <a:lnTo>
                      <a:pt x="99" y="305"/>
                    </a:lnTo>
                    <a:lnTo>
                      <a:pt x="82" y="290"/>
                    </a:lnTo>
                    <a:lnTo>
                      <a:pt x="65" y="271"/>
                    </a:lnTo>
                    <a:lnTo>
                      <a:pt x="50" y="250"/>
                    </a:lnTo>
                    <a:lnTo>
                      <a:pt x="36" y="230"/>
                    </a:lnTo>
                    <a:lnTo>
                      <a:pt x="25" y="207"/>
                    </a:lnTo>
                    <a:lnTo>
                      <a:pt x="17" y="184"/>
                    </a:lnTo>
                    <a:lnTo>
                      <a:pt x="10" y="158"/>
                    </a:lnTo>
                    <a:lnTo>
                      <a:pt x="6" y="133"/>
                    </a:lnTo>
                    <a:lnTo>
                      <a:pt x="6" y="106"/>
                    </a:lnTo>
                    <a:lnTo>
                      <a:pt x="6" y="91"/>
                    </a:lnTo>
                    <a:lnTo>
                      <a:pt x="6" y="76"/>
                    </a:lnTo>
                    <a:lnTo>
                      <a:pt x="10" y="61"/>
                    </a:lnTo>
                    <a:lnTo>
                      <a:pt x="12" y="46"/>
                    </a:lnTo>
                    <a:lnTo>
                      <a:pt x="10" y="46"/>
                    </a:lnTo>
                    <a:lnTo>
                      <a:pt x="8" y="44"/>
                    </a:lnTo>
                    <a:lnTo>
                      <a:pt x="4" y="59"/>
                    </a:lnTo>
                    <a:lnTo>
                      <a:pt x="2" y="74"/>
                    </a:lnTo>
                    <a:lnTo>
                      <a:pt x="0" y="89"/>
                    </a:lnTo>
                    <a:lnTo>
                      <a:pt x="0" y="106"/>
                    </a:lnTo>
                    <a:lnTo>
                      <a:pt x="2" y="133"/>
                    </a:lnTo>
                    <a:lnTo>
                      <a:pt x="6" y="159"/>
                    </a:lnTo>
                    <a:lnTo>
                      <a:pt x="12" y="184"/>
                    </a:lnTo>
                    <a:lnTo>
                      <a:pt x="21" y="209"/>
                    </a:lnTo>
                    <a:lnTo>
                      <a:pt x="32" y="232"/>
                    </a:lnTo>
                    <a:lnTo>
                      <a:pt x="46" y="254"/>
                    </a:lnTo>
                    <a:lnTo>
                      <a:pt x="61" y="273"/>
                    </a:lnTo>
                    <a:lnTo>
                      <a:pt x="78" y="292"/>
                    </a:lnTo>
                    <a:lnTo>
                      <a:pt x="97" y="309"/>
                    </a:lnTo>
                    <a:lnTo>
                      <a:pt x="118" y="324"/>
                    </a:lnTo>
                    <a:lnTo>
                      <a:pt x="139" y="338"/>
                    </a:lnTo>
                    <a:lnTo>
                      <a:pt x="161" y="349"/>
                    </a:lnTo>
                    <a:lnTo>
                      <a:pt x="186" y="359"/>
                    </a:lnTo>
                    <a:lnTo>
                      <a:pt x="211" y="364"/>
                    </a:lnTo>
                    <a:lnTo>
                      <a:pt x="237" y="368"/>
                    </a:lnTo>
                    <a:lnTo>
                      <a:pt x="264" y="370"/>
                    </a:lnTo>
                    <a:lnTo>
                      <a:pt x="292" y="368"/>
                    </a:lnTo>
                    <a:lnTo>
                      <a:pt x="317" y="364"/>
                    </a:lnTo>
                    <a:lnTo>
                      <a:pt x="344" y="359"/>
                    </a:lnTo>
                    <a:lnTo>
                      <a:pt x="368" y="349"/>
                    </a:lnTo>
                    <a:lnTo>
                      <a:pt x="391" y="338"/>
                    </a:lnTo>
                    <a:lnTo>
                      <a:pt x="412" y="324"/>
                    </a:lnTo>
                    <a:lnTo>
                      <a:pt x="433" y="309"/>
                    </a:lnTo>
                    <a:lnTo>
                      <a:pt x="452" y="292"/>
                    </a:lnTo>
                    <a:lnTo>
                      <a:pt x="469" y="273"/>
                    </a:lnTo>
                    <a:lnTo>
                      <a:pt x="484" y="254"/>
                    </a:lnTo>
                    <a:lnTo>
                      <a:pt x="497" y="232"/>
                    </a:lnTo>
                    <a:lnTo>
                      <a:pt x="509" y="209"/>
                    </a:lnTo>
                    <a:lnTo>
                      <a:pt x="516" y="184"/>
                    </a:lnTo>
                    <a:lnTo>
                      <a:pt x="524" y="159"/>
                    </a:lnTo>
                    <a:lnTo>
                      <a:pt x="528" y="133"/>
                    </a:lnTo>
                    <a:lnTo>
                      <a:pt x="529" y="106"/>
                    </a:lnTo>
                    <a:close/>
                  </a:path>
                </a:pathLst>
              </a:custGeom>
              <a:solidFill>
                <a:srgbClr val="C7C6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44" name="Freeform 644"/>
              <p:cNvSpPr/>
              <p:nvPr/>
            </p:nvSpPr>
            <p:spPr bwMode="auto">
              <a:xfrm>
                <a:off x="1576" y="2162"/>
                <a:ext cx="524" cy="374"/>
              </a:xfrm>
              <a:custGeom>
                <a:avLst/>
                <a:gdLst/>
                <a:ahLst/>
                <a:cxnLst>
                  <a:cxn ang="0">
                    <a:pos x="524" y="84"/>
                  </a:cxn>
                  <a:cxn ang="0">
                    <a:pos x="512" y="33"/>
                  </a:cxn>
                  <a:cxn ang="0">
                    <a:pos x="499" y="4"/>
                  </a:cxn>
                  <a:cxn ang="0">
                    <a:pos x="507" y="27"/>
                  </a:cxn>
                  <a:cxn ang="0">
                    <a:pos x="518" y="82"/>
                  </a:cxn>
                  <a:cxn ang="0">
                    <a:pos x="518" y="137"/>
                  </a:cxn>
                  <a:cxn ang="0">
                    <a:pos x="508" y="186"/>
                  </a:cxn>
                  <a:cxn ang="0">
                    <a:pos x="490" y="234"/>
                  </a:cxn>
                  <a:cxn ang="0">
                    <a:pos x="461" y="273"/>
                  </a:cxn>
                  <a:cxn ang="0">
                    <a:pos x="427" y="309"/>
                  </a:cxn>
                  <a:cxn ang="0">
                    <a:pos x="385" y="336"/>
                  </a:cxn>
                  <a:cxn ang="0">
                    <a:pos x="340" y="355"/>
                  </a:cxn>
                  <a:cxn ang="0">
                    <a:pos x="288" y="366"/>
                  </a:cxn>
                  <a:cxn ang="0">
                    <a:pos x="235" y="366"/>
                  </a:cxn>
                  <a:cxn ang="0">
                    <a:pos x="186" y="355"/>
                  </a:cxn>
                  <a:cxn ang="0">
                    <a:pos x="140" y="336"/>
                  </a:cxn>
                  <a:cxn ang="0">
                    <a:pos x="99" y="309"/>
                  </a:cxn>
                  <a:cxn ang="0">
                    <a:pos x="65" y="273"/>
                  </a:cxn>
                  <a:cxn ang="0">
                    <a:pos x="36" y="234"/>
                  </a:cxn>
                  <a:cxn ang="0">
                    <a:pos x="17" y="186"/>
                  </a:cxn>
                  <a:cxn ang="0">
                    <a:pos x="6" y="137"/>
                  </a:cxn>
                  <a:cxn ang="0">
                    <a:pos x="6" y="95"/>
                  </a:cxn>
                  <a:cxn ang="0">
                    <a:pos x="10" y="65"/>
                  </a:cxn>
                  <a:cxn ang="0">
                    <a:pos x="10" y="50"/>
                  </a:cxn>
                  <a:cxn ang="0">
                    <a:pos x="4" y="63"/>
                  </a:cxn>
                  <a:cxn ang="0">
                    <a:pos x="2" y="95"/>
                  </a:cxn>
                  <a:cxn ang="0">
                    <a:pos x="2" y="137"/>
                  </a:cxn>
                  <a:cxn ang="0">
                    <a:pos x="13" y="188"/>
                  </a:cxn>
                  <a:cxn ang="0">
                    <a:pos x="32" y="236"/>
                  </a:cxn>
                  <a:cxn ang="0">
                    <a:pos x="61" y="277"/>
                  </a:cxn>
                  <a:cxn ang="0">
                    <a:pos x="97" y="311"/>
                  </a:cxn>
                  <a:cxn ang="0">
                    <a:pos x="139" y="340"/>
                  </a:cxn>
                  <a:cxn ang="0">
                    <a:pos x="184" y="361"/>
                  </a:cxn>
                  <a:cxn ang="0">
                    <a:pos x="235" y="370"/>
                  </a:cxn>
                  <a:cxn ang="0">
                    <a:pos x="288" y="370"/>
                  </a:cxn>
                  <a:cxn ang="0">
                    <a:pos x="340" y="361"/>
                  </a:cxn>
                  <a:cxn ang="0">
                    <a:pos x="387" y="340"/>
                  </a:cxn>
                  <a:cxn ang="0">
                    <a:pos x="429" y="311"/>
                  </a:cxn>
                  <a:cxn ang="0">
                    <a:pos x="465" y="277"/>
                  </a:cxn>
                  <a:cxn ang="0">
                    <a:pos x="493" y="236"/>
                  </a:cxn>
                  <a:cxn ang="0">
                    <a:pos x="512" y="188"/>
                  </a:cxn>
                  <a:cxn ang="0">
                    <a:pos x="524" y="137"/>
                  </a:cxn>
                </a:cxnLst>
                <a:rect l="0" t="0" r="r" b="b"/>
                <a:pathLst>
                  <a:path w="524" h="372">
                    <a:moveTo>
                      <a:pt x="524" y="110"/>
                    </a:moveTo>
                    <a:lnTo>
                      <a:pt x="524" y="84"/>
                    </a:lnTo>
                    <a:lnTo>
                      <a:pt x="520" y="57"/>
                    </a:lnTo>
                    <a:lnTo>
                      <a:pt x="512" y="33"/>
                    </a:lnTo>
                    <a:lnTo>
                      <a:pt x="505" y="8"/>
                    </a:lnTo>
                    <a:lnTo>
                      <a:pt x="499" y="4"/>
                    </a:lnTo>
                    <a:lnTo>
                      <a:pt x="495" y="0"/>
                    </a:lnTo>
                    <a:lnTo>
                      <a:pt x="507" y="27"/>
                    </a:lnTo>
                    <a:lnTo>
                      <a:pt x="514" y="53"/>
                    </a:lnTo>
                    <a:lnTo>
                      <a:pt x="518" y="82"/>
                    </a:lnTo>
                    <a:lnTo>
                      <a:pt x="520" y="110"/>
                    </a:lnTo>
                    <a:lnTo>
                      <a:pt x="518" y="137"/>
                    </a:lnTo>
                    <a:lnTo>
                      <a:pt x="514" y="162"/>
                    </a:lnTo>
                    <a:lnTo>
                      <a:pt x="508" y="186"/>
                    </a:lnTo>
                    <a:lnTo>
                      <a:pt x="499" y="211"/>
                    </a:lnTo>
                    <a:lnTo>
                      <a:pt x="490" y="234"/>
                    </a:lnTo>
                    <a:lnTo>
                      <a:pt x="476" y="254"/>
                    </a:lnTo>
                    <a:lnTo>
                      <a:pt x="461" y="273"/>
                    </a:lnTo>
                    <a:lnTo>
                      <a:pt x="444" y="292"/>
                    </a:lnTo>
                    <a:lnTo>
                      <a:pt x="427" y="309"/>
                    </a:lnTo>
                    <a:lnTo>
                      <a:pt x="406" y="323"/>
                    </a:lnTo>
                    <a:lnTo>
                      <a:pt x="385" y="336"/>
                    </a:lnTo>
                    <a:lnTo>
                      <a:pt x="362" y="347"/>
                    </a:lnTo>
                    <a:lnTo>
                      <a:pt x="340" y="355"/>
                    </a:lnTo>
                    <a:lnTo>
                      <a:pt x="315" y="363"/>
                    </a:lnTo>
                    <a:lnTo>
                      <a:pt x="288" y="366"/>
                    </a:lnTo>
                    <a:lnTo>
                      <a:pt x="262" y="368"/>
                    </a:lnTo>
                    <a:lnTo>
                      <a:pt x="235" y="366"/>
                    </a:lnTo>
                    <a:lnTo>
                      <a:pt x="211" y="363"/>
                    </a:lnTo>
                    <a:lnTo>
                      <a:pt x="186" y="355"/>
                    </a:lnTo>
                    <a:lnTo>
                      <a:pt x="163" y="347"/>
                    </a:lnTo>
                    <a:lnTo>
                      <a:pt x="140" y="336"/>
                    </a:lnTo>
                    <a:lnTo>
                      <a:pt x="120" y="323"/>
                    </a:lnTo>
                    <a:lnTo>
                      <a:pt x="99" y="309"/>
                    </a:lnTo>
                    <a:lnTo>
                      <a:pt x="80" y="292"/>
                    </a:lnTo>
                    <a:lnTo>
                      <a:pt x="65" y="273"/>
                    </a:lnTo>
                    <a:lnTo>
                      <a:pt x="49" y="254"/>
                    </a:lnTo>
                    <a:lnTo>
                      <a:pt x="36" y="234"/>
                    </a:lnTo>
                    <a:lnTo>
                      <a:pt x="25" y="211"/>
                    </a:lnTo>
                    <a:lnTo>
                      <a:pt x="17" y="186"/>
                    </a:lnTo>
                    <a:lnTo>
                      <a:pt x="11" y="162"/>
                    </a:lnTo>
                    <a:lnTo>
                      <a:pt x="6" y="137"/>
                    </a:lnTo>
                    <a:lnTo>
                      <a:pt x="6" y="110"/>
                    </a:lnTo>
                    <a:lnTo>
                      <a:pt x="6" y="95"/>
                    </a:lnTo>
                    <a:lnTo>
                      <a:pt x="8" y="80"/>
                    </a:lnTo>
                    <a:lnTo>
                      <a:pt x="10" y="65"/>
                    </a:lnTo>
                    <a:lnTo>
                      <a:pt x="11" y="52"/>
                    </a:lnTo>
                    <a:lnTo>
                      <a:pt x="10" y="50"/>
                    </a:lnTo>
                    <a:lnTo>
                      <a:pt x="8" y="50"/>
                    </a:lnTo>
                    <a:lnTo>
                      <a:pt x="4" y="63"/>
                    </a:lnTo>
                    <a:lnTo>
                      <a:pt x="2" y="78"/>
                    </a:lnTo>
                    <a:lnTo>
                      <a:pt x="2" y="95"/>
                    </a:lnTo>
                    <a:lnTo>
                      <a:pt x="0" y="110"/>
                    </a:lnTo>
                    <a:lnTo>
                      <a:pt x="2" y="137"/>
                    </a:lnTo>
                    <a:lnTo>
                      <a:pt x="6" y="163"/>
                    </a:lnTo>
                    <a:lnTo>
                      <a:pt x="13" y="188"/>
                    </a:lnTo>
                    <a:lnTo>
                      <a:pt x="21" y="213"/>
                    </a:lnTo>
                    <a:lnTo>
                      <a:pt x="32" y="236"/>
                    </a:lnTo>
                    <a:lnTo>
                      <a:pt x="46" y="256"/>
                    </a:lnTo>
                    <a:lnTo>
                      <a:pt x="61" y="277"/>
                    </a:lnTo>
                    <a:lnTo>
                      <a:pt x="78" y="294"/>
                    </a:lnTo>
                    <a:lnTo>
                      <a:pt x="97" y="311"/>
                    </a:lnTo>
                    <a:lnTo>
                      <a:pt x="116" y="327"/>
                    </a:lnTo>
                    <a:lnTo>
                      <a:pt x="139" y="340"/>
                    </a:lnTo>
                    <a:lnTo>
                      <a:pt x="161" y="351"/>
                    </a:lnTo>
                    <a:lnTo>
                      <a:pt x="184" y="361"/>
                    </a:lnTo>
                    <a:lnTo>
                      <a:pt x="211" y="366"/>
                    </a:lnTo>
                    <a:lnTo>
                      <a:pt x="235" y="370"/>
                    </a:lnTo>
                    <a:lnTo>
                      <a:pt x="262" y="372"/>
                    </a:lnTo>
                    <a:lnTo>
                      <a:pt x="288" y="370"/>
                    </a:lnTo>
                    <a:lnTo>
                      <a:pt x="315" y="366"/>
                    </a:lnTo>
                    <a:lnTo>
                      <a:pt x="340" y="361"/>
                    </a:lnTo>
                    <a:lnTo>
                      <a:pt x="364" y="351"/>
                    </a:lnTo>
                    <a:lnTo>
                      <a:pt x="387" y="340"/>
                    </a:lnTo>
                    <a:lnTo>
                      <a:pt x="410" y="327"/>
                    </a:lnTo>
                    <a:lnTo>
                      <a:pt x="429" y="311"/>
                    </a:lnTo>
                    <a:lnTo>
                      <a:pt x="448" y="294"/>
                    </a:lnTo>
                    <a:lnTo>
                      <a:pt x="465" y="277"/>
                    </a:lnTo>
                    <a:lnTo>
                      <a:pt x="480" y="256"/>
                    </a:lnTo>
                    <a:lnTo>
                      <a:pt x="493" y="236"/>
                    </a:lnTo>
                    <a:lnTo>
                      <a:pt x="505" y="213"/>
                    </a:lnTo>
                    <a:lnTo>
                      <a:pt x="512" y="188"/>
                    </a:lnTo>
                    <a:lnTo>
                      <a:pt x="520" y="163"/>
                    </a:lnTo>
                    <a:lnTo>
                      <a:pt x="524" y="137"/>
                    </a:lnTo>
                    <a:lnTo>
                      <a:pt x="524" y="110"/>
                    </a:lnTo>
                    <a:close/>
                  </a:path>
                </a:pathLst>
              </a:custGeom>
              <a:solidFill>
                <a:srgbClr val="C7C6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45" name="Freeform 645"/>
              <p:cNvSpPr/>
              <p:nvPr/>
            </p:nvSpPr>
            <p:spPr bwMode="auto">
              <a:xfrm>
                <a:off x="1580" y="2159"/>
                <a:ext cx="518" cy="375"/>
              </a:xfrm>
              <a:custGeom>
                <a:avLst/>
                <a:gdLst/>
                <a:ahLst/>
                <a:cxnLst>
                  <a:cxn ang="0">
                    <a:pos x="516" y="85"/>
                  </a:cxn>
                  <a:cxn ang="0">
                    <a:pos x="504" y="32"/>
                  </a:cxn>
                  <a:cxn ang="0">
                    <a:pos x="491" y="3"/>
                  </a:cxn>
                  <a:cxn ang="0">
                    <a:pos x="499" y="26"/>
                  </a:cxn>
                  <a:cxn ang="0">
                    <a:pos x="512" y="83"/>
                  </a:cxn>
                  <a:cxn ang="0">
                    <a:pos x="512" y="140"/>
                  </a:cxn>
                  <a:cxn ang="0">
                    <a:pos x="503" y="189"/>
                  </a:cxn>
                  <a:cxn ang="0">
                    <a:pos x="484" y="235"/>
                  </a:cxn>
                  <a:cxn ang="0">
                    <a:pos x="455" y="275"/>
                  </a:cxn>
                  <a:cxn ang="0">
                    <a:pos x="421" y="311"/>
                  </a:cxn>
                  <a:cxn ang="0">
                    <a:pos x="379" y="337"/>
                  </a:cxn>
                  <a:cxn ang="0">
                    <a:pos x="334" y="356"/>
                  </a:cxn>
                  <a:cxn ang="0">
                    <a:pos x="284" y="367"/>
                  </a:cxn>
                  <a:cxn ang="0">
                    <a:pos x="233" y="367"/>
                  </a:cxn>
                  <a:cxn ang="0">
                    <a:pos x="182" y="356"/>
                  </a:cxn>
                  <a:cxn ang="0">
                    <a:pos x="136" y="337"/>
                  </a:cxn>
                  <a:cxn ang="0">
                    <a:pos x="97" y="311"/>
                  </a:cxn>
                  <a:cxn ang="0">
                    <a:pos x="63" y="275"/>
                  </a:cxn>
                  <a:cxn ang="0">
                    <a:pos x="34" y="235"/>
                  </a:cxn>
                  <a:cxn ang="0">
                    <a:pos x="15" y="189"/>
                  </a:cxn>
                  <a:cxn ang="0">
                    <a:pos x="6" y="140"/>
                  </a:cxn>
                  <a:cxn ang="0">
                    <a:pos x="4" y="98"/>
                  </a:cxn>
                  <a:cxn ang="0">
                    <a:pos x="7" y="70"/>
                  </a:cxn>
                  <a:cxn ang="0">
                    <a:pos x="7" y="55"/>
                  </a:cxn>
                  <a:cxn ang="0">
                    <a:pos x="4" y="68"/>
                  </a:cxn>
                  <a:cxn ang="0">
                    <a:pos x="0" y="98"/>
                  </a:cxn>
                  <a:cxn ang="0">
                    <a:pos x="0" y="140"/>
                  </a:cxn>
                  <a:cxn ang="0">
                    <a:pos x="11" y="191"/>
                  </a:cxn>
                  <a:cxn ang="0">
                    <a:pos x="30" y="237"/>
                  </a:cxn>
                  <a:cxn ang="0">
                    <a:pos x="59" y="278"/>
                  </a:cxn>
                  <a:cxn ang="0">
                    <a:pos x="93" y="312"/>
                  </a:cxn>
                  <a:cxn ang="0">
                    <a:pos x="135" y="341"/>
                  </a:cxn>
                  <a:cxn ang="0">
                    <a:pos x="182" y="362"/>
                  </a:cxn>
                  <a:cxn ang="0">
                    <a:pos x="231" y="371"/>
                  </a:cxn>
                  <a:cxn ang="0">
                    <a:pos x="284" y="371"/>
                  </a:cxn>
                  <a:cxn ang="0">
                    <a:pos x="336" y="362"/>
                  </a:cxn>
                  <a:cxn ang="0">
                    <a:pos x="383" y="341"/>
                  </a:cxn>
                  <a:cxn ang="0">
                    <a:pos x="423" y="312"/>
                  </a:cxn>
                  <a:cxn ang="0">
                    <a:pos x="459" y="278"/>
                  </a:cxn>
                  <a:cxn ang="0">
                    <a:pos x="487" y="237"/>
                  </a:cxn>
                  <a:cxn ang="0">
                    <a:pos x="506" y="191"/>
                  </a:cxn>
                  <a:cxn ang="0">
                    <a:pos x="516" y="140"/>
                  </a:cxn>
                </a:cxnLst>
                <a:rect l="0" t="0" r="r" b="b"/>
                <a:pathLst>
                  <a:path w="518" h="373">
                    <a:moveTo>
                      <a:pt x="518" y="113"/>
                    </a:moveTo>
                    <a:lnTo>
                      <a:pt x="516" y="85"/>
                    </a:lnTo>
                    <a:lnTo>
                      <a:pt x="512" y="58"/>
                    </a:lnTo>
                    <a:lnTo>
                      <a:pt x="504" y="32"/>
                    </a:lnTo>
                    <a:lnTo>
                      <a:pt x="495" y="7"/>
                    </a:lnTo>
                    <a:lnTo>
                      <a:pt x="491" y="3"/>
                    </a:lnTo>
                    <a:lnTo>
                      <a:pt x="487" y="0"/>
                    </a:lnTo>
                    <a:lnTo>
                      <a:pt x="499" y="26"/>
                    </a:lnTo>
                    <a:lnTo>
                      <a:pt x="506" y="55"/>
                    </a:lnTo>
                    <a:lnTo>
                      <a:pt x="512" y="83"/>
                    </a:lnTo>
                    <a:lnTo>
                      <a:pt x="514" y="113"/>
                    </a:lnTo>
                    <a:lnTo>
                      <a:pt x="512" y="140"/>
                    </a:lnTo>
                    <a:lnTo>
                      <a:pt x="508" y="165"/>
                    </a:lnTo>
                    <a:lnTo>
                      <a:pt x="503" y="189"/>
                    </a:lnTo>
                    <a:lnTo>
                      <a:pt x="493" y="212"/>
                    </a:lnTo>
                    <a:lnTo>
                      <a:pt x="484" y="235"/>
                    </a:lnTo>
                    <a:lnTo>
                      <a:pt x="470" y="256"/>
                    </a:lnTo>
                    <a:lnTo>
                      <a:pt x="455" y="275"/>
                    </a:lnTo>
                    <a:lnTo>
                      <a:pt x="438" y="293"/>
                    </a:lnTo>
                    <a:lnTo>
                      <a:pt x="421" y="311"/>
                    </a:lnTo>
                    <a:lnTo>
                      <a:pt x="400" y="324"/>
                    </a:lnTo>
                    <a:lnTo>
                      <a:pt x="379" y="337"/>
                    </a:lnTo>
                    <a:lnTo>
                      <a:pt x="358" y="348"/>
                    </a:lnTo>
                    <a:lnTo>
                      <a:pt x="334" y="356"/>
                    </a:lnTo>
                    <a:lnTo>
                      <a:pt x="309" y="364"/>
                    </a:lnTo>
                    <a:lnTo>
                      <a:pt x="284" y="367"/>
                    </a:lnTo>
                    <a:lnTo>
                      <a:pt x="258" y="367"/>
                    </a:lnTo>
                    <a:lnTo>
                      <a:pt x="233" y="367"/>
                    </a:lnTo>
                    <a:lnTo>
                      <a:pt x="207" y="364"/>
                    </a:lnTo>
                    <a:lnTo>
                      <a:pt x="182" y="356"/>
                    </a:lnTo>
                    <a:lnTo>
                      <a:pt x="159" y="348"/>
                    </a:lnTo>
                    <a:lnTo>
                      <a:pt x="136" y="337"/>
                    </a:lnTo>
                    <a:lnTo>
                      <a:pt x="116" y="324"/>
                    </a:lnTo>
                    <a:lnTo>
                      <a:pt x="97" y="311"/>
                    </a:lnTo>
                    <a:lnTo>
                      <a:pt x="78" y="293"/>
                    </a:lnTo>
                    <a:lnTo>
                      <a:pt x="63" y="275"/>
                    </a:lnTo>
                    <a:lnTo>
                      <a:pt x="47" y="256"/>
                    </a:lnTo>
                    <a:lnTo>
                      <a:pt x="34" y="235"/>
                    </a:lnTo>
                    <a:lnTo>
                      <a:pt x="25" y="212"/>
                    </a:lnTo>
                    <a:lnTo>
                      <a:pt x="15" y="189"/>
                    </a:lnTo>
                    <a:lnTo>
                      <a:pt x="9" y="165"/>
                    </a:lnTo>
                    <a:lnTo>
                      <a:pt x="6" y="140"/>
                    </a:lnTo>
                    <a:lnTo>
                      <a:pt x="4" y="113"/>
                    </a:lnTo>
                    <a:lnTo>
                      <a:pt x="4" y="98"/>
                    </a:lnTo>
                    <a:lnTo>
                      <a:pt x="6" y="83"/>
                    </a:lnTo>
                    <a:lnTo>
                      <a:pt x="7" y="70"/>
                    </a:lnTo>
                    <a:lnTo>
                      <a:pt x="11" y="55"/>
                    </a:lnTo>
                    <a:lnTo>
                      <a:pt x="7" y="55"/>
                    </a:lnTo>
                    <a:lnTo>
                      <a:pt x="6" y="53"/>
                    </a:lnTo>
                    <a:lnTo>
                      <a:pt x="4" y="68"/>
                    </a:lnTo>
                    <a:lnTo>
                      <a:pt x="0" y="83"/>
                    </a:lnTo>
                    <a:lnTo>
                      <a:pt x="0" y="98"/>
                    </a:lnTo>
                    <a:lnTo>
                      <a:pt x="0" y="113"/>
                    </a:lnTo>
                    <a:lnTo>
                      <a:pt x="0" y="140"/>
                    </a:lnTo>
                    <a:lnTo>
                      <a:pt x="4" y="165"/>
                    </a:lnTo>
                    <a:lnTo>
                      <a:pt x="11" y="191"/>
                    </a:lnTo>
                    <a:lnTo>
                      <a:pt x="19" y="214"/>
                    </a:lnTo>
                    <a:lnTo>
                      <a:pt x="30" y="237"/>
                    </a:lnTo>
                    <a:lnTo>
                      <a:pt x="44" y="257"/>
                    </a:lnTo>
                    <a:lnTo>
                      <a:pt x="59" y="278"/>
                    </a:lnTo>
                    <a:lnTo>
                      <a:pt x="76" y="297"/>
                    </a:lnTo>
                    <a:lnTo>
                      <a:pt x="93" y="312"/>
                    </a:lnTo>
                    <a:lnTo>
                      <a:pt x="114" y="328"/>
                    </a:lnTo>
                    <a:lnTo>
                      <a:pt x="135" y="341"/>
                    </a:lnTo>
                    <a:lnTo>
                      <a:pt x="157" y="352"/>
                    </a:lnTo>
                    <a:lnTo>
                      <a:pt x="182" y="362"/>
                    </a:lnTo>
                    <a:lnTo>
                      <a:pt x="207" y="367"/>
                    </a:lnTo>
                    <a:lnTo>
                      <a:pt x="231" y="371"/>
                    </a:lnTo>
                    <a:lnTo>
                      <a:pt x="258" y="373"/>
                    </a:lnTo>
                    <a:lnTo>
                      <a:pt x="284" y="371"/>
                    </a:lnTo>
                    <a:lnTo>
                      <a:pt x="311" y="367"/>
                    </a:lnTo>
                    <a:lnTo>
                      <a:pt x="336" y="362"/>
                    </a:lnTo>
                    <a:lnTo>
                      <a:pt x="360" y="352"/>
                    </a:lnTo>
                    <a:lnTo>
                      <a:pt x="383" y="341"/>
                    </a:lnTo>
                    <a:lnTo>
                      <a:pt x="404" y="328"/>
                    </a:lnTo>
                    <a:lnTo>
                      <a:pt x="423" y="312"/>
                    </a:lnTo>
                    <a:lnTo>
                      <a:pt x="442" y="297"/>
                    </a:lnTo>
                    <a:lnTo>
                      <a:pt x="459" y="278"/>
                    </a:lnTo>
                    <a:lnTo>
                      <a:pt x="474" y="257"/>
                    </a:lnTo>
                    <a:lnTo>
                      <a:pt x="487" y="237"/>
                    </a:lnTo>
                    <a:lnTo>
                      <a:pt x="497" y="214"/>
                    </a:lnTo>
                    <a:lnTo>
                      <a:pt x="506" y="191"/>
                    </a:lnTo>
                    <a:lnTo>
                      <a:pt x="512" y="165"/>
                    </a:lnTo>
                    <a:lnTo>
                      <a:pt x="516" y="140"/>
                    </a:lnTo>
                    <a:lnTo>
                      <a:pt x="518" y="113"/>
                    </a:lnTo>
                    <a:close/>
                  </a:path>
                </a:pathLst>
              </a:custGeom>
              <a:solidFill>
                <a:srgbClr val="C8C8E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46" name="Freeform 646"/>
              <p:cNvSpPr/>
              <p:nvPr/>
            </p:nvSpPr>
            <p:spPr bwMode="auto">
              <a:xfrm>
                <a:off x="1582" y="2155"/>
                <a:ext cx="515" cy="377"/>
              </a:xfrm>
              <a:custGeom>
                <a:avLst/>
                <a:gdLst/>
                <a:ahLst/>
                <a:cxnLst>
                  <a:cxn ang="0">
                    <a:pos x="512" y="89"/>
                  </a:cxn>
                  <a:cxn ang="0">
                    <a:pos x="501" y="34"/>
                  </a:cxn>
                  <a:cxn ang="0">
                    <a:pos x="485" y="4"/>
                  </a:cxn>
                  <a:cxn ang="0">
                    <a:pos x="493" y="26"/>
                  </a:cxn>
                  <a:cxn ang="0">
                    <a:pos x="504" y="70"/>
                  </a:cxn>
                  <a:cxn ang="0">
                    <a:pos x="508" y="102"/>
                  </a:cxn>
                  <a:cxn ang="0">
                    <a:pos x="508" y="142"/>
                  </a:cxn>
                  <a:cxn ang="0">
                    <a:pos x="499" y="191"/>
                  </a:cxn>
                  <a:cxn ang="0">
                    <a:pos x="478" y="237"/>
                  </a:cxn>
                  <a:cxn ang="0">
                    <a:pos x="451" y="279"/>
                  </a:cxn>
                  <a:cxn ang="0">
                    <a:pos x="417" y="313"/>
                  </a:cxn>
                  <a:cxn ang="0">
                    <a:pos x="377" y="339"/>
                  </a:cxn>
                  <a:cxn ang="0">
                    <a:pos x="332" y="358"/>
                  </a:cxn>
                  <a:cxn ang="0">
                    <a:pos x="282" y="368"/>
                  </a:cxn>
                  <a:cxn ang="0">
                    <a:pos x="231" y="368"/>
                  </a:cxn>
                  <a:cxn ang="0">
                    <a:pos x="182" y="358"/>
                  </a:cxn>
                  <a:cxn ang="0">
                    <a:pos x="136" y="339"/>
                  </a:cxn>
                  <a:cxn ang="0">
                    <a:pos x="97" y="313"/>
                  </a:cxn>
                  <a:cxn ang="0">
                    <a:pos x="62" y="279"/>
                  </a:cxn>
                  <a:cxn ang="0">
                    <a:pos x="34" y="237"/>
                  </a:cxn>
                  <a:cxn ang="0">
                    <a:pos x="15" y="191"/>
                  </a:cxn>
                  <a:cxn ang="0">
                    <a:pos x="5" y="142"/>
                  </a:cxn>
                  <a:cxn ang="0">
                    <a:pos x="4" y="102"/>
                  </a:cxn>
                  <a:cxn ang="0">
                    <a:pos x="7" y="74"/>
                  </a:cxn>
                  <a:cxn ang="0">
                    <a:pos x="9" y="59"/>
                  </a:cxn>
                  <a:cxn ang="0">
                    <a:pos x="4" y="72"/>
                  </a:cxn>
                  <a:cxn ang="0">
                    <a:pos x="0" y="102"/>
                  </a:cxn>
                  <a:cxn ang="0">
                    <a:pos x="0" y="144"/>
                  </a:cxn>
                  <a:cxn ang="0">
                    <a:pos x="11" y="193"/>
                  </a:cxn>
                  <a:cxn ang="0">
                    <a:pos x="30" y="241"/>
                  </a:cxn>
                  <a:cxn ang="0">
                    <a:pos x="59" y="280"/>
                  </a:cxn>
                  <a:cxn ang="0">
                    <a:pos x="93" y="316"/>
                  </a:cxn>
                  <a:cxn ang="0">
                    <a:pos x="134" y="343"/>
                  </a:cxn>
                  <a:cxn ang="0">
                    <a:pos x="180" y="362"/>
                  </a:cxn>
                  <a:cxn ang="0">
                    <a:pos x="229" y="373"/>
                  </a:cxn>
                  <a:cxn ang="0">
                    <a:pos x="282" y="373"/>
                  </a:cxn>
                  <a:cxn ang="0">
                    <a:pos x="334" y="362"/>
                  </a:cxn>
                  <a:cxn ang="0">
                    <a:pos x="379" y="343"/>
                  </a:cxn>
                  <a:cxn ang="0">
                    <a:pos x="421" y="316"/>
                  </a:cxn>
                  <a:cxn ang="0">
                    <a:pos x="455" y="280"/>
                  </a:cxn>
                  <a:cxn ang="0">
                    <a:pos x="484" y="241"/>
                  </a:cxn>
                  <a:cxn ang="0">
                    <a:pos x="502" y="193"/>
                  </a:cxn>
                  <a:cxn ang="0">
                    <a:pos x="512" y="144"/>
                  </a:cxn>
                </a:cxnLst>
                <a:rect l="0" t="0" r="r" b="b"/>
                <a:pathLst>
                  <a:path w="514" h="375">
                    <a:moveTo>
                      <a:pt x="514" y="117"/>
                    </a:moveTo>
                    <a:lnTo>
                      <a:pt x="512" y="89"/>
                    </a:lnTo>
                    <a:lnTo>
                      <a:pt x="508" y="60"/>
                    </a:lnTo>
                    <a:lnTo>
                      <a:pt x="501" y="34"/>
                    </a:lnTo>
                    <a:lnTo>
                      <a:pt x="489" y="7"/>
                    </a:lnTo>
                    <a:lnTo>
                      <a:pt x="485" y="4"/>
                    </a:lnTo>
                    <a:lnTo>
                      <a:pt x="480" y="0"/>
                    </a:lnTo>
                    <a:lnTo>
                      <a:pt x="493" y="26"/>
                    </a:lnTo>
                    <a:lnTo>
                      <a:pt x="502" y="55"/>
                    </a:lnTo>
                    <a:lnTo>
                      <a:pt x="504" y="70"/>
                    </a:lnTo>
                    <a:lnTo>
                      <a:pt x="508" y="85"/>
                    </a:lnTo>
                    <a:lnTo>
                      <a:pt x="508" y="102"/>
                    </a:lnTo>
                    <a:lnTo>
                      <a:pt x="510" y="117"/>
                    </a:lnTo>
                    <a:lnTo>
                      <a:pt x="508" y="142"/>
                    </a:lnTo>
                    <a:lnTo>
                      <a:pt x="504" y="169"/>
                    </a:lnTo>
                    <a:lnTo>
                      <a:pt x="499" y="191"/>
                    </a:lnTo>
                    <a:lnTo>
                      <a:pt x="489" y="216"/>
                    </a:lnTo>
                    <a:lnTo>
                      <a:pt x="478" y="237"/>
                    </a:lnTo>
                    <a:lnTo>
                      <a:pt x="466" y="258"/>
                    </a:lnTo>
                    <a:lnTo>
                      <a:pt x="451" y="279"/>
                    </a:lnTo>
                    <a:lnTo>
                      <a:pt x="436" y="296"/>
                    </a:lnTo>
                    <a:lnTo>
                      <a:pt x="417" y="313"/>
                    </a:lnTo>
                    <a:lnTo>
                      <a:pt x="398" y="326"/>
                    </a:lnTo>
                    <a:lnTo>
                      <a:pt x="377" y="339"/>
                    </a:lnTo>
                    <a:lnTo>
                      <a:pt x="355" y="351"/>
                    </a:lnTo>
                    <a:lnTo>
                      <a:pt x="332" y="358"/>
                    </a:lnTo>
                    <a:lnTo>
                      <a:pt x="307" y="364"/>
                    </a:lnTo>
                    <a:lnTo>
                      <a:pt x="282" y="368"/>
                    </a:lnTo>
                    <a:lnTo>
                      <a:pt x="256" y="370"/>
                    </a:lnTo>
                    <a:lnTo>
                      <a:pt x="231" y="368"/>
                    </a:lnTo>
                    <a:lnTo>
                      <a:pt x="207" y="364"/>
                    </a:lnTo>
                    <a:lnTo>
                      <a:pt x="182" y="358"/>
                    </a:lnTo>
                    <a:lnTo>
                      <a:pt x="159" y="351"/>
                    </a:lnTo>
                    <a:lnTo>
                      <a:pt x="136" y="339"/>
                    </a:lnTo>
                    <a:lnTo>
                      <a:pt x="116" y="326"/>
                    </a:lnTo>
                    <a:lnTo>
                      <a:pt x="97" y="313"/>
                    </a:lnTo>
                    <a:lnTo>
                      <a:pt x="78" y="296"/>
                    </a:lnTo>
                    <a:lnTo>
                      <a:pt x="62" y="279"/>
                    </a:lnTo>
                    <a:lnTo>
                      <a:pt x="47" y="258"/>
                    </a:lnTo>
                    <a:lnTo>
                      <a:pt x="34" y="237"/>
                    </a:lnTo>
                    <a:lnTo>
                      <a:pt x="24" y="216"/>
                    </a:lnTo>
                    <a:lnTo>
                      <a:pt x="15" y="191"/>
                    </a:lnTo>
                    <a:lnTo>
                      <a:pt x="9" y="169"/>
                    </a:lnTo>
                    <a:lnTo>
                      <a:pt x="5" y="142"/>
                    </a:lnTo>
                    <a:lnTo>
                      <a:pt x="4" y="117"/>
                    </a:lnTo>
                    <a:lnTo>
                      <a:pt x="4" y="102"/>
                    </a:lnTo>
                    <a:lnTo>
                      <a:pt x="5" y="87"/>
                    </a:lnTo>
                    <a:lnTo>
                      <a:pt x="7" y="74"/>
                    </a:lnTo>
                    <a:lnTo>
                      <a:pt x="11" y="60"/>
                    </a:lnTo>
                    <a:lnTo>
                      <a:pt x="9" y="59"/>
                    </a:lnTo>
                    <a:lnTo>
                      <a:pt x="5" y="59"/>
                    </a:lnTo>
                    <a:lnTo>
                      <a:pt x="4" y="72"/>
                    </a:lnTo>
                    <a:lnTo>
                      <a:pt x="2" y="87"/>
                    </a:lnTo>
                    <a:lnTo>
                      <a:pt x="0" y="102"/>
                    </a:lnTo>
                    <a:lnTo>
                      <a:pt x="0" y="117"/>
                    </a:lnTo>
                    <a:lnTo>
                      <a:pt x="0" y="144"/>
                    </a:lnTo>
                    <a:lnTo>
                      <a:pt x="5" y="169"/>
                    </a:lnTo>
                    <a:lnTo>
                      <a:pt x="11" y="193"/>
                    </a:lnTo>
                    <a:lnTo>
                      <a:pt x="19" y="218"/>
                    </a:lnTo>
                    <a:lnTo>
                      <a:pt x="30" y="241"/>
                    </a:lnTo>
                    <a:lnTo>
                      <a:pt x="43" y="261"/>
                    </a:lnTo>
                    <a:lnTo>
                      <a:pt x="59" y="280"/>
                    </a:lnTo>
                    <a:lnTo>
                      <a:pt x="74" y="299"/>
                    </a:lnTo>
                    <a:lnTo>
                      <a:pt x="93" y="316"/>
                    </a:lnTo>
                    <a:lnTo>
                      <a:pt x="114" y="330"/>
                    </a:lnTo>
                    <a:lnTo>
                      <a:pt x="134" y="343"/>
                    </a:lnTo>
                    <a:lnTo>
                      <a:pt x="157" y="354"/>
                    </a:lnTo>
                    <a:lnTo>
                      <a:pt x="180" y="362"/>
                    </a:lnTo>
                    <a:lnTo>
                      <a:pt x="205" y="370"/>
                    </a:lnTo>
                    <a:lnTo>
                      <a:pt x="229" y="373"/>
                    </a:lnTo>
                    <a:lnTo>
                      <a:pt x="256" y="375"/>
                    </a:lnTo>
                    <a:lnTo>
                      <a:pt x="282" y="373"/>
                    </a:lnTo>
                    <a:lnTo>
                      <a:pt x="309" y="370"/>
                    </a:lnTo>
                    <a:lnTo>
                      <a:pt x="334" y="362"/>
                    </a:lnTo>
                    <a:lnTo>
                      <a:pt x="356" y="354"/>
                    </a:lnTo>
                    <a:lnTo>
                      <a:pt x="379" y="343"/>
                    </a:lnTo>
                    <a:lnTo>
                      <a:pt x="400" y="330"/>
                    </a:lnTo>
                    <a:lnTo>
                      <a:pt x="421" y="316"/>
                    </a:lnTo>
                    <a:lnTo>
                      <a:pt x="438" y="299"/>
                    </a:lnTo>
                    <a:lnTo>
                      <a:pt x="455" y="280"/>
                    </a:lnTo>
                    <a:lnTo>
                      <a:pt x="470" y="261"/>
                    </a:lnTo>
                    <a:lnTo>
                      <a:pt x="484" y="241"/>
                    </a:lnTo>
                    <a:lnTo>
                      <a:pt x="493" y="218"/>
                    </a:lnTo>
                    <a:lnTo>
                      <a:pt x="502" y="193"/>
                    </a:lnTo>
                    <a:lnTo>
                      <a:pt x="508" y="169"/>
                    </a:lnTo>
                    <a:lnTo>
                      <a:pt x="512" y="144"/>
                    </a:lnTo>
                    <a:lnTo>
                      <a:pt x="514" y="117"/>
                    </a:lnTo>
                    <a:close/>
                  </a:path>
                </a:pathLst>
              </a:custGeom>
              <a:solidFill>
                <a:srgbClr val="C8C8E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47" name="Freeform 647"/>
              <p:cNvSpPr/>
              <p:nvPr/>
            </p:nvSpPr>
            <p:spPr bwMode="auto">
              <a:xfrm>
                <a:off x="1584" y="2151"/>
                <a:ext cx="510" cy="377"/>
              </a:xfrm>
              <a:custGeom>
                <a:avLst/>
                <a:gdLst/>
                <a:ahLst/>
                <a:cxnLst>
                  <a:cxn ang="0">
                    <a:pos x="508" y="91"/>
                  </a:cxn>
                  <a:cxn ang="0">
                    <a:pos x="495" y="34"/>
                  </a:cxn>
                  <a:cxn ang="0">
                    <a:pos x="478" y="4"/>
                  </a:cxn>
                  <a:cxn ang="0">
                    <a:pos x="482" y="13"/>
                  </a:cxn>
                  <a:cxn ang="0">
                    <a:pos x="493" y="42"/>
                  </a:cxn>
                  <a:cxn ang="0">
                    <a:pos x="500" y="72"/>
                  </a:cxn>
                  <a:cxn ang="0">
                    <a:pos x="504" y="104"/>
                  </a:cxn>
                  <a:cxn ang="0">
                    <a:pos x="504" y="146"/>
                  </a:cxn>
                  <a:cxn ang="0">
                    <a:pos x="493" y="195"/>
                  </a:cxn>
                  <a:cxn ang="0">
                    <a:pos x="474" y="241"/>
                  </a:cxn>
                  <a:cxn ang="0">
                    <a:pos x="447" y="281"/>
                  </a:cxn>
                  <a:cxn ang="0">
                    <a:pos x="413" y="315"/>
                  </a:cxn>
                  <a:cxn ang="0">
                    <a:pos x="373" y="341"/>
                  </a:cxn>
                  <a:cxn ang="0">
                    <a:pos x="330" y="360"/>
                  </a:cxn>
                  <a:cxn ang="0">
                    <a:pos x="280" y="370"/>
                  </a:cxn>
                  <a:cxn ang="0">
                    <a:pos x="229" y="370"/>
                  </a:cxn>
                  <a:cxn ang="0">
                    <a:pos x="180" y="360"/>
                  </a:cxn>
                  <a:cxn ang="0">
                    <a:pos x="134" y="341"/>
                  </a:cxn>
                  <a:cxn ang="0">
                    <a:pos x="95" y="315"/>
                  </a:cxn>
                  <a:cxn ang="0">
                    <a:pos x="62" y="281"/>
                  </a:cxn>
                  <a:cxn ang="0">
                    <a:pos x="34" y="241"/>
                  </a:cxn>
                  <a:cxn ang="0">
                    <a:pos x="15" y="195"/>
                  </a:cxn>
                  <a:cxn ang="0">
                    <a:pos x="5" y="146"/>
                  </a:cxn>
                  <a:cxn ang="0">
                    <a:pos x="5" y="93"/>
                  </a:cxn>
                  <a:cxn ang="0">
                    <a:pos x="9" y="64"/>
                  </a:cxn>
                  <a:cxn ang="0">
                    <a:pos x="3" y="78"/>
                  </a:cxn>
                  <a:cxn ang="0">
                    <a:pos x="0" y="106"/>
                  </a:cxn>
                  <a:cxn ang="0">
                    <a:pos x="2" y="148"/>
                  </a:cxn>
                  <a:cxn ang="0">
                    <a:pos x="11" y="197"/>
                  </a:cxn>
                  <a:cxn ang="0">
                    <a:pos x="30" y="243"/>
                  </a:cxn>
                  <a:cxn ang="0">
                    <a:pos x="59" y="283"/>
                  </a:cxn>
                  <a:cxn ang="0">
                    <a:pos x="93" y="319"/>
                  </a:cxn>
                  <a:cxn ang="0">
                    <a:pos x="132" y="345"/>
                  </a:cxn>
                  <a:cxn ang="0">
                    <a:pos x="178" y="364"/>
                  </a:cxn>
                  <a:cxn ang="0">
                    <a:pos x="229" y="375"/>
                  </a:cxn>
                  <a:cxn ang="0">
                    <a:pos x="280" y="375"/>
                  </a:cxn>
                  <a:cxn ang="0">
                    <a:pos x="330" y="364"/>
                  </a:cxn>
                  <a:cxn ang="0">
                    <a:pos x="375" y="345"/>
                  </a:cxn>
                  <a:cxn ang="0">
                    <a:pos x="417" y="319"/>
                  </a:cxn>
                  <a:cxn ang="0">
                    <a:pos x="451" y="283"/>
                  </a:cxn>
                  <a:cxn ang="0">
                    <a:pos x="480" y="243"/>
                  </a:cxn>
                  <a:cxn ang="0">
                    <a:pos x="499" y="197"/>
                  </a:cxn>
                  <a:cxn ang="0">
                    <a:pos x="508" y="148"/>
                  </a:cxn>
                </a:cxnLst>
                <a:rect l="0" t="0" r="r" b="b"/>
                <a:pathLst>
                  <a:path w="510" h="375">
                    <a:moveTo>
                      <a:pt x="510" y="121"/>
                    </a:moveTo>
                    <a:lnTo>
                      <a:pt x="508" y="91"/>
                    </a:lnTo>
                    <a:lnTo>
                      <a:pt x="502" y="63"/>
                    </a:lnTo>
                    <a:lnTo>
                      <a:pt x="495" y="34"/>
                    </a:lnTo>
                    <a:lnTo>
                      <a:pt x="483" y="8"/>
                    </a:lnTo>
                    <a:lnTo>
                      <a:pt x="478" y="4"/>
                    </a:lnTo>
                    <a:lnTo>
                      <a:pt x="474" y="0"/>
                    </a:lnTo>
                    <a:lnTo>
                      <a:pt x="482" y="13"/>
                    </a:lnTo>
                    <a:lnTo>
                      <a:pt x="487" y="28"/>
                    </a:lnTo>
                    <a:lnTo>
                      <a:pt x="493" y="42"/>
                    </a:lnTo>
                    <a:lnTo>
                      <a:pt x="497" y="57"/>
                    </a:lnTo>
                    <a:lnTo>
                      <a:pt x="500" y="72"/>
                    </a:lnTo>
                    <a:lnTo>
                      <a:pt x="502" y="89"/>
                    </a:lnTo>
                    <a:lnTo>
                      <a:pt x="504" y="104"/>
                    </a:lnTo>
                    <a:lnTo>
                      <a:pt x="504" y="121"/>
                    </a:lnTo>
                    <a:lnTo>
                      <a:pt x="504" y="146"/>
                    </a:lnTo>
                    <a:lnTo>
                      <a:pt x="500" y="171"/>
                    </a:lnTo>
                    <a:lnTo>
                      <a:pt x="493" y="195"/>
                    </a:lnTo>
                    <a:lnTo>
                      <a:pt x="485" y="218"/>
                    </a:lnTo>
                    <a:lnTo>
                      <a:pt x="474" y="241"/>
                    </a:lnTo>
                    <a:lnTo>
                      <a:pt x="463" y="262"/>
                    </a:lnTo>
                    <a:lnTo>
                      <a:pt x="447" y="281"/>
                    </a:lnTo>
                    <a:lnTo>
                      <a:pt x="432" y="298"/>
                    </a:lnTo>
                    <a:lnTo>
                      <a:pt x="413" y="315"/>
                    </a:lnTo>
                    <a:lnTo>
                      <a:pt x="394" y="328"/>
                    </a:lnTo>
                    <a:lnTo>
                      <a:pt x="373" y="341"/>
                    </a:lnTo>
                    <a:lnTo>
                      <a:pt x="353" y="351"/>
                    </a:lnTo>
                    <a:lnTo>
                      <a:pt x="330" y="360"/>
                    </a:lnTo>
                    <a:lnTo>
                      <a:pt x="305" y="366"/>
                    </a:lnTo>
                    <a:lnTo>
                      <a:pt x="280" y="370"/>
                    </a:lnTo>
                    <a:lnTo>
                      <a:pt x="254" y="372"/>
                    </a:lnTo>
                    <a:lnTo>
                      <a:pt x="229" y="370"/>
                    </a:lnTo>
                    <a:lnTo>
                      <a:pt x="205" y="366"/>
                    </a:lnTo>
                    <a:lnTo>
                      <a:pt x="180" y="360"/>
                    </a:lnTo>
                    <a:lnTo>
                      <a:pt x="157" y="351"/>
                    </a:lnTo>
                    <a:lnTo>
                      <a:pt x="134" y="341"/>
                    </a:lnTo>
                    <a:lnTo>
                      <a:pt x="115" y="328"/>
                    </a:lnTo>
                    <a:lnTo>
                      <a:pt x="95" y="315"/>
                    </a:lnTo>
                    <a:lnTo>
                      <a:pt x="77" y="298"/>
                    </a:lnTo>
                    <a:lnTo>
                      <a:pt x="62" y="281"/>
                    </a:lnTo>
                    <a:lnTo>
                      <a:pt x="47" y="262"/>
                    </a:lnTo>
                    <a:lnTo>
                      <a:pt x="34" y="241"/>
                    </a:lnTo>
                    <a:lnTo>
                      <a:pt x="24" y="218"/>
                    </a:lnTo>
                    <a:lnTo>
                      <a:pt x="15" y="195"/>
                    </a:lnTo>
                    <a:lnTo>
                      <a:pt x="9" y="171"/>
                    </a:lnTo>
                    <a:lnTo>
                      <a:pt x="5" y="146"/>
                    </a:lnTo>
                    <a:lnTo>
                      <a:pt x="3" y="121"/>
                    </a:lnTo>
                    <a:lnTo>
                      <a:pt x="5" y="93"/>
                    </a:lnTo>
                    <a:lnTo>
                      <a:pt x="11" y="64"/>
                    </a:lnTo>
                    <a:lnTo>
                      <a:pt x="9" y="64"/>
                    </a:lnTo>
                    <a:lnTo>
                      <a:pt x="7" y="63"/>
                    </a:lnTo>
                    <a:lnTo>
                      <a:pt x="3" y="78"/>
                    </a:lnTo>
                    <a:lnTo>
                      <a:pt x="2" y="91"/>
                    </a:lnTo>
                    <a:lnTo>
                      <a:pt x="0" y="106"/>
                    </a:lnTo>
                    <a:lnTo>
                      <a:pt x="0" y="121"/>
                    </a:lnTo>
                    <a:lnTo>
                      <a:pt x="2" y="148"/>
                    </a:lnTo>
                    <a:lnTo>
                      <a:pt x="5" y="173"/>
                    </a:lnTo>
                    <a:lnTo>
                      <a:pt x="11" y="197"/>
                    </a:lnTo>
                    <a:lnTo>
                      <a:pt x="21" y="220"/>
                    </a:lnTo>
                    <a:lnTo>
                      <a:pt x="30" y="243"/>
                    </a:lnTo>
                    <a:lnTo>
                      <a:pt x="43" y="264"/>
                    </a:lnTo>
                    <a:lnTo>
                      <a:pt x="59" y="283"/>
                    </a:lnTo>
                    <a:lnTo>
                      <a:pt x="74" y="301"/>
                    </a:lnTo>
                    <a:lnTo>
                      <a:pt x="93" y="319"/>
                    </a:lnTo>
                    <a:lnTo>
                      <a:pt x="112" y="332"/>
                    </a:lnTo>
                    <a:lnTo>
                      <a:pt x="132" y="345"/>
                    </a:lnTo>
                    <a:lnTo>
                      <a:pt x="155" y="356"/>
                    </a:lnTo>
                    <a:lnTo>
                      <a:pt x="178" y="364"/>
                    </a:lnTo>
                    <a:lnTo>
                      <a:pt x="203" y="372"/>
                    </a:lnTo>
                    <a:lnTo>
                      <a:pt x="229" y="375"/>
                    </a:lnTo>
                    <a:lnTo>
                      <a:pt x="254" y="375"/>
                    </a:lnTo>
                    <a:lnTo>
                      <a:pt x="280" y="375"/>
                    </a:lnTo>
                    <a:lnTo>
                      <a:pt x="305" y="372"/>
                    </a:lnTo>
                    <a:lnTo>
                      <a:pt x="330" y="364"/>
                    </a:lnTo>
                    <a:lnTo>
                      <a:pt x="354" y="356"/>
                    </a:lnTo>
                    <a:lnTo>
                      <a:pt x="375" y="345"/>
                    </a:lnTo>
                    <a:lnTo>
                      <a:pt x="396" y="332"/>
                    </a:lnTo>
                    <a:lnTo>
                      <a:pt x="417" y="319"/>
                    </a:lnTo>
                    <a:lnTo>
                      <a:pt x="434" y="301"/>
                    </a:lnTo>
                    <a:lnTo>
                      <a:pt x="451" y="283"/>
                    </a:lnTo>
                    <a:lnTo>
                      <a:pt x="466" y="264"/>
                    </a:lnTo>
                    <a:lnTo>
                      <a:pt x="480" y="243"/>
                    </a:lnTo>
                    <a:lnTo>
                      <a:pt x="489" y="220"/>
                    </a:lnTo>
                    <a:lnTo>
                      <a:pt x="499" y="197"/>
                    </a:lnTo>
                    <a:lnTo>
                      <a:pt x="504" y="173"/>
                    </a:lnTo>
                    <a:lnTo>
                      <a:pt x="508" y="148"/>
                    </a:lnTo>
                    <a:lnTo>
                      <a:pt x="510" y="121"/>
                    </a:lnTo>
                    <a:close/>
                  </a:path>
                </a:pathLst>
              </a:custGeom>
              <a:solidFill>
                <a:srgbClr val="C8C8E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48" name="Freeform 648"/>
              <p:cNvSpPr/>
              <p:nvPr/>
            </p:nvSpPr>
            <p:spPr bwMode="auto">
              <a:xfrm>
                <a:off x="1586" y="2149"/>
                <a:ext cx="507" cy="378"/>
              </a:xfrm>
              <a:custGeom>
                <a:avLst/>
                <a:gdLst/>
                <a:ahLst/>
                <a:cxnLst>
                  <a:cxn ang="0">
                    <a:pos x="504" y="110"/>
                  </a:cxn>
                  <a:cxn ang="0">
                    <a:pos x="500" y="78"/>
                  </a:cxn>
                  <a:cxn ang="0">
                    <a:pos x="489" y="34"/>
                  </a:cxn>
                  <a:cxn ang="0">
                    <a:pos x="472" y="4"/>
                  </a:cxn>
                  <a:cxn ang="0">
                    <a:pos x="474" y="13"/>
                  </a:cxn>
                  <a:cxn ang="0">
                    <a:pos x="487" y="44"/>
                  </a:cxn>
                  <a:cxn ang="0">
                    <a:pos x="495" y="76"/>
                  </a:cxn>
                  <a:cxn ang="0">
                    <a:pos x="500" y="108"/>
                  </a:cxn>
                  <a:cxn ang="0">
                    <a:pos x="498" y="150"/>
                  </a:cxn>
                  <a:cxn ang="0">
                    <a:pos x="489" y="199"/>
                  </a:cxn>
                  <a:cxn ang="0">
                    <a:pos x="470" y="243"/>
                  </a:cxn>
                  <a:cxn ang="0">
                    <a:pos x="443" y="283"/>
                  </a:cxn>
                  <a:cxn ang="0">
                    <a:pos x="411" y="317"/>
                  </a:cxn>
                  <a:cxn ang="0">
                    <a:pos x="371" y="343"/>
                  </a:cxn>
                  <a:cxn ang="0">
                    <a:pos x="326" y="362"/>
                  </a:cxn>
                  <a:cxn ang="0">
                    <a:pos x="278" y="372"/>
                  </a:cxn>
                  <a:cxn ang="0">
                    <a:pos x="227" y="372"/>
                  </a:cxn>
                  <a:cxn ang="0">
                    <a:pos x="178" y="362"/>
                  </a:cxn>
                  <a:cxn ang="0">
                    <a:pos x="134" y="343"/>
                  </a:cxn>
                  <a:cxn ang="0">
                    <a:pos x="94" y="317"/>
                  </a:cxn>
                  <a:cxn ang="0">
                    <a:pos x="60" y="283"/>
                  </a:cxn>
                  <a:cxn ang="0">
                    <a:pos x="34" y="243"/>
                  </a:cxn>
                  <a:cxn ang="0">
                    <a:pos x="15" y="199"/>
                  </a:cxn>
                  <a:cxn ang="0">
                    <a:pos x="5" y="150"/>
                  </a:cxn>
                  <a:cxn ang="0">
                    <a:pos x="5" y="97"/>
                  </a:cxn>
                  <a:cxn ang="0">
                    <a:pos x="9" y="68"/>
                  </a:cxn>
                  <a:cxn ang="0">
                    <a:pos x="3" y="82"/>
                  </a:cxn>
                  <a:cxn ang="0">
                    <a:pos x="0" y="110"/>
                  </a:cxn>
                  <a:cxn ang="0">
                    <a:pos x="1" y="150"/>
                  </a:cxn>
                  <a:cxn ang="0">
                    <a:pos x="11" y="199"/>
                  </a:cxn>
                  <a:cxn ang="0">
                    <a:pos x="30" y="245"/>
                  </a:cxn>
                  <a:cxn ang="0">
                    <a:pos x="58" y="287"/>
                  </a:cxn>
                  <a:cxn ang="0">
                    <a:pos x="93" y="321"/>
                  </a:cxn>
                  <a:cxn ang="0">
                    <a:pos x="132" y="347"/>
                  </a:cxn>
                  <a:cxn ang="0">
                    <a:pos x="178" y="366"/>
                  </a:cxn>
                  <a:cxn ang="0">
                    <a:pos x="227" y="376"/>
                  </a:cxn>
                  <a:cxn ang="0">
                    <a:pos x="278" y="376"/>
                  </a:cxn>
                  <a:cxn ang="0">
                    <a:pos x="328" y="366"/>
                  </a:cxn>
                  <a:cxn ang="0">
                    <a:pos x="373" y="347"/>
                  </a:cxn>
                  <a:cxn ang="0">
                    <a:pos x="413" y="321"/>
                  </a:cxn>
                  <a:cxn ang="0">
                    <a:pos x="447" y="287"/>
                  </a:cxn>
                  <a:cxn ang="0">
                    <a:pos x="474" y="245"/>
                  </a:cxn>
                  <a:cxn ang="0">
                    <a:pos x="495" y="199"/>
                  </a:cxn>
                  <a:cxn ang="0">
                    <a:pos x="504" y="150"/>
                  </a:cxn>
                </a:cxnLst>
                <a:rect l="0" t="0" r="r" b="b"/>
                <a:pathLst>
                  <a:path w="506" h="378">
                    <a:moveTo>
                      <a:pt x="506" y="125"/>
                    </a:moveTo>
                    <a:lnTo>
                      <a:pt x="504" y="110"/>
                    </a:lnTo>
                    <a:lnTo>
                      <a:pt x="504" y="93"/>
                    </a:lnTo>
                    <a:lnTo>
                      <a:pt x="500" y="78"/>
                    </a:lnTo>
                    <a:lnTo>
                      <a:pt x="498" y="63"/>
                    </a:lnTo>
                    <a:lnTo>
                      <a:pt x="489" y="34"/>
                    </a:lnTo>
                    <a:lnTo>
                      <a:pt x="476" y="8"/>
                    </a:lnTo>
                    <a:lnTo>
                      <a:pt x="472" y="4"/>
                    </a:lnTo>
                    <a:lnTo>
                      <a:pt x="466" y="0"/>
                    </a:lnTo>
                    <a:lnTo>
                      <a:pt x="474" y="13"/>
                    </a:lnTo>
                    <a:lnTo>
                      <a:pt x="481" y="29"/>
                    </a:lnTo>
                    <a:lnTo>
                      <a:pt x="487" y="44"/>
                    </a:lnTo>
                    <a:lnTo>
                      <a:pt x="491" y="59"/>
                    </a:lnTo>
                    <a:lnTo>
                      <a:pt x="495" y="76"/>
                    </a:lnTo>
                    <a:lnTo>
                      <a:pt x="498" y="91"/>
                    </a:lnTo>
                    <a:lnTo>
                      <a:pt x="500" y="108"/>
                    </a:lnTo>
                    <a:lnTo>
                      <a:pt x="500" y="125"/>
                    </a:lnTo>
                    <a:lnTo>
                      <a:pt x="498" y="150"/>
                    </a:lnTo>
                    <a:lnTo>
                      <a:pt x="495" y="175"/>
                    </a:lnTo>
                    <a:lnTo>
                      <a:pt x="489" y="199"/>
                    </a:lnTo>
                    <a:lnTo>
                      <a:pt x="481" y="222"/>
                    </a:lnTo>
                    <a:lnTo>
                      <a:pt x="470" y="243"/>
                    </a:lnTo>
                    <a:lnTo>
                      <a:pt x="459" y="264"/>
                    </a:lnTo>
                    <a:lnTo>
                      <a:pt x="443" y="283"/>
                    </a:lnTo>
                    <a:lnTo>
                      <a:pt x="428" y="300"/>
                    </a:lnTo>
                    <a:lnTo>
                      <a:pt x="411" y="317"/>
                    </a:lnTo>
                    <a:lnTo>
                      <a:pt x="390" y="330"/>
                    </a:lnTo>
                    <a:lnTo>
                      <a:pt x="371" y="343"/>
                    </a:lnTo>
                    <a:lnTo>
                      <a:pt x="349" y="353"/>
                    </a:lnTo>
                    <a:lnTo>
                      <a:pt x="326" y="362"/>
                    </a:lnTo>
                    <a:lnTo>
                      <a:pt x="303" y="368"/>
                    </a:lnTo>
                    <a:lnTo>
                      <a:pt x="278" y="372"/>
                    </a:lnTo>
                    <a:lnTo>
                      <a:pt x="252" y="374"/>
                    </a:lnTo>
                    <a:lnTo>
                      <a:pt x="227" y="372"/>
                    </a:lnTo>
                    <a:lnTo>
                      <a:pt x="203" y="368"/>
                    </a:lnTo>
                    <a:lnTo>
                      <a:pt x="178" y="362"/>
                    </a:lnTo>
                    <a:lnTo>
                      <a:pt x="155" y="353"/>
                    </a:lnTo>
                    <a:lnTo>
                      <a:pt x="134" y="343"/>
                    </a:lnTo>
                    <a:lnTo>
                      <a:pt x="113" y="330"/>
                    </a:lnTo>
                    <a:lnTo>
                      <a:pt x="94" y="317"/>
                    </a:lnTo>
                    <a:lnTo>
                      <a:pt x="77" y="300"/>
                    </a:lnTo>
                    <a:lnTo>
                      <a:pt x="60" y="283"/>
                    </a:lnTo>
                    <a:lnTo>
                      <a:pt x="47" y="264"/>
                    </a:lnTo>
                    <a:lnTo>
                      <a:pt x="34" y="243"/>
                    </a:lnTo>
                    <a:lnTo>
                      <a:pt x="24" y="222"/>
                    </a:lnTo>
                    <a:lnTo>
                      <a:pt x="15" y="199"/>
                    </a:lnTo>
                    <a:lnTo>
                      <a:pt x="9" y="175"/>
                    </a:lnTo>
                    <a:lnTo>
                      <a:pt x="5" y="150"/>
                    </a:lnTo>
                    <a:lnTo>
                      <a:pt x="5" y="125"/>
                    </a:lnTo>
                    <a:lnTo>
                      <a:pt x="5" y="97"/>
                    </a:lnTo>
                    <a:lnTo>
                      <a:pt x="11" y="70"/>
                    </a:lnTo>
                    <a:lnTo>
                      <a:pt x="9" y="68"/>
                    </a:lnTo>
                    <a:lnTo>
                      <a:pt x="7" y="68"/>
                    </a:lnTo>
                    <a:lnTo>
                      <a:pt x="3" y="82"/>
                    </a:lnTo>
                    <a:lnTo>
                      <a:pt x="1" y="95"/>
                    </a:lnTo>
                    <a:lnTo>
                      <a:pt x="0" y="110"/>
                    </a:lnTo>
                    <a:lnTo>
                      <a:pt x="0" y="125"/>
                    </a:lnTo>
                    <a:lnTo>
                      <a:pt x="1" y="150"/>
                    </a:lnTo>
                    <a:lnTo>
                      <a:pt x="5" y="177"/>
                    </a:lnTo>
                    <a:lnTo>
                      <a:pt x="11" y="199"/>
                    </a:lnTo>
                    <a:lnTo>
                      <a:pt x="20" y="224"/>
                    </a:lnTo>
                    <a:lnTo>
                      <a:pt x="30" y="245"/>
                    </a:lnTo>
                    <a:lnTo>
                      <a:pt x="43" y="266"/>
                    </a:lnTo>
                    <a:lnTo>
                      <a:pt x="58" y="287"/>
                    </a:lnTo>
                    <a:lnTo>
                      <a:pt x="74" y="304"/>
                    </a:lnTo>
                    <a:lnTo>
                      <a:pt x="93" y="321"/>
                    </a:lnTo>
                    <a:lnTo>
                      <a:pt x="112" y="334"/>
                    </a:lnTo>
                    <a:lnTo>
                      <a:pt x="132" y="347"/>
                    </a:lnTo>
                    <a:lnTo>
                      <a:pt x="155" y="359"/>
                    </a:lnTo>
                    <a:lnTo>
                      <a:pt x="178" y="366"/>
                    </a:lnTo>
                    <a:lnTo>
                      <a:pt x="203" y="372"/>
                    </a:lnTo>
                    <a:lnTo>
                      <a:pt x="227" y="376"/>
                    </a:lnTo>
                    <a:lnTo>
                      <a:pt x="252" y="378"/>
                    </a:lnTo>
                    <a:lnTo>
                      <a:pt x="278" y="376"/>
                    </a:lnTo>
                    <a:lnTo>
                      <a:pt x="303" y="372"/>
                    </a:lnTo>
                    <a:lnTo>
                      <a:pt x="328" y="366"/>
                    </a:lnTo>
                    <a:lnTo>
                      <a:pt x="351" y="359"/>
                    </a:lnTo>
                    <a:lnTo>
                      <a:pt x="373" y="347"/>
                    </a:lnTo>
                    <a:lnTo>
                      <a:pt x="394" y="334"/>
                    </a:lnTo>
                    <a:lnTo>
                      <a:pt x="413" y="321"/>
                    </a:lnTo>
                    <a:lnTo>
                      <a:pt x="432" y="304"/>
                    </a:lnTo>
                    <a:lnTo>
                      <a:pt x="447" y="287"/>
                    </a:lnTo>
                    <a:lnTo>
                      <a:pt x="462" y="266"/>
                    </a:lnTo>
                    <a:lnTo>
                      <a:pt x="474" y="245"/>
                    </a:lnTo>
                    <a:lnTo>
                      <a:pt x="485" y="224"/>
                    </a:lnTo>
                    <a:lnTo>
                      <a:pt x="495" y="199"/>
                    </a:lnTo>
                    <a:lnTo>
                      <a:pt x="500" y="177"/>
                    </a:lnTo>
                    <a:lnTo>
                      <a:pt x="504" y="150"/>
                    </a:lnTo>
                    <a:lnTo>
                      <a:pt x="506" y="125"/>
                    </a:lnTo>
                    <a:close/>
                  </a:path>
                </a:pathLst>
              </a:custGeom>
              <a:solidFill>
                <a:srgbClr val="CAC8E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49" name="Freeform 649"/>
              <p:cNvSpPr/>
              <p:nvPr/>
            </p:nvSpPr>
            <p:spPr bwMode="auto">
              <a:xfrm>
                <a:off x="1587" y="2145"/>
                <a:ext cx="501" cy="380"/>
              </a:xfrm>
              <a:custGeom>
                <a:avLst/>
                <a:gdLst/>
                <a:ahLst/>
                <a:cxnLst>
                  <a:cxn ang="0">
                    <a:pos x="501" y="112"/>
                  </a:cxn>
                  <a:cxn ang="0">
                    <a:pos x="497" y="80"/>
                  </a:cxn>
                  <a:cxn ang="0">
                    <a:pos x="490" y="50"/>
                  </a:cxn>
                  <a:cxn ang="0">
                    <a:pos x="479" y="21"/>
                  </a:cxn>
                  <a:cxn ang="0">
                    <a:pos x="465" y="4"/>
                  </a:cxn>
                  <a:cxn ang="0">
                    <a:pos x="469" y="16"/>
                  </a:cxn>
                  <a:cxn ang="0">
                    <a:pos x="482" y="46"/>
                  </a:cxn>
                  <a:cxn ang="0">
                    <a:pos x="492" y="78"/>
                  </a:cxn>
                  <a:cxn ang="0">
                    <a:pos x="497" y="112"/>
                  </a:cxn>
                  <a:cxn ang="0">
                    <a:pos x="496" y="154"/>
                  </a:cxn>
                  <a:cxn ang="0">
                    <a:pos x="486" y="201"/>
                  </a:cxn>
                  <a:cxn ang="0">
                    <a:pos x="467" y="247"/>
                  </a:cxn>
                  <a:cxn ang="0">
                    <a:pos x="441" y="285"/>
                  </a:cxn>
                  <a:cxn ang="0">
                    <a:pos x="408" y="319"/>
                  </a:cxn>
                  <a:cxn ang="0">
                    <a:pos x="369" y="346"/>
                  </a:cxn>
                  <a:cxn ang="0">
                    <a:pos x="325" y="364"/>
                  </a:cxn>
                  <a:cxn ang="0">
                    <a:pos x="277" y="374"/>
                  </a:cxn>
                  <a:cxn ang="0">
                    <a:pos x="226" y="374"/>
                  </a:cxn>
                  <a:cxn ang="0">
                    <a:pos x="179" y="364"/>
                  </a:cxn>
                  <a:cxn ang="0">
                    <a:pos x="135" y="346"/>
                  </a:cxn>
                  <a:cxn ang="0">
                    <a:pos x="95" y="319"/>
                  </a:cxn>
                  <a:cxn ang="0">
                    <a:pos x="61" y="285"/>
                  </a:cxn>
                  <a:cxn ang="0">
                    <a:pos x="35" y="247"/>
                  </a:cxn>
                  <a:cxn ang="0">
                    <a:pos x="18" y="201"/>
                  </a:cxn>
                  <a:cxn ang="0">
                    <a:pos x="6" y="154"/>
                  </a:cxn>
                  <a:cxn ang="0">
                    <a:pos x="8" y="101"/>
                  </a:cxn>
                  <a:cxn ang="0">
                    <a:pos x="10" y="74"/>
                  </a:cxn>
                  <a:cxn ang="0">
                    <a:pos x="2" y="101"/>
                  </a:cxn>
                  <a:cxn ang="0">
                    <a:pos x="2" y="154"/>
                  </a:cxn>
                  <a:cxn ang="0">
                    <a:pos x="12" y="203"/>
                  </a:cxn>
                  <a:cxn ang="0">
                    <a:pos x="31" y="249"/>
                  </a:cxn>
                  <a:cxn ang="0">
                    <a:pos x="59" y="289"/>
                  </a:cxn>
                  <a:cxn ang="0">
                    <a:pos x="92" y="323"/>
                  </a:cxn>
                  <a:cxn ang="0">
                    <a:pos x="131" y="349"/>
                  </a:cxn>
                  <a:cxn ang="0">
                    <a:pos x="177" y="368"/>
                  </a:cxn>
                  <a:cxn ang="0">
                    <a:pos x="226" y="378"/>
                  </a:cxn>
                  <a:cxn ang="0">
                    <a:pos x="277" y="378"/>
                  </a:cxn>
                  <a:cxn ang="0">
                    <a:pos x="327" y="368"/>
                  </a:cxn>
                  <a:cxn ang="0">
                    <a:pos x="370" y="349"/>
                  </a:cxn>
                  <a:cxn ang="0">
                    <a:pos x="410" y="323"/>
                  </a:cxn>
                  <a:cxn ang="0">
                    <a:pos x="444" y="289"/>
                  </a:cxn>
                  <a:cxn ang="0">
                    <a:pos x="471" y="249"/>
                  </a:cxn>
                  <a:cxn ang="0">
                    <a:pos x="490" y="203"/>
                  </a:cxn>
                  <a:cxn ang="0">
                    <a:pos x="501" y="154"/>
                  </a:cxn>
                </a:cxnLst>
                <a:rect l="0" t="0" r="r" b="b"/>
                <a:pathLst>
                  <a:path w="501" h="380">
                    <a:moveTo>
                      <a:pt x="501" y="129"/>
                    </a:moveTo>
                    <a:lnTo>
                      <a:pt x="501" y="112"/>
                    </a:lnTo>
                    <a:lnTo>
                      <a:pt x="499" y="97"/>
                    </a:lnTo>
                    <a:lnTo>
                      <a:pt x="497" y="80"/>
                    </a:lnTo>
                    <a:lnTo>
                      <a:pt x="494" y="65"/>
                    </a:lnTo>
                    <a:lnTo>
                      <a:pt x="490" y="50"/>
                    </a:lnTo>
                    <a:lnTo>
                      <a:pt x="484" y="36"/>
                    </a:lnTo>
                    <a:lnTo>
                      <a:pt x="479" y="21"/>
                    </a:lnTo>
                    <a:lnTo>
                      <a:pt x="471" y="8"/>
                    </a:lnTo>
                    <a:lnTo>
                      <a:pt x="465" y="4"/>
                    </a:lnTo>
                    <a:lnTo>
                      <a:pt x="461" y="0"/>
                    </a:lnTo>
                    <a:lnTo>
                      <a:pt x="469" y="16"/>
                    </a:lnTo>
                    <a:lnTo>
                      <a:pt x="477" y="31"/>
                    </a:lnTo>
                    <a:lnTo>
                      <a:pt x="482" y="46"/>
                    </a:lnTo>
                    <a:lnTo>
                      <a:pt x="488" y="61"/>
                    </a:lnTo>
                    <a:lnTo>
                      <a:pt x="492" y="78"/>
                    </a:lnTo>
                    <a:lnTo>
                      <a:pt x="496" y="95"/>
                    </a:lnTo>
                    <a:lnTo>
                      <a:pt x="497" y="112"/>
                    </a:lnTo>
                    <a:lnTo>
                      <a:pt x="497" y="129"/>
                    </a:lnTo>
                    <a:lnTo>
                      <a:pt x="496" y="154"/>
                    </a:lnTo>
                    <a:lnTo>
                      <a:pt x="492" y="179"/>
                    </a:lnTo>
                    <a:lnTo>
                      <a:pt x="486" y="201"/>
                    </a:lnTo>
                    <a:lnTo>
                      <a:pt x="479" y="224"/>
                    </a:lnTo>
                    <a:lnTo>
                      <a:pt x="467" y="247"/>
                    </a:lnTo>
                    <a:lnTo>
                      <a:pt x="456" y="266"/>
                    </a:lnTo>
                    <a:lnTo>
                      <a:pt x="441" y="285"/>
                    </a:lnTo>
                    <a:lnTo>
                      <a:pt x="425" y="302"/>
                    </a:lnTo>
                    <a:lnTo>
                      <a:pt x="408" y="319"/>
                    </a:lnTo>
                    <a:lnTo>
                      <a:pt x="389" y="332"/>
                    </a:lnTo>
                    <a:lnTo>
                      <a:pt x="369" y="346"/>
                    </a:lnTo>
                    <a:lnTo>
                      <a:pt x="348" y="355"/>
                    </a:lnTo>
                    <a:lnTo>
                      <a:pt x="325" y="364"/>
                    </a:lnTo>
                    <a:lnTo>
                      <a:pt x="300" y="370"/>
                    </a:lnTo>
                    <a:lnTo>
                      <a:pt x="277" y="374"/>
                    </a:lnTo>
                    <a:lnTo>
                      <a:pt x="251" y="374"/>
                    </a:lnTo>
                    <a:lnTo>
                      <a:pt x="226" y="374"/>
                    </a:lnTo>
                    <a:lnTo>
                      <a:pt x="202" y="370"/>
                    </a:lnTo>
                    <a:lnTo>
                      <a:pt x="179" y="364"/>
                    </a:lnTo>
                    <a:lnTo>
                      <a:pt x="156" y="355"/>
                    </a:lnTo>
                    <a:lnTo>
                      <a:pt x="135" y="346"/>
                    </a:lnTo>
                    <a:lnTo>
                      <a:pt x="114" y="332"/>
                    </a:lnTo>
                    <a:lnTo>
                      <a:pt x="95" y="319"/>
                    </a:lnTo>
                    <a:lnTo>
                      <a:pt x="78" y="302"/>
                    </a:lnTo>
                    <a:lnTo>
                      <a:pt x="61" y="285"/>
                    </a:lnTo>
                    <a:lnTo>
                      <a:pt x="48" y="266"/>
                    </a:lnTo>
                    <a:lnTo>
                      <a:pt x="35" y="247"/>
                    </a:lnTo>
                    <a:lnTo>
                      <a:pt x="25" y="224"/>
                    </a:lnTo>
                    <a:lnTo>
                      <a:pt x="18" y="201"/>
                    </a:lnTo>
                    <a:lnTo>
                      <a:pt x="10" y="179"/>
                    </a:lnTo>
                    <a:lnTo>
                      <a:pt x="6" y="154"/>
                    </a:lnTo>
                    <a:lnTo>
                      <a:pt x="6" y="129"/>
                    </a:lnTo>
                    <a:lnTo>
                      <a:pt x="8" y="101"/>
                    </a:lnTo>
                    <a:lnTo>
                      <a:pt x="12" y="74"/>
                    </a:lnTo>
                    <a:lnTo>
                      <a:pt x="10" y="74"/>
                    </a:lnTo>
                    <a:lnTo>
                      <a:pt x="8" y="72"/>
                    </a:lnTo>
                    <a:lnTo>
                      <a:pt x="2" y="101"/>
                    </a:lnTo>
                    <a:lnTo>
                      <a:pt x="0" y="129"/>
                    </a:lnTo>
                    <a:lnTo>
                      <a:pt x="2" y="154"/>
                    </a:lnTo>
                    <a:lnTo>
                      <a:pt x="6" y="179"/>
                    </a:lnTo>
                    <a:lnTo>
                      <a:pt x="12" y="203"/>
                    </a:lnTo>
                    <a:lnTo>
                      <a:pt x="21" y="226"/>
                    </a:lnTo>
                    <a:lnTo>
                      <a:pt x="31" y="249"/>
                    </a:lnTo>
                    <a:lnTo>
                      <a:pt x="44" y="270"/>
                    </a:lnTo>
                    <a:lnTo>
                      <a:pt x="59" y="289"/>
                    </a:lnTo>
                    <a:lnTo>
                      <a:pt x="74" y="306"/>
                    </a:lnTo>
                    <a:lnTo>
                      <a:pt x="92" y="323"/>
                    </a:lnTo>
                    <a:lnTo>
                      <a:pt x="112" y="336"/>
                    </a:lnTo>
                    <a:lnTo>
                      <a:pt x="131" y="349"/>
                    </a:lnTo>
                    <a:lnTo>
                      <a:pt x="154" y="359"/>
                    </a:lnTo>
                    <a:lnTo>
                      <a:pt x="177" y="368"/>
                    </a:lnTo>
                    <a:lnTo>
                      <a:pt x="202" y="374"/>
                    </a:lnTo>
                    <a:lnTo>
                      <a:pt x="226" y="378"/>
                    </a:lnTo>
                    <a:lnTo>
                      <a:pt x="251" y="380"/>
                    </a:lnTo>
                    <a:lnTo>
                      <a:pt x="277" y="378"/>
                    </a:lnTo>
                    <a:lnTo>
                      <a:pt x="302" y="374"/>
                    </a:lnTo>
                    <a:lnTo>
                      <a:pt x="327" y="368"/>
                    </a:lnTo>
                    <a:lnTo>
                      <a:pt x="350" y="359"/>
                    </a:lnTo>
                    <a:lnTo>
                      <a:pt x="370" y="349"/>
                    </a:lnTo>
                    <a:lnTo>
                      <a:pt x="391" y="336"/>
                    </a:lnTo>
                    <a:lnTo>
                      <a:pt x="410" y="323"/>
                    </a:lnTo>
                    <a:lnTo>
                      <a:pt x="429" y="306"/>
                    </a:lnTo>
                    <a:lnTo>
                      <a:pt x="444" y="289"/>
                    </a:lnTo>
                    <a:lnTo>
                      <a:pt x="460" y="270"/>
                    </a:lnTo>
                    <a:lnTo>
                      <a:pt x="471" y="249"/>
                    </a:lnTo>
                    <a:lnTo>
                      <a:pt x="482" y="226"/>
                    </a:lnTo>
                    <a:lnTo>
                      <a:pt x="490" y="203"/>
                    </a:lnTo>
                    <a:lnTo>
                      <a:pt x="497" y="179"/>
                    </a:lnTo>
                    <a:lnTo>
                      <a:pt x="501" y="154"/>
                    </a:lnTo>
                    <a:lnTo>
                      <a:pt x="501" y="129"/>
                    </a:lnTo>
                    <a:close/>
                  </a:path>
                </a:pathLst>
              </a:custGeom>
              <a:solidFill>
                <a:srgbClr val="C9C9E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50" name="Freeform 650"/>
              <p:cNvSpPr/>
              <p:nvPr/>
            </p:nvSpPr>
            <p:spPr bwMode="auto">
              <a:xfrm>
                <a:off x="1591" y="2144"/>
                <a:ext cx="495" cy="379"/>
              </a:xfrm>
              <a:custGeom>
                <a:avLst/>
                <a:gdLst/>
                <a:ahLst/>
                <a:cxnLst>
                  <a:cxn ang="0">
                    <a:pos x="495" y="113"/>
                  </a:cxn>
                  <a:cxn ang="0">
                    <a:pos x="490" y="81"/>
                  </a:cxn>
                  <a:cxn ang="0">
                    <a:pos x="482" y="49"/>
                  </a:cxn>
                  <a:cxn ang="0">
                    <a:pos x="469" y="18"/>
                  </a:cxn>
                  <a:cxn ang="0">
                    <a:pos x="457" y="1"/>
                  </a:cxn>
                  <a:cxn ang="0">
                    <a:pos x="454" y="0"/>
                  </a:cxn>
                  <a:cxn ang="0">
                    <a:pos x="461" y="13"/>
                  </a:cxn>
                  <a:cxn ang="0">
                    <a:pos x="476" y="45"/>
                  </a:cxn>
                  <a:cxn ang="0">
                    <a:pos x="486" y="77"/>
                  </a:cxn>
                  <a:cxn ang="0">
                    <a:pos x="490" y="111"/>
                  </a:cxn>
                  <a:cxn ang="0">
                    <a:pos x="490" y="155"/>
                  </a:cxn>
                  <a:cxn ang="0">
                    <a:pos x="480" y="202"/>
                  </a:cxn>
                  <a:cxn ang="0">
                    <a:pos x="461" y="246"/>
                  </a:cxn>
                  <a:cxn ang="0">
                    <a:pos x="435" y="286"/>
                  </a:cxn>
                  <a:cxn ang="0">
                    <a:pos x="402" y="318"/>
                  </a:cxn>
                  <a:cxn ang="0">
                    <a:pos x="365" y="345"/>
                  </a:cxn>
                  <a:cxn ang="0">
                    <a:pos x="321" y="362"/>
                  </a:cxn>
                  <a:cxn ang="0">
                    <a:pos x="272" y="373"/>
                  </a:cxn>
                  <a:cxn ang="0">
                    <a:pos x="222" y="373"/>
                  </a:cxn>
                  <a:cxn ang="0">
                    <a:pos x="175" y="362"/>
                  </a:cxn>
                  <a:cxn ang="0">
                    <a:pos x="131" y="345"/>
                  </a:cxn>
                  <a:cxn ang="0">
                    <a:pos x="93" y="318"/>
                  </a:cxn>
                  <a:cxn ang="0">
                    <a:pos x="59" y="286"/>
                  </a:cxn>
                  <a:cxn ang="0">
                    <a:pos x="34" y="246"/>
                  </a:cxn>
                  <a:cxn ang="0">
                    <a:pos x="15" y="202"/>
                  </a:cxn>
                  <a:cxn ang="0">
                    <a:pos x="6" y="155"/>
                  </a:cxn>
                  <a:cxn ang="0">
                    <a:pos x="6" y="102"/>
                  </a:cxn>
                  <a:cxn ang="0">
                    <a:pos x="8" y="75"/>
                  </a:cxn>
                  <a:cxn ang="0">
                    <a:pos x="0" y="102"/>
                  </a:cxn>
                  <a:cxn ang="0">
                    <a:pos x="0" y="155"/>
                  </a:cxn>
                  <a:cxn ang="0">
                    <a:pos x="10" y="204"/>
                  </a:cxn>
                  <a:cxn ang="0">
                    <a:pos x="29" y="248"/>
                  </a:cxn>
                  <a:cxn ang="0">
                    <a:pos x="55" y="288"/>
                  </a:cxn>
                  <a:cxn ang="0">
                    <a:pos x="89" y="322"/>
                  </a:cxn>
                  <a:cxn ang="0">
                    <a:pos x="129" y="348"/>
                  </a:cxn>
                  <a:cxn ang="0">
                    <a:pos x="173" y="367"/>
                  </a:cxn>
                  <a:cxn ang="0">
                    <a:pos x="222" y="377"/>
                  </a:cxn>
                  <a:cxn ang="0">
                    <a:pos x="273" y="377"/>
                  </a:cxn>
                  <a:cxn ang="0">
                    <a:pos x="321" y="367"/>
                  </a:cxn>
                  <a:cxn ang="0">
                    <a:pos x="366" y="348"/>
                  </a:cxn>
                  <a:cxn ang="0">
                    <a:pos x="406" y="322"/>
                  </a:cxn>
                  <a:cxn ang="0">
                    <a:pos x="438" y="288"/>
                  </a:cxn>
                  <a:cxn ang="0">
                    <a:pos x="465" y="248"/>
                  </a:cxn>
                  <a:cxn ang="0">
                    <a:pos x="484" y="204"/>
                  </a:cxn>
                  <a:cxn ang="0">
                    <a:pos x="493" y="155"/>
                  </a:cxn>
                </a:cxnLst>
                <a:rect l="0" t="0" r="r" b="b"/>
                <a:pathLst>
                  <a:path w="495" h="379">
                    <a:moveTo>
                      <a:pt x="495" y="130"/>
                    </a:moveTo>
                    <a:lnTo>
                      <a:pt x="495" y="113"/>
                    </a:lnTo>
                    <a:lnTo>
                      <a:pt x="493" y="96"/>
                    </a:lnTo>
                    <a:lnTo>
                      <a:pt x="490" y="81"/>
                    </a:lnTo>
                    <a:lnTo>
                      <a:pt x="486" y="64"/>
                    </a:lnTo>
                    <a:lnTo>
                      <a:pt x="482" y="49"/>
                    </a:lnTo>
                    <a:lnTo>
                      <a:pt x="476" y="34"/>
                    </a:lnTo>
                    <a:lnTo>
                      <a:pt x="469" y="18"/>
                    </a:lnTo>
                    <a:lnTo>
                      <a:pt x="461" y="5"/>
                    </a:lnTo>
                    <a:lnTo>
                      <a:pt x="457" y="1"/>
                    </a:lnTo>
                    <a:lnTo>
                      <a:pt x="454" y="0"/>
                    </a:lnTo>
                    <a:lnTo>
                      <a:pt x="454" y="0"/>
                    </a:lnTo>
                    <a:lnTo>
                      <a:pt x="454" y="0"/>
                    </a:lnTo>
                    <a:lnTo>
                      <a:pt x="461" y="13"/>
                    </a:lnTo>
                    <a:lnTo>
                      <a:pt x="469" y="28"/>
                    </a:lnTo>
                    <a:lnTo>
                      <a:pt x="476" y="45"/>
                    </a:lnTo>
                    <a:lnTo>
                      <a:pt x="480" y="60"/>
                    </a:lnTo>
                    <a:lnTo>
                      <a:pt x="486" y="77"/>
                    </a:lnTo>
                    <a:lnTo>
                      <a:pt x="488" y="94"/>
                    </a:lnTo>
                    <a:lnTo>
                      <a:pt x="490" y="111"/>
                    </a:lnTo>
                    <a:lnTo>
                      <a:pt x="492" y="130"/>
                    </a:lnTo>
                    <a:lnTo>
                      <a:pt x="490" y="155"/>
                    </a:lnTo>
                    <a:lnTo>
                      <a:pt x="486" y="180"/>
                    </a:lnTo>
                    <a:lnTo>
                      <a:pt x="480" y="202"/>
                    </a:lnTo>
                    <a:lnTo>
                      <a:pt x="473" y="225"/>
                    </a:lnTo>
                    <a:lnTo>
                      <a:pt x="461" y="246"/>
                    </a:lnTo>
                    <a:lnTo>
                      <a:pt x="450" y="267"/>
                    </a:lnTo>
                    <a:lnTo>
                      <a:pt x="435" y="286"/>
                    </a:lnTo>
                    <a:lnTo>
                      <a:pt x="420" y="303"/>
                    </a:lnTo>
                    <a:lnTo>
                      <a:pt x="402" y="318"/>
                    </a:lnTo>
                    <a:lnTo>
                      <a:pt x="383" y="331"/>
                    </a:lnTo>
                    <a:lnTo>
                      <a:pt x="365" y="345"/>
                    </a:lnTo>
                    <a:lnTo>
                      <a:pt x="342" y="354"/>
                    </a:lnTo>
                    <a:lnTo>
                      <a:pt x="321" y="362"/>
                    </a:lnTo>
                    <a:lnTo>
                      <a:pt x="296" y="369"/>
                    </a:lnTo>
                    <a:lnTo>
                      <a:pt x="272" y="373"/>
                    </a:lnTo>
                    <a:lnTo>
                      <a:pt x="247" y="373"/>
                    </a:lnTo>
                    <a:lnTo>
                      <a:pt x="222" y="373"/>
                    </a:lnTo>
                    <a:lnTo>
                      <a:pt x="198" y="369"/>
                    </a:lnTo>
                    <a:lnTo>
                      <a:pt x="175" y="362"/>
                    </a:lnTo>
                    <a:lnTo>
                      <a:pt x="152" y="354"/>
                    </a:lnTo>
                    <a:lnTo>
                      <a:pt x="131" y="345"/>
                    </a:lnTo>
                    <a:lnTo>
                      <a:pt x="112" y="331"/>
                    </a:lnTo>
                    <a:lnTo>
                      <a:pt x="93" y="318"/>
                    </a:lnTo>
                    <a:lnTo>
                      <a:pt x="76" y="303"/>
                    </a:lnTo>
                    <a:lnTo>
                      <a:pt x="59" y="286"/>
                    </a:lnTo>
                    <a:lnTo>
                      <a:pt x="46" y="267"/>
                    </a:lnTo>
                    <a:lnTo>
                      <a:pt x="34" y="246"/>
                    </a:lnTo>
                    <a:lnTo>
                      <a:pt x="23" y="225"/>
                    </a:lnTo>
                    <a:lnTo>
                      <a:pt x="15" y="202"/>
                    </a:lnTo>
                    <a:lnTo>
                      <a:pt x="10" y="180"/>
                    </a:lnTo>
                    <a:lnTo>
                      <a:pt x="6" y="155"/>
                    </a:lnTo>
                    <a:lnTo>
                      <a:pt x="4" y="130"/>
                    </a:lnTo>
                    <a:lnTo>
                      <a:pt x="6" y="102"/>
                    </a:lnTo>
                    <a:lnTo>
                      <a:pt x="10" y="75"/>
                    </a:lnTo>
                    <a:lnTo>
                      <a:pt x="8" y="75"/>
                    </a:lnTo>
                    <a:lnTo>
                      <a:pt x="6" y="75"/>
                    </a:lnTo>
                    <a:lnTo>
                      <a:pt x="0" y="102"/>
                    </a:lnTo>
                    <a:lnTo>
                      <a:pt x="0" y="130"/>
                    </a:lnTo>
                    <a:lnTo>
                      <a:pt x="0" y="155"/>
                    </a:lnTo>
                    <a:lnTo>
                      <a:pt x="4" y="180"/>
                    </a:lnTo>
                    <a:lnTo>
                      <a:pt x="10" y="204"/>
                    </a:lnTo>
                    <a:lnTo>
                      <a:pt x="19" y="227"/>
                    </a:lnTo>
                    <a:lnTo>
                      <a:pt x="29" y="248"/>
                    </a:lnTo>
                    <a:lnTo>
                      <a:pt x="42" y="269"/>
                    </a:lnTo>
                    <a:lnTo>
                      <a:pt x="55" y="288"/>
                    </a:lnTo>
                    <a:lnTo>
                      <a:pt x="72" y="305"/>
                    </a:lnTo>
                    <a:lnTo>
                      <a:pt x="89" y="322"/>
                    </a:lnTo>
                    <a:lnTo>
                      <a:pt x="108" y="335"/>
                    </a:lnTo>
                    <a:lnTo>
                      <a:pt x="129" y="348"/>
                    </a:lnTo>
                    <a:lnTo>
                      <a:pt x="150" y="358"/>
                    </a:lnTo>
                    <a:lnTo>
                      <a:pt x="173" y="367"/>
                    </a:lnTo>
                    <a:lnTo>
                      <a:pt x="198" y="373"/>
                    </a:lnTo>
                    <a:lnTo>
                      <a:pt x="222" y="377"/>
                    </a:lnTo>
                    <a:lnTo>
                      <a:pt x="247" y="379"/>
                    </a:lnTo>
                    <a:lnTo>
                      <a:pt x="273" y="377"/>
                    </a:lnTo>
                    <a:lnTo>
                      <a:pt x="298" y="373"/>
                    </a:lnTo>
                    <a:lnTo>
                      <a:pt x="321" y="367"/>
                    </a:lnTo>
                    <a:lnTo>
                      <a:pt x="344" y="358"/>
                    </a:lnTo>
                    <a:lnTo>
                      <a:pt x="366" y="348"/>
                    </a:lnTo>
                    <a:lnTo>
                      <a:pt x="385" y="335"/>
                    </a:lnTo>
                    <a:lnTo>
                      <a:pt x="406" y="322"/>
                    </a:lnTo>
                    <a:lnTo>
                      <a:pt x="423" y="305"/>
                    </a:lnTo>
                    <a:lnTo>
                      <a:pt x="438" y="288"/>
                    </a:lnTo>
                    <a:lnTo>
                      <a:pt x="454" y="269"/>
                    </a:lnTo>
                    <a:lnTo>
                      <a:pt x="465" y="248"/>
                    </a:lnTo>
                    <a:lnTo>
                      <a:pt x="476" y="227"/>
                    </a:lnTo>
                    <a:lnTo>
                      <a:pt x="484" y="204"/>
                    </a:lnTo>
                    <a:lnTo>
                      <a:pt x="490" y="180"/>
                    </a:lnTo>
                    <a:lnTo>
                      <a:pt x="493" y="155"/>
                    </a:lnTo>
                    <a:lnTo>
                      <a:pt x="495" y="130"/>
                    </a:lnTo>
                    <a:close/>
                  </a:path>
                </a:pathLst>
              </a:custGeom>
              <a:solidFill>
                <a:srgbClr val="C9C9E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51" name="Freeform 651"/>
              <p:cNvSpPr/>
              <p:nvPr/>
            </p:nvSpPr>
            <p:spPr bwMode="auto">
              <a:xfrm>
                <a:off x="1593" y="2138"/>
                <a:ext cx="492" cy="379"/>
              </a:xfrm>
              <a:custGeom>
                <a:avLst/>
                <a:gdLst/>
                <a:ahLst/>
                <a:cxnLst>
                  <a:cxn ang="0">
                    <a:pos x="491" y="117"/>
                  </a:cxn>
                  <a:cxn ang="0">
                    <a:pos x="486" y="83"/>
                  </a:cxn>
                  <a:cxn ang="0">
                    <a:pos x="476" y="51"/>
                  </a:cxn>
                  <a:cxn ang="0">
                    <a:pos x="463" y="21"/>
                  </a:cxn>
                  <a:cxn ang="0">
                    <a:pos x="454" y="5"/>
                  </a:cxn>
                  <a:cxn ang="0">
                    <a:pos x="450" y="2"/>
                  </a:cxn>
                  <a:cxn ang="0">
                    <a:pos x="455" y="15"/>
                  </a:cxn>
                  <a:cxn ang="0">
                    <a:pos x="471" y="47"/>
                  </a:cxn>
                  <a:cxn ang="0">
                    <a:pos x="480" y="79"/>
                  </a:cxn>
                  <a:cxn ang="0">
                    <a:pos x="486" y="115"/>
                  </a:cxn>
                  <a:cxn ang="0">
                    <a:pos x="486" y="159"/>
                  </a:cxn>
                  <a:cxn ang="0">
                    <a:pos x="476" y="206"/>
                  </a:cxn>
                  <a:cxn ang="0">
                    <a:pos x="457" y="248"/>
                  </a:cxn>
                  <a:cxn ang="0">
                    <a:pos x="431" y="288"/>
                  </a:cxn>
                  <a:cxn ang="0">
                    <a:pos x="399" y="320"/>
                  </a:cxn>
                  <a:cxn ang="0">
                    <a:pos x="361" y="347"/>
                  </a:cxn>
                  <a:cxn ang="0">
                    <a:pos x="317" y="364"/>
                  </a:cxn>
                  <a:cxn ang="0">
                    <a:pos x="270" y="373"/>
                  </a:cxn>
                  <a:cxn ang="0">
                    <a:pos x="220" y="373"/>
                  </a:cxn>
                  <a:cxn ang="0">
                    <a:pos x="175" y="364"/>
                  </a:cxn>
                  <a:cxn ang="0">
                    <a:pos x="131" y="347"/>
                  </a:cxn>
                  <a:cxn ang="0">
                    <a:pos x="91" y="320"/>
                  </a:cxn>
                  <a:cxn ang="0">
                    <a:pos x="59" y="288"/>
                  </a:cxn>
                  <a:cxn ang="0">
                    <a:pos x="34" y="248"/>
                  </a:cxn>
                  <a:cxn ang="0">
                    <a:pos x="15" y="206"/>
                  </a:cxn>
                  <a:cxn ang="0">
                    <a:pos x="6" y="159"/>
                  </a:cxn>
                  <a:cxn ang="0">
                    <a:pos x="6" y="108"/>
                  </a:cxn>
                  <a:cxn ang="0">
                    <a:pos x="8" y="79"/>
                  </a:cxn>
                  <a:cxn ang="0">
                    <a:pos x="2" y="106"/>
                  </a:cxn>
                  <a:cxn ang="0">
                    <a:pos x="0" y="159"/>
                  </a:cxn>
                  <a:cxn ang="0">
                    <a:pos x="12" y="206"/>
                  </a:cxn>
                  <a:cxn ang="0">
                    <a:pos x="29" y="252"/>
                  </a:cxn>
                  <a:cxn ang="0">
                    <a:pos x="55" y="290"/>
                  </a:cxn>
                  <a:cxn ang="0">
                    <a:pos x="89" y="324"/>
                  </a:cxn>
                  <a:cxn ang="0">
                    <a:pos x="129" y="351"/>
                  </a:cxn>
                  <a:cxn ang="0">
                    <a:pos x="173" y="369"/>
                  </a:cxn>
                  <a:cxn ang="0">
                    <a:pos x="220" y="379"/>
                  </a:cxn>
                  <a:cxn ang="0">
                    <a:pos x="271" y="379"/>
                  </a:cxn>
                  <a:cxn ang="0">
                    <a:pos x="319" y="369"/>
                  </a:cxn>
                  <a:cxn ang="0">
                    <a:pos x="363" y="351"/>
                  </a:cxn>
                  <a:cxn ang="0">
                    <a:pos x="402" y="324"/>
                  </a:cxn>
                  <a:cxn ang="0">
                    <a:pos x="435" y="290"/>
                  </a:cxn>
                  <a:cxn ang="0">
                    <a:pos x="461" y="252"/>
                  </a:cxn>
                  <a:cxn ang="0">
                    <a:pos x="480" y="206"/>
                  </a:cxn>
                  <a:cxn ang="0">
                    <a:pos x="490" y="159"/>
                  </a:cxn>
                </a:cxnLst>
                <a:rect l="0" t="0" r="r" b="b"/>
                <a:pathLst>
                  <a:path w="491" h="379">
                    <a:moveTo>
                      <a:pt x="491" y="134"/>
                    </a:moveTo>
                    <a:lnTo>
                      <a:pt x="491" y="117"/>
                    </a:lnTo>
                    <a:lnTo>
                      <a:pt x="490" y="100"/>
                    </a:lnTo>
                    <a:lnTo>
                      <a:pt x="486" y="83"/>
                    </a:lnTo>
                    <a:lnTo>
                      <a:pt x="482" y="66"/>
                    </a:lnTo>
                    <a:lnTo>
                      <a:pt x="476" y="51"/>
                    </a:lnTo>
                    <a:lnTo>
                      <a:pt x="471" y="36"/>
                    </a:lnTo>
                    <a:lnTo>
                      <a:pt x="463" y="21"/>
                    </a:lnTo>
                    <a:lnTo>
                      <a:pt x="455" y="5"/>
                    </a:lnTo>
                    <a:lnTo>
                      <a:pt x="454" y="5"/>
                    </a:lnTo>
                    <a:lnTo>
                      <a:pt x="452" y="4"/>
                    </a:lnTo>
                    <a:lnTo>
                      <a:pt x="450" y="2"/>
                    </a:lnTo>
                    <a:lnTo>
                      <a:pt x="446" y="0"/>
                    </a:lnTo>
                    <a:lnTo>
                      <a:pt x="455" y="15"/>
                    </a:lnTo>
                    <a:lnTo>
                      <a:pt x="463" y="30"/>
                    </a:lnTo>
                    <a:lnTo>
                      <a:pt x="471" y="47"/>
                    </a:lnTo>
                    <a:lnTo>
                      <a:pt x="476" y="62"/>
                    </a:lnTo>
                    <a:lnTo>
                      <a:pt x="480" y="79"/>
                    </a:lnTo>
                    <a:lnTo>
                      <a:pt x="484" y="98"/>
                    </a:lnTo>
                    <a:lnTo>
                      <a:pt x="486" y="115"/>
                    </a:lnTo>
                    <a:lnTo>
                      <a:pt x="486" y="134"/>
                    </a:lnTo>
                    <a:lnTo>
                      <a:pt x="486" y="159"/>
                    </a:lnTo>
                    <a:lnTo>
                      <a:pt x="482" y="182"/>
                    </a:lnTo>
                    <a:lnTo>
                      <a:pt x="476" y="206"/>
                    </a:lnTo>
                    <a:lnTo>
                      <a:pt x="467" y="227"/>
                    </a:lnTo>
                    <a:lnTo>
                      <a:pt x="457" y="248"/>
                    </a:lnTo>
                    <a:lnTo>
                      <a:pt x="446" y="269"/>
                    </a:lnTo>
                    <a:lnTo>
                      <a:pt x="431" y="288"/>
                    </a:lnTo>
                    <a:lnTo>
                      <a:pt x="416" y="305"/>
                    </a:lnTo>
                    <a:lnTo>
                      <a:pt x="399" y="320"/>
                    </a:lnTo>
                    <a:lnTo>
                      <a:pt x="380" y="333"/>
                    </a:lnTo>
                    <a:lnTo>
                      <a:pt x="361" y="347"/>
                    </a:lnTo>
                    <a:lnTo>
                      <a:pt x="340" y="356"/>
                    </a:lnTo>
                    <a:lnTo>
                      <a:pt x="317" y="364"/>
                    </a:lnTo>
                    <a:lnTo>
                      <a:pt x="294" y="369"/>
                    </a:lnTo>
                    <a:lnTo>
                      <a:pt x="270" y="373"/>
                    </a:lnTo>
                    <a:lnTo>
                      <a:pt x="245" y="375"/>
                    </a:lnTo>
                    <a:lnTo>
                      <a:pt x="220" y="373"/>
                    </a:lnTo>
                    <a:lnTo>
                      <a:pt x="197" y="369"/>
                    </a:lnTo>
                    <a:lnTo>
                      <a:pt x="175" y="364"/>
                    </a:lnTo>
                    <a:lnTo>
                      <a:pt x="152" y="356"/>
                    </a:lnTo>
                    <a:lnTo>
                      <a:pt x="131" y="347"/>
                    </a:lnTo>
                    <a:lnTo>
                      <a:pt x="110" y="333"/>
                    </a:lnTo>
                    <a:lnTo>
                      <a:pt x="91" y="320"/>
                    </a:lnTo>
                    <a:lnTo>
                      <a:pt x="74" y="305"/>
                    </a:lnTo>
                    <a:lnTo>
                      <a:pt x="59" y="288"/>
                    </a:lnTo>
                    <a:lnTo>
                      <a:pt x="46" y="269"/>
                    </a:lnTo>
                    <a:lnTo>
                      <a:pt x="34" y="248"/>
                    </a:lnTo>
                    <a:lnTo>
                      <a:pt x="23" y="227"/>
                    </a:lnTo>
                    <a:lnTo>
                      <a:pt x="15" y="206"/>
                    </a:lnTo>
                    <a:lnTo>
                      <a:pt x="10" y="182"/>
                    </a:lnTo>
                    <a:lnTo>
                      <a:pt x="6" y="159"/>
                    </a:lnTo>
                    <a:lnTo>
                      <a:pt x="4" y="134"/>
                    </a:lnTo>
                    <a:lnTo>
                      <a:pt x="6" y="108"/>
                    </a:lnTo>
                    <a:lnTo>
                      <a:pt x="10" y="81"/>
                    </a:lnTo>
                    <a:lnTo>
                      <a:pt x="8" y="79"/>
                    </a:lnTo>
                    <a:lnTo>
                      <a:pt x="6" y="79"/>
                    </a:lnTo>
                    <a:lnTo>
                      <a:pt x="2" y="106"/>
                    </a:lnTo>
                    <a:lnTo>
                      <a:pt x="0" y="134"/>
                    </a:lnTo>
                    <a:lnTo>
                      <a:pt x="0" y="159"/>
                    </a:lnTo>
                    <a:lnTo>
                      <a:pt x="4" y="184"/>
                    </a:lnTo>
                    <a:lnTo>
                      <a:pt x="12" y="206"/>
                    </a:lnTo>
                    <a:lnTo>
                      <a:pt x="19" y="229"/>
                    </a:lnTo>
                    <a:lnTo>
                      <a:pt x="29" y="252"/>
                    </a:lnTo>
                    <a:lnTo>
                      <a:pt x="42" y="271"/>
                    </a:lnTo>
                    <a:lnTo>
                      <a:pt x="55" y="290"/>
                    </a:lnTo>
                    <a:lnTo>
                      <a:pt x="72" y="307"/>
                    </a:lnTo>
                    <a:lnTo>
                      <a:pt x="89" y="324"/>
                    </a:lnTo>
                    <a:lnTo>
                      <a:pt x="108" y="337"/>
                    </a:lnTo>
                    <a:lnTo>
                      <a:pt x="129" y="351"/>
                    </a:lnTo>
                    <a:lnTo>
                      <a:pt x="150" y="360"/>
                    </a:lnTo>
                    <a:lnTo>
                      <a:pt x="173" y="369"/>
                    </a:lnTo>
                    <a:lnTo>
                      <a:pt x="196" y="375"/>
                    </a:lnTo>
                    <a:lnTo>
                      <a:pt x="220" y="379"/>
                    </a:lnTo>
                    <a:lnTo>
                      <a:pt x="245" y="379"/>
                    </a:lnTo>
                    <a:lnTo>
                      <a:pt x="271" y="379"/>
                    </a:lnTo>
                    <a:lnTo>
                      <a:pt x="294" y="375"/>
                    </a:lnTo>
                    <a:lnTo>
                      <a:pt x="319" y="369"/>
                    </a:lnTo>
                    <a:lnTo>
                      <a:pt x="342" y="360"/>
                    </a:lnTo>
                    <a:lnTo>
                      <a:pt x="363" y="351"/>
                    </a:lnTo>
                    <a:lnTo>
                      <a:pt x="383" y="337"/>
                    </a:lnTo>
                    <a:lnTo>
                      <a:pt x="402" y="324"/>
                    </a:lnTo>
                    <a:lnTo>
                      <a:pt x="419" y="307"/>
                    </a:lnTo>
                    <a:lnTo>
                      <a:pt x="435" y="290"/>
                    </a:lnTo>
                    <a:lnTo>
                      <a:pt x="450" y="271"/>
                    </a:lnTo>
                    <a:lnTo>
                      <a:pt x="461" y="252"/>
                    </a:lnTo>
                    <a:lnTo>
                      <a:pt x="473" y="229"/>
                    </a:lnTo>
                    <a:lnTo>
                      <a:pt x="480" y="206"/>
                    </a:lnTo>
                    <a:lnTo>
                      <a:pt x="486" y="184"/>
                    </a:lnTo>
                    <a:lnTo>
                      <a:pt x="490" y="159"/>
                    </a:lnTo>
                    <a:lnTo>
                      <a:pt x="491" y="134"/>
                    </a:lnTo>
                    <a:close/>
                  </a:path>
                </a:pathLst>
              </a:custGeom>
              <a:solidFill>
                <a:srgbClr val="CBCAE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52" name="Freeform 652"/>
              <p:cNvSpPr/>
              <p:nvPr/>
            </p:nvSpPr>
            <p:spPr bwMode="auto">
              <a:xfrm>
                <a:off x="1595" y="2136"/>
                <a:ext cx="488" cy="379"/>
              </a:xfrm>
              <a:custGeom>
                <a:avLst/>
                <a:gdLst/>
                <a:ahLst/>
                <a:cxnLst>
                  <a:cxn ang="0">
                    <a:pos x="486" y="117"/>
                  </a:cxn>
                  <a:cxn ang="0">
                    <a:pos x="482" y="83"/>
                  </a:cxn>
                  <a:cxn ang="0">
                    <a:pos x="472" y="51"/>
                  </a:cxn>
                  <a:cxn ang="0">
                    <a:pos x="457" y="19"/>
                  </a:cxn>
                  <a:cxn ang="0">
                    <a:pos x="444" y="4"/>
                  </a:cxn>
                  <a:cxn ang="0">
                    <a:pos x="450" y="13"/>
                  </a:cxn>
                  <a:cxn ang="0">
                    <a:pos x="465" y="45"/>
                  </a:cxn>
                  <a:cxn ang="0">
                    <a:pos x="476" y="81"/>
                  </a:cxn>
                  <a:cxn ang="0">
                    <a:pos x="482" y="117"/>
                  </a:cxn>
                  <a:cxn ang="0">
                    <a:pos x="482" y="161"/>
                  </a:cxn>
                  <a:cxn ang="0">
                    <a:pos x="472" y="207"/>
                  </a:cxn>
                  <a:cxn ang="0">
                    <a:pos x="453" y="250"/>
                  </a:cxn>
                  <a:cxn ang="0">
                    <a:pos x="429" y="288"/>
                  </a:cxn>
                  <a:cxn ang="0">
                    <a:pos x="395" y="320"/>
                  </a:cxn>
                  <a:cxn ang="0">
                    <a:pos x="357" y="347"/>
                  </a:cxn>
                  <a:cxn ang="0">
                    <a:pos x="315" y="364"/>
                  </a:cxn>
                  <a:cxn ang="0">
                    <a:pos x="268" y="373"/>
                  </a:cxn>
                  <a:cxn ang="0">
                    <a:pos x="218" y="373"/>
                  </a:cxn>
                  <a:cxn ang="0">
                    <a:pos x="173" y="364"/>
                  </a:cxn>
                  <a:cxn ang="0">
                    <a:pos x="129" y="347"/>
                  </a:cxn>
                  <a:cxn ang="0">
                    <a:pos x="91" y="320"/>
                  </a:cxn>
                  <a:cxn ang="0">
                    <a:pos x="59" y="288"/>
                  </a:cxn>
                  <a:cxn ang="0">
                    <a:pos x="34" y="250"/>
                  </a:cxn>
                  <a:cxn ang="0">
                    <a:pos x="15" y="207"/>
                  </a:cxn>
                  <a:cxn ang="0">
                    <a:pos x="6" y="161"/>
                  </a:cxn>
                  <a:cxn ang="0">
                    <a:pos x="6" y="110"/>
                  </a:cxn>
                  <a:cxn ang="0">
                    <a:pos x="8" y="83"/>
                  </a:cxn>
                  <a:cxn ang="0">
                    <a:pos x="2" y="108"/>
                  </a:cxn>
                  <a:cxn ang="0">
                    <a:pos x="2" y="161"/>
                  </a:cxn>
                  <a:cxn ang="0">
                    <a:pos x="11" y="208"/>
                  </a:cxn>
                  <a:cxn ang="0">
                    <a:pos x="30" y="252"/>
                  </a:cxn>
                  <a:cxn ang="0">
                    <a:pos x="55" y="292"/>
                  </a:cxn>
                  <a:cxn ang="0">
                    <a:pos x="89" y="324"/>
                  </a:cxn>
                  <a:cxn ang="0">
                    <a:pos x="127" y="351"/>
                  </a:cxn>
                  <a:cxn ang="0">
                    <a:pos x="171" y="368"/>
                  </a:cxn>
                  <a:cxn ang="0">
                    <a:pos x="218" y="379"/>
                  </a:cxn>
                  <a:cxn ang="0">
                    <a:pos x="268" y="379"/>
                  </a:cxn>
                  <a:cxn ang="0">
                    <a:pos x="317" y="368"/>
                  </a:cxn>
                  <a:cxn ang="0">
                    <a:pos x="361" y="351"/>
                  </a:cxn>
                  <a:cxn ang="0">
                    <a:pos x="398" y="324"/>
                  </a:cxn>
                  <a:cxn ang="0">
                    <a:pos x="431" y="292"/>
                  </a:cxn>
                  <a:cxn ang="0">
                    <a:pos x="457" y="252"/>
                  </a:cxn>
                  <a:cxn ang="0">
                    <a:pos x="476" y="208"/>
                  </a:cxn>
                  <a:cxn ang="0">
                    <a:pos x="486" y="161"/>
                  </a:cxn>
                </a:cxnLst>
                <a:rect l="0" t="0" r="r" b="b"/>
                <a:pathLst>
                  <a:path w="488" h="379">
                    <a:moveTo>
                      <a:pt x="488" y="136"/>
                    </a:moveTo>
                    <a:lnTo>
                      <a:pt x="486" y="117"/>
                    </a:lnTo>
                    <a:lnTo>
                      <a:pt x="484" y="100"/>
                    </a:lnTo>
                    <a:lnTo>
                      <a:pt x="482" y="83"/>
                    </a:lnTo>
                    <a:lnTo>
                      <a:pt x="476" y="66"/>
                    </a:lnTo>
                    <a:lnTo>
                      <a:pt x="472" y="51"/>
                    </a:lnTo>
                    <a:lnTo>
                      <a:pt x="465" y="34"/>
                    </a:lnTo>
                    <a:lnTo>
                      <a:pt x="457" y="19"/>
                    </a:lnTo>
                    <a:lnTo>
                      <a:pt x="450" y="6"/>
                    </a:lnTo>
                    <a:lnTo>
                      <a:pt x="444" y="4"/>
                    </a:lnTo>
                    <a:lnTo>
                      <a:pt x="438" y="0"/>
                    </a:lnTo>
                    <a:lnTo>
                      <a:pt x="450" y="13"/>
                    </a:lnTo>
                    <a:lnTo>
                      <a:pt x="457" y="30"/>
                    </a:lnTo>
                    <a:lnTo>
                      <a:pt x="465" y="45"/>
                    </a:lnTo>
                    <a:lnTo>
                      <a:pt x="471" y="62"/>
                    </a:lnTo>
                    <a:lnTo>
                      <a:pt x="476" y="81"/>
                    </a:lnTo>
                    <a:lnTo>
                      <a:pt x="480" y="98"/>
                    </a:lnTo>
                    <a:lnTo>
                      <a:pt x="482" y="117"/>
                    </a:lnTo>
                    <a:lnTo>
                      <a:pt x="482" y="136"/>
                    </a:lnTo>
                    <a:lnTo>
                      <a:pt x="482" y="161"/>
                    </a:lnTo>
                    <a:lnTo>
                      <a:pt x="478" y="184"/>
                    </a:lnTo>
                    <a:lnTo>
                      <a:pt x="472" y="207"/>
                    </a:lnTo>
                    <a:lnTo>
                      <a:pt x="463" y="229"/>
                    </a:lnTo>
                    <a:lnTo>
                      <a:pt x="453" y="250"/>
                    </a:lnTo>
                    <a:lnTo>
                      <a:pt x="442" y="269"/>
                    </a:lnTo>
                    <a:lnTo>
                      <a:pt x="429" y="288"/>
                    </a:lnTo>
                    <a:lnTo>
                      <a:pt x="412" y="305"/>
                    </a:lnTo>
                    <a:lnTo>
                      <a:pt x="395" y="320"/>
                    </a:lnTo>
                    <a:lnTo>
                      <a:pt x="378" y="334"/>
                    </a:lnTo>
                    <a:lnTo>
                      <a:pt x="357" y="347"/>
                    </a:lnTo>
                    <a:lnTo>
                      <a:pt x="336" y="356"/>
                    </a:lnTo>
                    <a:lnTo>
                      <a:pt x="315" y="364"/>
                    </a:lnTo>
                    <a:lnTo>
                      <a:pt x="292" y="370"/>
                    </a:lnTo>
                    <a:lnTo>
                      <a:pt x="268" y="373"/>
                    </a:lnTo>
                    <a:lnTo>
                      <a:pt x="243" y="375"/>
                    </a:lnTo>
                    <a:lnTo>
                      <a:pt x="218" y="373"/>
                    </a:lnTo>
                    <a:lnTo>
                      <a:pt x="195" y="370"/>
                    </a:lnTo>
                    <a:lnTo>
                      <a:pt x="173" y="364"/>
                    </a:lnTo>
                    <a:lnTo>
                      <a:pt x="150" y="356"/>
                    </a:lnTo>
                    <a:lnTo>
                      <a:pt x="129" y="347"/>
                    </a:lnTo>
                    <a:lnTo>
                      <a:pt x="110" y="334"/>
                    </a:lnTo>
                    <a:lnTo>
                      <a:pt x="91" y="320"/>
                    </a:lnTo>
                    <a:lnTo>
                      <a:pt x="74" y="305"/>
                    </a:lnTo>
                    <a:lnTo>
                      <a:pt x="59" y="288"/>
                    </a:lnTo>
                    <a:lnTo>
                      <a:pt x="46" y="269"/>
                    </a:lnTo>
                    <a:lnTo>
                      <a:pt x="34" y="250"/>
                    </a:lnTo>
                    <a:lnTo>
                      <a:pt x="23" y="229"/>
                    </a:lnTo>
                    <a:lnTo>
                      <a:pt x="15" y="207"/>
                    </a:lnTo>
                    <a:lnTo>
                      <a:pt x="10" y="184"/>
                    </a:lnTo>
                    <a:lnTo>
                      <a:pt x="6" y="161"/>
                    </a:lnTo>
                    <a:lnTo>
                      <a:pt x="4" y="136"/>
                    </a:lnTo>
                    <a:lnTo>
                      <a:pt x="6" y="110"/>
                    </a:lnTo>
                    <a:lnTo>
                      <a:pt x="10" y="83"/>
                    </a:lnTo>
                    <a:lnTo>
                      <a:pt x="8" y="83"/>
                    </a:lnTo>
                    <a:lnTo>
                      <a:pt x="6" y="81"/>
                    </a:lnTo>
                    <a:lnTo>
                      <a:pt x="2" y="108"/>
                    </a:lnTo>
                    <a:lnTo>
                      <a:pt x="0" y="136"/>
                    </a:lnTo>
                    <a:lnTo>
                      <a:pt x="2" y="161"/>
                    </a:lnTo>
                    <a:lnTo>
                      <a:pt x="6" y="186"/>
                    </a:lnTo>
                    <a:lnTo>
                      <a:pt x="11" y="208"/>
                    </a:lnTo>
                    <a:lnTo>
                      <a:pt x="19" y="231"/>
                    </a:lnTo>
                    <a:lnTo>
                      <a:pt x="30" y="252"/>
                    </a:lnTo>
                    <a:lnTo>
                      <a:pt x="42" y="273"/>
                    </a:lnTo>
                    <a:lnTo>
                      <a:pt x="55" y="292"/>
                    </a:lnTo>
                    <a:lnTo>
                      <a:pt x="72" y="309"/>
                    </a:lnTo>
                    <a:lnTo>
                      <a:pt x="89" y="324"/>
                    </a:lnTo>
                    <a:lnTo>
                      <a:pt x="108" y="337"/>
                    </a:lnTo>
                    <a:lnTo>
                      <a:pt x="127" y="351"/>
                    </a:lnTo>
                    <a:lnTo>
                      <a:pt x="148" y="360"/>
                    </a:lnTo>
                    <a:lnTo>
                      <a:pt x="171" y="368"/>
                    </a:lnTo>
                    <a:lnTo>
                      <a:pt x="194" y="375"/>
                    </a:lnTo>
                    <a:lnTo>
                      <a:pt x="218" y="379"/>
                    </a:lnTo>
                    <a:lnTo>
                      <a:pt x="243" y="379"/>
                    </a:lnTo>
                    <a:lnTo>
                      <a:pt x="268" y="379"/>
                    </a:lnTo>
                    <a:lnTo>
                      <a:pt x="292" y="375"/>
                    </a:lnTo>
                    <a:lnTo>
                      <a:pt x="317" y="368"/>
                    </a:lnTo>
                    <a:lnTo>
                      <a:pt x="338" y="360"/>
                    </a:lnTo>
                    <a:lnTo>
                      <a:pt x="361" y="351"/>
                    </a:lnTo>
                    <a:lnTo>
                      <a:pt x="379" y="337"/>
                    </a:lnTo>
                    <a:lnTo>
                      <a:pt x="398" y="324"/>
                    </a:lnTo>
                    <a:lnTo>
                      <a:pt x="416" y="309"/>
                    </a:lnTo>
                    <a:lnTo>
                      <a:pt x="431" y="292"/>
                    </a:lnTo>
                    <a:lnTo>
                      <a:pt x="446" y="273"/>
                    </a:lnTo>
                    <a:lnTo>
                      <a:pt x="457" y="252"/>
                    </a:lnTo>
                    <a:lnTo>
                      <a:pt x="469" y="231"/>
                    </a:lnTo>
                    <a:lnTo>
                      <a:pt x="476" y="208"/>
                    </a:lnTo>
                    <a:lnTo>
                      <a:pt x="482" y="186"/>
                    </a:lnTo>
                    <a:lnTo>
                      <a:pt x="486" y="161"/>
                    </a:lnTo>
                    <a:lnTo>
                      <a:pt x="488" y="136"/>
                    </a:lnTo>
                    <a:close/>
                  </a:path>
                </a:pathLst>
              </a:custGeom>
              <a:solidFill>
                <a:srgbClr val="CBCAE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53" name="Freeform 653"/>
              <p:cNvSpPr/>
              <p:nvPr/>
            </p:nvSpPr>
            <p:spPr bwMode="auto">
              <a:xfrm>
                <a:off x="1597" y="2132"/>
                <a:ext cx="482" cy="381"/>
              </a:xfrm>
              <a:custGeom>
                <a:avLst/>
                <a:gdLst/>
                <a:ahLst/>
                <a:cxnLst>
                  <a:cxn ang="0">
                    <a:pos x="482" y="121"/>
                  </a:cxn>
                  <a:cxn ang="0">
                    <a:pos x="476" y="85"/>
                  </a:cxn>
                  <a:cxn ang="0">
                    <a:pos x="467" y="53"/>
                  </a:cxn>
                  <a:cxn ang="0">
                    <a:pos x="451" y="21"/>
                  </a:cxn>
                  <a:cxn ang="0">
                    <a:pos x="438" y="4"/>
                  </a:cxn>
                  <a:cxn ang="0">
                    <a:pos x="442" y="15"/>
                  </a:cxn>
                  <a:cxn ang="0">
                    <a:pos x="459" y="47"/>
                  </a:cxn>
                  <a:cxn ang="0">
                    <a:pos x="470" y="83"/>
                  </a:cxn>
                  <a:cxn ang="0">
                    <a:pos x="478" y="121"/>
                  </a:cxn>
                  <a:cxn ang="0">
                    <a:pos x="476" y="165"/>
                  </a:cxn>
                  <a:cxn ang="0">
                    <a:pos x="467" y="211"/>
                  </a:cxn>
                  <a:cxn ang="0">
                    <a:pos x="450" y="252"/>
                  </a:cxn>
                  <a:cxn ang="0">
                    <a:pos x="425" y="290"/>
                  </a:cxn>
                  <a:cxn ang="0">
                    <a:pos x="393" y="322"/>
                  </a:cxn>
                  <a:cxn ang="0">
                    <a:pos x="355" y="349"/>
                  </a:cxn>
                  <a:cxn ang="0">
                    <a:pos x="311" y="366"/>
                  </a:cxn>
                  <a:cxn ang="0">
                    <a:pos x="266" y="375"/>
                  </a:cxn>
                  <a:cxn ang="0">
                    <a:pos x="218" y="375"/>
                  </a:cxn>
                  <a:cxn ang="0">
                    <a:pos x="171" y="366"/>
                  </a:cxn>
                  <a:cxn ang="0">
                    <a:pos x="129" y="349"/>
                  </a:cxn>
                  <a:cxn ang="0">
                    <a:pos x="91" y="322"/>
                  </a:cxn>
                  <a:cxn ang="0">
                    <a:pos x="59" y="290"/>
                  </a:cxn>
                  <a:cxn ang="0">
                    <a:pos x="34" y="252"/>
                  </a:cxn>
                  <a:cxn ang="0">
                    <a:pos x="15" y="211"/>
                  </a:cxn>
                  <a:cxn ang="0">
                    <a:pos x="6" y="165"/>
                  </a:cxn>
                  <a:cxn ang="0">
                    <a:pos x="6" y="114"/>
                  </a:cxn>
                  <a:cxn ang="0">
                    <a:pos x="8" y="87"/>
                  </a:cxn>
                  <a:cxn ang="0">
                    <a:pos x="2" y="114"/>
                  </a:cxn>
                  <a:cxn ang="0">
                    <a:pos x="2" y="165"/>
                  </a:cxn>
                  <a:cxn ang="0">
                    <a:pos x="11" y="212"/>
                  </a:cxn>
                  <a:cxn ang="0">
                    <a:pos x="30" y="254"/>
                  </a:cxn>
                  <a:cxn ang="0">
                    <a:pos x="55" y="294"/>
                  </a:cxn>
                  <a:cxn ang="0">
                    <a:pos x="87" y="326"/>
                  </a:cxn>
                  <a:cxn ang="0">
                    <a:pos x="127" y="353"/>
                  </a:cxn>
                  <a:cxn ang="0">
                    <a:pos x="171" y="370"/>
                  </a:cxn>
                  <a:cxn ang="0">
                    <a:pos x="216" y="379"/>
                  </a:cxn>
                  <a:cxn ang="0">
                    <a:pos x="266" y="379"/>
                  </a:cxn>
                  <a:cxn ang="0">
                    <a:pos x="313" y="370"/>
                  </a:cxn>
                  <a:cxn ang="0">
                    <a:pos x="357" y="353"/>
                  </a:cxn>
                  <a:cxn ang="0">
                    <a:pos x="395" y="326"/>
                  </a:cxn>
                  <a:cxn ang="0">
                    <a:pos x="427" y="294"/>
                  </a:cxn>
                  <a:cxn ang="0">
                    <a:pos x="453" y="254"/>
                  </a:cxn>
                  <a:cxn ang="0">
                    <a:pos x="472" y="212"/>
                  </a:cxn>
                  <a:cxn ang="0">
                    <a:pos x="482" y="165"/>
                  </a:cxn>
                </a:cxnLst>
                <a:rect l="0" t="0" r="r" b="b"/>
                <a:pathLst>
                  <a:path w="482" h="381">
                    <a:moveTo>
                      <a:pt x="482" y="140"/>
                    </a:moveTo>
                    <a:lnTo>
                      <a:pt x="482" y="121"/>
                    </a:lnTo>
                    <a:lnTo>
                      <a:pt x="480" y="104"/>
                    </a:lnTo>
                    <a:lnTo>
                      <a:pt x="476" y="85"/>
                    </a:lnTo>
                    <a:lnTo>
                      <a:pt x="472" y="68"/>
                    </a:lnTo>
                    <a:lnTo>
                      <a:pt x="467" y="53"/>
                    </a:lnTo>
                    <a:lnTo>
                      <a:pt x="459" y="36"/>
                    </a:lnTo>
                    <a:lnTo>
                      <a:pt x="451" y="21"/>
                    </a:lnTo>
                    <a:lnTo>
                      <a:pt x="442" y="6"/>
                    </a:lnTo>
                    <a:lnTo>
                      <a:pt x="438" y="4"/>
                    </a:lnTo>
                    <a:lnTo>
                      <a:pt x="432" y="0"/>
                    </a:lnTo>
                    <a:lnTo>
                      <a:pt x="442" y="15"/>
                    </a:lnTo>
                    <a:lnTo>
                      <a:pt x="451" y="30"/>
                    </a:lnTo>
                    <a:lnTo>
                      <a:pt x="459" y="47"/>
                    </a:lnTo>
                    <a:lnTo>
                      <a:pt x="467" y="65"/>
                    </a:lnTo>
                    <a:lnTo>
                      <a:pt x="470" y="83"/>
                    </a:lnTo>
                    <a:lnTo>
                      <a:pt x="474" y="101"/>
                    </a:lnTo>
                    <a:lnTo>
                      <a:pt x="478" y="121"/>
                    </a:lnTo>
                    <a:lnTo>
                      <a:pt x="478" y="140"/>
                    </a:lnTo>
                    <a:lnTo>
                      <a:pt x="476" y="165"/>
                    </a:lnTo>
                    <a:lnTo>
                      <a:pt x="474" y="188"/>
                    </a:lnTo>
                    <a:lnTo>
                      <a:pt x="467" y="211"/>
                    </a:lnTo>
                    <a:lnTo>
                      <a:pt x="459" y="231"/>
                    </a:lnTo>
                    <a:lnTo>
                      <a:pt x="450" y="252"/>
                    </a:lnTo>
                    <a:lnTo>
                      <a:pt x="438" y="273"/>
                    </a:lnTo>
                    <a:lnTo>
                      <a:pt x="425" y="290"/>
                    </a:lnTo>
                    <a:lnTo>
                      <a:pt x="410" y="307"/>
                    </a:lnTo>
                    <a:lnTo>
                      <a:pt x="393" y="322"/>
                    </a:lnTo>
                    <a:lnTo>
                      <a:pt x="374" y="336"/>
                    </a:lnTo>
                    <a:lnTo>
                      <a:pt x="355" y="349"/>
                    </a:lnTo>
                    <a:lnTo>
                      <a:pt x="334" y="358"/>
                    </a:lnTo>
                    <a:lnTo>
                      <a:pt x="311" y="366"/>
                    </a:lnTo>
                    <a:lnTo>
                      <a:pt x="288" y="372"/>
                    </a:lnTo>
                    <a:lnTo>
                      <a:pt x="266" y="375"/>
                    </a:lnTo>
                    <a:lnTo>
                      <a:pt x="241" y="377"/>
                    </a:lnTo>
                    <a:lnTo>
                      <a:pt x="218" y="375"/>
                    </a:lnTo>
                    <a:lnTo>
                      <a:pt x="193" y="372"/>
                    </a:lnTo>
                    <a:lnTo>
                      <a:pt x="171" y="366"/>
                    </a:lnTo>
                    <a:lnTo>
                      <a:pt x="150" y="358"/>
                    </a:lnTo>
                    <a:lnTo>
                      <a:pt x="129" y="349"/>
                    </a:lnTo>
                    <a:lnTo>
                      <a:pt x="110" y="336"/>
                    </a:lnTo>
                    <a:lnTo>
                      <a:pt x="91" y="322"/>
                    </a:lnTo>
                    <a:lnTo>
                      <a:pt x="74" y="307"/>
                    </a:lnTo>
                    <a:lnTo>
                      <a:pt x="59" y="290"/>
                    </a:lnTo>
                    <a:lnTo>
                      <a:pt x="46" y="273"/>
                    </a:lnTo>
                    <a:lnTo>
                      <a:pt x="34" y="252"/>
                    </a:lnTo>
                    <a:lnTo>
                      <a:pt x="23" y="231"/>
                    </a:lnTo>
                    <a:lnTo>
                      <a:pt x="15" y="211"/>
                    </a:lnTo>
                    <a:lnTo>
                      <a:pt x="9" y="188"/>
                    </a:lnTo>
                    <a:lnTo>
                      <a:pt x="6" y="165"/>
                    </a:lnTo>
                    <a:lnTo>
                      <a:pt x="6" y="140"/>
                    </a:lnTo>
                    <a:lnTo>
                      <a:pt x="6" y="114"/>
                    </a:lnTo>
                    <a:lnTo>
                      <a:pt x="11" y="89"/>
                    </a:lnTo>
                    <a:lnTo>
                      <a:pt x="8" y="87"/>
                    </a:lnTo>
                    <a:lnTo>
                      <a:pt x="6" y="87"/>
                    </a:lnTo>
                    <a:lnTo>
                      <a:pt x="2" y="114"/>
                    </a:lnTo>
                    <a:lnTo>
                      <a:pt x="0" y="140"/>
                    </a:lnTo>
                    <a:lnTo>
                      <a:pt x="2" y="165"/>
                    </a:lnTo>
                    <a:lnTo>
                      <a:pt x="6" y="188"/>
                    </a:lnTo>
                    <a:lnTo>
                      <a:pt x="11" y="212"/>
                    </a:lnTo>
                    <a:lnTo>
                      <a:pt x="19" y="233"/>
                    </a:lnTo>
                    <a:lnTo>
                      <a:pt x="30" y="254"/>
                    </a:lnTo>
                    <a:lnTo>
                      <a:pt x="42" y="275"/>
                    </a:lnTo>
                    <a:lnTo>
                      <a:pt x="55" y="294"/>
                    </a:lnTo>
                    <a:lnTo>
                      <a:pt x="70" y="311"/>
                    </a:lnTo>
                    <a:lnTo>
                      <a:pt x="87" y="326"/>
                    </a:lnTo>
                    <a:lnTo>
                      <a:pt x="106" y="339"/>
                    </a:lnTo>
                    <a:lnTo>
                      <a:pt x="127" y="353"/>
                    </a:lnTo>
                    <a:lnTo>
                      <a:pt x="148" y="362"/>
                    </a:lnTo>
                    <a:lnTo>
                      <a:pt x="171" y="370"/>
                    </a:lnTo>
                    <a:lnTo>
                      <a:pt x="193" y="375"/>
                    </a:lnTo>
                    <a:lnTo>
                      <a:pt x="216" y="379"/>
                    </a:lnTo>
                    <a:lnTo>
                      <a:pt x="241" y="381"/>
                    </a:lnTo>
                    <a:lnTo>
                      <a:pt x="266" y="379"/>
                    </a:lnTo>
                    <a:lnTo>
                      <a:pt x="290" y="375"/>
                    </a:lnTo>
                    <a:lnTo>
                      <a:pt x="313" y="370"/>
                    </a:lnTo>
                    <a:lnTo>
                      <a:pt x="336" y="362"/>
                    </a:lnTo>
                    <a:lnTo>
                      <a:pt x="357" y="353"/>
                    </a:lnTo>
                    <a:lnTo>
                      <a:pt x="376" y="339"/>
                    </a:lnTo>
                    <a:lnTo>
                      <a:pt x="395" y="326"/>
                    </a:lnTo>
                    <a:lnTo>
                      <a:pt x="412" y="311"/>
                    </a:lnTo>
                    <a:lnTo>
                      <a:pt x="427" y="294"/>
                    </a:lnTo>
                    <a:lnTo>
                      <a:pt x="442" y="275"/>
                    </a:lnTo>
                    <a:lnTo>
                      <a:pt x="453" y="254"/>
                    </a:lnTo>
                    <a:lnTo>
                      <a:pt x="463" y="233"/>
                    </a:lnTo>
                    <a:lnTo>
                      <a:pt x="472" y="212"/>
                    </a:lnTo>
                    <a:lnTo>
                      <a:pt x="478" y="188"/>
                    </a:lnTo>
                    <a:lnTo>
                      <a:pt x="482" y="165"/>
                    </a:lnTo>
                    <a:lnTo>
                      <a:pt x="482" y="140"/>
                    </a:lnTo>
                    <a:close/>
                  </a:path>
                </a:pathLst>
              </a:custGeom>
              <a:solidFill>
                <a:srgbClr val="CBCBE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54" name="Freeform 654"/>
              <p:cNvSpPr/>
              <p:nvPr/>
            </p:nvSpPr>
            <p:spPr bwMode="auto">
              <a:xfrm>
                <a:off x="1599" y="2126"/>
                <a:ext cx="478" cy="385"/>
              </a:xfrm>
              <a:custGeom>
                <a:avLst/>
                <a:gdLst/>
                <a:ahLst/>
                <a:cxnLst>
                  <a:cxn ang="0">
                    <a:pos x="478" y="127"/>
                  </a:cxn>
                  <a:cxn ang="0">
                    <a:pos x="472" y="91"/>
                  </a:cxn>
                  <a:cxn ang="0">
                    <a:pos x="461" y="55"/>
                  </a:cxn>
                  <a:cxn ang="0">
                    <a:pos x="446" y="23"/>
                  </a:cxn>
                  <a:cxn ang="0">
                    <a:pos x="429" y="4"/>
                  </a:cxn>
                  <a:cxn ang="0">
                    <a:pos x="434" y="16"/>
                  </a:cxn>
                  <a:cxn ang="0">
                    <a:pos x="453" y="50"/>
                  </a:cxn>
                  <a:cxn ang="0">
                    <a:pos x="467" y="86"/>
                  </a:cxn>
                  <a:cxn ang="0">
                    <a:pos x="472" y="126"/>
                  </a:cxn>
                  <a:cxn ang="0">
                    <a:pos x="472" y="169"/>
                  </a:cxn>
                  <a:cxn ang="0">
                    <a:pos x="463" y="217"/>
                  </a:cxn>
                  <a:cxn ang="0">
                    <a:pos x="446" y="258"/>
                  </a:cxn>
                  <a:cxn ang="0">
                    <a:pos x="421" y="294"/>
                  </a:cxn>
                  <a:cxn ang="0">
                    <a:pos x="389" y="326"/>
                  </a:cxn>
                  <a:cxn ang="0">
                    <a:pos x="351" y="351"/>
                  </a:cxn>
                  <a:cxn ang="0">
                    <a:pos x="309" y="370"/>
                  </a:cxn>
                  <a:cxn ang="0">
                    <a:pos x="264" y="380"/>
                  </a:cxn>
                  <a:cxn ang="0">
                    <a:pos x="216" y="380"/>
                  </a:cxn>
                  <a:cxn ang="0">
                    <a:pos x="171" y="370"/>
                  </a:cxn>
                  <a:cxn ang="0">
                    <a:pos x="127" y="351"/>
                  </a:cxn>
                  <a:cxn ang="0">
                    <a:pos x="91" y="326"/>
                  </a:cxn>
                  <a:cxn ang="0">
                    <a:pos x="59" y="294"/>
                  </a:cxn>
                  <a:cxn ang="0">
                    <a:pos x="34" y="258"/>
                  </a:cxn>
                  <a:cxn ang="0">
                    <a:pos x="15" y="217"/>
                  </a:cxn>
                  <a:cxn ang="0">
                    <a:pos x="7" y="169"/>
                  </a:cxn>
                  <a:cxn ang="0">
                    <a:pos x="7" y="120"/>
                  </a:cxn>
                  <a:cxn ang="0">
                    <a:pos x="9" y="95"/>
                  </a:cxn>
                  <a:cxn ang="0">
                    <a:pos x="2" y="120"/>
                  </a:cxn>
                  <a:cxn ang="0">
                    <a:pos x="2" y="171"/>
                  </a:cxn>
                  <a:cxn ang="0">
                    <a:pos x="11" y="217"/>
                  </a:cxn>
                  <a:cxn ang="0">
                    <a:pos x="30" y="260"/>
                  </a:cxn>
                  <a:cxn ang="0">
                    <a:pos x="55" y="298"/>
                  </a:cxn>
                  <a:cxn ang="0">
                    <a:pos x="87" y="330"/>
                  </a:cxn>
                  <a:cxn ang="0">
                    <a:pos x="125" y="357"/>
                  </a:cxn>
                  <a:cxn ang="0">
                    <a:pos x="169" y="374"/>
                  </a:cxn>
                  <a:cxn ang="0">
                    <a:pos x="214" y="383"/>
                  </a:cxn>
                  <a:cxn ang="0">
                    <a:pos x="264" y="383"/>
                  </a:cxn>
                  <a:cxn ang="0">
                    <a:pos x="311" y="374"/>
                  </a:cxn>
                  <a:cxn ang="0">
                    <a:pos x="353" y="357"/>
                  </a:cxn>
                  <a:cxn ang="0">
                    <a:pos x="391" y="330"/>
                  </a:cxn>
                  <a:cxn ang="0">
                    <a:pos x="425" y="298"/>
                  </a:cxn>
                  <a:cxn ang="0">
                    <a:pos x="449" y="260"/>
                  </a:cxn>
                  <a:cxn ang="0">
                    <a:pos x="468" y="217"/>
                  </a:cxn>
                  <a:cxn ang="0">
                    <a:pos x="478" y="171"/>
                  </a:cxn>
                </a:cxnLst>
                <a:rect l="0" t="0" r="r" b="b"/>
                <a:pathLst>
                  <a:path w="478" h="385">
                    <a:moveTo>
                      <a:pt x="478" y="146"/>
                    </a:moveTo>
                    <a:lnTo>
                      <a:pt x="478" y="127"/>
                    </a:lnTo>
                    <a:lnTo>
                      <a:pt x="476" y="108"/>
                    </a:lnTo>
                    <a:lnTo>
                      <a:pt x="472" y="91"/>
                    </a:lnTo>
                    <a:lnTo>
                      <a:pt x="467" y="72"/>
                    </a:lnTo>
                    <a:lnTo>
                      <a:pt x="461" y="55"/>
                    </a:lnTo>
                    <a:lnTo>
                      <a:pt x="453" y="40"/>
                    </a:lnTo>
                    <a:lnTo>
                      <a:pt x="446" y="23"/>
                    </a:lnTo>
                    <a:lnTo>
                      <a:pt x="434" y="10"/>
                    </a:lnTo>
                    <a:lnTo>
                      <a:pt x="429" y="4"/>
                    </a:lnTo>
                    <a:lnTo>
                      <a:pt x="423" y="0"/>
                    </a:lnTo>
                    <a:lnTo>
                      <a:pt x="434" y="16"/>
                    </a:lnTo>
                    <a:lnTo>
                      <a:pt x="444" y="33"/>
                    </a:lnTo>
                    <a:lnTo>
                      <a:pt x="453" y="50"/>
                    </a:lnTo>
                    <a:lnTo>
                      <a:pt x="461" y="69"/>
                    </a:lnTo>
                    <a:lnTo>
                      <a:pt x="467" y="86"/>
                    </a:lnTo>
                    <a:lnTo>
                      <a:pt x="470" y="107"/>
                    </a:lnTo>
                    <a:lnTo>
                      <a:pt x="472" y="126"/>
                    </a:lnTo>
                    <a:lnTo>
                      <a:pt x="474" y="146"/>
                    </a:lnTo>
                    <a:lnTo>
                      <a:pt x="472" y="169"/>
                    </a:lnTo>
                    <a:lnTo>
                      <a:pt x="468" y="194"/>
                    </a:lnTo>
                    <a:lnTo>
                      <a:pt x="463" y="217"/>
                    </a:lnTo>
                    <a:lnTo>
                      <a:pt x="455" y="237"/>
                    </a:lnTo>
                    <a:lnTo>
                      <a:pt x="446" y="258"/>
                    </a:lnTo>
                    <a:lnTo>
                      <a:pt x="434" y="277"/>
                    </a:lnTo>
                    <a:lnTo>
                      <a:pt x="421" y="294"/>
                    </a:lnTo>
                    <a:lnTo>
                      <a:pt x="406" y="311"/>
                    </a:lnTo>
                    <a:lnTo>
                      <a:pt x="389" y="326"/>
                    </a:lnTo>
                    <a:lnTo>
                      <a:pt x="370" y="340"/>
                    </a:lnTo>
                    <a:lnTo>
                      <a:pt x="351" y="351"/>
                    </a:lnTo>
                    <a:lnTo>
                      <a:pt x="330" y="363"/>
                    </a:lnTo>
                    <a:lnTo>
                      <a:pt x="309" y="370"/>
                    </a:lnTo>
                    <a:lnTo>
                      <a:pt x="286" y="376"/>
                    </a:lnTo>
                    <a:lnTo>
                      <a:pt x="264" y="380"/>
                    </a:lnTo>
                    <a:lnTo>
                      <a:pt x="239" y="380"/>
                    </a:lnTo>
                    <a:lnTo>
                      <a:pt x="216" y="380"/>
                    </a:lnTo>
                    <a:lnTo>
                      <a:pt x="191" y="376"/>
                    </a:lnTo>
                    <a:lnTo>
                      <a:pt x="171" y="370"/>
                    </a:lnTo>
                    <a:lnTo>
                      <a:pt x="148" y="363"/>
                    </a:lnTo>
                    <a:lnTo>
                      <a:pt x="127" y="351"/>
                    </a:lnTo>
                    <a:lnTo>
                      <a:pt x="108" y="340"/>
                    </a:lnTo>
                    <a:lnTo>
                      <a:pt x="91" y="326"/>
                    </a:lnTo>
                    <a:lnTo>
                      <a:pt x="74" y="311"/>
                    </a:lnTo>
                    <a:lnTo>
                      <a:pt x="59" y="294"/>
                    </a:lnTo>
                    <a:lnTo>
                      <a:pt x="45" y="277"/>
                    </a:lnTo>
                    <a:lnTo>
                      <a:pt x="34" y="258"/>
                    </a:lnTo>
                    <a:lnTo>
                      <a:pt x="25" y="237"/>
                    </a:lnTo>
                    <a:lnTo>
                      <a:pt x="15" y="217"/>
                    </a:lnTo>
                    <a:lnTo>
                      <a:pt x="9" y="194"/>
                    </a:lnTo>
                    <a:lnTo>
                      <a:pt x="7" y="169"/>
                    </a:lnTo>
                    <a:lnTo>
                      <a:pt x="6" y="146"/>
                    </a:lnTo>
                    <a:lnTo>
                      <a:pt x="7" y="120"/>
                    </a:lnTo>
                    <a:lnTo>
                      <a:pt x="11" y="95"/>
                    </a:lnTo>
                    <a:lnTo>
                      <a:pt x="9" y="95"/>
                    </a:lnTo>
                    <a:lnTo>
                      <a:pt x="6" y="93"/>
                    </a:lnTo>
                    <a:lnTo>
                      <a:pt x="2" y="120"/>
                    </a:lnTo>
                    <a:lnTo>
                      <a:pt x="0" y="146"/>
                    </a:lnTo>
                    <a:lnTo>
                      <a:pt x="2" y="171"/>
                    </a:lnTo>
                    <a:lnTo>
                      <a:pt x="6" y="194"/>
                    </a:lnTo>
                    <a:lnTo>
                      <a:pt x="11" y="217"/>
                    </a:lnTo>
                    <a:lnTo>
                      <a:pt x="19" y="239"/>
                    </a:lnTo>
                    <a:lnTo>
                      <a:pt x="30" y="260"/>
                    </a:lnTo>
                    <a:lnTo>
                      <a:pt x="42" y="279"/>
                    </a:lnTo>
                    <a:lnTo>
                      <a:pt x="55" y="298"/>
                    </a:lnTo>
                    <a:lnTo>
                      <a:pt x="70" y="315"/>
                    </a:lnTo>
                    <a:lnTo>
                      <a:pt x="87" y="330"/>
                    </a:lnTo>
                    <a:lnTo>
                      <a:pt x="106" y="344"/>
                    </a:lnTo>
                    <a:lnTo>
                      <a:pt x="125" y="357"/>
                    </a:lnTo>
                    <a:lnTo>
                      <a:pt x="146" y="366"/>
                    </a:lnTo>
                    <a:lnTo>
                      <a:pt x="169" y="374"/>
                    </a:lnTo>
                    <a:lnTo>
                      <a:pt x="191" y="380"/>
                    </a:lnTo>
                    <a:lnTo>
                      <a:pt x="214" y="383"/>
                    </a:lnTo>
                    <a:lnTo>
                      <a:pt x="239" y="385"/>
                    </a:lnTo>
                    <a:lnTo>
                      <a:pt x="264" y="383"/>
                    </a:lnTo>
                    <a:lnTo>
                      <a:pt x="288" y="380"/>
                    </a:lnTo>
                    <a:lnTo>
                      <a:pt x="311" y="374"/>
                    </a:lnTo>
                    <a:lnTo>
                      <a:pt x="332" y="366"/>
                    </a:lnTo>
                    <a:lnTo>
                      <a:pt x="353" y="357"/>
                    </a:lnTo>
                    <a:lnTo>
                      <a:pt x="374" y="344"/>
                    </a:lnTo>
                    <a:lnTo>
                      <a:pt x="391" y="330"/>
                    </a:lnTo>
                    <a:lnTo>
                      <a:pt x="408" y="315"/>
                    </a:lnTo>
                    <a:lnTo>
                      <a:pt x="425" y="298"/>
                    </a:lnTo>
                    <a:lnTo>
                      <a:pt x="438" y="279"/>
                    </a:lnTo>
                    <a:lnTo>
                      <a:pt x="449" y="260"/>
                    </a:lnTo>
                    <a:lnTo>
                      <a:pt x="459" y="239"/>
                    </a:lnTo>
                    <a:lnTo>
                      <a:pt x="468" y="217"/>
                    </a:lnTo>
                    <a:lnTo>
                      <a:pt x="474" y="194"/>
                    </a:lnTo>
                    <a:lnTo>
                      <a:pt x="478" y="171"/>
                    </a:lnTo>
                    <a:lnTo>
                      <a:pt x="478" y="146"/>
                    </a:lnTo>
                    <a:close/>
                  </a:path>
                </a:pathLst>
              </a:custGeom>
              <a:solidFill>
                <a:srgbClr val="CCCBE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55" name="Freeform 655"/>
              <p:cNvSpPr/>
              <p:nvPr/>
            </p:nvSpPr>
            <p:spPr bwMode="auto">
              <a:xfrm>
                <a:off x="1603" y="2121"/>
                <a:ext cx="472" cy="388"/>
              </a:xfrm>
              <a:custGeom>
                <a:avLst/>
                <a:gdLst/>
                <a:ahLst/>
                <a:cxnLst>
                  <a:cxn ang="0">
                    <a:pos x="472" y="132"/>
                  </a:cxn>
                  <a:cxn ang="0">
                    <a:pos x="464" y="94"/>
                  </a:cxn>
                  <a:cxn ang="0">
                    <a:pos x="453" y="58"/>
                  </a:cxn>
                  <a:cxn ang="0">
                    <a:pos x="436" y="26"/>
                  </a:cxn>
                  <a:cxn ang="0">
                    <a:pos x="419" y="5"/>
                  </a:cxn>
                  <a:cxn ang="0">
                    <a:pos x="425" y="17"/>
                  </a:cxn>
                  <a:cxn ang="0">
                    <a:pos x="445" y="51"/>
                  </a:cxn>
                  <a:cxn ang="0">
                    <a:pos x="459" y="89"/>
                  </a:cxn>
                  <a:cxn ang="0">
                    <a:pos x="466" y="131"/>
                  </a:cxn>
                  <a:cxn ang="0">
                    <a:pos x="466" y="174"/>
                  </a:cxn>
                  <a:cxn ang="0">
                    <a:pos x="457" y="220"/>
                  </a:cxn>
                  <a:cxn ang="0">
                    <a:pos x="440" y="261"/>
                  </a:cxn>
                  <a:cxn ang="0">
                    <a:pos x="415" y="299"/>
                  </a:cxn>
                  <a:cxn ang="0">
                    <a:pos x="383" y="330"/>
                  </a:cxn>
                  <a:cxn ang="0">
                    <a:pos x="347" y="354"/>
                  </a:cxn>
                  <a:cxn ang="0">
                    <a:pos x="305" y="373"/>
                  </a:cxn>
                  <a:cxn ang="0">
                    <a:pos x="260" y="383"/>
                  </a:cxn>
                  <a:cxn ang="0">
                    <a:pos x="212" y="383"/>
                  </a:cxn>
                  <a:cxn ang="0">
                    <a:pos x="167" y="373"/>
                  </a:cxn>
                  <a:cxn ang="0">
                    <a:pos x="125" y="354"/>
                  </a:cxn>
                  <a:cxn ang="0">
                    <a:pos x="89" y="330"/>
                  </a:cxn>
                  <a:cxn ang="0">
                    <a:pos x="57" y="299"/>
                  </a:cxn>
                  <a:cxn ang="0">
                    <a:pos x="32" y="261"/>
                  </a:cxn>
                  <a:cxn ang="0">
                    <a:pos x="15" y="220"/>
                  </a:cxn>
                  <a:cxn ang="0">
                    <a:pos x="5" y="174"/>
                  </a:cxn>
                  <a:cxn ang="0">
                    <a:pos x="5" y="125"/>
                  </a:cxn>
                  <a:cxn ang="0">
                    <a:pos x="7" y="100"/>
                  </a:cxn>
                  <a:cxn ang="0">
                    <a:pos x="0" y="125"/>
                  </a:cxn>
                  <a:cxn ang="0">
                    <a:pos x="0" y="176"/>
                  </a:cxn>
                  <a:cxn ang="0">
                    <a:pos x="9" y="222"/>
                  </a:cxn>
                  <a:cxn ang="0">
                    <a:pos x="28" y="263"/>
                  </a:cxn>
                  <a:cxn ang="0">
                    <a:pos x="53" y="301"/>
                  </a:cxn>
                  <a:cxn ang="0">
                    <a:pos x="85" y="333"/>
                  </a:cxn>
                  <a:cxn ang="0">
                    <a:pos x="123" y="360"/>
                  </a:cxn>
                  <a:cxn ang="0">
                    <a:pos x="165" y="377"/>
                  </a:cxn>
                  <a:cxn ang="0">
                    <a:pos x="212" y="386"/>
                  </a:cxn>
                  <a:cxn ang="0">
                    <a:pos x="260" y="386"/>
                  </a:cxn>
                  <a:cxn ang="0">
                    <a:pos x="305" y="377"/>
                  </a:cxn>
                  <a:cxn ang="0">
                    <a:pos x="349" y="360"/>
                  </a:cxn>
                  <a:cxn ang="0">
                    <a:pos x="387" y="333"/>
                  </a:cxn>
                  <a:cxn ang="0">
                    <a:pos x="419" y="301"/>
                  </a:cxn>
                  <a:cxn ang="0">
                    <a:pos x="444" y="263"/>
                  </a:cxn>
                  <a:cxn ang="0">
                    <a:pos x="461" y="222"/>
                  </a:cxn>
                  <a:cxn ang="0">
                    <a:pos x="470" y="176"/>
                  </a:cxn>
                </a:cxnLst>
                <a:rect l="0" t="0" r="r" b="b"/>
                <a:pathLst>
                  <a:path w="472" h="388">
                    <a:moveTo>
                      <a:pt x="472" y="151"/>
                    </a:moveTo>
                    <a:lnTo>
                      <a:pt x="472" y="132"/>
                    </a:lnTo>
                    <a:lnTo>
                      <a:pt x="468" y="112"/>
                    </a:lnTo>
                    <a:lnTo>
                      <a:pt x="464" y="94"/>
                    </a:lnTo>
                    <a:lnTo>
                      <a:pt x="461" y="76"/>
                    </a:lnTo>
                    <a:lnTo>
                      <a:pt x="453" y="58"/>
                    </a:lnTo>
                    <a:lnTo>
                      <a:pt x="445" y="41"/>
                    </a:lnTo>
                    <a:lnTo>
                      <a:pt x="436" y="26"/>
                    </a:lnTo>
                    <a:lnTo>
                      <a:pt x="426" y="11"/>
                    </a:lnTo>
                    <a:lnTo>
                      <a:pt x="419" y="5"/>
                    </a:lnTo>
                    <a:lnTo>
                      <a:pt x="411" y="0"/>
                    </a:lnTo>
                    <a:lnTo>
                      <a:pt x="425" y="17"/>
                    </a:lnTo>
                    <a:lnTo>
                      <a:pt x="436" y="32"/>
                    </a:lnTo>
                    <a:lnTo>
                      <a:pt x="445" y="51"/>
                    </a:lnTo>
                    <a:lnTo>
                      <a:pt x="453" y="70"/>
                    </a:lnTo>
                    <a:lnTo>
                      <a:pt x="459" y="89"/>
                    </a:lnTo>
                    <a:lnTo>
                      <a:pt x="464" y="110"/>
                    </a:lnTo>
                    <a:lnTo>
                      <a:pt x="466" y="131"/>
                    </a:lnTo>
                    <a:lnTo>
                      <a:pt x="468" y="151"/>
                    </a:lnTo>
                    <a:lnTo>
                      <a:pt x="466" y="174"/>
                    </a:lnTo>
                    <a:lnTo>
                      <a:pt x="463" y="199"/>
                    </a:lnTo>
                    <a:lnTo>
                      <a:pt x="457" y="220"/>
                    </a:lnTo>
                    <a:lnTo>
                      <a:pt x="449" y="240"/>
                    </a:lnTo>
                    <a:lnTo>
                      <a:pt x="440" y="261"/>
                    </a:lnTo>
                    <a:lnTo>
                      <a:pt x="428" y="280"/>
                    </a:lnTo>
                    <a:lnTo>
                      <a:pt x="415" y="299"/>
                    </a:lnTo>
                    <a:lnTo>
                      <a:pt x="400" y="314"/>
                    </a:lnTo>
                    <a:lnTo>
                      <a:pt x="383" y="330"/>
                    </a:lnTo>
                    <a:lnTo>
                      <a:pt x="366" y="343"/>
                    </a:lnTo>
                    <a:lnTo>
                      <a:pt x="347" y="354"/>
                    </a:lnTo>
                    <a:lnTo>
                      <a:pt x="326" y="366"/>
                    </a:lnTo>
                    <a:lnTo>
                      <a:pt x="305" y="373"/>
                    </a:lnTo>
                    <a:lnTo>
                      <a:pt x="282" y="379"/>
                    </a:lnTo>
                    <a:lnTo>
                      <a:pt x="260" y="383"/>
                    </a:lnTo>
                    <a:lnTo>
                      <a:pt x="235" y="383"/>
                    </a:lnTo>
                    <a:lnTo>
                      <a:pt x="212" y="383"/>
                    </a:lnTo>
                    <a:lnTo>
                      <a:pt x="189" y="379"/>
                    </a:lnTo>
                    <a:lnTo>
                      <a:pt x="167" y="373"/>
                    </a:lnTo>
                    <a:lnTo>
                      <a:pt x="146" y="366"/>
                    </a:lnTo>
                    <a:lnTo>
                      <a:pt x="125" y="354"/>
                    </a:lnTo>
                    <a:lnTo>
                      <a:pt x="106" y="343"/>
                    </a:lnTo>
                    <a:lnTo>
                      <a:pt x="89" y="330"/>
                    </a:lnTo>
                    <a:lnTo>
                      <a:pt x="72" y="314"/>
                    </a:lnTo>
                    <a:lnTo>
                      <a:pt x="57" y="299"/>
                    </a:lnTo>
                    <a:lnTo>
                      <a:pt x="43" y="280"/>
                    </a:lnTo>
                    <a:lnTo>
                      <a:pt x="32" y="261"/>
                    </a:lnTo>
                    <a:lnTo>
                      <a:pt x="22" y="240"/>
                    </a:lnTo>
                    <a:lnTo>
                      <a:pt x="15" y="220"/>
                    </a:lnTo>
                    <a:lnTo>
                      <a:pt x="9" y="199"/>
                    </a:lnTo>
                    <a:lnTo>
                      <a:pt x="5" y="174"/>
                    </a:lnTo>
                    <a:lnTo>
                      <a:pt x="3" y="151"/>
                    </a:lnTo>
                    <a:lnTo>
                      <a:pt x="5" y="125"/>
                    </a:lnTo>
                    <a:lnTo>
                      <a:pt x="9" y="102"/>
                    </a:lnTo>
                    <a:lnTo>
                      <a:pt x="7" y="100"/>
                    </a:lnTo>
                    <a:lnTo>
                      <a:pt x="5" y="100"/>
                    </a:lnTo>
                    <a:lnTo>
                      <a:pt x="0" y="125"/>
                    </a:lnTo>
                    <a:lnTo>
                      <a:pt x="0" y="151"/>
                    </a:lnTo>
                    <a:lnTo>
                      <a:pt x="0" y="176"/>
                    </a:lnTo>
                    <a:lnTo>
                      <a:pt x="3" y="199"/>
                    </a:lnTo>
                    <a:lnTo>
                      <a:pt x="9" y="222"/>
                    </a:lnTo>
                    <a:lnTo>
                      <a:pt x="17" y="242"/>
                    </a:lnTo>
                    <a:lnTo>
                      <a:pt x="28" y="263"/>
                    </a:lnTo>
                    <a:lnTo>
                      <a:pt x="40" y="284"/>
                    </a:lnTo>
                    <a:lnTo>
                      <a:pt x="53" y="301"/>
                    </a:lnTo>
                    <a:lnTo>
                      <a:pt x="68" y="318"/>
                    </a:lnTo>
                    <a:lnTo>
                      <a:pt x="85" y="333"/>
                    </a:lnTo>
                    <a:lnTo>
                      <a:pt x="104" y="347"/>
                    </a:lnTo>
                    <a:lnTo>
                      <a:pt x="123" y="360"/>
                    </a:lnTo>
                    <a:lnTo>
                      <a:pt x="144" y="369"/>
                    </a:lnTo>
                    <a:lnTo>
                      <a:pt x="165" y="377"/>
                    </a:lnTo>
                    <a:lnTo>
                      <a:pt x="187" y="383"/>
                    </a:lnTo>
                    <a:lnTo>
                      <a:pt x="212" y="386"/>
                    </a:lnTo>
                    <a:lnTo>
                      <a:pt x="235" y="388"/>
                    </a:lnTo>
                    <a:lnTo>
                      <a:pt x="260" y="386"/>
                    </a:lnTo>
                    <a:lnTo>
                      <a:pt x="282" y="383"/>
                    </a:lnTo>
                    <a:lnTo>
                      <a:pt x="305" y="377"/>
                    </a:lnTo>
                    <a:lnTo>
                      <a:pt x="328" y="369"/>
                    </a:lnTo>
                    <a:lnTo>
                      <a:pt x="349" y="360"/>
                    </a:lnTo>
                    <a:lnTo>
                      <a:pt x="368" y="347"/>
                    </a:lnTo>
                    <a:lnTo>
                      <a:pt x="387" y="333"/>
                    </a:lnTo>
                    <a:lnTo>
                      <a:pt x="404" y="318"/>
                    </a:lnTo>
                    <a:lnTo>
                      <a:pt x="419" y="301"/>
                    </a:lnTo>
                    <a:lnTo>
                      <a:pt x="432" y="284"/>
                    </a:lnTo>
                    <a:lnTo>
                      <a:pt x="444" y="263"/>
                    </a:lnTo>
                    <a:lnTo>
                      <a:pt x="453" y="242"/>
                    </a:lnTo>
                    <a:lnTo>
                      <a:pt x="461" y="222"/>
                    </a:lnTo>
                    <a:lnTo>
                      <a:pt x="468" y="199"/>
                    </a:lnTo>
                    <a:lnTo>
                      <a:pt x="470" y="176"/>
                    </a:lnTo>
                    <a:lnTo>
                      <a:pt x="472" y="151"/>
                    </a:lnTo>
                    <a:close/>
                  </a:path>
                </a:pathLst>
              </a:custGeom>
              <a:solidFill>
                <a:srgbClr val="CCCBE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56" name="Freeform 656"/>
              <p:cNvSpPr/>
              <p:nvPr/>
            </p:nvSpPr>
            <p:spPr bwMode="auto">
              <a:xfrm>
                <a:off x="1605" y="2113"/>
                <a:ext cx="468" cy="393"/>
              </a:xfrm>
              <a:custGeom>
                <a:avLst/>
                <a:gdLst/>
                <a:ahLst/>
                <a:cxnLst>
                  <a:cxn ang="0">
                    <a:pos x="466" y="141"/>
                  </a:cxn>
                  <a:cxn ang="0">
                    <a:pos x="461" y="101"/>
                  </a:cxn>
                  <a:cxn ang="0">
                    <a:pos x="447" y="65"/>
                  </a:cxn>
                  <a:cxn ang="0">
                    <a:pos x="428" y="31"/>
                  </a:cxn>
                  <a:cxn ang="0">
                    <a:pos x="409" y="10"/>
                  </a:cxn>
                  <a:cxn ang="0">
                    <a:pos x="402" y="4"/>
                  </a:cxn>
                  <a:cxn ang="0">
                    <a:pos x="413" y="17"/>
                  </a:cxn>
                  <a:cxn ang="0">
                    <a:pos x="436" y="53"/>
                  </a:cxn>
                  <a:cxn ang="0">
                    <a:pos x="453" y="93"/>
                  </a:cxn>
                  <a:cxn ang="0">
                    <a:pos x="462" y="139"/>
                  </a:cxn>
                  <a:cxn ang="0">
                    <a:pos x="462" y="184"/>
                  </a:cxn>
                  <a:cxn ang="0">
                    <a:pos x="453" y="230"/>
                  </a:cxn>
                  <a:cxn ang="0">
                    <a:pos x="436" y="271"/>
                  </a:cxn>
                  <a:cxn ang="0">
                    <a:pos x="411" y="307"/>
                  </a:cxn>
                  <a:cxn ang="0">
                    <a:pos x="379" y="338"/>
                  </a:cxn>
                  <a:cxn ang="0">
                    <a:pos x="343" y="362"/>
                  </a:cxn>
                  <a:cxn ang="0">
                    <a:pos x="301" y="381"/>
                  </a:cxn>
                  <a:cxn ang="0">
                    <a:pos x="258" y="389"/>
                  </a:cxn>
                  <a:cxn ang="0">
                    <a:pos x="210" y="389"/>
                  </a:cxn>
                  <a:cxn ang="0">
                    <a:pos x="165" y="381"/>
                  </a:cxn>
                  <a:cxn ang="0">
                    <a:pos x="125" y="362"/>
                  </a:cxn>
                  <a:cxn ang="0">
                    <a:pos x="87" y="338"/>
                  </a:cxn>
                  <a:cxn ang="0">
                    <a:pos x="56" y="307"/>
                  </a:cxn>
                  <a:cxn ang="0">
                    <a:pos x="32" y="271"/>
                  </a:cxn>
                  <a:cxn ang="0">
                    <a:pos x="15" y="230"/>
                  </a:cxn>
                  <a:cxn ang="0">
                    <a:pos x="5" y="184"/>
                  </a:cxn>
                  <a:cxn ang="0">
                    <a:pos x="5" y="137"/>
                  </a:cxn>
                  <a:cxn ang="0">
                    <a:pos x="7" y="112"/>
                  </a:cxn>
                  <a:cxn ang="0">
                    <a:pos x="1" y="135"/>
                  </a:cxn>
                  <a:cxn ang="0">
                    <a:pos x="1" y="184"/>
                  </a:cxn>
                  <a:cxn ang="0">
                    <a:pos x="9" y="232"/>
                  </a:cxn>
                  <a:cxn ang="0">
                    <a:pos x="28" y="273"/>
                  </a:cxn>
                  <a:cxn ang="0">
                    <a:pos x="53" y="309"/>
                  </a:cxn>
                  <a:cxn ang="0">
                    <a:pos x="85" y="341"/>
                  </a:cxn>
                  <a:cxn ang="0">
                    <a:pos x="121" y="366"/>
                  </a:cxn>
                  <a:cxn ang="0">
                    <a:pos x="165" y="385"/>
                  </a:cxn>
                  <a:cxn ang="0">
                    <a:pos x="210" y="395"/>
                  </a:cxn>
                  <a:cxn ang="0">
                    <a:pos x="258" y="395"/>
                  </a:cxn>
                  <a:cxn ang="0">
                    <a:pos x="303" y="385"/>
                  </a:cxn>
                  <a:cxn ang="0">
                    <a:pos x="345" y="366"/>
                  </a:cxn>
                  <a:cxn ang="0">
                    <a:pos x="383" y="341"/>
                  </a:cxn>
                  <a:cxn ang="0">
                    <a:pos x="415" y="309"/>
                  </a:cxn>
                  <a:cxn ang="0">
                    <a:pos x="440" y="273"/>
                  </a:cxn>
                  <a:cxn ang="0">
                    <a:pos x="457" y="232"/>
                  </a:cxn>
                  <a:cxn ang="0">
                    <a:pos x="466" y="184"/>
                  </a:cxn>
                </a:cxnLst>
                <a:rect l="0" t="0" r="r" b="b"/>
                <a:pathLst>
                  <a:path w="468" h="395">
                    <a:moveTo>
                      <a:pt x="468" y="161"/>
                    </a:moveTo>
                    <a:lnTo>
                      <a:pt x="466" y="141"/>
                    </a:lnTo>
                    <a:lnTo>
                      <a:pt x="464" y="122"/>
                    </a:lnTo>
                    <a:lnTo>
                      <a:pt x="461" y="101"/>
                    </a:lnTo>
                    <a:lnTo>
                      <a:pt x="455" y="84"/>
                    </a:lnTo>
                    <a:lnTo>
                      <a:pt x="447" y="65"/>
                    </a:lnTo>
                    <a:lnTo>
                      <a:pt x="438" y="48"/>
                    </a:lnTo>
                    <a:lnTo>
                      <a:pt x="428" y="31"/>
                    </a:lnTo>
                    <a:lnTo>
                      <a:pt x="417" y="15"/>
                    </a:lnTo>
                    <a:lnTo>
                      <a:pt x="409" y="10"/>
                    </a:lnTo>
                    <a:lnTo>
                      <a:pt x="406" y="6"/>
                    </a:lnTo>
                    <a:lnTo>
                      <a:pt x="402" y="4"/>
                    </a:lnTo>
                    <a:lnTo>
                      <a:pt x="398" y="0"/>
                    </a:lnTo>
                    <a:lnTo>
                      <a:pt x="413" y="17"/>
                    </a:lnTo>
                    <a:lnTo>
                      <a:pt x="424" y="34"/>
                    </a:lnTo>
                    <a:lnTo>
                      <a:pt x="436" y="53"/>
                    </a:lnTo>
                    <a:lnTo>
                      <a:pt x="445" y="74"/>
                    </a:lnTo>
                    <a:lnTo>
                      <a:pt x="453" y="93"/>
                    </a:lnTo>
                    <a:lnTo>
                      <a:pt x="459" y="116"/>
                    </a:lnTo>
                    <a:lnTo>
                      <a:pt x="462" y="139"/>
                    </a:lnTo>
                    <a:lnTo>
                      <a:pt x="462" y="161"/>
                    </a:lnTo>
                    <a:lnTo>
                      <a:pt x="462" y="184"/>
                    </a:lnTo>
                    <a:lnTo>
                      <a:pt x="459" y="207"/>
                    </a:lnTo>
                    <a:lnTo>
                      <a:pt x="453" y="230"/>
                    </a:lnTo>
                    <a:lnTo>
                      <a:pt x="445" y="250"/>
                    </a:lnTo>
                    <a:lnTo>
                      <a:pt x="436" y="271"/>
                    </a:lnTo>
                    <a:lnTo>
                      <a:pt x="424" y="290"/>
                    </a:lnTo>
                    <a:lnTo>
                      <a:pt x="411" y="307"/>
                    </a:lnTo>
                    <a:lnTo>
                      <a:pt x="396" y="323"/>
                    </a:lnTo>
                    <a:lnTo>
                      <a:pt x="379" y="338"/>
                    </a:lnTo>
                    <a:lnTo>
                      <a:pt x="362" y="351"/>
                    </a:lnTo>
                    <a:lnTo>
                      <a:pt x="343" y="362"/>
                    </a:lnTo>
                    <a:lnTo>
                      <a:pt x="322" y="372"/>
                    </a:lnTo>
                    <a:lnTo>
                      <a:pt x="301" y="381"/>
                    </a:lnTo>
                    <a:lnTo>
                      <a:pt x="280" y="387"/>
                    </a:lnTo>
                    <a:lnTo>
                      <a:pt x="258" y="389"/>
                    </a:lnTo>
                    <a:lnTo>
                      <a:pt x="233" y="391"/>
                    </a:lnTo>
                    <a:lnTo>
                      <a:pt x="210" y="389"/>
                    </a:lnTo>
                    <a:lnTo>
                      <a:pt x="187" y="387"/>
                    </a:lnTo>
                    <a:lnTo>
                      <a:pt x="165" y="381"/>
                    </a:lnTo>
                    <a:lnTo>
                      <a:pt x="144" y="372"/>
                    </a:lnTo>
                    <a:lnTo>
                      <a:pt x="125" y="362"/>
                    </a:lnTo>
                    <a:lnTo>
                      <a:pt x="106" y="351"/>
                    </a:lnTo>
                    <a:lnTo>
                      <a:pt x="87" y="338"/>
                    </a:lnTo>
                    <a:lnTo>
                      <a:pt x="72" y="323"/>
                    </a:lnTo>
                    <a:lnTo>
                      <a:pt x="56" y="307"/>
                    </a:lnTo>
                    <a:lnTo>
                      <a:pt x="43" y="290"/>
                    </a:lnTo>
                    <a:lnTo>
                      <a:pt x="32" y="271"/>
                    </a:lnTo>
                    <a:lnTo>
                      <a:pt x="22" y="250"/>
                    </a:lnTo>
                    <a:lnTo>
                      <a:pt x="15" y="230"/>
                    </a:lnTo>
                    <a:lnTo>
                      <a:pt x="9" y="207"/>
                    </a:lnTo>
                    <a:lnTo>
                      <a:pt x="5" y="184"/>
                    </a:lnTo>
                    <a:lnTo>
                      <a:pt x="3" y="161"/>
                    </a:lnTo>
                    <a:lnTo>
                      <a:pt x="5" y="137"/>
                    </a:lnTo>
                    <a:lnTo>
                      <a:pt x="9" y="112"/>
                    </a:lnTo>
                    <a:lnTo>
                      <a:pt x="7" y="112"/>
                    </a:lnTo>
                    <a:lnTo>
                      <a:pt x="5" y="110"/>
                    </a:lnTo>
                    <a:lnTo>
                      <a:pt x="1" y="135"/>
                    </a:lnTo>
                    <a:lnTo>
                      <a:pt x="0" y="161"/>
                    </a:lnTo>
                    <a:lnTo>
                      <a:pt x="1" y="184"/>
                    </a:lnTo>
                    <a:lnTo>
                      <a:pt x="3" y="209"/>
                    </a:lnTo>
                    <a:lnTo>
                      <a:pt x="9" y="232"/>
                    </a:lnTo>
                    <a:lnTo>
                      <a:pt x="19" y="252"/>
                    </a:lnTo>
                    <a:lnTo>
                      <a:pt x="28" y="273"/>
                    </a:lnTo>
                    <a:lnTo>
                      <a:pt x="39" y="292"/>
                    </a:lnTo>
                    <a:lnTo>
                      <a:pt x="53" y="309"/>
                    </a:lnTo>
                    <a:lnTo>
                      <a:pt x="68" y="326"/>
                    </a:lnTo>
                    <a:lnTo>
                      <a:pt x="85" y="341"/>
                    </a:lnTo>
                    <a:lnTo>
                      <a:pt x="102" y="355"/>
                    </a:lnTo>
                    <a:lnTo>
                      <a:pt x="121" y="366"/>
                    </a:lnTo>
                    <a:lnTo>
                      <a:pt x="142" y="378"/>
                    </a:lnTo>
                    <a:lnTo>
                      <a:pt x="165" y="385"/>
                    </a:lnTo>
                    <a:lnTo>
                      <a:pt x="185" y="391"/>
                    </a:lnTo>
                    <a:lnTo>
                      <a:pt x="210" y="395"/>
                    </a:lnTo>
                    <a:lnTo>
                      <a:pt x="233" y="395"/>
                    </a:lnTo>
                    <a:lnTo>
                      <a:pt x="258" y="395"/>
                    </a:lnTo>
                    <a:lnTo>
                      <a:pt x="280" y="391"/>
                    </a:lnTo>
                    <a:lnTo>
                      <a:pt x="303" y="385"/>
                    </a:lnTo>
                    <a:lnTo>
                      <a:pt x="324" y="378"/>
                    </a:lnTo>
                    <a:lnTo>
                      <a:pt x="345" y="366"/>
                    </a:lnTo>
                    <a:lnTo>
                      <a:pt x="364" y="355"/>
                    </a:lnTo>
                    <a:lnTo>
                      <a:pt x="383" y="341"/>
                    </a:lnTo>
                    <a:lnTo>
                      <a:pt x="400" y="326"/>
                    </a:lnTo>
                    <a:lnTo>
                      <a:pt x="415" y="309"/>
                    </a:lnTo>
                    <a:lnTo>
                      <a:pt x="428" y="292"/>
                    </a:lnTo>
                    <a:lnTo>
                      <a:pt x="440" y="273"/>
                    </a:lnTo>
                    <a:lnTo>
                      <a:pt x="449" y="252"/>
                    </a:lnTo>
                    <a:lnTo>
                      <a:pt x="457" y="232"/>
                    </a:lnTo>
                    <a:lnTo>
                      <a:pt x="462" y="209"/>
                    </a:lnTo>
                    <a:lnTo>
                      <a:pt x="466" y="184"/>
                    </a:lnTo>
                    <a:lnTo>
                      <a:pt x="468" y="161"/>
                    </a:lnTo>
                    <a:close/>
                  </a:path>
                </a:pathLst>
              </a:custGeom>
              <a:solidFill>
                <a:srgbClr val="CCCCE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57" name="Freeform 657"/>
              <p:cNvSpPr/>
              <p:nvPr/>
            </p:nvSpPr>
            <p:spPr bwMode="auto">
              <a:xfrm>
                <a:off x="1607" y="2109"/>
                <a:ext cx="464" cy="395"/>
              </a:xfrm>
              <a:custGeom>
                <a:avLst/>
                <a:gdLst/>
                <a:ahLst/>
                <a:cxnLst>
                  <a:cxn ang="0">
                    <a:pos x="463" y="145"/>
                  </a:cxn>
                  <a:cxn ang="0">
                    <a:pos x="456" y="103"/>
                  </a:cxn>
                  <a:cxn ang="0">
                    <a:pos x="442" y="65"/>
                  </a:cxn>
                  <a:cxn ang="0">
                    <a:pos x="422" y="31"/>
                  </a:cxn>
                  <a:cxn ang="0">
                    <a:pos x="406" y="12"/>
                  </a:cxn>
                  <a:cxn ang="0">
                    <a:pos x="399" y="6"/>
                  </a:cxn>
                  <a:cxn ang="0">
                    <a:pos x="405" y="17"/>
                  </a:cxn>
                  <a:cxn ang="0">
                    <a:pos x="431" y="53"/>
                  </a:cxn>
                  <a:cxn ang="0">
                    <a:pos x="450" y="95"/>
                  </a:cxn>
                  <a:cxn ang="0">
                    <a:pos x="460" y="141"/>
                  </a:cxn>
                  <a:cxn ang="0">
                    <a:pos x="460" y="188"/>
                  </a:cxn>
                  <a:cxn ang="0">
                    <a:pos x="450" y="234"/>
                  </a:cxn>
                  <a:cxn ang="0">
                    <a:pos x="433" y="273"/>
                  </a:cxn>
                  <a:cxn ang="0">
                    <a:pos x="408" y="309"/>
                  </a:cxn>
                  <a:cxn ang="0">
                    <a:pos x="378" y="340"/>
                  </a:cxn>
                  <a:cxn ang="0">
                    <a:pos x="340" y="364"/>
                  </a:cxn>
                  <a:cxn ang="0">
                    <a:pos x="300" y="382"/>
                  </a:cxn>
                  <a:cxn ang="0">
                    <a:pos x="257" y="391"/>
                  </a:cxn>
                  <a:cxn ang="0">
                    <a:pos x="209" y="391"/>
                  </a:cxn>
                  <a:cxn ang="0">
                    <a:pos x="165" y="382"/>
                  </a:cxn>
                  <a:cxn ang="0">
                    <a:pos x="124" y="364"/>
                  </a:cxn>
                  <a:cxn ang="0">
                    <a:pos x="88" y="340"/>
                  </a:cxn>
                  <a:cxn ang="0">
                    <a:pos x="57" y="309"/>
                  </a:cxn>
                  <a:cxn ang="0">
                    <a:pos x="33" y="273"/>
                  </a:cxn>
                  <a:cxn ang="0">
                    <a:pos x="16" y="234"/>
                  </a:cxn>
                  <a:cxn ang="0">
                    <a:pos x="6" y="188"/>
                  </a:cxn>
                  <a:cxn ang="0">
                    <a:pos x="6" y="141"/>
                  </a:cxn>
                  <a:cxn ang="0">
                    <a:pos x="8" y="116"/>
                  </a:cxn>
                  <a:cxn ang="0">
                    <a:pos x="2" y="139"/>
                  </a:cxn>
                  <a:cxn ang="0">
                    <a:pos x="2" y="188"/>
                  </a:cxn>
                  <a:cxn ang="0">
                    <a:pos x="12" y="234"/>
                  </a:cxn>
                  <a:cxn ang="0">
                    <a:pos x="29" y="275"/>
                  </a:cxn>
                  <a:cxn ang="0">
                    <a:pos x="54" y="313"/>
                  </a:cxn>
                  <a:cxn ang="0">
                    <a:pos x="86" y="344"/>
                  </a:cxn>
                  <a:cxn ang="0">
                    <a:pos x="122" y="368"/>
                  </a:cxn>
                  <a:cxn ang="0">
                    <a:pos x="164" y="387"/>
                  </a:cxn>
                  <a:cxn ang="0">
                    <a:pos x="209" y="397"/>
                  </a:cxn>
                  <a:cxn ang="0">
                    <a:pos x="257" y="397"/>
                  </a:cxn>
                  <a:cxn ang="0">
                    <a:pos x="302" y="387"/>
                  </a:cxn>
                  <a:cxn ang="0">
                    <a:pos x="344" y="368"/>
                  </a:cxn>
                  <a:cxn ang="0">
                    <a:pos x="380" y="344"/>
                  </a:cxn>
                  <a:cxn ang="0">
                    <a:pos x="412" y="313"/>
                  </a:cxn>
                  <a:cxn ang="0">
                    <a:pos x="437" y="275"/>
                  </a:cxn>
                  <a:cxn ang="0">
                    <a:pos x="454" y="234"/>
                  </a:cxn>
                  <a:cxn ang="0">
                    <a:pos x="463" y="188"/>
                  </a:cxn>
                </a:cxnLst>
                <a:rect l="0" t="0" r="r" b="b"/>
                <a:pathLst>
                  <a:path w="465" h="397">
                    <a:moveTo>
                      <a:pt x="465" y="165"/>
                    </a:moveTo>
                    <a:lnTo>
                      <a:pt x="463" y="145"/>
                    </a:lnTo>
                    <a:lnTo>
                      <a:pt x="461" y="124"/>
                    </a:lnTo>
                    <a:lnTo>
                      <a:pt x="456" y="103"/>
                    </a:lnTo>
                    <a:lnTo>
                      <a:pt x="450" y="84"/>
                    </a:lnTo>
                    <a:lnTo>
                      <a:pt x="442" y="65"/>
                    </a:lnTo>
                    <a:lnTo>
                      <a:pt x="433" y="46"/>
                    </a:lnTo>
                    <a:lnTo>
                      <a:pt x="422" y="31"/>
                    </a:lnTo>
                    <a:lnTo>
                      <a:pt x="408" y="14"/>
                    </a:lnTo>
                    <a:lnTo>
                      <a:pt x="406" y="12"/>
                    </a:lnTo>
                    <a:lnTo>
                      <a:pt x="405" y="10"/>
                    </a:lnTo>
                    <a:lnTo>
                      <a:pt x="399" y="6"/>
                    </a:lnTo>
                    <a:lnTo>
                      <a:pt x="389" y="0"/>
                    </a:lnTo>
                    <a:lnTo>
                      <a:pt x="405" y="17"/>
                    </a:lnTo>
                    <a:lnTo>
                      <a:pt x="420" y="35"/>
                    </a:lnTo>
                    <a:lnTo>
                      <a:pt x="431" y="53"/>
                    </a:lnTo>
                    <a:lnTo>
                      <a:pt x="441" y="74"/>
                    </a:lnTo>
                    <a:lnTo>
                      <a:pt x="450" y="95"/>
                    </a:lnTo>
                    <a:lnTo>
                      <a:pt x="456" y="118"/>
                    </a:lnTo>
                    <a:lnTo>
                      <a:pt x="460" y="141"/>
                    </a:lnTo>
                    <a:lnTo>
                      <a:pt x="460" y="165"/>
                    </a:lnTo>
                    <a:lnTo>
                      <a:pt x="460" y="188"/>
                    </a:lnTo>
                    <a:lnTo>
                      <a:pt x="456" y="211"/>
                    </a:lnTo>
                    <a:lnTo>
                      <a:pt x="450" y="234"/>
                    </a:lnTo>
                    <a:lnTo>
                      <a:pt x="442" y="254"/>
                    </a:lnTo>
                    <a:lnTo>
                      <a:pt x="433" y="273"/>
                    </a:lnTo>
                    <a:lnTo>
                      <a:pt x="422" y="292"/>
                    </a:lnTo>
                    <a:lnTo>
                      <a:pt x="408" y="309"/>
                    </a:lnTo>
                    <a:lnTo>
                      <a:pt x="393" y="327"/>
                    </a:lnTo>
                    <a:lnTo>
                      <a:pt x="378" y="340"/>
                    </a:lnTo>
                    <a:lnTo>
                      <a:pt x="359" y="353"/>
                    </a:lnTo>
                    <a:lnTo>
                      <a:pt x="340" y="364"/>
                    </a:lnTo>
                    <a:lnTo>
                      <a:pt x="321" y="374"/>
                    </a:lnTo>
                    <a:lnTo>
                      <a:pt x="300" y="382"/>
                    </a:lnTo>
                    <a:lnTo>
                      <a:pt x="279" y="387"/>
                    </a:lnTo>
                    <a:lnTo>
                      <a:pt x="257" y="391"/>
                    </a:lnTo>
                    <a:lnTo>
                      <a:pt x="232" y="393"/>
                    </a:lnTo>
                    <a:lnTo>
                      <a:pt x="209" y="391"/>
                    </a:lnTo>
                    <a:lnTo>
                      <a:pt x="186" y="387"/>
                    </a:lnTo>
                    <a:lnTo>
                      <a:pt x="165" y="382"/>
                    </a:lnTo>
                    <a:lnTo>
                      <a:pt x="145" y="374"/>
                    </a:lnTo>
                    <a:lnTo>
                      <a:pt x="124" y="364"/>
                    </a:lnTo>
                    <a:lnTo>
                      <a:pt x="105" y="353"/>
                    </a:lnTo>
                    <a:lnTo>
                      <a:pt x="88" y="340"/>
                    </a:lnTo>
                    <a:lnTo>
                      <a:pt x="73" y="327"/>
                    </a:lnTo>
                    <a:lnTo>
                      <a:pt x="57" y="309"/>
                    </a:lnTo>
                    <a:lnTo>
                      <a:pt x="44" y="292"/>
                    </a:lnTo>
                    <a:lnTo>
                      <a:pt x="33" y="273"/>
                    </a:lnTo>
                    <a:lnTo>
                      <a:pt x="23" y="254"/>
                    </a:lnTo>
                    <a:lnTo>
                      <a:pt x="16" y="234"/>
                    </a:lnTo>
                    <a:lnTo>
                      <a:pt x="10" y="211"/>
                    </a:lnTo>
                    <a:lnTo>
                      <a:pt x="6" y="188"/>
                    </a:lnTo>
                    <a:lnTo>
                      <a:pt x="4" y="165"/>
                    </a:lnTo>
                    <a:lnTo>
                      <a:pt x="6" y="141"/>
                    </a:lnTo>
                    <a:lnTo>
                      <a:pt x="10" y="116"/>
                    </a:lnTo>
                    <a:lnTo>
                      <a:pt x="8" y="116"/>
                    </a:lnTo>
                    <a:lnTo>
                      <a:pt x="6" y="116"/>
                    </a:lnTo>
                    <a:lnTo>
                      <a:pt x="2" y="139"/>
                    </a:lnTo>
                    <a:lnTo>
                      <a:pt x="0" y="165"/>
                    </a:lnTo>
                    <a:lnTo>
                      <a:pt x="2" y="188"/>
                    </a:lnTo>
                    <a:lnTo>
                      <a:pt x="6" y="213"/>
                    </a:lnTo>
                    <a:lnTo>
                      <a:pt x="12" y="234"/>
                    </a:lnTo>
                    <a:lnTo>
                      <a:pt x="19" y="254"/>
                    </a:lnTo>
                    <a:lnTo>
                      <a:pt x="29" y="275"/>
                    </a:lnTo>
                    <a:lnTo>
                      <a:pt x="40" y="294"/>
                    </a:lnTo>
                    <a:lnTo>
                      <a:pt x="54" y="313"/>
                    </a:lnTo>
                    <a:lnTo>
                      <a:pt x="69" y="328"/>
                    </a:lnTo>
                    <a:lnTo>
                      <a:pt x="86" y="344"/>
                    </a:lnTo>
                    <a:lnTo>
                      <a:pt x="103" y="357"/>
                    </a:lnTo>
                    <a:lnTo>
                      <a:pt x="122" y="368"/>
                    </a:lnTo>
                    <a:lnTo>
                      <a:pt x="143" y="380"/>
                    </a:lnTo>
                    <a:lnTo>
                      <a:pt x="164" y="387"/>
                    </a:lnTo>
                    <a:lnTo>
                      <a:pt x="186" y="393"/>
                    </a:lnTo>
                    <a:lnTo>
                      <a:pt x="209" y="397"/>
                    </a:lnTo>
                    <a:lnTo>
                      <a:pt x="232" y="397"/>
                    </a:lnTo>
                    <a:lnTo>
                      <a:pt x="257" y="397"/>
                    </a:lnTo>
                    <a:lnTo>
                      <a:pt x="279" y="393"/>
                    </a:lnTo>
                    <a:lnTo>
                      <a:pt x="302" y="387"/>
                    </a:lnTo>
                    <a:lnTo>
                      <a:pt x="323" y="380"/>
                    </a:lnTo>
                    <a:lnTo>
                      <a:pt x="344" y="368"/>
                    </a:lnTo>
                    <a:lnTo>
                      <a:pt x="363" y="357"/>
                    </a:lnTo>
                    <a:lnTo>
                      <a:pt x="380" y="344"/>
                    </a:lnTo>
                    <a:lnTo>
                      <a:pt x="397" y="328"/>
                    </a:lnTo>
                    <a:lnTo>
                      <a:pt x="412" y="313"/>
                    </a:lnTo>
                    <a:lnTo>
                      <a:pt x="425" y="294"/>
                    </a:lnTo>
                    <a:lnTo>
                      <a:pt x="437" y="275"/>
                    </a:lnTo>
                    <a:lnTo>
                      <a:pt x="446" y="254"/>
                    </a:lnTo>
                    <a:lnTo>
                      <a:pt x="454" y="234"/>
                    </a:lnTo>
                    <a:lnTo>
                      <a:pt x="460" y="213"/>
                    </a:lnTo>
                    <a:lnTo>
                      <a:pt x="463" y="188"/>
                    </a:lnTo>
                    <a:lnTo>
                      <a:pt x="465" y="165"/>
                    </a:lnTo>
                    <a:close/>
                  </a:path>
                </a:pathLst>
              </a:custGeom>
              <a:solidFill>
                <a:srgbClr val="CDCCE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58" name="Freeform 658"/>
              <p:cNvSpPr/>
              <p:nvPr/>
            </p:nvSpPr>
            <p:spPr bwMode="auto">
              <a:xfrm>
                <a:off x="1608" y="2108"/>
                <a:ext cx="459" cy="396"/>
              </a:xfrm>
              <a:custGeom>
                <a:avLst/>
                <a:gdLst/>
                <a:ahLst/>
                <a:cxnLst>
                  <a:cxn ang="0">
                    <a:pos x="459" y="144"/>
                  </a:cxn>
                  <a:cxn ang="0">
                    <a:pos x="450" y="98"/>
                  </a:cxn>
                  <a:cxn ang="0">
                    <a:pos x="433" y="58"/>
                  </a:cxn>
                  <a:cxn ang="0">
                    <a:pos x="410" y="22"/>
                  </a:cxn>
                  <a:cxn ang="0">
                    <a:pos x="389" y="3"/>
                  </a:cxn>
                  <a:cxn ang="0">
                    <a:pos x="399" y="15"/>
                  </a:cxn>
                  <a:cxn ang="0">
                    <a:pos x="425" y="53"/>
                  </a:cxn>
                  <a:cxn ang="0">
                    <a:pos x="444" y="94"/>
                  </a:cxn>
                  <a:cxn ang="0">
                    <a:pos x="454" y="142"/>
                  </a:cxn>
                  <a:cxn ang="0">
                    <a:pos x="454" y="189"/>
                  </a:cxn>
                  <a:cxn ang="0">
                    <a:pos x="446" y="233"/>
                  </a:cxn>
                  <a:cxn ang="0">
                    <a:pos x="429" y="273"/>
                  </a:cxn>
                  <a:cxn ang="0">
                    <a:pos x="404" y="309"/>
                  </a:cxn>
                  <a:cxn ang="0">
                    <a:pos x="374" y="339"/>
                  </a:cxn>
                  <a:cxn ang="0">
                    <a:pos x="338" y="364"/>
                  </a:cxn>
                  <a:cxn ang="0">
                    <a:pos x="298" y="381"/>
                  </a:cxn>
                  <a:cxn ang="0">
                    <a:pos x="253" y="390"/>
                  </a:cxn>
                  <a:cxn ang="0">
                    <a:pos x="207" y="390"/>
                  </a:cxn>
                  <a:cxn ang="0">
                    <a:pos x="163" y="381"/>
                  </a:cxn>
                  <a:cxn ang="0">
                    <a:pos x="124" y="364"/>
                  </a:cxn>
                  <a:cxn ang="0">
                    <a:pos x="88" y="339"/>
                  </a:cxn>
                  <a:cxn ang="0">
                    <a:pos x="57" y="309"/>
                  </a:cxn>
                  <a:cxn ang="0">
                    <a:pos x="33" y="273"/>
                  </a:cxn>
                  <a:cxn ang="0">
                    <a:pos x="16" y="233"/>
                  </a:cxn>
                  <a:cxn ang="0">
                    <a:pos x="6" y="189"/>
                  </a:cxn>
                  <a:cxn ang="0">
                    <a:pos x="6" y="142"/>
                  </a:cxn>
                  <a:cxn ang="0">
                    <a:pos x="8" y="117"/>
                  </a:cxn>
                  <a:cxn ang="0">
                    <a:pos x="2" y="142"/>
                  </a:cxn>
                  <a:cxn ang="0">
                    <a:pos x="2" y="189"/>
                  </a:cxn>
                  <a:cxn ang="0">
                    <a:pos x="12" y="235"/>
                  </a:cxn>
                  <a:cxn ang="0">
                    <a:pos x="29" y="276"/>
                  </a:cxn>
                  <a:cxn ang="0">
                    <a:pos x="53" y="312"/>
                  </a:cxn>
                  <a:cxn ang="0">
                    <a:pos x="84" y="343"/>
                  </a:cxn>
                  <a:cxn ang="0">
                    <a:pos x="122" y="367"/>
                  </a:cxn>
                  <a:cxn ang="0">
                    <a:pos x="162" y="386"/>
                  </a:cxn>
                  <a:cxn ang="0">
                    <a:pos x="207" y="394"/>
                  </a:cxn>
                  <a:cxn ang="0">
                    <a:pos x="255" y="394"/>
                  </a:cxn>
                  <a:cxn ang="0">
                    <a:pos x="298" y="386"/>
                  </a:cxn>
                  <a:cxn ang="0">
                    <a:pos x="340" y="367"/>
                  </a:cxn>
                  <a:cxn ang="0">
                    <a:pos x="376" y="343"/>
                  </a:cxn>
                  <a:cxn ang="0">
                    <a:pos x="408" y="312"/>
                  </a:cxn>
                  <a:cxn ang="0">
                    <a:pos x="433" y="276"/>
                  </a:cxn>
                  <a:cxn ang="0">
                    <a:pos x="450" y="235"/>
                  </a:cxn>
                  <a:cxn ang="0">
                    <a:pos x="459" y="189"/>
                  </a:cxn>
                </a:cxnLst>
                <a:rect l="0" t="0" r="r" b="b"/>
                <a:pathLst>
                  <a:path w="459" h="396">
                    <a:moveTo>
                      <a:pt x="459" y="166"/>
                    </a:moveTo>
                    <a:lnTo>
                      <a:pt x="459" y="144"/>
                    </a:lnTo>
                    <a:lnTo>
                      <a:pt x="456" y="121"/>
                    </a:lnTo>
                    <a:lnTo>
                      <a:pt x="450" y="98"/>
                    </a:lnTo>
                    <a:lnTo>
                      <a:pt x="442" y="79"/>
                    </a:lnTo>
                    <a:lnTo>
                      <a:pt x="433" y="58"/>
                    </a:lnTo>
                    <a:lnTo>
                      <a:pt x="421" y="39"/>
                    </a:lnTo>
                    <a:lnTo>
                      <a:pt x="410" y="22"/>
                    </a:lnTo>
                    <a:lnTo>
                      <a:pt x="395" y="5"/>
                    </a:lnTo>
                    <a:lnTo>
                      <a:pt x="389" y="3"/>
                    </a:lnTo>
                    <a:lnTo>
                      <a:pt x="382" y="0"/>
                    </a:lnTo>
                    <a:lnTo>
                      <a:pt x="399" y="15"/>
                    </a:lnTo>
                    <a:lnTo>
                      <a:pt x="412" y="34"/>
                    </a:lnTo>
                    <a:lnTo>
                      <a:pt x="425" y="53"/>
                    </a:lnTo>
                    <a:lnTo>
                      <a:pt x="435" y="73"/>
                    </a:lnTo>
                    <a:lnTo>
                      <a:pt x="444" y="94"/>
                    </a:lnTo>
                    <a:lnTo>
                      <a:pt x="450" y="117"/>
                    </a:lnTo>
                    <a:lnTo>
                      <a:pt x="454" y="142"/>
                    </a:lnTo>
                    <a:lnTo>
                      <a:pt x="456" y="166"/>
                    </a:lnTo>
                    <a:lnTo>
                      <a:pt x="454" y="189"/>
                    </a:lnTo>
                    <a:lnTo>
                      <a:pt x="452" y="212"/>
                    </a:lnTo>
                    <a:lnTo>
                      <a:pt x="446" y="233"/>
                    </a:lnTo>
                    <a:lnTo>
                      <a:pt x="439" y="254"/>
                    </a:lnTo>
                    <a:lnTo>
                      <a:pt x="429" y="273"/>
                    </a:lnTo>
                    <a:lnTo>
                      <a:pt x="418" y="292"/>
                    </a:lnTo>
                    <a:lnTo>
                      <a:pt x="404" y="309"/>
                    </a:lnTo>
                    <a:lnTo>
                      <a:pt x="389" y="326"/>
                    </a:lnTo>
                    <a:lnTo>
                      <a:pt x="374" y="339"/>
                    </a:lnTo>
                    <a:lnTo>
                      <a:pt x="357" y="352"/>
                    </a:lnTo>
                    <a:lnTo>
                      <a:pt x="338" y="364"/>
                    </a:lnTo>
                    <a:lnTo>
                      <a:pt x="319" y="373"/>
                    </a:lnTo>
                    <a:lnTo>
                      <a:pt x="298" y="381"/>
                    </a:lnTo>
                    <a:lnTo>
                      <a:pt x="275" y="386"/>
                    </a:lnTo>
                    <a:lnTo>
                      <a:pt x="253" y="390"/>
                    </a:lnTo>
                    <a:lnTo>
                      <a:pt x="230" y="392"/>
                    </a:lnTo>
                    <a:lnTo>
                      <a:pt x="207" y="390"/>
                    </a:lnTo>
                    <a:lnTo>
                      <a:pt x="184" y="386"/>
                    </a:lnTo>
                    <a:lnTo>
                      <a:pt x="163" y="381"/>
                    </a:lnTo>
                    <a:lnTo>
                      <a:pt x="143" y="373"/>
                    </a:lnTo>
                    <a:lnTo>
                      <a:pt x="124" y="364"/>
                    </a:lnTo>
                    <a:lnTo>
                      <a:pt x="105" y="352"/>
                    </a:lnTo>
                    <a:lnTo>
                      <a:pt x="88" y="339"/>
                    </a:lnTo>
                    <a:lnTo>
                      <a:pt x="71" y="326"/>
                    </a:lnTo>
                    <a:lnTo>
                      <a:pt x="57" y="309"/>
                    </a:lnTo>
                    <a:lnTo>
                      <a:pt x="44" y="292"/>
                    </a:lnTo>
                    <a:lnTo>
                      <a:pt x="33" y="273"/>
                    </a:lnTo>
                    <a:lnTo>
                      <a:pt x="23" y="254"/>
                    </a:lnTo>
                    <a:lnTo>
                      <a:pt x="16" y="233"/>
                    </a:lnTo>
                    <a:lnTo>
                      <a:pt x="10" y="212"/>
                    </a:lnTo>
                    <a:lnTo>
                      <a:pt x="6" y="189"/>
                    </a:lnTo>
                    <a:lnTo>
                      <a:pt x="6" y="166"/>
                    </a:lnTo>
                    <a:lnTo>
                      <a:pt x="6" y="142"/>
                    </a:lnTo>
                    <a:lnTo>
                      <a:pt x="10" y="119"/>
                    </a:lnTo>
                    <a:lnTo>
                      <a:pt x="8" y="117"/>
                    </a:lnTo>
                    <a:lnTo>
                      <a:pt x="6" y="117"/>
                    </a:lnTo>
                    <a:lnTo>
                      <a:pt x="2" y="142"/>
                    </a:lnTo>
                    <a:lnTo>
                      <a:pt x="0" y="166"/>
                    </a:lnTo>
                    <a:lnTo>
                      <a:pt x="2" y="189"/>
                    </a:lnTo>
                    <a:lnTo>
                      <a:pt x="6" y="212"/>
                    </a:lnTo>
                    <a:lnTo>
                      <a:pt x="12" y="235"/>
                    </a:lnTo>
                    <a:lnTo>
                      <a:pt x="19" y="255"/>
                    </a:lnTo>
                    <a:lnTo>
                      <a:pt x="29" y="276"/>
                    </a:lnTo>
                    <a:lnTo>
                      <a:pt x="40" y="295"/>
                    </a:lnTo>
                    <a:lnTo>
                      <a:pt x="53" y="312"/>
                    </a:lnTo>
                    <a:lnTo>
                      <a:pt x="69" y="328"/>
                    </a:lnTo>
                    <a:lnTo>
                      <a:pt x="84" y="343"/>
                    </a:lnTo>
                    <a:lnTo>
                      <a:pt x="103" y="356"/>
                    </a:lnTo>
                    <a:lnTo>
                      <a:pt x="122" y="367"/>
                    </a:lnTo>
                    <a:lnTo>
                      <a:pt x="141" y="377"/>
                    </a:lnTo>
                    <a:lnTo>
                      <a:pt x="162" y="386"/>
                    </a:lnTo>
                    <a:lnTo>
                      <a:pt x="184" y="392"/>
                    </a:lnTo>
                    <a:lnTo>
                      <a:pt x="207" y="394"/>
                    </a:lnTo>
                    <a:lnTo>
                      <a:pt x="230" y="396"/>
                    </a:lnTo>
                    <a:lnTo>
                      <a:pt x="255" y="394"/>
                    </a:lnTo>
                    <a:lnTo>
                      <a:pt x="277" y="392"/>
                    </a:lnTo>
                    <a:lnTo>
                      <a:pt x="298" y="386"/>
                    </a:lnTo>
                    <a:lnTo>
                      <a:pt x="319" y="377"/>
                    </a:lnTo>
                    <a:lnTo>
                      <a:pt x="340" y="367"/>
                    </a:lnTo>
                    <a:lnTo>
                      <a:pt x="359" y="356"/>
                    </a:lnTo>
                    <a:lnTo>
                      <a:pt x="376" y="343"/>
                    </a:lnTo>
                    <a:lnTo>
                      <a:pt x="393" y="328"/>
                    </a:lnTo>
                    <a:lnTo>
                      <a:pt x="408" y="312"/>
                    </a:lnTo>
                    <a:lnTo>
                      <a:pt x="421" y="295"/>
                    </a:lnTo>
                    <a:lnTo>
                      <a:pt x="433" y="276"/>
                    </a:lnTo>
                    <a:lnTo>
                      <a:pt x="442" y="255"/>
                    </a:lnTo>
                    <a:lnTo>
                      <a:pt x="450" y="235"/>
                    </a:lnTo>
                    <a:lnTo>
                      <a:pt x="456" y="212"/>
                    </a:lnTo>
                    <a:lnTo>
                      <a:pt x="459" y="189"/>
                    </a:lnTo>
                    <a:lnTo>
                      <a:pt x="459" y="166"/>
                    </a:lnTo>
                    <a:close/>
                  </a:path>
                </a:pathLst>
              </a:custGeom>
              <a:solidFill>
                <a:srgbClr val="CDCCE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59" name="Freeform 659"/>
              <p:cNvSpPr/>
              <p:nvPr/>
            </p:nvSpPr>
            <p:spPr bwMode="auto">
              <a:xfrm>
                <a:off x="1611" y="2104"/>
                <a:ext cx="456" cy="396"/>
              </a:xfrm>
              <a:custGeom>
                <a:avLst/>
                <a:gdLst/>
                <a:ahLst/>
                <a:cxnLst>
                  <a:cxn ang="0">
                    <a:pos x="456" y="144"/>
                  </a:cxn>
                  <a:cxn ang="0">
                    <a:pos x="446" y="98"/>
                  </a:cxn>
                  <a:cxn ang="0">
                    <a:pos x="427" y="56"/>
                  </a:cxn>
                  <a:cxn ang="0">
                    <a:pos x="401" y="20"/>
                  </a:cxn>
                  <a:cxn ang="0">
                    <a:pos x="380" y="2"/>
                  </a:cxn>
                  <a:cxn ang="0">
                    <a:pos x="391" y="15"/>
                  </a:cxn>
                  <a:cxn ang="0">
                    <a:pos x="419" y="53"/>
                  </a:cxn>
                  <a:cxn ang="0">
                    <a:pos x="438" y="96"/>
                  </a:cxn>
                  <a:cxn ang="0">
                    <a:pos x="450" y="144"/>
                  </a:cxn>
                  <a:cxn ang="0">
                    <a:pos x="450" y="191"/>
                  </a:cxn>
                  <a:cxn ang="0">
                    <a:pos x="442" y="235"/>
                  </a:cxn>
                  <a:cxn ang="0">
                    <a:pos x="425" y="275"/>
                  </a:cxn>
                  <a:cxn ang="0">
                    <a:pos x="401" y="311"/>
                  </a:cxn>
                  <a:cxn ang="0">
                    <a:pos x="370" y="341"/>
                  </a:cxn>
                  <a:cxn ang="0">
                    <a:pos x="334" y="364"/>
                  </a:cxn>
                  <a:cxn ang="0">
                    <a:pos x="294" y="381"/>
                  </a:cxn>
                  <a:cxn ang="0">
                    <a:pos x="251" y="390"/>
                  </a:cxn>
                  <a:cxn ang="0">
                    <a:pos x="205" y="390"/>
                  </a:cxn>
                  <a:cxn ang="0">
                    <a:pos x="161" y="381"/>
                  </a:cxn>
                  <a:cxn ang="0">
                    <a:pos x="122" y="364"/>
                  </a:cxn>
                  <a:cxn ang="0">
                    <a:pos x="88" y="341"/>
                  </a:cxn>
                  <a:cxn ang="0">
                    <a:pos x="57" y="311"/>
                  </a:cxn>
                  <a:cxn ang="0">
                    <a:pos x="33" y="275"/>
                  </a:cxn>
                  <a:cxn ang="0">
                    <a:pos x="15" y="235"/>
                  </a:cxn>
                  <a:cxn ang="0">
                    <a:pos x="8" y="191"/>
                  </a:cxn>
                  <a:cxn ang="0">
                    <a:pos x="8" y="144"/>
                  </a:cxn>
                  <a:cxn ang="0">
                    <a:pos x="8" y="121"/>
                  </a:cxn>
                  <a:cxn ang="0">
                    <a:pos x="2" y="144"/>
                  </a:cxn>
                  <a:cxn ang="0">
                    <a:pos x="2" y="191"/>
                  </a:cxn>
                  <a:cxn ang="0">
                    <a:pos x="12" y="237"/>
                  </a:cxn>
                  <a:cxn ang="0">
                    <a:pos x="29" y="276"/>
                  </a:cxn>
                  <a:cxn ang="0">
                    <a:pos x="53" y="312"/>
                  </a:cxn>
                  <a:cxn ang="0">
                    <a:pos x="84" y="343"/>
                  </a:cxn>
                  <a:cxn ang="0">
                    <a:pos x="120" y="367"/>
                  </a:cxn>
                  <a:cxn ang="0">
                    <a:pos x="161" y="385"/>
                  </a:cxn>
                  <a:cxn ang="0">
                    <a:pos x="205" y="394"/>
                  </a:cxn>
                  <a:cxn ang="0">
                    <a:pos x="253" y="394"/>
                  </a:cxn>
                  <a:cxn ang="0">
                    <a:pos x="296" y="385"/>
                  </a:cxn>
                  <a:cxn ang="0">
                    <a:pos x="336" y="367"/>
                  </a:cxn>
                  <a:cxn ang="0">
                    <a:pos x="374" y="343"/>
                  </a:cxn>
                  <a:cxn ang="0">
                    <a:pos x="404" y="312"/>
                  </a:cxn>
                  <a:cxn ang="0">
                    <a:pos x="429" y="276"/>
                  </a:cxn>
                  <a:cxn ang="0">
                    <a:pos x="446" y="237"/>
                  </a:cxn>
                  <a:cxn ang="0">
                    <a:pos x="456" y="191"/>
                  </a:cxn>
                </a:cxnLst>
                <a:rect l="0" t="0" r="r" b="b"/>
                <a:pathLst>
                  <a:path w="456" h="396">
                    <a:moveTo>
                      <a:pt x="456" y="168"/>
                    </a:moveTo>
                    <a:lnTo>
                      <a:pt x="456" y="144"/>
                    </a:lnTo>
                    <a:lnTo>
                      <a:pt x="452" y="121"/>
                    </a:lnTo>
                    <a:lnTo>
                      <a:pt x="446" y="98"/>
                    </a:lnTo>
                    <a:lnTo>
                      <a:pt x="437" y="77"/>
                    </a:lnTo>
                    <a:lnTo>
                      <a:pt x="427" y="56"/>
                    </a:lnTo>
                    <a:lnTo>
                      <a:pt x="416" y="38"/>
                    </a:lnTo>
                    <a:lnTo>
                      <a:pt x="401" y="20"/>
                    </a:lnTo>
                    <a:lnTo>
                      <a:pt x="385" y="3"/>
                    </a:lnTo>
                    <a:lnTo>
                      <a:pt x="380" y="2"/>
                    </a:lnTo>
                    <a:lnTo>
                      <a:pt x="374" y="0"/>
                    </a:lnTo>
                    <a:lnTo>
                      <a:pt x="391" y="15"/>
                    </a:lnTo>
                    <a:lnTo>
                      <a:pt x="406" y="34"/>
                    </a:lnTo>
                    <a:lnTo>
                      <a:pt x="419" y="53"/>
                    </a:lnTo>
                    <a:lnTo>
                      <a:pt x="431" y="74"/>
                    </a:lnTo>
                    <a:lnTo>
                      <a:pt x="438" y="96"/>
                    </a:lnTo>
                    <a:lnTo>
                      <a:pt x="446" y="119"/>
                    </a:lnTo>
                    <a:lnTo>
                      <a:pt x="450" y="144"/>
                    </a:lnTo>
                    <a:lnTo>
                      <a:pt x="452" y="168"/>
                    </a:lnTo>
                    <a:lnTo>
                      <a:pt x="450" y="191"/>
                    </a:lnTo>
                    <a:lnTo>
                      <a:pt x="446" y="214"/>
                    </a:lnTo>
                    <a:lnTo>
                      <a:pt x="442" y="235"/>
                    </a:lnTo>
                    <a:lnTo>
                      <a:pt x="435" y="256"/>
                    </a:lnTo>
                    <a:lnTo>
                      <a:pt x="425" y="275"/>
                    </a:lnTo>
                    <a:lnTo>
                      <a:pt x="414" y="294"/>
                    </a:lnTo>
                    <a:lnTo>
                      <a:pt x="401" y="311"/>
                    </a:lnTo>
                    <a:lnTo>
                      <a:pt x="385" y="326"/>
                    </a:lnTo>
                    <a:lnTo>
                      <a:pt x="370" y="341"/>
                    </a:lnTo>
                    <a:lnTo>
                      <a:pt x="353" y="352"/>
                    </a:lnTo>
                    <a:lnTo>
                      <a:pt x="334" y="364"/>
                    </a:lnTo>
                    <a:lnTo>
                      <a:pt x="315" y="373"/>
                    </a:lnTo>
                    <a:lnTo>
                      <a:pt x="294" y="381"/>
                    </a:lnTo>
                    <a:lnTo>
                      <a:pt x="273" y="386"/>
                    </a:lnTo>
                    <a:lnTo>
                      <a:pt x="251" y="390"/>
                    </a:lnTo>
                    <a:lnTo>
                      <a:pt x="228" y="390"/>
                    </a:lnTo>
                    <a:lnTo>
                      <a:pt x="205" y="390"/>
                    </a:lnTo>
                    <a:lnTo>
                      <a:pt x="184" y="386"/>
                    </a:lnTo>
                    <a:lnTo>
                      <a:pt x="161" y="381"/>
                    </a:lnTo>
                    <a:lnTo>
                      <a:pt x="143" y="373"/>
                    </a:lnTo>
                    <a:lnTo>
                      <a:pt x="122" y="364"/>
                    </a:lnTo>
                    <a:lnTo>
                      <a:pt x="105" y="352"/>
                    </a:lnTo>
                    <a:lnTo>
                      <a:pt x="88" y="341"/>
                    </a:lnTo>
                    <a:lnTo>
                      <a:pt x="70" y="326"/>
                    </a:lnTo>
                    <a:lnTo>
                      <a:pt x="57" y="311"/>
                    </a:lnTo>
                    <a:lnTo>
                      <a:pt x="44" y="294"/>
                    </a:lnTo>
                    <a:lnTo>
                      <a:pt x="33" y="275"/>
                    </a:lnTo>
                    <a:lnTo>
                      <a:pt x="23" y="256"/>
                    </a:lnTo>
                    <a:lnTo>
                      <a:pt x="15" y="235"/>
                    </a:lnTo>
                    <a:lnTo>
                      <a:pt x="10" y="214"/>
                    </a:lnTo>
                    <a:lnTo>
                      <a:pt x="8" y="191"/>
                    </a:lnTo>
                    <a:lnTo>
                      <a:pt x="6" y="168"/>
                    </a:lnTo>
                    <a:lnTo>
                      <a:pt x="8" y="144"/>
                    </a:lnTo>
                    <a:lnTo>
                      <a:pt x="12" y="121"/>
                    </a:lnTo>
                    <a:lnTo>
                      <a:pt x="8" y="121"/>
                    </a:lnTo>
                    <a:lnTo>
                      <a:pt x="6" y="119"/>
                    </a:lnTo>
                    <a:lnTo>
                      <a:pt x="2" y="144"/>
                    </a:lnTo>
                    <a:lnTo>
                      <a:pt x="0" y="168"/>
                    </a:lnTo>
                    <a:lnTo>
                      <a:pt x="2" y="191"/>
                    </a:lnTo>
                    <a:lnTo>
                      <a:pt x="6" y="214"/>
                    </a:lnTo>
                    <a:lnTo>
                      <a:pt x="12" y="237"/>
                    </a:lnTo>
                    <a:lnTo>
                      <a:pt x="19" y="257"/>
                    </a:lnTo>
                    <a:lnTo>
                      <a:pt x="29" y="276"/>
                    </a:lnTo>
                    <a:lnTo>
                      <a:pt x="40" y="295"/>
                    </a:lnTo>
                    <a:lnTo>
                      <a:pt x="53" y="312"/>
                    </a:lnTo>
                    <a:lnTo>
                      <a:pt x="69" y="330"/>
                    </a:lnTo>
                    <a:lnTo>
                      <a:pt x="84" y="343"/>
                    </a:lnTo>
                    <a:lnTo>
                      <a:pt x="101" y="356"/>
                    </a:lnTo>
                    <a:lnTo>
                      <a:pt x="120" y="367"/>
                    </a:lnTo>
                    <a:lnTo>
                      <a:pt x="141" y="377"/>
                    </a:lnTo>
                    <a:lnTo>
                      <a:pt x="161" y="385"/>
                    </a:lnTo>
                    <a:lnTo>
                      <a:pt x="182" y="390"/>
                    </a:lnTo>
                    <a:lnTo>
                      <a:pt x="205" y="394"/>
                    </a:lnTo>
                    <a:lnTo>
                      <a:pt x="228" y="396"/>
                    </a:lnTo>
                    <a:lnTo>
                      <a:pt x="253" y="394"/>
                    </a:lnTo>
                    <a:lnTo>
                      <a:pt x="275" y="390"/>
                    </a:lnTo>
                    <a:lnTo>
                      <a:pt x="296" y="385"/>
                    </a:lnTo>
                    <a:lnTo>
                      <a:pt x="317" y="377"/>
                    </a:lnTo>
                    <a:lnTo>
                      <a:pt x="336" y="367"/>
                    </a:lnTo>
                    <a:lnTo>
                      <a:pt x="355" y="356"/>
                    </a:lnTo>
                    <a:lnTo>
                      <a:pt x="374" y="343"/>
                    </a:lnTo>
                    <a:lnTo>
                      <a:pt x="389" y="330"/>
                    </a:lnTo>
                    <a:lnTo>
                      <a:pt x="404" y="312"/>
                    </a:lnTo>
                    <a:lnTo>
                      <a:pt x="418" y="295"/>
                    </a:lnTo>
                    <a:lnTo>
                      <a:pt x="429" y="276"/>
                    </a:lnTo>
                    <a:lnTo>
                      <a:pt x="438" y="257"/>
                    </a:lnTo>
                    <a:lnTo>
                      <a:pt x="446" y="237"/>
                    </a:lnTo>
                    <a:lnTo>
                      <a:pt x="452" y="214"/>
                    </a:lnTo>
                    <a:lnTo>
                      <a:pt x="456" y="191"/>
                    </a:lnTo>
                    <a:lnTo>
                      <a:pt x="456" y="168"/>
                    </a:lnTo>
                    <a:close/>
                  </a:path>
                </a:pathLst>
              </a:custGeom>
              <a:solidFill>
                <a:srgbClr val="CDCCE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60" name="Freeform 660"/>
              <p:cNvSpPr/>
              <p:nvPr/>
            </p:nvSpPr>
            <p:spPr bwMode="auto">
              <a:xfrm>
                <a:off x="1615" y="2102"/>
                <a:ext cx="449" cy="396"/>
              </a:xfrm>
              <a:custGeom>
                <a:avLst/>
                <a:gdLst/>
                <a:ahLst/>
                <a:cxnLst>
                  <a:cxn ang="0">
                    <a:pos x="448" y="146"/>
                  </a:cxn>
                  <a:cxn ang="0">
                    <a:pos x="438" y="98"/>
                  </a:cxn>
                  <a:cxn ang="0">
                    <a:pos x="419" y="57"/>
                  </a:cxn>
                  <a:cxn ang="0">
                    <a:pos x="393" y="19"/>
                  </a:cxn>
                  <a:cxn ang="0">
                    <a:pos x="370" y="2"/>
                  </a:cxn>
                  <a:cxn ang="0">
                    <a:pos x="381" y="15"/>
                  </a:cxn>
                  <a:cxn ang="0">
                    <a:pos x="412" y="53"/>
                  </a:cxn>
                  <a:cxn ang="0">
                    <a:pos x="433" y="96"/>
                  </a:cxn>
                  <a:cxn ang="0">
                    <a:pos x="444" y="144"/>
                  </a:cxn>
                  <a:cxn ang="0">
                    <a:pos x="444" y="193"/>
                  </a:cxn>
                  <a:cxn ang="0">
                    <a:pos x="434" y="235"/>
                  </a:cxn>
                  <a:cxn ang="0">
                    <a:pos x="419" y="275"/>
                  </a:cxn>
                  <a:cxn ang="0">
                    <a:pos x="395" y="311"/>
                  </a:cxn>
                  <a:cxn ang="0">
                    <a:pos x="364" y="341"/>
                  </a:cxn>
                  <a:cxn ang="0">
                    <a:pos x="330" y="364"/>
                  </a:cxn>
                  <a:cxn ang="0">
                    <a:pos x="290" y="381"/>
                  </a:cxn>
                  <a:cxn ang="0">
                    <a:pos x="247" y="390"/>
                  </a:cxn>
                  <a:cxn ang="0">
                    <a:pos x="201" y="390"/>
                  </a:cxn>
                  <a:cxn ang="0">
                    <a:pos x="159" y="381"/>
                  </a:cxn>
                  <a:cxn ang="0">
                    <a:pos x="120" y="364"/>
                  </a:cxn>
                  <a:cxn ang="0">
                    <a:pos x="84" y="341"/>
                  </a:cxn>
                  <a:cxn ang="0">
                    <a:pos x="55" y="311"/>
                  </a:cxn>
                  <a:cxn ang="0">
                    <a:pos x="30" y="275"/>
                  </a:cxn>
                  <a:cxn ang="0">
                    <a:pos x="13" y="235"/>
                  </a:cxn>
                  <a:cxn ang="0">
                    <a:pos x="6" y="193"/>
                  </a:cxn>
                  <a:cxn ang="0">
                    <a:pos x="6" y="146"/>
                  </a:cxn>
                  <a:cxn ang="0">
                    <a:pos x="8" y="123"/>
                  </a:cxn>
                  <a:cxn ang="0">
                    <a:pos x="0" y="146"/>
                  </a:cxn>
                  <a:cxn ang="0">
                    <a:pos x="0" y="193"/>
                  </a:cxn>
                  <a:cxn ang="0">
                    <a:pos x="10" y="237"/>
                  </a:cxn>
                  <a:cxn ang="0">
                    <a:pos x="27" y="277"/>
                  </a:cxn>
                  <a:cxn ang="0">
                    <a:pos x="51" y="313"/>
                  </a:cxn>
                  <a:cxn ang="0">
                    <a:pos x="82" y="343"/>
                  </a:cxn>
                  <a:cxn ang="0">
                    <a:pos x="118" y="368"/>
                  </a:cxn>
                  <a:cxn ang="0">
                    <a:pos x="157" y="385"/>
                  </a:cxn>
                  <a:cxn ang="0">
                    <a:pos x="201" y="394"/>
                  </a:cxn>
                  <a:cxn ang="0">
                    <a:pos x="247" y="394"/>
                  </a:cxn>
                  <a:cxn ang="0">
                    <a:pos x="292" y="385"/>
                  </a:cxn>
                  <a:cxn ang="0">
                    <a:pos x="332" y="368"/>
                  </a:cxn>
                  <a:cxn ang="0">
                    <a:pos x="368" y="343"/>
                  </a:cxn>
                  <a:cxn ang="0">
                    <a:pos x="398" y="313"/>
                  </a:cxn>
                  <a:cxn ang="0">
                    <a:pos x="423" y="277"/>
                  </a:cxn>
                  <a:cxn ang="0">
                    <a:pos x="440" y="237"/>
                  </a:cxn>
                  <a:cxn ang="0">
                    <a:pos x="448" y="193"/>
                  </a:cxn>
                </a:cxnLst>
                <a:rect l="0" t="0" r="r" b="b"/>
                <a:pathLst>
                  <a:path w="450" h="396">
                    <a:moveTo>
                      <a:pt x="450" y="170"/>
                    </a:moveTo>
                    <a:lnTo>
                      <a:pt x="448" y="146"/>
                    </a:lnTo>
                    <a:lnTo>
                      <a:pt x="444" y="121"/>
                    </a:lnTo>
                    <a:lnTo>
                      <a:pt x="438" y="98"/>
                    </a:lnTo>
                    <a:lnTo>
                      <a:pt x="429" y="77"/>
                    </a:lnTo>
                    <a:lnTo>
                      <a:pt x="419" y="57"/>
                    </a:lnTo>
                    <a:lnTo>
                      <a:pt x="406" y="38"/>
                    </a:lnTo>
                    <a:lnTo>
                      <a:pt x="393" y="19"/>
                    </a:lnTo>
                    <a:lnTo>
                      <a:pt x="376" y="4"/>
                    </a:lnTo>
                    <a:lnTo>
                      <a:pt x="370" y="2"/>
                    </a:lnTo>
                    <a:lnTo>
                      <a:pt x="364" y="0"/>
                    </a:lnTo>
                    <a:lnTo>
                      <a:pt x="381" y="15"/>
                    </a:lnTo>
                    <a:lnTo>
                      <a:pt x="397" y="34"/>
                    </a:lnTo>
                    <a:lnTo>
                      <a:pt x="412" y="53"/>
                    </a:lnTo>
                    <a:lnTo>
                      <a:pt x="423" y="74"/>
                    </a:lnTo>
                    <a:lnTo>
                      <a:pt x="433" y="96"/>
                    </a:lnTo>
                    <a:lnTo>
                      <a:pt x="440" y="119"/>
                    </a:lnTo>
                    <a:lnTo>
                      <a:pt x="444" y="144"/>
                    </a:lnTo>
                    <a:lnTo>
                      <a:pt x="446" y="170"/>
                    </a:lnTo>
                    <a:lnTo>
                      <a:pt x="444" y="193"/>
                    </a:lnTo>
                    <a:lnTo>
                      <a:pt x="440" y="214"/>
                    </a:lnTo>
                    <a:lnTo>
                      <a:pt x="434" y="235"/>
                    </a:lnTo>
                    <a:lnTo>
                      <a:pt x="427" y="256"/>
                    </a:lnTo>
                    <a:lnTo>
                      <a:pt x="419" y="275"/>
                    </a:lnTo>
                    <a:lnTo>
                      <a:pt x="408" y="294"/>
                    </a:lnTo>
                    <a:lnTo>
                      <a:pt x="395" y="311"/>
                    </a:lnTo>
                    <a:lnTo>
                      <a:pt x="381" y="326"/>
                    </a:lnTo>
                    <a:lnTo>
                      <a:pt x="364" y="341"/>
                    </a:lnTo>
                    <a:lnTo>
                      <a:pt x="347" y="352"/>
                    </a:lnTo>
                    <a:lnTo>
                      <a:pt x="330" y="364"/>
                    </a:lnTo>
                    <a:lnTo>
                      <a:pt x="311" y="373"/>
                    </a:lnTo>
                    <a:lnTo>
                      <a:pt x="290" y="381"/>
                    </a:lnTo>
                    <a:lnTo>
                      <a:pt x="269" y="387"/>
                    </a:lnTo>
                    <a:lnTo>
                      <a:pt x="247" y="390"/>
                    </a:lnTo>
                    <a:lnTo>
                      <a:pt x="224" y="390"/>
                    </a:lnTo>
                    <a:lnTo>
                      <a:pt x="201" y="390"/>
                    </a:lnTo>
                    <a:lnTo>
                      <a:pt x="180" y="387"/>
                    </a:lnTo>
                    <a:lnTo>
                      <a:pt x="159" y="381"/>
                    </a:lnTo>
                    <a:lnTo>
                      <a:pt x="139" y="373"/>
                    </a:lnTo>
                    <a:lnTo>
                      <a:pt x="120" y="364"/>
                    </a:lnTo>
                    <a:lnTo>
                      <a:pt x="101" y="352"/>
                    </a:lnTo>
                    <a:lnTo>
                      <a:pt x="84" y="341"/>
                    </a:lnTo>
                    <a:lnTo>
                      <a:pt x="68" y="326"/>
                    </a:lnTo>
                    <a:lnTo>
                      <a:pt x="55" y="311"/>
                    </a:lnTo>
                    <a:lnTo>
                      <a:pt x="42" y="294"/>
                    </a:lnTo>
                    <a:lnTo>
                      <a:pt x="30" y="275"/>
                    </a:lnTo>
                    <a:lnTo>
                      <a:pt x="21" y="256"/>
                    </a:lnTo>
                    <a:lnTo>
                      <a:pt x="13" y="235"/>
                    </a:lnTo>
                    <a:lnTo>
                      <a:pt x="8" y="214"/>
                    </a:lnTo>
                    <a:lnTo>
                      <a:pt x="6" y="193"/>
                    </a:lnTo>
                    <a:lnTo>
                      <a:pt x="4" y="170"/>
                    </a:lnTo>
                    <a:lnTo>
                      <a:pt x="6" y="146"/>
                    </a:lnTo>
                    <a:lnTo>
                      <a:pt x="10" y="123"/>
                    </a:lnTo>
                    <a:lnTo>
                      <a:pt x="8" y="123"/>
                    </a:lnTo>
                    <a:lnTo>
                      <a:pt x="4" y="123"/>
                    </a:lnTo>
                    <a:lnTo>
                      <a:pt x="0" y="146"/>
                    </a:lnTo>
                    <a:lnTo>
                      <a:pt x="0" y="170"/>
                    </a:lnTo>
                    <a:lnTo>
                      <a:pt x="0" y="193"/>
                    </a:lnTo>
                    <a:lnTo>
                      <a:pt x="4" y="216"/>
                    </a:lnTo>
                    <a:lnTo>
                      <a:pt x="10" y="237"/>
                    </a:lnTo>
                    <a:lnTo>
                      <a:pt x="17" y="258"/>
                    </a:lnTo>
                    <a:lnTo>
                      <a:pt x="27" y="277"/>
                    </a:lnTo>
                    <a:lnTo>
                      <a:pt x="38" y="296"/>
                    </a:lnTo>
                    <a:lnTo>
                      <a:pt x="51" y="313"/>
                    </a:lnTo>
                    <a:lnTo>
                      <a:pt x="65" y="330"/>
                    </a:lnTo>
                    <a:lnTo>
                      <a:pt x="82" y="343"/>
                    </a:lnTo>
                    <a:lnTo>
                      <a:pt x="99" y="356"/>
                    </a:lnTo>
                    <a:lnTo>
                      <a:pt x="118" y="368"/>
                    </a:lnTo>
                    <a:lnTo>
                      <a:pt x="137" y="377"/>
                    </a:lnTo>
                    <a:lnTo>
                      <a:pt x="157" y="385"/>
                    </a:lnTo>
                    <a:lnTo>
                      <a:pt x="178" y="390"/>
                    </a:lnTo>
                    <a:lnTo>
                      <a:pt x="201" y="394"/>
                    </a:lnTo>
                    <a:lnTo>
                      <a:pt x="224" y="396"/>
                    </a:lnTo>
                    <a:lnTo>
                      <a:pt x="247" y="394"/>
                    </a:lnTo>
                    <a:lnTo>
                      <a:pt x="269" y="390"/>
                    </a:lnTo>
                    <a:lnTo>
                      <a:pt x="292" y="385"/>
                    </a:lnTo>
                    <a:lnTo>
                      <a:pt x="313" y="377"/>
                    </a:lnTo>
                    <a:lnTo>
                      <a:pt x="332" y="368"/>
                    </a:lnTo>
                    <a:lnTo>
                      <a:pt x="351" y="356"/>
                    </a:lnTo>
                    <a:lnTo>
                      <a:pt x="368" y="343"/>
                    </a:lnTo>
                    <a:lnTo>
                      <a:pt x="383" y="330"/>
                    </a:lnTo>
                    <a:lnTo>
                      <a:pt x="398" y="313"/>
                    </a:lnTo>
                    <a:lnTo>
                      <a:pt x="412" y="296"/>
                    </a:lnTo>
                    <a:lnTo>
                      <a:pt x="423" y="277"/>
                    </a:lnTo>
                    <a:lnTo>
                      <a:pt x="433" y="258"/>
                    </a:lnTo>
                    <a:lnTo>
                      <a:pt x="440" y="237"/>
                    </a:lnTo>
                    <a:lnTo>
                      <a:pt x="446" y="216"/>
                    </a:lnTo>
                    <a:lnTo>
                      <a:pt x="448" y="193"/>
                    </a:lnTo>
                    <a:lnTo>
                      <a:pt x="450" y="170"/>
                    </a:lnTo>
                    <a:close/>
                  </a:path>
                </a:pathLst>
              </a:custGeom>
              <a:solidFill>
                <a:srgbClr val="CECEE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61" name="Freeform 661"/>
              <p:cNvSpPr/>
              <p:nvPr/>
            </p:nvSpPr>
            <p:spPr bwMode="auto">
              <a:xfrm>
                <a:off x="1616" y="2100"/>
                <a:ext cx="446" cy="394"/>
              </a:xfrm>
              <a:custGeom>
                <a:avLst/>
                <a:gdLst/>
                <a:ahLst/>
                <a:cxnLst>
                  <a:cxn ang="0">
                    <a:pos x="444" y="148"/>
                  </a:cxn>
                  <a:cxn ang="0">
                    <a:pos x="432" y="100"/>
                  </a:cxn>
                  <a:cxn ang="0">
                    <a:pos x="413" y="57"/>
                  </a:cxn>
                  <a:cxn ang="0">
                    <a:pos x="385" y="19"/>
                  </a:cxn>
                  <a:cxn ang="0">
                    <a:pos x="362" y="2"/>
                  </a:cxn>
                  <a:cxn ang="0">
                    <a:pos x="376" y="15"/>
                  </a:cxn>
                  <a:cxn ang="0">
                    <a:pos x="406" y="53"/>
                  </a:cxn>
                  <a:cxn ang="0">
                    <a:pos x="427" y="97"/>
                  </a:cxn>
                  <a:cxn ang="0">
                    <a:pos x="440" y="146"/>
                  </a:cxn>
                  <a:cxn ang="0">
                    <a:pos x="440" y="195"/>
                  </a:cxn>
                  <a:cxn ang="0">
                    <a:pos x="431" y="237"/>
                  </a:cxn>
                  <a:cxn ang="0">
                    <a:pos x="413" y="277"/>
                  </a:cxn>
                  <a:cxn ang="0">
                    <a:pos x="391" y="311"/>
                  </a:cxn>
                  <a:cxn ang="0">
                    <a:pos x="362" y="341"/>
                  </a:cxn>
                  <a:cxn ang="0">
                    <a:pos x="326" y="364"/>
                  </a:cxn>
                  <a:cxn ang="0">
                    <a:pos x="288" y="381"/>
                  </a:cxn>
                  <a:cxn ang="0">
                    <a:pos x="245" y="389"/>
                  </a:cxn>
                  <a:cxn ang="0">
                    <a:pos x="201" y="389"/>
                  </a:cxn>
                  <a:cxn ang="0">
                    <a:pos x="157" y="381"/>
                  </a:cxn>
                  <a:cxn ang="0">
                    <a:pos x="119" y="364"/>
                  </a:cxn>
                  <a:cxn ang="0">
                    <a:pos x="83" y="341"/>
                  </a:cxn>
                  <a:cxn ang="0">
                    <a:pos x="55" y="311"/>
                  </a:cxn>
                  <a:cxn ang="0">
                    <a:pos x="30" y="277"/>
                  </a:cxn>
                  <a:cxn ang="0">
                    <a:pos x="15" y="237"/>
                  </a:cxn>
                  <a:cxn ang="0">
                    <a:pos x="6" y="195"/>
                  </a:cxn>
                  <a:cxn ang="0">
                    <a:pos x="6" y="150"/>
                  </a:cxn>
                  <a:cxn ang="0">
                    <a:pos x="8" y="125"/>
                  </a:cxn>
                  <a:cxn ang="0">
                    <a:pos x="2" y="148"/>
                  </a:cxn>
                  <a:cxn ang="0">
                    <a:pos x="2" y="195"/>
                  </a:cxn>
                  <a:cxn ang="0">
                    <a:pos x="9" y="239"/>
                  </a:cxn>
                  <a:cxn ang="0">
                    <a:pos x="27" y="279"/>
                  </a:cxn>
                  <a:cxn ang="0">
                    <a:pos x="51" y="315"/>
                  </a:cxn>
                  <a:cxn ang="0">
                    <a:pos x="82" y="345"/>
                  </a:cxn>
                  <a:cxn ang="0">
                    <a:pos x="116" y="368"/>
                  </a:cxn>
                  <a:cxn ang="0">
                    <a:pos x="155" y="385"/>
                  </a:cxn>
                  <a:cxn ang="0">
                    <a:pos x="199" y="394"/>
                  </a:cxn>
                  <a:cxn ang="0">
                    <a:pos x="245" y="394"/>
                  </a:cxn>
                  <a:cxn ang="0">
                    <a:pos x="288" y="385"/>
                  </a:cxn>
                  <a:cxn ang="0">
                    <a:pos x="328" y="368"/>
                  </a:cxn>
                  <a:cxn ang="0">
                    <a:pos x="364" y="345"/>
                  </a:cxn>
                  <a:cxn ang="0">
                    <a:pos x="395" y="315"/>
                  </a:cxn>
                  <a:cxn ang="0">
                    <a:pos x="419" y="279"/>
                  </a:cxn>
                  <a:cxn ang="0">
                    <a:pos x="436" y="239"/>
                  </a:cxn>
                  <a:cxn ang="0">
                    <a:pos x="444" y="195"/>
                  </a:cxn>
                </a:cxnLst>
                <a:rect l="0" t="0" r="r" b="b"/>
                <a:pathLst>
                  <a:path w="446" h="394">
                    <a:moveTo>
                      <a:pt x="446" y="172"/>
                    </a:moveTo>
                    <a:lnTo>
                      <a:pt x="444" y="148"/>
                    </a:lnTo>
                    <a:lnTo>
                      <a:pt x="440" y="123"/>
                    </a:lnTo>
                    <a:lnTo>
                      <a:pt x="432" y="100"/>
                    </a:lnTo>
                    <a:lnTo>
                      <a:pt x="425" y="78"/>
                    </a:lnTo>
                    <a:lnTo>
                      <a:pt x="413" y="57"/>
                    </a:lnTo>
                    <a:lnTo>
                      <a:pt x="400" y="38"/>
                    </a:lnTo>
                    <a:lnTo>
                      <a:pt x="385" y="19"/>
                    </a:lnTo>
                    <a:lnTo>
                      <a:pt x="368" y="4"/>
                    </a:lnTo>
                    <a:lnTo>
                      <a:pt x="362" y="2"/>
                    </a:lnTo>
                    <a:lnTo>
                      <a:pt x="357" y="0"/>
                    </a:lnTo>
                    <a:lnTo>
                      <a:pt x="376" y="15"/>
                    </a:lnTo>
                    <a:lnTo>
                      <a:pt x="391" y="34"/>
                    </a:lnTo>
                    <a:lnTo>
                      <a:pt x="406" y="53"/>
                    </a:lnTo>
                    <a:lnTo>
                      <a:pt x="417" y="74"/>
                    </a:lnTo>
                    <a:lnTo>
                      <a:pt x="427" y="97"/>
                    </a:lnTo>
                    <a:lnTo>
                      <a:pt x="434" y="121"/>
                    </a:lnTo>
                    <a:lnTo>
                      <a:pt x="440" y="146"/>
                    </a:lnTo>
                    <a:lnTo>
                      <a:pt x="440" y="172"/>
                    </a:lnTo>
                    <a:lnTo>
                      <a:pt x="440" y="195"/>
                    </a:lnTo>
                    <a:lnTo>
                      <a:pt x="436" y="216"/>
                    </a:lnTo>
                    <a:lnTo>
                      <a:pt x="431" y="237"/>
                    </a:lnTo>
                    <a:lnTo>
                      <a:pt x="423" y="258"/>
                    </a:lnTo>
                    <a:lnTo>
                      <a:pt x="413" y="277"/>
                    </a:lnTo>
                    <a:lnTo>
                      <a:pt x="404" y="294"/>
                    </a:lnTo>
                    <a:lnTo>
                      <a:pt x="391" y="311"/>
                    </a:lnTo>
                    <a:lnTo>
                      <a:pt x="377" y="326"/>
                    </a:lnTo>
                    <a:lnTo>
                      <a:pt x="362" y="341"/>
                    </a:lnTo>
                    <a:lnTo>
                      <a:pt x="345" y="352"/>
                    </a:lnTo>
                    <a:lnTo>
                      <a:pt x="326" y="364"/>
                    </a:lnTo>
                    <a:lnTo>
                      <a:pt x="307" y="373"/>
                    </a:lnTo>
                    <a:lnTo>
                      <a:pt x="288" y="381"/>
                    </a:lnTo>
                    <a:lnTo>
                      <a:pt x="267" y="387"/>
                    </a:lnTo>
                    <a:lnTo>
                      <a:pt x="245" y="389"/>
                    </a:lnTo>
                    <a:lnTo>
                      <a:pt x="222" y="390"/>
                    </a:lnTo>
                    <a:lnTo>
                      <a:pt x="201" y="389"/>
                    </a:lnTo>
                    <a:lnTo>
                      <a:pt x="178" y="387"/>
                    </a:lnTo>
                    <a:lnTo>
                      <a:pt x="157" y="381"/>
                    </a:lnTo>
                    <a:lnTo>
                      <a:pt x="138" y="373"/>
                    </a:lnTo>
                    <a:lnTo>
                      <a:pt x="119" y="364"/>
                    </a:lnTo>
                    <a:lnTo>
                      <a:pt x="100" y="352"/>
                    </a:lnTo>
                    <a:lnTo>
                      <a:pt x="83" y="341"/>
                    </a:lnTo>
                    <a:lnTo>
                      <a:pt x="68" y="326"/>
                    </a:lnTo>
                    <a:lnTo>
                      <a:pt x="55" y="311"/>
                    </a:lnTo>
                    <a:lnTo>
                      <a:pt x="42" y="294"/>
                    </a:lnTo>
                    <a:lnTo>
                      <a:pt x="30" y="277"/>
                    </a:lnTo>
                    <a:lnTo>
                      <a:pt x="21" y="258"/>
                    </a:lnTo>
                    <a:lnTo>
                      <a:pt x="15" y="237"/>
                    </a:lnTo>
                    <a:lnTo>
                      <a:pt x="9" y="216"/>
                    </a:lnTo>
                    <a:lnTo>
                      <a:pt x="6" y="195"/>
                    </a:lnTo>
                    <a:lnTo>
                      <a:pt x="4" y="172"/>
                    </a:lnTo>
                    <a:lnTo>
                      <a:pt x="6" y="150"/>
                    </a:lnTo>
                    <a:lnTo>
                      <a:pt x="9" y="127"/>
                    </a:lnTo>
                    <a:lnTo>
                      <a:pt x="8" y="125"/>
                    </a:lnTo>
                    <a:lnTo>
                      <a:pt x="6" y="125"/>
                    </a:lnTo>
                    <a:lnTo>
                      <a:pt x="2" y="148"/>
                    </a:lnTo>
                    <a:lnTo>
                      <a:pt x="0" y="172"/>
                    </a:lnTo>
                    <a:lnTo>
                      <a:pt x="2" y="195"/>
                    </a:lnTo>
                    <a:lnTo>
                      <a:pt x="4" y="218"/>
                    </a:lnTo>
                    <a:lnTo>
                      <a:pt x="9" y="239"/>
                    </a:lnTo>
                    <a:lnTo>
                      <a:pt x="17" y="260"/>
                    </a:lnTo>
                    <a:lnTo>
                      <a:pt x="27" y="279"/>
                    </a:lnTo>
                    <a:lnTo>
                      <a:pt x="38" y="298"/>
                    </a:lnTo>
                    <a:lnTo>
                      <a:pt x="51" y="315"/>
                    </a:lnTo>
                    <a:lnTo>
                      <a:pt x="64" y="330"/>
                    </a:lnTo>
                    <a:lnTo>
                      <a:pt x="82" y="345"/>
                    </a:lnTo>
                    <a:lnTo>
                      <a:pt x="99" y="356"/>
                    </a:lnTo>
                    <a:lnTo>
                      <a:pt x="116" y="368"/>
                    </a:lnTo>
                    <a:lnTo>
                      <a:pt x="137" y="377"/>
                    </a:lnTo>
                    <a:lnTo>
                      <a:pt x="155" y="385"/>
                    </a:lnTo>
                    <a:lnTo>
                      <a:pt x="178" y="390"/>
                    </a:lnTo>
                    <a:lnTo>
                      <a:pt x="199" y="394"/>
                    </a:lnTo>
                    <a:lnTo>
                      <a:pt x="222" y="394"/>
                    </a:lnTo>
                    <a:lnTo>
                      <a:pt x="245" y="394"/>
                    </a:lnTo>
                    <a:lnTo>
                      <a:pt x="267" y="390"/>
                    </a:lnTo>
                    <a:lnTo>
                      <a:pt x="288" y="385"/>
                    </a:lnTo>
                    <a:lnTo>
                      <a:pt x="309" y="377"/>
                    </a:lnTo>
                    <a:lnTo>
                      <a:pt x="328" y="368"/>
                    </a:lnTo>
                    <a:lnTo>
                      <a:pt x="347" y="356"/>
                    </a:lnTo>
                    <a:lnTo>
                      <a:pt x="364" y="345"/>
                    </a:lnTo>
                    <a:lnTo>
                      <a:pt x="379" y="330"/>
                    </a:lnTo>
                    <a:lnTo>
                      <a:pt x="395" y="315"/>
                    </a:lnTo>
                    <a:lnTo>
                      <a:pt x="408" y="298"/>
                    </a:lnTo>
                    <a:lnTo>
                      <a:pt x="419" y="279"/>
                    </a:lnTo>
                    <a:lnTo>
                      <a:pt x="429" y="260"/>
                    </a:lnTo>
                    <a:lnTo>
                      <a:pt x="436" y="239"/>
                    </a:lnTo>
                    <a:lnTo>
                      <a:pt x="440" y="218"/>
                    </a:lnTo>
                    <a:lnTo>
                      <a:pt x="444" y="195"/>
                    </a:lnTo>
                    <a:lnTo>
                      <a:pt x="446" y="172"/>
                    </a:lnTo>
                    <a:close/>
                  </a:path>
                </a:pathLst>
              </a:custGeom>
              <a:solidFill>
                <a:srgbClr val="CECEE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62" name="Freeform 662"/>
              <p:cNvSpPr/>
              <p:nvPr/>
            </p:nvSpPr>
            <p:spPr bwMode="auto">
              <a:xfrm>
                <a:off x="1619" y="2098"/>
                <a:ext cx="441" cy="394"/>
              </a:xfrm>
              <a:custGeom>
                <a:avLst/>
                <a:gdLst/>
                <a:ahLst/>
                <a:cxnLst>
                  <a:cxn ang="0">
                    <a:pos x="440" y="148"/>
                  </a:cxn>
                  <a:cxn ang="0">
                    <a:pos x="429" y="100"/>
                  </a:cxn>
                  <a:cxn ang="0">
                    <a:pos x="408" y="57"/>
                  </a:cxn>
                  <a:cxn ang="0">
                    <a:pos x="377" y="19"/>
                  </a:cxn>
                  <a:cxn ang="0">
                    <a:pos x="355" y="2"/>
                  </a:cxn>
                  <a:cxn ang="0">
                    <a:pos x="368" y="17"/>
                  </a:cxn>
                  <a:cxn ang="0">
                    <a:pos x="400" y="55"/>
                  </a:cxn>
                  <a:cxn ang="0">
                    <a:pos x="423" y="99"/>
                  </a:cxn>
                  <a:cxn ang="0">
                    <a:pos x="434" y="148"/>
                  </a:cxn>
                  <a:cxn ang="0">
                    <a:pos x="436" y="195"/>
                  </a:cxn>
                  <a:cxn ang="0">
                    <a:pos x="427" y="239"/>
                  </a:cxn>
                  <a:cxn ang="0">
                    <a:pos x="410" y="277"/>
                  </a:cxn>
                  <a:cxn ang="0">
                    <a:pos x="387" y="311"/>
                  </a:cxn>
                  <a:cxn ang="0">
                    <a:pos x="358" y="341"/>
                  </a:cxn>
                  <a:cxn ang="0">
                    <a:pos x="324" y="364"/>
                  </a:cxn>
                  <a:cxn ang="0">
                    <a:pos x="284" y="381"/>
                  </a:cxn>
                  <a:cxn ang="0">
                    <a:pos x="243" y="389"/>
                  </a:cxn>
                  <a:cxn ang="0">
                    <a:pos x="199" y="389"/>
                  </a:cxn>
                  <a:cxn ang="0">
                    <a:pos x="157" y="381"/>
                  </a:cxn>
                  <a:cxn ang="0">
                    <a:pos x="117" y="364"/>
                  </a:cxn>
                  <a:cxn ang="0">
                    <a:pos x="83" y="341"/>
                  </a:cxn>
                  <a:cxn ang="0">
                    <a:pos x="55" y="311"/>
                  </a:cxn>
                  <a:cxn ang="0">
                    <a:pos x="30" y="277"/>
                  </a:cxn>
                  <a:cxn ang="0">
                    <a:pos x="15" y="239"/>
                  </a:cxn>
                  <a:cxn ang="0">
                    <a:pos x="6" y="195"/>
                  </a:cxn>
                  <a:cxn ang="0">
                    <a:pos x="6" y="152"/>
                  </a:cxn>
                  <a:cxn ang="0">
                    <a:pos x="7" y="129"/>
                  </a:cxn>
                  <a:cxn ang="0">
                    <a:pos x="2" y="150"/>
                  </a:cxn>
                  <a:cxn ang="0">
                    <a:pos x="2" y="197"/>
                  </a:cxn>
                  <a:cxn ang="0">
                    <a:pos x="9" y="239"/>
                  </a:cxn>
                  <a:cxn ang="0">
                    <a:pos x="26" y="279"/>
                  </a:cxn>
                  <a:cxn ang="0">
                    <a:pos x="51" y="315"/>
                  </a:cxn>
                  <a:cxn ang="0">
                    <a:pos x="80" y="345"/>
                  </a:cxn>
                  <a:cxn ang="0">
                    <a:pos x="116" y="368"/>
                  </a:cxn>
                  <a:cxn ang="0">
                    <a:pos x="155" y="385"/>
                  </a:cxn>
                  <a:cxn ang="0">
                    <a:pos x="197" y="394"/>
                  </a:cxn>
                  <a:cxn ang="0">
                    <a:pos x="243" y="394"/>
                  </a:cxn>
                  <a:cxn ang="0">
                    <a:pos x="286" y="385"/>
                  </a:cxn>
                  <a:cxn ang="0">
                    <a:pos x="326" y="368"/>
                  </a:cxn>
                  <a:cxn ang="0">
                    <a:pos x="360" y="345"/>
                  </a:cxn>
                  <a:cxn ang="0">
                    <a:pos x="391" y="315"/>
                  </a:cxn>
                  <a:cxn ang="0">
                    <a:pos x="415" y="279"/>
                  </a:cxn>
                  <a:cxn ang="0">
                    <a:pos x="430" y="239"/>
                  </a:cxn>
                  <a:cxn ang="0">
                    <a:pos x="440" y="197"/>
                  </a:cxn>
                </a:cxnLst>
                <a:rect l="0" t="0" r="r" b="b"/>
                <a:pathLst>
                  <a:path w="442" h="394">
                    <a:moveTo>
                      <a:pt x="442" y="174"/>
                    </a:moveTo>
                    <a:lnTo>
                      <a:pt x="440" y="148"/>
                    </a:lnTo>
                    <a:lnTo>
                      <a:pt x="436" y="123"/>
                    </a:lnTo>
                    <a:lnTo>
                      <a:pt x="429" y="100"/>
                    </a:lnTo>
                    <a:lnTo>
                      <a:pt x="419" y="78"/>
                    </a:lnTo>
                    <a:lnTo>
                      <a:pt x="408" y="57"/>
                    </a:lnTo>
                    <a:lnTo>
                      <a:pt x="393" y="38"/>
                    </a:lnTo>
                    <a:lnTo>
                      <a:pt x="377" y="19"/>
                    </a:lnTo>
                    <a:lnTo>
                      <a:pt x="360" y="4"/>
                    </a:lnTo>
                    <a:lnTo>
                      <a:pt x="355" y="2"/>
                    </a:lnTo>
                    <a:lnTo>
                      <a:pt x="349" y="0"/>
                    </a:lnTo>
                    <a:lnTo>
                      <a:pt x="368" y="17"/>
                    </a:lnTo>
                    <a:lnTo>
                      <a:pt x="385" y="34"/>
                    </a:lnTo>
                    <a:lnTo>
                      <a:pt x="400" y="55"/>
                    </a:lnTo>
                    <a:lnTo>
                      <a:pt x="413" y="76"/>
                    </a:lnTo>
                    <a:lnTo>
                      <a:pt x="423" y="99"/>
                    </a:lnTo>
                    <a:lnTo>
                      <a:pt x="430" y="123"/>
                    </a:lnTo>
                    <a:lnTo>
                      <a:pt x="434" y="148"/>
                    </a:lnTo>
                    <a:lnTo>
                      <a:pt x="436" y="174"/>
                    </a:lnTo>
                    <a:lnTo>
                      <a:pt x="436" y="195"/>
                    </a:lnTo>
                    <a:lnTo>
                      <a:pt x="432" y="218"/>
                    </a:lnTo>
                    <a:lnTo>
                      <a:pt x="427" y="239"/>
                    </a:lnTo>
                    <a:lnTo>
                      <a:pt x="419" y="258"/>
                    </a:lnTo>
                    <a:lnTo>
                      <a:pt x="410" y="277"/>
                    </a:lnTo>
                    <a:lnTo>
                      <a:pt x="400" y="296"/>
                    </a:lnTo>
                    <a:lnTo>
                      <a:pt x="387" y="311"/>
                    </a:lnTo>
                    <a:lnTo>
                      <a:pt x="374" y="326"/>
                    </a:lnTo>
                    <a:lnTo>
                      <a:pt x="358" y="341"/>
                    </a:lnTo>
                    <a:lnTo>
                      <a:pt x="341" y="353"/>
                    </a:lnTo>
                    <a:lnTo>
                      <a:pt x="324" y="364"/>
                    </a:lnTo>
                    <a:lnTo>
                      <a:pt x="305" y="373"/>
                    </a:lnTo>
                    <a:lnTo>
                      <a:pt x="284" y="381"/>
                    </a:lnTo>
                    <a:lnTo>
                      <a:pt x="264" y="385"/>
                    </a:lnTo>
                    <a:lnTo>
                      <a:pt x="243" y="389"/>
                    </a:lnTo>
                    <a:lnTo>
                      <a:pt x="220" y="391"/>
                    </a:lnTo>
                    <a:lnTo>
                      <a:pt x="199" y="389"/>
                    </a:lnTo>
                    <a:lnTo>
                      <a:pt x="176" y="385"/>
                    </a:lnTo>
                    <a:lnTo>
                      <a:pt x="157" y="381"/>
                    </a:lnTo>
                    <a:lnTo>
                      <a:pt x="136" y="373"/>
                    </a:lnTo>
                    <a:lnTo>
                      <a:pt x="117" y="364"/>
                    </a:lnTo>
                    <a:lnTo>
                      <a:pt x="100" y="353"/>
                    </a:lnTo>
                    <a:lnTo>
                      <a:pt x="83" y="341"/>
                    </a:lnTo>
                    <a:lnTo>
                      <a:pt x="68" y="326"/>
                    </a:lnTo>
                    <a:lnTo>
                      <a:pt x="55" y="311"/>
                    </a:lnTo>
                    <a:lnTo>
                      <a:pt x="42" y="296"/>
                    </a:lnTo>
                    <a:lnTo>
                      <a:pt x="30" y="277"/>
                    </a:lnTo>
                    <a:lnTo>
                      <a:pt x="21" y="258"/>
                    </a:lnTo>
                    <a:lnTo>
                      <a:pt x="15" y="239"/>
                    </a:lnTo>
                    <a:lnTo>
                      <a:pt x="9" y="218"/>
                    </a:lnTo>
                    <a:lnTo>
                      <a:pt x="6" y="195"/>
                    </a:lnTo>
                    <a:lnTo>
                      <a:pt x="6" y="174"/>
                    </a:lnTo>
                    <a:lnTo>
                      <a:pt x="6" y="152"/>
                    </a:lnTo>
                    <a:lnTo>
                      <a:pt x="9" y="129"/>
                    </a:lnTo>
                    <a:lnTo>
                      <a:pt x="7" y="129"/>
                    </a:lnTo>
                    <a:lnTo>
                      <a:pt x="6" y="127"/>
                    </a:lnTo>
                    <a:lnTo>
                      <a:pt x="2" y="150"/>
                    </a:lnTo>
                    <a:lnTo>
                      <a:pt x="0" y="174"/>
                    </a:lnTo>
                    <a:lnTo>
                      <a:pt x="2" y="197"/>
                    </a:lnTo>
                    <a:lnTo>
                      <a:pt x="4" y="218"/>
                    </a:lnTo>
                    <a:lnTo>
                      <a:pt x="9" y="239"/>
                    </a:lnTo>
                    <a:lnTo>
                      <a:pt x="17" y="260"/>
                    </a:lnTo>
                    <a:lnTo>
                      <a:pt x="26" y="279"/>
                    </a:lnTo>
                    <a:lnTo>
                      <a:pt x="38" y="298"/>
                    </a:lnTo>
                    <a:lnTo>
                      <a:pt x="51" y="315"/>
                    </a:lnTo>
                    <a:lnTo>
                      <a:pt x="64" y="330"/>
                    </a:lnTo>
                    <a:lnTo>
                      <a:pt x="80" y="345"/>
                    </a:lnTo>
                    <a:lnTo>
                      <a:pt x="97" y="356"/>
                    </a:lnTo>
                    <a:lnTo>
                      <a:pt x="116" y="368"/>
                    </a:lnTo>
                    <a:lnTo>
                      <a:pt x="135" y="377"/>
                    </a:lnTo>
                    <a:lnTo>
                      <a:pt x="155" y="385"/>
                    </a:lnTo>
                    <a:lnTo>
                      <a:pt x="176" y="391"/>
                    </a:lnTo>
                    <a:lnTo>
                      <a:pt x="197" y="394"/>
                    </a:lnTo>
                    <a:lnTo>
                      <a:pt x="220" y="394"/>
                    </a:lnTo>
                    <a:lnTo>
                      <a:pt x="243" y="394"/>
                    </a:lnTo>
                    <a:lnTo>
                      <a:pt x="265" y="391"/>
                    </a:lnTo>
                    <a:lnTo>
                      <a:pt x="286" y="385"/>
                    </a:lnTo>
                    <a:lnTo>
                      <a:pt x="307" y="377"/>
                    </a:lnTo>
                    <a:lnTo>
                      <a:pt x="326" y="368"/>
                    </a:lnTo>
                    <a:lnTo>
                      <a:pt x="343" y="356"/>
                    </a:lnTo>
                    <a:lnTo>
                      <a:pt x="360" y="345"/>
                    </a:lnTo>
                    <a:lnTo>
                      <a:pt x="377" y="330"/>
                    </a:lnTo>
                    <a:lnTo>
                      <a:pt x="391" y="315"/>
                    </a:lnTo>
                    <a:lnTo>
                      <a:pt x="404" y="298"/>
                    </a:lnTo>
                    <a:lnTo>
                      <a:pt x="415" y="279"/>
                    </a:lnTo>
                    <a:lnTo>
                      <a:pt x="423" y="260"/>
                    </a:lnTo>
                    <a:lnTo>
                      <a:pt x="430" y="239"/>
                    </a:lnTo>
                    <a:lnTo>
                      <a:pt x="436" y="218"/>
                    </a:lnTo>
                    <a:lnTo>
                      <a:pt x="440" y="197"/>
                    </a:lnTo>
                    <a:lnTo>
                      <a:pt x="442" y="174"/>
                    </a:lnTo>
                    <a:close/>
                  </a:path>
                </a:pathLst>
              </a:custGeom>
              <a:solidFill>
                <a:srgbClr val="CECEE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63" name="Freeform 663"/>
              <p:cNvSpPr/>
              <p:nvPr/>
            </p:nvSpPr>
            <p:spPr bwMode="auto">
              <a:xfrm>
                <a:off x="1620" y="2098"/>
                <a:ext cx="436" cy="392"/>
              </a:xfrm>
              <a:custGeom>
                <a:avLst/>
                <a:gdLst/>
                <a:ahLst/>
                <a:cxnLst>
                  <a:cxn ang="0">
                    <a:pos x="436" y="148"/>
                  </a:cxn>
                  <a:cxn ang="0">
                    <a:pos x="423" y="99"/>
                  </a:cxn>
                  <a:cxn ang="0">
                    <a:pos x="402" y="55"/>
                  </a:cxn>
                  <a:cxn ang="0">
                    <a:pos x="372" y="17"/>
                  </a:cxn>
                  <a:cxn ang="0">
                    <a:pos x="347" y="0"/>
                  </a:cxn>
                  <a:cxn ang="0">
                    <a:pos x="362" y="15"/>
                  </a:cxn>
                  <a:cxn ang="0">
                    <a:pos x="394" y="53"/>
                  </a:cxn>
                  <a:cxn ang="0">
                    <a:pos x="419" y="97"/>
                  </a:cxn>
                  <a:cxn ang="0">
                    <a:pos x="430" y="148"/>
                  </a:cxn>
                  <a:cxn ang="0">
                    <a:pos x="430" y="195"/>
                  </a:cxn>
                  <a:cxn ang="0">
                    <a:pos x="423" y="237"/>
                  </a:cxn>
                  <a:cxn ang="0">
                    <a:pos x="406" y="277"/>
                  </a:cxn>
                  <a:cxn ang="0">
                    <a:pos x="383" y="309"/>
                  </a:cxn>
                  <a:cxn ang="0">
                    <a:pos x="354" y="339"/>
                  </a:cxn>
                  <a:cxn ang="0">
                    <a:pos x="320" y="362"/>
                  </a:cxn>
                  <a:cxn ang="0">
                    <a:pos x="282" y="377"/>
                  </a:cxn>
                  <a:cxn ang="0">
                    <a:pos x="241" y="387"/>
                  </a:cxn>
                  <a:cxn ang="0">
                    <a:pos x="197" y="387"/>
                  </a:cxn>
                  <a:cxn ang="0">
                    <a:pos x="155" y="377"/>
                  </a:cxn>
                  <a:cxn ang="0">
                    <a:pos x="117" y="362"/>
                  </a:cxn>
                  <a:cxn ang="0">
                    <a:pos x="83" y="339"/>
                  </a:cxn>
                  <a:cxn ang="0">
                    <a:pos x="53" y="309"/>
                  </a:cxn>
                  <a:cxn ang="0">
                    <a:pos x="30" y="277"/>
                  </a:cxn>
                  <a:cxn ang="0">
                    <a:pos x="15" y="237"/>
                  </a:cxn>
                  <a:cxn ang="0">
                    <a:pos x="5" y="195"/>
                  </a:cxn>
                  <a:cxn ang="0">
                    <a:pos x="5" y="152"/>
                  </a:cxn>
                  <a:cxn ang="0">
                    <a:pos x="7" y="129"/>
                  </a:cxn>
                  <a:cxn ang="0">
                    <a:pos x="2" y="152"/>
                  </a:cxn>
                  <a:cxn ang="0">
                    <a:pos x="2" y="197"/>
                  </a:cxn>
                  <a:cxn ang="0">
                    <a:pos x="11" y="239"/>
                  </a:cxn>
                  <a:cxn ang="0">
                    <a:pos x="26" y="279"/>
                  </a:cxn>
                  <a:cxn ang="0">
                    <a:pos x="51" y="313"/>
                  </a:cxn>
                  <a:cxn ang="0">
                    <a:pos x="79" y="343"/>
                  </a:cxn>
                  <a:cxn ang="0">
                    <a:pos x="115" y="366"/>
                  </a:cxn>
                  <a:cxn ang="0">
                    <a:pos x="153" y="383"/>
                  </a:cxn>
                  <a:cxn ang="0">
                    <a:pos x="197" y="391"/>
                  </a:cxn>
                  <a:cxn ang="0">
                    <a:pos x="241" y="391"/>
                  </a:cxn>
                  <a:cxn ang="0">
                    <a:pos x="284" y="383"/>
                  </a:cxn>
                  <a:cxn ang="0">
                    <a:pos x="322" y="366"/>
                  </a:cxn>
                  <a:cxn ang="0">
                    <a:pos x="358" y="343"/>
                  </a:cxn>
                  <a:cxn ang="0">
                    <a:pos x="387" y="313"/>
                  </a:cxn>
                  <a:cxn ang="0">
                    <a:pos x="409" y="279"/>
                  </a:cxn>
                  <a:cxn ang="0">
                    <a:pos x="427" y="239"/>
                  </a:cxn>
                  <a:cxn ang="0">
                    <a:pos x="436" y="197"/>
                  </a:cxn>
                </a:cxnLst>
                <a:rect l="0" t="0" r="r" b="b"/>
                <a:pathLst>
                  <a:path w="436" h="392">
                    <a:moveTo>
                      <a:pt x="436" y="174"/>
                    </a:moveTo>
                    <a:lnTo>
                      <a:pt x="436" y="148"/>
                    </a:lnTo>
                    <a:lnTo>
                      <a:pt x="430" y="123"/>
                    </a:lnTo>
                    <a:lnTo>
                      <a:pt x="423" y="99"/>
                    </a:lnTo>
                    <a:lnTo>
                      <a:pt x="413" y="76"/>
                    </a:lnTo>
                    <a:lnTo>
                      <a:pt x="402" y="55"/>
                    </a:lnTo>
                    <a:lnTo>
                      <a:pt x="387" y="36"/>
                    </a:lnTo>
                    <a:lnTo>
                      <a:pt x="372" y="17"/>
                    </a:lnTo>
                    <a:lnTo>
                      <a:pt x="353" y="2"/>
                    </a:lnTo>
                    <a:lnTo>
                      <a:pt x="347" y="0"/>
                    </a:lnTo>
                    <a:lnTo>
                      <a:pt x="341" y="0"/>
                    </a:lnTo>
                    <a:lnTo>
                      <a:pt x="362" y="15"/>
                    </a:lnTo>
                    <a:lnTo>
                      <a:pt x="379" y="34"/>
                    </a:lnTo>
                    <a:lnTo>
                      <a:pt x="394" y="53"/>
                    </a:lnTo>
                    <a:lnTo>
                      <a:pt x="408" y="74"/>
                    </a:lnTo>
                    <a:lnTo>
                      <a:pt x="419" y="97"/>
                    </a:lnTo>
                    <a:lnTo>
                      <a:pt x="427" y="121"/>
                    </a:lnTo>
                    <a:lnTo>
                      <a:pt x="430" y="148"/>
                    </a:lnTo>
                    <a:lnTo>
                      <a:pt x="432" y="174"/>
                    </a:lnTo>
                    <a:lnTo>
                      <a:pt x="430" y="195"/>
                    </a:lnTo>
                    <a:lnTo>
                      <a:pt x="428" y="218"/>
                    </a:lnTo>
                    <a:lnTo>
                      <a:pt x="423" y="237"/>
                    </a:lnTo>
                    <a:lnTo>
                      <a:pt x="415" y="258"/>
                    </a:lnTo>
                    <a:lnTo>
                      <a:pt x="406" y="277"/>
                    </a:lnTo>
                    <a:lnTo>
                      <a:pt x="396" y="294"/>
                    </a:lnTo>
                    <a:lnTo>
                      <a:pt x="383" y="309"/>
                    </a:lnTo>
                    <a:lnTo>
                      <a:pt x="370" y="324"/>
                    </a:lnTo>
                    <a:lnTo>
                      <a:pt x="354" y="339"/>
                    </a:lnTo>
                    <a:lnTo>
                      <a:pt x="337" y="351"/>
                    </a:lnTo>
                    <a:lnTo>
                      <a:pt x="320" y="362"/>
                    </a:lnTo>
                    <a:lnTo>
                      <a:pt x="301" y="372"/>
                    </a:lnTo>
                    <a:lnTo>
                      <a:pt x="282" y="377"/>
                    </a:lnTo>
                    <a:lnTo>
                      <a:pt x="262" y="383"/>
                    </a:lnTo>
                    <a:lnTo>
                      <a:pt x="241" y="387"/>
                    </a:lnTo>
                    <a:lnTo>
                      <a:pt x="218" y="387"/>
                    </a:lnTo>
                    <a:lnTo>
                      <a:pt x="197" y="387"/>
                    </a:lnTo>
                    <a:lnTo>
                      <a:pt x="176" y="383"/>
                    </a:lnTo>
                    <a:lnTo>
                      <a:pt x="155" y="377"/>
                    </a:lnTo>
                    <a:lnTo>
                      <a:pt x="136" y="372"/>
                    </a:lnTo>
                    <a:lnTo>
                      <a:pt x="117" y="362"/>
                    </a:lnTo>
                    <a:lnTo>
                      <a:pt x="98" y="351"/>
                    </a:lnTo>
                    <a:lnTo>
                      <a:pt x="83" y="339"/>
                    </a:lnTo>
                    <a:lnTo>
                      <a:pt x="68" y="324"/>
                    </a:lnTo>
                    <a:lnTo>
                      <a:pt x="53" y="309"/>
                    </a:lnTo>
                    <a:lnTo>
                      <a:pt x="41" y="294"/>
                    </a:lnTo>
                    <a:lnTo>
                      <a:pt x="30" y="277"/>
                    </a:lnTo>
                    <a:lnTo>
                      <a:pt x="23" y="258"/>
                    </a:lnTo>
                    <a:lnTo>
                      <a:pt x="15" y="237"/>
                    </a:lnTo>
                    <a:lnTo>
                      <a:pt x="9" y="218"/>
                    </a:lnTo>
                    <a:lnTo>
                      <a:pt x="5" y="195"/>
                    </a:lnTo>
                    <a:lnTo>
                      <a:pt x="5" y="174"/>
                    </a:lnTo>
                    <a:lnTo>
                      <a:pt x="5" y="152"/>
                    </a:lnTo>
                    <a:lnTo>
                      <a:pt x="9" y="131"/>
                    </a:lnTo>
                    <a:lnTo>
                      <a:pt x="7" y="129"/>
                    </a:lnTo>
                    <a:lnTo>
                      <a:pt x="5" y="129"/>
                    </a:lnTo>
                    <a:lnTo>
                      <a:pt x="2" y="152"/>
                    </a:lnTo>
                    <a:lnTo>
                      <a:pt x="0" y="174"/>
                    </a:lnTo>
                    <a:lnTo>
                      <a:pt x="2" y="197"/>
                    </a:lnTo>
                    <a:lnTo>
                      <a:pt x="5" y="218"/>
                    </a:lnTo>
                    <a:lnTo>
                      <a:pt x="11" y="239"/>
                    </a:lnTo>
                    <a:lnTo>
                      <a:pt x="17" y="260"/>
                    </a:lnTo>
                    <a:lnTo>
                      <a:pt x="26" y="279"/>
                    </a:lnTo>
                    <a:lnTo>
                      <a:pt x="38" y="296"/>
                    </a:lnTo>
                    <a:lnTo>
                      <a:pt x="51" y="313"/>
                    </a:lnTo>
                    <a:lnTo>
                      <a:pt x="64" y="328"/>
                    </a:lnTo>
                    <a:lnTo>
                      <a:pt x="79" y="343"/>
                    </a:lnTo>
                    <a:lnTo>
                      <a:pt x="96" y="354"/>
                    </a:lnTo>
                    <a:lnTo>
                      <a:pt x="115" y="366"/>
                    </a:lnTo>
                    <a:lnTo>
                      <a:pt x="134" y="375"/>
                    </a:lnTo>
                    <a:lnTo>
                      <a:pt x="153" y="383"/>
                    </a:lnTo>
                    <a:lnTo>
                      <a:pt x="174" y="389"/>
                    </a:lnTo>
                    <a:lnTo>
                      <a:pt x="197" y="391"/>
                    </a:lnTo>
                    <a:lnTo>
                      <a:pt x="218" y="392"/>
                    </a:lnTo>
                    <a:lnTo>
                      <a:pt x="241" y="391"/>
                    </a:lnTo>
                    <a:lnTo>
                      <a:pt x="263" y="389"/>
                    </a:lnTo>
                    <a:lnTo>
                      <a:pt x="284" y="383"/>
                    </a:lnTo>
                    <a:lnTo>
                      <a:pt x="303" y="375"/>
                    </a:lnTo>
                    <a:lnTo>
                      <a:pt x="322" y="366"/>
                    </a:lnTo>
                    <a:lnTo>
                      <a:pt x="341" y="354"/>
                    </a:lnTo>
                    <a:lnTo>
                      <a:pt x="358" y="343"/>
                    </a:lnTo>
                    <a:lnTo>
                      <a:pt x="373" y="328"/>
                    </a:lnTo>
                    <a:lnTo>
                      <a:pt x="387" y="313"/>
                    </a:lnTo>
                    <a:lnTo>
                      <a:pt x="400" y="296"/>
                    </a:lnTo>
                    <a:lnTo>
                      <a:pt x="409" y="279"/>
                    </a:lnTo>
                    <a:lnTo>
                      <a:pt x="419" y="260"/>
                    </a:lnTo>
                    <a:lnTo>
                      <a:pt x="427" y="239"/>
                    </a:lnTo>
                    <a:lnTo>
                      <a:pt x="432" y="218"/>
                    </a:lnTo>
                    <a:lnTo>
                      <a:pt x="436" y="197"/>
                    </a:lnTo>
                    <a:lnTo>
                      <a:pt x="436" y="174"/>
                    </a:lnTo>
                    <a:close/>
                  </a:path>
                </a:pathLst>
              </a:custGeom>
              <a:solidFill>
                <a:srgbClr val="D0CFE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64" name="Freeform 664"/>
              <p:cNvSpPr/>
              <p:nvPr/>
            </p:nvSpPr>
            <p:spPr bwMode="auto">
              <a:xfrm>
                <a:off x="1624" y="2098"/>
                <a:ext cx="430" cy="391"/>
              </a:xfrm>
              <a:custGeom>
                <a:avLst/>
                <a:gdLst/>
                <a:ahLst/>
                <a:cxnLst>
                  <a:cxn ang="0">
                    <a:pos x="428" y="148"/>
                  </a:cxn>
                  <a:cxn ang="0">
                    <a:pos x="417" y="99"/>
                  </a:cxn>
                  <a:cxn ang="0">
                    <a:pos x="394" y="55"/>
                  </a:cxn>
                  <a:cxn ang="0">
                    <a:pos x="362" y="17"/>
                  </a:cxn>
                  <a:cxn ang="0">
                    <a:pos x="337" y="0"/>
                  </a:cxn>
                  <a:cxn ang="0">
                    <a:pos x="354" y="15"/>
                  </a:cxn>
                  <a:cxn ang="0">
                    <a:pos x="387" y="53"/>
                  </a:cxn>
                  <a:cxn ang="0">
                    <a:pos x="411" y="97"/>
                  </a:cxn>
                  <a:cxn ang="0">
                    <a:pos x="424" y="148"/>
                  </a:cxn>
                  <a:cxn ang="0">
                    <a:pos x="424" y="195"/>
                  </a:cxn>
                  <a:cxn ang="0">
                    <a:pos x="417" y="237"/>
                  </a:cxn>
                  <a:cxn ang="0">
                    <a:pos x="400" y="275"/>
                  </a:cxn>
                  <a:cxn ang="0">
                    <a:pos x="377" y="309"/>
                  </a:cxn>
                  <a:cxn ang="0">
                    <a:pos x="349" y="337"/>
                  </a:cxn>
                  <a:cxn ang="0">
                    <a:pos x="314" y="360"/>
                  </a:cxn>
                  <a:cxn ang="0">
                    <a:pos x="276" y="375"/>
                  </a:cxn>
                  <a:cxn ang="0">
                    <a:pos x="237" y="385"/>
                  </a:cxn>
                  <a:cxn ang="0">
                    <a:pos x="193" y="385"/>
                  </a:cxn>
                  <a:cxn ang="0">
                    <a:pos x="151" y="375"/>
                  </a:cxn>
                  <a:cxn ang="0">
                    <a:pos x="113" y="360"/>
                  </a:cxn>
                  <a:cxn ang="0">
                    <a:pos x="81" y="337"/>
                  </a:cxn>
                  <a:cxn ang="0">
                    <a:pos x="51" y="309"/>
                  </a:cxn>
                  <a:cxn ang="0">
                    <a:pos x="28" y="275"/>
                  </a:cxn>
                  <a:cxn ang="0">
                    <a:pos x="13" y="237"/>
                  </a:cxn>
                  <a:cxn ang="0">
                    <a:pos x="5" y="195"/>
                  </a:cxn>
                  <a:cxn ang="0">
                    <a:pos x="5" y="152"/>
                  </a:cxn>
                  <a:cxn ang="0">
                    <a:pos x="5" y="131"/>
                  </a:cxn>
                  <a:cxn ang="0">
                    <a:pos x="0" y="152"/>
                  </a:cxn>
                  <a:cxn ang="0">
                    <a:pos x="0" y="195"/>
                  </a:cxn>
                  <a:cxn ang="0">
                    <a:pos x="9" y="239"/>
                  </a:cxn>
                  <a:cxn ang="0">
                    <a:pos x="24" y="277"/>
                  </a:cxn>
                  <a:cxn ang="0">
                    <a:pos x="49" y="311"/>
                  </a:cxn>
                  <a:cxn ang="0">
                    <a:pos x="77" y="341"/>
                  </a:cxn>
                  <a:cxn ang="0">
                    <a:pos x="111" y="364"/>
                  </a:cxn>
                  <a:cxn ang="0">
                    <a:pos x="151" y="381"/>
                  </a:cxn>
                  <a:cxn ang="0">
                    <a:pos x="193" y="389"/>
                  </a:cxn>
                  <a:cxn ang="0">
                    <a:pos x="237" y="389"/>
                  </a:cxn>
                  <a:cxn ang="0">
                    <a:pos x="278" y="381"/>
                  </a:cxn>
                  <a:cxn ang="0">
                    <a:pos x="318" y="364"/>
                  </a:cxn>
                  <a:cxn ang="0">
                    <a:pos x="352" y="341"/>
                  </a:cxn>
                  <a:cxn ang="0">
                    <a:pos x="381" y="311"/>
                  </a:cxn>
                  <a:cxn ang="0">
                    <a:pos x="404" y="277"/>
                  </a:cxn>
                  <a:cxn ang="0">
                    <a:pos x="421" y="239"/>
                  </a:cxn>
                  <a:cxn ang="0">
                    <a:pos x="430" y="195"/>
                  </a:cxn>
                </a:cxnLst>
                <a:rect l="0" t="0" r="r" b="b"/>
                <a:pathLst>
                  <a:path w="430" h="391">
                    <a:moveTo>
                      <a:pt x="430" y="174"/>
                    </a:moveTo>
                    <a:lnTo>
                      <a:pt x="428" y="148"/>
                    </a:lnTo>
                    <a:lnTo>
                      <a:pt x="424" y="123"/>
                    </a:lnTo>
                    <a:lnTo>
                      <a:pt x="417" y="99"/>
                    </a:lnTo>
                    <a:lnTo>
                      <a:pt x="407" y="76"/>
                    </a:lnTo>
                    <a:lnTo>
                      <a:pt x="394" y="55"/>
                    </a:lnTo>
                    <a:lnTo>
                      <a:pt x="379" y="34"/>
                    </a:lnTo>
                    <a:lnTo>
                      <a:pt x="362" y="17"/>
                    </a:lnTo>
                    <a:lnTo>
                      <a:pt x="343" y="0"/>
                    </a:lnTo>
                    <a:lnTo>
                      <a:pt x="337" y="0"/>
                    </a:lnTo>
                    <a:lnTo>
                      <a:pt x="333" y="0"/>
                    </a:lnTo>
                    <a:lnTo>
                      <a:pt x="354" y="15"/>
                    </a:lnTo>
                    <a:lnTo>
                      <a:pt x="371" y="32"/>
                    </a:lnTo>
                    <a:lnTo>
                      <a:pt x="387" y="53"/>
                    </a:lnTo>
                    <a:lnTo>
                      <a:pt x="400" y="74"/>
                    </a:lnTo>
                    <a:lnTo>
                      <a:pt x="411" y="97"/>
                    </a:lnTo>
                    <a:lnTo>
                      <a:pt x="419" y="121"/>
                    </a:lnTo>
                    <a:lnTo>
                      <a:pt x="424" y="148"/>
                    </a:lnTo>
                    <a:lnTo>
                      <a:pt x="426" y="174"/>
                    </a:lnTo>
                    <a:lnTo>
                      <a:pt x="424" y="195"/>
                    </a:lnTo>
                    <a:lnTo>
                      <a:pt x="421" y="216"/>
                    </a:lnTo>
                    <a:lnTo>
                      <a:pt x="417" y="237"/>
                    </a:lnTo>
                    <a:lnTo>
                      <a:pt x="409" y="256"/>
                    </a:lnTo>
                    <a:lnTo>
                      <a:pt x="400" y="275"/>
                    </a:lnTo>
                    <a:lnTo>
                      <a:pt x="390" y="292"/>
                    </a:lnTo>
                    <a:lnTo>
                      <a:pt x="377" y="309"/>
                    </a:lnTo>
                    <a:lnTo>
                      <a:pt x="364" y="324"/>
                    </a:lnTo>
                    <a:lnTo>
                      <a:pt x="349" y="337"/>
                    </a:lnTo>
                    <a:lnTo>
                      <a:pt x="333" y="349"/>
                    </a:lnTo>
                    <a:lnTo>
                      <a:pt x="314" y="360"/>
                    </a:lnTo>
                    <a:lnTo>
                      <a:pt x="297" y="370"/>
                    </a:lnTo>
                    <a:lnTo>
                      <a:pt x="276" y="375"/>
                    </a:lnTo>
                    <a:lnTo>
                      <a:pt x="258" y="381"/>
                    </a:lnTo>
                    <a:lnTo>
                      <a:pt x="237" y="385"/>
                    </a:lnTo>
                    <a:lnTo>
                      <a:pt x="214" y="385"/>
                    </a:lnTo>
                    <a:lnTo>
                      <a:pt x="193" y="385"/>
                    </a:lnTo>
                    <a:lnTo>
                      <a:pt x="172" y="381"/>
                    </a:lnTo>
                    <a:lnTo>
                      <a:pt x="151" y="375"/>
                    </a:lnTo>
                    <a:lnTo>
                      <a:pt x="132" y="370"/>
                    </a:lnTo>
                    <a:lnTo>
                      <a:pt x="113" y="360"/>
                    </a:lnTo>
                    <a:lnTo>
                      <a:pt x="96" y="349"/>
                    </a:lnTo>
                    <a:lnTo>
                      <a:pt x="81" y="337"/>
                    </a:lnTo>
                    <a:lnTo>
                      <a:pt x="66" y="324"/>
                    </a:lnTo>
                    <a:lnTo>
                      <a:pt x="51" y="309"/>
                    </a:lnTo>
                    <a:lnTo>
                      <a:pt x="39" y="292"/>
                    </a:lnTo>
                    <a:lnTo>
                      <a:pt x="28" y="275"/>
                    </a:lnTo>
                    <a:lnTo>
                      <a:pt x="20" y="256"/>
                    </a:lnTo>
                    <a:lnTo>
                      <a:pt x="13" y="237"/>
                    </a:lnTo>
                    <a:lnTo>
                      <a:pt x="7" y="216"/>
                    </a:lnTo>
                    <a:lnTo>
                      <a:pt x="5" y="195"/>
                    </a:lnTo>
                    <a:lnTo>
                      <a:pt x="3" y="174"/>
                    </a:lnTo>
                    <a:lnTo>
                      <a:pt x="5" y="152"/>
                    </a:lnTo>
                    <a:lnTo>
                      <a:pt x="7" y="131"/>
                    </a:lnTo>
                    <a:lnTo>
                      <a:pt x="5" y="131"/>
                    </a:lnTo>
                    <a:lnTo>
                      <a:pt x="3" y="129"/>
                    </a:lnTo>
                    <a:lnTo>
                      <a:pt x="0" y="152"/>
                    </a:lnTo>
                    <a:lnTo>
                      <a:pt x="0" y="174"/>
                    </a:lnTo>
                    <a:lnTo>
                      <a:pt x="0" y="195"/>
                    </a:lnTo>
                    <a:lnTo>
                      <a:pt x="3" y="218"/>
                    </a:lnTo>
                    <a:lnTo>
                      <a:pt x="9" y="239"/>
                    </a:lnTo>
                    <a:lnTo>
                      <a:pt x="15" y="258"/>
                    </a:lnTo>
                    <a:lnTo>
                      <a:pt x="24" y="277"/>
                    </a:lnTo>
                    <a:lnTo>
                      <a:pt x="36" y="296"/>
                    </a:lnTo>
                    <a:lnTo>
                      <a:pt x="49" y="311"/>
                    </a:lnTo>
                    <a:lnTo>
                      <a:pt x="62" y="326"/>
                    </a:lnTo>
                    <a:lnTo>
                      <a:pt x="77" y="341"/>
                    </a:lnTo>
                    <a:lnTo>
                      <a:pt x="94" y="353"/>
                    </a:lnTo>
                    <a:lnTo>
                      <a:pt x="111" y="364"/>
                    </a:lnTo>
                    <a:lnTo>
                      <a:pt x="130" y="373"/>
                    </a:lnTo>
                    <a:lnTo>
                      <a:pt x="151" y="381"/>
                    </a:lnTo>
                    <a:lnTo>
                      <a:pt x="170" y="385"/>
                    </a:lnTo>
                    <a:lnTo>
                      <a:pt x="193" y="389"/>
                    </a:lnTo>
                    <a:lnTo>
                      <a:pt x="214" y="391"/>
                    </a:lnTo>
                    <a:lnTo>
                      <a:pt x="237" y="389"/>
                    </a:lnTo>
                    <a:lnTo>
                      <a:pt x="258" y="385"/>
                    </a:lnTo>
                    <a:lnTo>
                      <a:pt x="278" y="381"/>
                    </a:lnTo>
                    <a:lnTo>
                      <a:pt x="299" y="373"/>
                    </a:lnTo>
                    <a:lnTo>
                      <a:pt x="318" y="364"/>
                    </a:lnTo>
                    <a:lnTo>
                      <a:pt x="335" y="353"/>
                    </a:lnTo>
                    <a:lnTo>
                      <a:pt x="352" y="341"/>
                    </a:lnTo>
                    <a:lnTo>
                      <a:pt x="368" y="326"/>
                    </a:lnTo>
                    <a:lnTo>
                      <a:pt x="381" y="311"/>
                    </a:lnTo>
                    <a:lnTo>
                      <a:pt x="394" y="296"/>
                    </a:lnTo>
                    <a:lnTo>
                      <a:pt x="404" y="277"/>
                    </a:lnTo>
                    <a:lnTo>
                      <a:pt x="413" y="258"/>
                    </a:lnTo>
                    <a:lnTo>
                      <a:pt x="421" y="239"/>
                    </a:lnTo>
                    <a:lnTo>
                      <a:pt x="426" y="218"/>
                    </a:lnTo>
                    <a:lnTo>
                      <a:pt x="430" y="195"/>
                    </a:lnTo>
                    <a:lnTo>
                      <a:pt x="430" y="174"/>
                    </a:lnTo>
                    <a:close/>
                  </a:path>
                </a:pathLst>
              </a:custGeom>
              <a:solidFill>
                <a:srgbClr val="D0D0E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65" name="Freeform 665"/>
              <p:cNvSpPr/>
              <p:nvPr/>
            </p:nvSpPr>
            <p:spPr bwMode="auto">
              <a:xfrm>
                <a:off x="1626" y="2098"/>
                <a:ext cx="426" cy="387"/>
              </a:xfrm>
              <a:custGeom>
                <a:avLst/>
                <a:gdLst/>
                <a:ahLst/>
                <a:cxnLst>
                  <a:cxn ang="0">
                    <a:pos x="425" y="148"/>
                  </a:cxn>
                  <a:cxn ang="0">
                    <a:pos x="414" y="97"/>
                  </a:cxn>
                  <a:cxn ang="0">
                    <a:pos x="389" y="53"/>
                  </a:cxn>
                  <a:cxn ang="0">
                    <a:pos x="357" y="15"/>
                  </a:cxn>
                  <a:cxn ang="0">
                    <a:pos x="334" y="0"/>
                  </a:cxn>
                  <a:cxn ang="0">
                    <a:pos x="331" y="0"/>
                  </a:cxn>
                  <a:cxn ang="0">
                    <a:pos x="349" y="15"/>
                  </a:cxn>
                  <a:cxn ang="0">
                    <a:pos x="384" y="53"/>
                  </a:cxn>
                  <a:cxn ang="0">
                    <a:pos x="408" y="97"/>
                  </a:cxn>
                  <a:cxn ang="0">
                    <a:pos x="422" y="148"/>
                  </a:cxn>
                  <a:cxn ang="0">
                    <a:pos x="422" y="195"/>
                  </a:cxn>
                  <a:cxn ang="0">
                    <a:pos x="414" y="237"/>
                  </a:cxn>
                  <a:cxn ang="0">
                    <a:pos x="397" y="273"/>
                  </a:cxn>
                  <a:cxn ang="0">
                    <a:pos x="374" y="307"/>
                  </a:cxn>
                  <a:cxn ang="0">
                    <a:pos x="346" y="336"/>
                  </a:cxn>
                  <a:cxn ang="0">
                    <a:pos x="313" y="358"/>
                  </a:cxn>
                  <a:cxn ang="0">
                    <a:pos x="275" y="373"/>
                  </a:cxn>
                  <a:cxn ang="0">
                    <a:pos x="236" y="381"/>
                  </a:cxn>
                  <a:cxn ang="0">
                    <a:pos x="192" y="381"/>
                  </a:cxn>
                  <a:cxn ang="0">
                    <a:pos x="152" y="373"/>
                  </a:cxn>
                  <a:cxn ang="0">
                    <a:pos x="114" y="358"/>
                  </a:cxn>
                  <a:cxn ang="0">
                    <a:pos x="80" y="336"/>
                  </a:cxn>
                  <a:cxn ang="0">
                    <a:pos x="52" y="307"/>
                  </a:cxn>
                  <a:cxn ang="0">
                    <a:pos x="29" y="273"/>
                  </a:cxn>
                  <a:cxn ang="0">
                    <a:pos x="14" y="237"/>
                  </a:cxn>
                  <a:cxn ang="0">
                    <a:pos x="6" y="195"/>
                  </a:cxn>
                  <a:cxn ang="0">
                    <a:pos x="6" y="152"/>
                  </a:cxn>
                  <a:cxn ang="0">
                    <a:pos x="6" y="131"/>
                  </a:cxn>
                  <a:cxn ang="0">
                    <a:pos x="0" y="152"/>
                  </a:cxn>
                  <a:cxn ang="0">
                    <a:pos x="0" y="195"/>
                  </a:cxn>
                  <a:cxn ang="0">
                    <a:pos x="10" y="237"/>
                  </a:cxn>
                  <a:cxn ang="0">
                    <a:pos x="25" y="277"/>
                  </a:cxn>
                  <a:cxn ang="0">
                    <a:pos x="48" y="309"/>
                  </a:cxn>
                  <a:cxn ang="0">
                    <a:pos x="78" y="339"/>
                  </a:cxn>
                  <a:cxn ang="0">
                    <a:pos x="112" y="362"/>
                  </a:cxn>
                  <a:cxn ang="0">
                    <a:pos x="150" y="377"/>
                  </a:cxn>
                  <a:cxn ang="0">
                    <a:pos x="192" y="387"/>
                  </a:cxn>
                  <a:cxn ang="0">
                    <a:pos x="236" y="387"/>
                  </a:cxn>
                  <a:cxn ang="0">
                    <a:pos x="277" y="377"/>
                  </a:cxn>
                  <a:cxn ang="0">
                    <a:pos x="315" y="362"/>
                  </a:cxn>
                  <a:cxn ang="0">
                    <a:pos x="349" y="339"/>
                  </a:cxn>
                  <a:cxn ang="0">
                    <a:pos x="378" y="309"/>
                  </a:cxn>
                  <a:cxn ang="0">
                    <a:pos x="401" y="277"/>
                  </a:cxn>
                  <a:cxn ang="0">
                    <a:pos x="418" y="237"/>
                  </a:cxn>
                  <a:cxn ang="0">
                    <a:pos x="425" y="195"/>
                  </a:cxn>
                </a:cxnLst>
                <a:rect l="0" t="0" r="r" b="b"/>
                <a:pathLst>
                  <a:path w="427" h="387">
                    <a:moveTo>
                      <a:pt x="427" y="174"/>
                    </a:moveTo>
                    <a:lnTo>
                      <a:pt x="425" y="148"/>
                    </a:lnTo>
                    <a:lnTo>
                      <a:pt x="422" y="121"/>
                    </a:lnTo>
                    <a:lnTo>
                      <a:pt x="414" y="97"/>
                    </a:lnTo>
                    <a:lnTo>
                      <a:pt x="403" y="74"/>
                    </a:lnTo>
                    <a:lnTo>
                      <a:pt x="389" y="53"/>
                    </a:lnTo>
                    <a:lnTo>
                      <a:pt x="374" y="34"/>
                    </a:lnTo>
                    <a:lnTo>
                      <a:pt x="357" y="15"/>
                    </a:lnTo>
                    <a:lnTo>
                      <a:pt x="336" y="0"/>
                    </a:lnTo>
                    <a:lnTo>
                      <a:pt x="334" y="0"/>
                    </a:lnTo>
                    <a:lnTo>
                      <a:pt x="331" y="0"/>
                    </a:lnTo>
                    <a:lnTo>
                      <a:pt x="331" y="0"/>
                    </a:lnTo>
                    <a:lnTo>
                      <a:pt x="331" y="0"/>
                    </a:lnTo>
                    <a:lnTo>
                      <a:pt x="349" y="15"/>
                    </a:lnTo>
                    <a:lnTo>
                      <a:pt x="368" y="34"/>
                    </a:lnTo>
                    <a:lnTo>
                      <a:pt x="384" y="53"/>
                    </a:lnTo>
                    <a:lnTo>
                      <a:pt x="397" y="74"/>
                    </a:lnTo>
                    <a:lnTo>
                      <a:pt x="408" y="97"/>
                    </a:lnTo>
                    <a:lnTo>
                      <a:pt x="416" y="121"/>
                    </a:lnTo>
                    <a:lnTo>
                      <a:pt x="422" y="148"/>
                    </a:lnTo>
                    <a:lnTo>
                      <a:pt x="423" y="174"/>
                    </a:lnTo>
                    <a:lnTo>
                      <a:pt x="422" y="195"/>
                    </a:lnTo>
                    <a:lnTo>
                      <a:pt x="418" y="216"/>
                    </a:lnTo>
                    <a:lnTo>
                      <a:pt x="414" y="237"/>
                    </a:lnTo>
                    <a:lnTo>
                      <a:pt x="406" y="256"/>
                    </a:lnTo>
                    <a:lnTo>
                      <a:pt x="397" y="273"/>
                    </a:lnTo>
                    <a:lnTo>
                      <a:pt x="387" y="290"/>
                    </a:lnTo>
                    <a:lnTo>
                      <a:pt x="374" y="307"/>
                    </a:lnTo>
                    <a:lnTo>
                      <a:pt x="361" y="322"/>
                    </a:lnTo>
                    <a:lnTo>
                      <a:pt x="346" y="336"/>
                    </a:lnTo>
                    <a:lnTo>
                      <a:pt x="331" y="347"/>
                    </a:lnTo>
                    <a:lnTo>
                      <a:pt x="313" y="358"/>
                    </a:lnTo>
                    <a:lnTo>
                      <a:pt x="294" y="366"/>
                    </a:lnTo>
                    <a:lnTo>
                      <a:pt x="275" y="373"/>
                    </a:lnTo>
                    <a:lnTo>
                      <a:pt x="257" y="379"/>
                    </a:lnTo>
                    <a:lnTo>
                      <a:pt x="236" y="381"/>
                    </a:lnTo>
                    <a:lnTo>
                      <a:pt x="213" y="383"/>
                    </a:lnTo>
                    <a:lnTo>
                      <a:pt x="192" y="381"/>
                    </a:lnTo>
                    <a:lnTo>
                      <a:pt x="171" y="379"/>
                    </a:lnTo>
                    <a:lnTo>
                      <a:pt x="152" y="373"/>
                    </a:lnTo>
                    <a:lnTo>
                      <a:pt x="131" y="366"/>
                    </a:lnTo>
                    <a:lnTo>
                      <a:pt x="114" y="358"/>
                    </a:lnTo>
                    <a:lnTo>
                      <a:pt x="97" y="347"/>
                    </a:lnTo>
                    <a:lnTo>
                      <a:pt x="80" y="336"/>
                    </a:lnTo>
                    <a:lnTo>
                      <a:pt x="65" y="322"/>
                    </a:lnTo>
                    <a:lnTo>
                      <a:pt x="52" y="307"/>
                    </a:lnTo>
                    <a:lnTo>
                      <a:pt x="40" y="290"/>
                    </a:lnTo>
                    <a:lnTo>
                      <a:pt x="29" y="273"/>
                    </a:lnTo>
                    <a:lnTo>
                      <a:pt x="21" y="256"/>
                    </a:lnTo>
                    <a:lnTo>
                      <a:pt x="14" y="237"/>
                    </a:lnTo>
                    <a:lnTo>
                      <a:pt x="8" y="216"/>
                    </a:lnTo>
                    <a:lnTo>
                      <a:pt x="6" y="195"/>
                    </a:lnTo>
                    <a:lnTo>
                      <a:pt x="4" y="174"/>
                    </a:lnTo>
                    <a:lnTo>
                      <a:pt x="6" y="152"/>
                    </a:lnTo>
                    <a:lnTo>
                      <a:pt x="10" y="131"/>
                    </a:lnTo>
                    <a:lnTo>
                      <a:pt x="6" y="131"/>
                    </a:lnTo>
                    <a:lnTo>
                      <a:pt x="4" y="131"/>
                    </a:lnTo>
                    <a:lnTo>
                      <a:pt x="0" y="152"/>
                    </a:lnTo>
                    <a:lnTo>
                      <a:pt x="0" y="174"/>
                    </a:lnTo>
                    <a:lnTo>
                      <a:pt x="0" y="195"/>
                    </a:lnTo>
                    <a:lnTo>
                      <a:pt x="4" y="218"/>
                    </a:lnTo>
                    <a:lnTo>
                      <a:pt x="10" y="237"/>
                    </a:lnTo>
                    <a:lnTo>
                      <a:pt x="18" y="258"/>
                    </a:lnTo>
                    <a:lnTo>
                      <a:pt x="25" y="277"/>
                    </a:lnTo>
                    <a:lnTo>
                      <a:pt x="36" y="294"/>
                    </a:lnTo>
                    <a:lnTo>
                      <a:pt x="48" y="309"/>
                    </a:lnTo>
                    <a:lnTo>
                      <a:pt x="63" y="324"/>
                    </a:lnTo>
                    <a:lnTo>
                      <a:pt x="78" y="339"/>
                    </a:lnTo>
                    <a:lnTo>
                      <a:pt x="93" y="351"/>
                    </a:lnTo>
                    <a:lnTo>
                      <a:pt x="112" y="362"/>
                    </a:lnTo>
                    <a:lnTo>
                      <a:pt x="131" y="372"/>
                    </a:lnTo>
                    <a:lnTo>
                      <a:pt x="150" y="377"/>
                    </a:lnTo>
                    <a:lnTo>
                      <a:pt x="171" y="383"/>
                    </a:lnTo>
                    <a:lnTo>
                      <a:pt x="192" y="387"/>
                    </a:lnTo>
                    <a:lnTo>
                      <a:pt x="213" y="387"/>
                    </a:lnTo>
                    <a:lnTo>
                      <a:pt x="236" y="387"/>
                    </a:lnTo>
                    <a:lnTo>
                      <a:pt x="257" y="383"/>
                    </a:lnTo>
                    <a:lnTo>
                      <a:pt x="277" y="377"/>
                    </a:lnTo>
                    <a:lnTo>
                      <a:pt x="296" y="372"/>
                    </a:lnTo>
                    <a:lnTo>
                      <a:pt x="315" y="362"/>
                    </a:lnTo>
                    <a:lnTo>
                      <a:pt x="332" y="351"/>
                    </a:lnTo>
                    <a:lnTo>
                      <a:pt x="349" y="339"/>
                    </a:lnTo>
                    <a:lnTo>
                      <a:pt x="365" y="324"/>
                    </a:lnTo>
                    <a:lnTo>
                      <a:pt x="378" y="309"/>
                    </a:lnTo>
                    <a:lnTo>
                      <a:pt x="391" y="294"/>
                    </a:lnTo>
                    <a:lnTo>
                      <a:pt x="401" y="277"/>
                    </a:lnTo>
                    <a:lnTo>
                      <a:pt x="410" y="258"/>
                    </a:lnTo>
                    <a:lnTo>
                      <a:pt x="418" y="237"/>
                    </a:lnTo>
                    <a:lnTo>
                      <a:pt x="423" y="218"/>
                    </a:lnTo>
                    <a:lnTo>
                      <a:pt x="425" y="195"/>
                    </a:lnTo>
                    <a:lnTo>
                      <a:pt x="427" y="174"/>
                    </a:lnTo>
                    <a:close/>
                  </a:path>
                </a:pathLst>
              </a:custGeom>
              <a:solidFill>
                <a:srgbClr val="D0D0E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66" name="Freeform 666"/>
              <p:cNvSpPr/>
              <p:nvPr/>
            </p:nvSpPr>
            <p:spPr bwMode="auto">
              <a:xfrm>
                <a:off x="1627" y="2098"/>
                <a:ext cx="423" cy="385"/>
              </a:xfrm>
              <a:custGeom>
                <a:avLst/>
                <a:gdLst/>
                <a:ahLst/>
                <a:cxnLst>
                  <a:cxn ang="0">
                    <a:pos x="421" y="148"/>
                  </a:cxn>
                  <a:cxn ang="0">
                    <a:pos x="408" y="97"/>
                  </a:cxn>
                  <a:cxn ang="0">
                    <a:pos x="384" y="53"/>
                  </a:cxn>
                  <a:cxn ang="0">
                    <a:pos x="351" y="15"/>
                  </a:cxn>
                  <a:cxn ang="0">
                    <a:pos x="329" y="0"/>
                  </a:cxn>
                  <a:cxn ang="0">
                    <a:pos x="329" y="2"/>
                  </a:cxn>
                  <a:cxn ang="0">
                    <a:pos x="347" y="17"/>
                  </a:cxn>
                  <a:cxn ang="0">
                    <a:pos x="380" y="55"/>
                  </a:cxn>
                  <a:cxn ang="0">
                    <a:pos x="404" y="99"/>
                  </a:cxn>
                  <a:cxn ang="0">
                    <a:pos x="416" y="148"/>
                  </a:cxn>
                  <a:cxn ang="0">
                    <a:pos x="418" y="195"/>
                  </a:cxn>
                  <a:cxn ang="0">
                    <a:pos x="408" y="235"/>
                  </a:cxn>
                  <a:cxn ang="0">
                    <a:pos x="393" y="273"/>
                  </a:cxn>
                  <a:cxn ang="0">
                    <a:pos x="370" y="305"/>
                  </a:cxn>
                  <a:cxn ang="0">
                    <a:pos x="344" y="334"/>
                  </a:cxn>
                  <a:cxn ang="0">
                    <a:pos x="310" y="356"/>
                  </a:cxn>
                  <a:cxn ang="0">
                    <a:pos x="273" y="372"/>
                  </a:cxn>
                  <a:cxn ang="0">
                    <a:pos x="232" y="379"/>
                  </a:cxn>
                  <a:cxn ang="0">
                    <a:pos x="190" y="379"/>
                  </a:cxn>
                  <a:cxn ang="0">
                    <a:pos x="150" y="372"/>
                  </a:cxn>
                  <a:cxn ang="0">
                    <a:pos x="112" y="356"/>
                  </a:cxn>
                  <a:cxn ang="0">
                    <a:pos x="80" y="334"/>
                  </a:cxn>
                  <a:cxn ang="0">
                    <a:pos x="52" y="305"/>
                  </a:cxn>
                  <a:cxn ang="0">
                    <a:pos x="31" y="273"/>
                  </a:cxn>
                  <a:cxn ang="0">
                    <a:pos x="14" y="235"/>
                  </a:cxn>
                  <a:cxn ang="0">
                    <a:pos x="6" y="195"/>
                  </a:cxn>
                  <a:cxn ang="0">
                    <a:pos x="6" y="152"/>
                  </a:cxn>
                  <a:cxn ang="0">
                    <a:pos x="8" y="131"/>
                  </a:cxn>
                  <a:cxn ang="0">
                    <a:pos x="2" y="152"/>
                  </a:cxn>
                  <a:cxn ang="0">
                    <a:pos x="2" y="195"/>
                  </a:cxn>
                  <a:cxn ang="0">
                    <a:pos x="10" y="237"/>
                  </a:cxn>
                  <a:cxn ang="0">
                    <a:pos x="25" y="275"/>
                  </a:cxn>
                  <a:cxn ang="0">
                    <a:pos x="48" y="309"/>
                  </a:cxn>
                  <a:cxn ang="0">
                    <a:pos x="78" y="337"/>
                  </a:cxn>
                  <a:cxn ang="0">
                    <a:pos x="110" y="360"/>
                  </a:cxn>
                  <a:cxn ang="0">
                    <a:pos x="148" y="375"/>
                  </a:cxn>
                  <a:cxn ang="0">
                    <a:pos x="190" y="385"/>
                  </a:cxn>
                  <a:cxn ang="0">
                    <a:pos x="234" y="385"/>
                  </a:cxn>
                  <a:cxn ang="0">
                    <a:pos x="273" y="375"/>
                  </a:cxn>
                  <a:cxn ang="0">
                    <a:pos x="311" y="360"/>
                  </a:cxn>
                  <a:cxn ang="0">
                    <a:pos x="346" y="337"/>
                  </a:cxn>
                  <a:cxn ang="0">
                    <a:pos x="374" y="309"/>
                  </a:cxn>
                  <a:cxn ang="0">
                    <a:pos x="397" y="275"/>
                  </a:cxn>
                  <a:cxn ang="0">
                    <a:pos x="414" y="237"/>
                  </a:cxn>
                  <a:cxn ang="0">
                    <a:pos x="421" y="195"/>
                  </a:cxn>
                </a:cxnLst>
                <a:rect l="0" t="0" r="r" b="b"/>
                <a:pathLst>
                  <a:path w="423" h="385">
                    <a:moveTo>
                      <a:pt x="423" y="174"/>
                    </a:moveTo>
                    <a:lnTo>
                      <a:pt x="421" y="148"/>
                    </a:lnTo>
                    <a:lnTo>
                      <a:pt x="416" y="121"/>
                    </a:lnTo>
                    <a:lnTo>
                      <a:pt x="408" y="97"/>
                    </a:lnTo>
                    <a:lnTo>
                      <a:pt x="397" y="74"/>
                    </a:lnTo>
                    <a:lnTo>
                      <a:pt x="384" y="53"/>
                    </a:lnTo>
                    <a:lnTo>
                      <a:pt x="368" y="32"/>
                    </a:lnTo>
                    <a:lnTo>
                      <a:pt x="351" y="15"/>
                    </a:lnTo>
                    <a:lnTo>
                      <a:pt x="330" y="0"/>
                    </a:lnTo>
                    <a:lnTo>
                      <a:pt x="329" y="0"/>
                    </a:lnTo>
                    <a:lnTo>
                      <a:pt x="329" y="0"/>
                    </a:lnTo>
                    <a:lnTo>
                      <a:pt x="329" y="2"/>
                    </a:lnTo>
                    <a:lnTo>
                      <a:pt x="327" y="2"/>
                    </a:lnTo>
                    <a:lnTo>
                      <a:pt x="347" y="17"/>
                    </a:lnTo>
                    <a:lnTo>
                      <a:pt x="365" y="36"/>
                    </a:lnTo>
                    <a:lnTo>
                      <a:pt x="380" y="55"/>
                    </a:lnTo>
                    <a:lnTo>
                      <a:pt x="393" y="76"/>
                    </a:lnTo>
                    <a:lnTo>
                      <a:pt x="404" y="99"/>
                    </a:lnTo>
                    <a:lnTo>
                      <a:pt x="412" y="123"/>
                    </a:lnTo>
                    <a:lnTo>
                      <a:pt x="416" y="148"/>
                    </a:lnTo>
                    <a:lnTo>
                      <a:pt x="418" y="174"/>
                    </a:lnTo>
                    <a:lnTo>
                      <a:pt x="418" y="195"/>
                    </a:lnTo>
                    <a:lnTo>
                      <a:pt x="414" y="216"/>
                    </a:lnTo>
                    <a:lnTo>
                      <a:pt x="408" y="235"/>
                    </a:lnTo>
                    <a:lnTo>
                      <a:pt x="402" y="254"/>
                    </a:lnTo>
                    <a:lnTo>
                      <a:pt x="393" y="273"/>
                    </a:lnTo>
                    <a:lnTo>
                      <a:pt x="384" y="290"/>
                    </a:lnTo>
                    <a:lnTo>
                      <a:pt x="370" y="305"/>
                    </a:lnTo>
                    <a:lnTo>
                      <a:pt x="357" y="320"/>
                    </a:lnTo>
                    <a:lnTo>
                      <a:pt x="344" y="334"/>
                    </a:lnTo>
                    <a:lnTo>
                      <a:pt x="327" y="345"/>
                    </a:lnTo>
                    <a:lnTo>
                      <a:pt x="310" y="356"/>
                    </a:lnTo>
                    <a:lnTo>
                      <a:pt x="292" y="364"/>
                    </a:lnTo>
                    <a:lnTo>
                      <a:pt x="273" y="372"/>
                    </a:lnTo>
                    <a:lnTo>
                      <a:pt x="253" y="377"/>
                    </a:lnTo>
                    <a:lnTo>
                      <a:pt x="232" y="379"/>
                    </a:lnTo>
                    <a:lnTo>
                      <a:pt x="211" y="381"/>
                    </a:lnTo>
                    <a:lnTo>
                      <a:pt x="190" y="379"/>
                    </a:lnTo>
                    <a:lnTo>
                      <a:pt x="169" y="377"/>
                    </a:lnTo>
                    <a:lnTo>
                      <a:pt x="150" y="372"/>
                    </a:lnTo>
                    <a:lnTo>
                      <a:pt x="131" y="364"/>
                    </a:lnTo>
                    <a:lnTo>
                      <a:pt x="112" y="356"/>
                    </a:lnTo>
                    <a:lnTo>
                      <a:pt x="95" y="345"/>
                    </a:lnTo>
                    <a:lnTo>
                      <a:pt x="80" y="334"/>
                    </a:lnTo>
                    <a:lnTo>
                      <a:pt x="65" y="320"/>
                    </a:lnTo>
                    <a:lnTo>
                      <a:pt x="52" y="305"/>
                    </a:lnTo>
                    <a:lnTo>
                      <a:pt x="40" y="290"/>
                    </a:lnTo>
                    <a:lnTo>
                      <a:pt x="31" y="273"/>
                    </a:lnTo>
                    <a:lnTo>
                      <a:pt x="21" y="254"/>
                    </a:lnTo>
                    <a:lnTo>
                      <a:pt x="14" y="235"/>
                    </a:lnTo>
                    <a:lnTo>
                      <a:pt x="10" y="216"/>
                    </a:lnTo>
                    <a:lnTo>
                      <a:pt x="6" y="195"/>
                    </a:lnTo>
                    <a:lnTo>
                      <a:pt x="4" y="174"/>
                    </a:lnTo>
                    <a:lnTo>
                      <a:pt x="6" y="152"/>
                    </a:lnTo>
                    <a:lnTo>
                      <a:pt x="10" y="131"/>
                    </a:lnTo>
                    <a:lnTo>
                      <a:pt x="8" y="131"/>
                    </a:lnTo>
                    <a:lnTo>
                      <a:pt x="4" y="131"/>
                    </a:lnTo>
                    <a:lnTo>
                      <a:pt x="2" y="152"/>
                    </a:lnTo>
                    <a:lnTo>
                      <a:pt x="0" y="174"/>
                    </a:lnTo>
                    <a:lnTo>
                      <a:pt x="2" y="195"/>
                    </a:lnTo>
                    <a:lnTo>
                      <a:pt x="4" y="216"/>
                    </a:lnTo>
                    <a:lnTo>
                      <a:pt x="10" y="237"/>
                    </a:lnTo>
                    <a:lnTo>
                      <a:pt x="17" y="256"/>
                    </a:lnTo>
                    <a:lnTo>
                      <a:pt x="25" y="275"/>
                    </a:lnTo>
                    <a:lnTo>
                      <a:pt x="36" y="292"/>
                    </a:lnTo>
                    <a:lnTo>
                      <a:pt x="48" y="309"/>
                    </a:lnTo>
                    <a:lnTo>
                      <a:pt x="63" y="324"/>
                    </a:lnTo>
                    <a:lnTo>
                      <a:pt x="78" y="337"/>
                    </a:lnTo>
                    <a:lnTo>
                      <a:pt x="93" y="349"/>
                    </a:lnTo>
                    <a:lnTo>
                      <a:pt x="110" y="360"/>
                    </a:lnTo>
                    <a:lnTo>
                      <a:pt x="129" y="370"/>
                    </a:lnTo>
                    <a:lnTo>
                      <a:pt x="148" y="375"/>
                    </a:lnTo>
                    <a:lnTo>
                      <a:pt x="169" y="381"/>
                    </a:lnTo>
                    <a:lnTo>
                      <a:pt x="190" y="385"/>
                    </a:lnTo>
                    <a:lnTo>
                      <a:pt x="211" y="385"/>
                    </a:lnTo>
                    <a:lnTo>
                      <a:pt x="234" y="385"/>
                    </a:lnTo>
                    <a:lnTo>
                      <a:pt x="255" y="381"/>
                    </a:lnTo>
                    <a:lnTo>
                      <a:pt x="273" y="375"/>
                    </a:lnTo>
                    <a:lnTo>
                      <a:pt x="294" y="370"/>
                    </a:lnTo>
                    <a:lnTo>
                      <a:pt x="311" y="360"/>
                    </a:lnTo>
                    <a:lnTo>
                      <a:pt x="330" y="349"/>
                    </a:lnTo>
                    <a:lnTo>
                      <a:pt x="346" y="337"/>
                    </a:lnTo>
                    <a:lnTo>
                      <a:pt x="361" y="324"/>
                    </a:lnTo>
                    <a:lnTo>
                      <a:pt x="374" y="309"/>
                    </a:lnTo>
                    <a:lnTo>
                      <a:pt x="387" y="292"/>
                    </a:lnTo>
                    <a:lnTo>
                      <a:pt x="397" y="275"/>
                    </a:lnTo>
                    <a:lnTo>
                      <a:pt x="406" y="256"/>
                    </a:lnTo>
                    <a:lnTo>
                      <a:pt x="414" y="237"/>
                    </a:lnTo>
                    <a:lnTo>
                      <a:pt x="418" y="216"/>
                    </a:lnTo>
                    <a:lnTo>
                      <a:pt x="421" y="195"/>
                    </a:lnTo>
                    <a:lnTo>
                      <a:pt x="423" y="174"/>
                    </a:lnTo>
                    <a:close/>
                  </a:path>
                </a:pathLst>
              </a:custGeom>
              <a:solidFill>
                <a:srgbClr val="D1D1E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67" name="Freeform 667"/>
              <p:cNvSpPr/>
              <p:nvPr/>
            </p:nvSpPr>
            <p:spPr bwMode="auto">
              <a:xfrm>
                <a:off x="1630" y="2098"/>
                <a:ext cx="418" cy="383"/>
              </a:xfrm>
              <a:custGeom>
                <a:avLst/>
                <a:gdLst/>
                <a:ahLst/>
                <a:cxnLst>
                  <a:cxn ang="0">
                    <a:pos x="418" y="148"/>
                  </a:cxn>
                  <a:cxn ang="0">
                    <a:pos x="404" y="97"/>
                  </a:cxn>
                  <a:cxn ang="0">
                    <a:pos x="380" y="53"/>
                  </a:cxn>
                  <a:cxn ang="0">
                    <a:pos x="345" y="15"/>
                  </a:cxn>
                  <a:cxn ang="0">
                    <a:pos x="325" y="2"/>
                  </a:cxn>
                  <a:cxn ang="0">
                    <a:pos x="344" y="19"/>
                  </a:cxn>
                  <a:cxn ang="0">
                    <a:pos x="376" y="57"/>
                  </a:cxn>
                  <a:cxn ang="0">
                    <a:pos x="400" y="99"/>
                  </a:cxn>
                  <a:cxn ang="0">
                    <a:pos x="412" y="148"/>
                  </a:cxn>
                  <a:cxn ang="0">
                    <a:pos x="414" y="195"/>
                  </a:cxn>
                  <a:cxn ang="0">
                    <a:pos x="404" y="235"/>
                  </a:cxn>
                  <a:cxn ang="0">
                    <a:pos x="389" y="271"/>
                  </a:cxn>
                  <a:cxn ang="0">
                    <a:pos x="368" y="303"/>
                  </a:cxn>
                  <a:cxn ang="0">
                    <a:pos x="340" y="332"/>
                  </a:cxn>
                  <a:cxn ang="0">
                    <a:pos x="308" y="354"/>
                  </a:cxn>
                  <a:cxn ang="0">
                    <a:pos x="270" y="370"/>
                  </a:cxn>
                  <a:cxn ang="0">
                    <a:pos x="230" y="377"/>
                  </a:cxn>
                  <a:cxn ang="0">
                    <a:pos x="188" y="377"/>
                  </a:cxn>
                  <a:cxn ang="0">
                    <a:pos x="148" y="370"/>
                  </a:cxn>
                  <a:cxn ang="0">
                    <a:pos x="112" y="354"/>
                  </a:cxn>
                  <a:cxn ang="0">
                    <a:pos x="80" y="332"/>
                  </a:cxn>
                  <a:cxn ang="0">
                    <a:pos x="51" y="303"/>
                  </a:cxn>
                  <a:cxn ang="0">
                    <a:pos x="31" y="271"/>
                  </a:cxn>
                  <a:cxn ang="0">
                    <a:pos x="14" y="235"/>
                  </a:cxn>
                  <a:cxn ang="0">
                    <a:pos x="6" y="195"/>
                  </a:cxn>
                  <a:cxn ang="0">
                    <a:pos x="6" y="154"/>
                  </a:cxn>
                  <a:cxn ang="0">
                    <a:pos x="8" y="131"/>
                  </a:cxn>
                  <a:cxn ang="0">
                    <a:pos x="2" y="152"/>
                  </a:cxn>
                  <a:cxn ang="0">
                    <a:pos x="2" y="195"/>
                  </a:cxn>
                  <a:cxn ang="0">
                    <a:pos x="10" y="237"/>
                  </a:cxn>
                  <a:cxn ang="0">
                    <a:pos x="25" y="273"/>
                  </a:cxn>
                  <a:cxn ang="0">
                    <a:pos x="48" y="307"/>
                  </a:cxn>
                  <a:cxn ang="0">
                    <a:pos x="76" y="336"/>
                  </a:cxn>
                  <a:cxn ang="0">
                    <a:pos x="110" y="358"/>
                  </a:cxn>
                  <a:cxn ang="0">
                    <a:pos x="148" y="373"/>
                  </a:cxn>
                  <a:cxn ang="0">
                    <a:pos x="188" y="381"/>
                  </a:cxn>
                  <a:cxn ang="0">
                    <a:pos x="232" y="381"/>
                  </a:cxn>
                  <a:cxn ang="0">
                    <a:pos x="271" y="373"/>
                  </a:cxn>
                  <a:cxn ang="0">
                    <a:pos x="309" y="358"/>
                  </a:cxn>
                  <a:cxn ang="0">
                    <a:pos x="342" y="336"/>
                  </a:cxn>
                  <a:cxn ang="0">
                    <a:pos x="370" y="307"/>
                  </a:cxn>
                  <a:cxn ang="0">
                    <a:pos x="393" y="273"/>
                  </a:cxn>
                  <a:cxn ang="0">
                    <a:pos x="410" y="237"/>
                  </a:cxn>
                  <a:cxn ang="0">
                    <a:pos x="418" y="195"/>
                  </a:cxn>
                </a:cxnLst>
                <a:rect l="0" t="0" r="r" b="b"/>
                <a:pathLst>
                  <a:path w="419" h="383">
                    <a:moveTo>
                      <a:pt x="419" y="174"/>
                    </a:moveTo>
                    <a:lnTo>
                      <a:pt x="418" y="148"/>
                    </a:lnTo>
                    <a:lnTo>
                      <a:pt x="412" y="121"/>
                    </a:lnTo>
                    <a:lnTo>
                      <a:pt x="404" y="97"/>
                    </a:lnTo>
                    <a:lnTo>
                      <a:pt x="393" y="74"/>
                    </a:lnTo>
                    <a:lnTo>
                      <a:pt x="380" y="53"/>
                    </a:lnTo>
                    <a:lnTo>
                      <a:pt x="364" y="34"/>
                    </a:lnTo>
                    <a:lnTo>
                      <a:pt x="345" y="15"/>
                    </a:lnTo>
                    <a:lnTo>
                      <a:pt x="327" y="0"/>
                    </a:lnTo>
                    <a:lnTo>
                      <a:pt x="325" y="2"/>
                    </a:lnTo>
                    <a:lnTo>
                      <a:pt x="325" y="6"/>
                    </a:lnTo>
                    <a:lnTo>
                      <a:pt x="344" y="19"/>
                    </a:lnTo>
                    <a:lnTo>
                      <a:pt x="361" y="36"/>
                    </a:lnTo>
                    <a:lnTo>
                      <a:pt x="376" y="57"/>
                    </a:lnTo>
                    <a:lnTo>
                      <a:pt x="389" y="78"/>
                    </a:lnTo>
                    <a:lnTo>
                      <a:pt x="400" y="99"/>
                    </a:lnTo>
                    <a:lnTo>
                      <a:pt x="408" y="123"/>
                    </a:lnTo>
                    <a:lnTo>
                      <a:pt x="412" y="148"/>
                    </a:lnTo>
                    <a:lnTo>
                      <a:pt x="414" y="174"/>
                    </a:lnTo>
                    <a:lnTo>
                      <a:pt x="414" y="195"/>
                    </a:lnTo>
                    <a:lnTo>
                      <a:pt x="410" y="216"/>
                    </a:lnTo>
                    <a:lnTo>
                      <a:pt x="404" y="235"/>
                    </a:lnTo>
                    <a:lnTo>
                      <a:pt x="399" y="254"/>
                    </a:lnTo>
                    <a:lnTo>
                      <a:pt x="389" y="271"/>
                    </a:lnTo>
                    <a:lnTo>
                      <a:pt x="380" y="288"/>
                    </a:lnTo>
                    <a:lnTo>
                      <a:pt x="368" y="303"/>
                    </a:lnTo>
                    <a:lnTo>
                      <a:pt x="355" y="318"/>
                    </a:lnTo>
                    <a:lnTo>
                      <a:pt x="340" y="332"/>
                    </a:lnTo>
                    <a:lnTo>
                      <a:pt x="325" y="343"/>
                    </a:lnTo>
                    <a:lnTo>
                      <a:pt x="308" y="354"/>
                    </a:lnTo>
                    <a:lnTo>
                      <a:pt x="289" y="362"/>
                    </a:lnTo>
                    <a:lnTo>
                      <a:pt x="270" y="370"/>
                    </a:lnTo>
                    <a:lnTo>
                      <a:pt x="251" y="373"/>
                    </a:lnTo>
                    <a:lnTo>
                      <a:pt x="230" y="377"/>
                    </a:lnTo>
                    <a:lnTo>
                      <a:pt x="209" y="379"/>
                    </a:lnTo>
                    <a:lnTo>
                      <a:pt x="188" y="377"/>
                    </a:lnTo>
                    <a:lnTo>
                      <a:pt x="169" y="373"/>
                    </a:lnTo>
                    <a:lnTo>
                      <a:pt x="148" y="370"/>
                    </a:lnTo>
                    <a:lnTo>
                      <a:pt x="129" y="362"/>
                    </a:lnTo>
                    <a:lnTo>
                      <a:pt x="112" y="354"/>
                    </a:lnTo>
                    <a:lnTo>
                      <a:pt x="95" y="343"/>
                    </a:lnTo>
                    <a:lnTo>
                      <a:pt x="80" y="332"/>
                    </a:lnTo>
                    <a:lnTo>
                      <a:pt x="65" y="318"/>
                    </a:lnTo>
                    <a:lnTo>
                      <a:pt x="51" y="303"/>
                    </a:lnTo>
                    <a:lnTo>
                      <a:pt x="40" y="288"/>
                    </a:lnTo>
                    <a:lnTo>
                      <a:pt x="31" y="271"/>
                    </a:lnTo>
                    <a:lnTo>
                      <a:pt x="21" y="254"/>
                    </a:lnTo>
                    <a:lnTo>
                      <a:pt x="14" y="235"/>
                    </a:lnTo>
                    <a:lnTo>
                      <a:pt x="10" y="216"/>
                    </a:lnTo>
                    <a:lnTo>
                      <a:pt x="6" y="195"/>
                    </a:lnTo>
                    <a:lnTo>
                      <a:pt x="6" y="174"/>
                    </a:lnTo>
                    <a:lnTo>
                      <a:pt x="6" y="154"/>
                    </a:lnTo>
                    <a:lnTo>
                      <a:pt x="10" y="133"/>
                    </a:lnTo>
                    <a:lnTo>
                      <a:pt x="8" y="131"/>
                    </a:lnTo>
                    <a:lnTo>
                      <a:pt x="6" y="131"/>
                    </a:lnTo>
                    <a:lnTo>
                      <a:pt x="2" y="152"/>
                    </a:lnTo>
                    <a:lnTo>
                      <a:pt x="0" y="174"/>
                    </a:lnTo>
                    <a:lnTo>
                      <a:pt x="2" y="195"/>
                    </a:lnTo>
                    <a:lnTo>
                      <a:pt x="4" y="216"/>
                    </a:lnTo>
                    <a:lnTo>
                      <a:pt x="10" y="237"/>
                    </a:lnTo>
                    <a:lnTo>
                      <a:pt x="17" y="256"/>
                    </a:lnTo>
                    <a:lnTo>
                      <a:pt x="25" y="273"/>
                    </a:lnTo>
                    <a:lnTo>
                      <a:pt x="36" y="290"/>
                    </a:lnTo>
                    <a:lnTo>
                      <a:pt x="48" y="307"/>
                    </a:lnTo>
                    <a:lnTo>
                      <a:pt x="61" y="322"/>
                    </a:lnTo>
                    <a:lnTo>
                      <a:pt x="76" y="336"/>
                    </a:lnTo>
                    <a:lnTo>
                      <a:pt x="93" y="347"/>
                    </a:lnTo>
                    <a:lnTo>
                      <a:pt x="110" y="358"/>
                    </a:lnTo>
                    <a:lnTo>
                      <a:pt x="127" y="366"/>
                    </a:lnTo>
                    <a:lnTo>
                      <a:pt x="148" y="373"/>
                    </a:lnTo>
                    <a:lnTo>
                      <a:pt x="167" y="379"/>
                    </a:lnTo>
                    <a:lnTo>
                      <a:pt x="188" y="381"/>
                    </a:lnTo>
                    <a:lnTo>
                      <a:pt x="209" y="383"/>
                    </a:lnTo>
                    <a:lnTo>
                      <a:pt x="232" y="381"/>
                    </a:lnTo>
                    <a:lnTo>
                      <a:pt x="253" y="379"/>
                    </a:lnTo>
                    <a:lnTo>
                      <a:pt x="271" y="373"/>
                    </a:lnTo>
                    <a:lnTo>
                      <a:pt x="290" y="366"/>
                    </a:lnTo>
                    <a:lnTo>
                      <a:pt x="309" y="358"/>
                    </a:lnTo>
                    <a:lnTo>
                      <a:pt x="327" y="347"/>
                    </a:lnTo>
                    <a:lnTo>
                      <a:pt x="342" y="336"/>
                    </a:lnTo>
                    <a:lnTo>
                      <a:pt x="357" y="322"/>
                    </a:lnTo>
                    <a:lnTo>
                      <a:pt x="370" y="307"/>
                    </a:lnTo>
                    <a:lnTo>
                      <a:pt x="383" y="290"/>
                    </a:lnTo>
                    <a:lnTo>
                      <a:pt x="393" y="273"/>
                    </a:lnTo>
                    <a:lnTo>
                      <a:pt x="402" y="256"/>
                    </a:lnTo>
                    <a:lnTo>
                      <a:pt x="410" y="237"/>
                    </a:lnTo>
                    <a:lnTo>
                      <a:pt x="414" y="216"/>
                    </a:lnTo>
                    <a:lnTo>
                      <a:pt x="418" y="195"/>
                    </a:lnTo>
                    <a:lnTo>
                      <a:pt x="419" y="174"/>
                    </a:lnTo>
                    <a:close/>
                  </a:path>
                </a:pathLst>
              </a:custGeom>
              <a:solidFill>
                <a:srgbClr val="D1D1E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68" name="Freeform 668"/>
              <p:cNvSpPr/>
              <p:nvPr/>
            </p:nvSpPr>
            <p:spPr bwMode="auto">
              <a:xfrm>
                <a:off x="1631" y="2100"/>
                <a:ext cx="414" cy="379"/>
              </a:xfrm>
              <a:custGeom>
                <a:avLst/>
                <a:gdLst/>
                <a:ahLst/>
                <a:cxnLst>
                  <a:cxn ang="0">
                    <a:pos x="412" y="146"/>
                  </a:cxn>
                  <a:cxn ang="0">
                    <a:pos x="400" y="97"/>
                  </a:cxn>
                  <a:cxn ang="0">
                    <a:pos x="376" y="53"/>
                  </a:cxn>
                  <a:cxn ang="0">
                    <a:pos x="343" y="15"/>
                  </a:cxn>
                  <a:cxn ang="0">
                    <a:pos x="323" y="4"/>
                  </a:cxn>
                  <a:cxn ang="0">
                    <a:pos x="340" y="19"/>
                  </a:cxn>
                  <a:cxn ang="0">
                    <a:pos x="372" y="55"/>
                  </a:cxn>
                  <a:cxn ang="0">
                    <a:pos x="397" y="98"/>
                  </a:cxn>
                  <a:cxn ang="0">
                    <a:pos x="408" y="146"/>
                  </a:cxn>
                  <a:cxn ang="0">
                    <a:pos x="408" y="193"/>
                  </a:cxn>
                  <a:cxn ang="0">
                    <a:pos x="400" y="233"/>
                  </a:cxn>
                  <a:cxn ang="0">
                    <a:pos x="385" y="269"/>
                  </a:cxn>
                  <a:cxn ang="0">
                    <a:pos x="364" y="301"/>
                  </a:cxn>
                  <a:cxn ang="0">
                    <a:pos x="336" y="328"/>
                  </a:cxn>
                  <a:cxn ang="0">
                    <a:pos x="304" y="351"/>
                  </a:cxn>
                  <a:cxn ang="0">
                    <a:pos x="268" y="366"/>
                  </a:cxn>
                  <a:cxn ang="0">
                    <a:pos x="228" y="373"/>
                  </a:cxn>
                  <a:cxn ang="0">
                    <a:pos x="186" y="373"/>
                  </a:cxn>
                  <a:cxn ang="0">
                    <a:pos x="148" y="366"/>
                  </a:cxn>
                  <a:cxn ang="0">
                    <a:pos x="112" y="351"/>
                  </a:cxn>
                  <a:cxn ang="0">
                    <a:pos x="80" y="328"/>
                  </a:cxn>
                  <a:cxn ang="0">
                    <a:pos x="51" y="301"/>
                  </a:cxn>
                  <a:cxn ang="0">
                    <a:pos x="30" y="269"/>
                  </a:cxn>
                  <a:cxn ang="0">
                    <a:pos x="15" y="233"/>
                  </a:cxn>
                  <a:cxn ang="0">
                    <a:pos x="6" y="193"/>
                  </a:cxn>
                  <a:cxn ang="0">
                    <a:pos x="6" y="152"/>
                  </a:cxn>
                  <a:cxn ang="0">
                    <a:pos x="8" y="131"/>
                  </a:cxn>
                  <a:cxn ang="0">
                    <a:pos x="2" y="150"/>
                  </a:cxn>
                  <a:cxn ang="0">
                    <a:pos x="2" y="193"/>
                  </a:cxn>
                  <a:cxn ang="0">
                    <a:pos x="10" y="233"/>
                  </a:cxn>
                  <a:cxn ang="0">
                    <a:pos x="27" y="271"/>
                  </a:cxn>
                  <a:cxn ang="0">
                    <a:pos x="48" y="303"/>
                  </a:cxn>
                  <a:cxn ang="0">
                    <a:pos x="76" y="332"/>
                  </a:cxn>
                  <a:cxn ang="0">
                    <a:pos x="108" y="354"/>
                  </a:cxn>
                  <a:cxn ang="0">
                    <a:pos x="146" y="370"/>
                  </a:cxn>
                  <a:cxn ang="0">
                    <a:pos x="186" y="377"/>
                  </a:cxn>
                  <a:cxn ang="0">
                    <a:pos x="228" y="377"/>
                  </a:cxn>
                  <a:cxn ang="0">
                    <a:pos x="269" y="370"/>
                  </a:cxn>
                  <a:cxn ang="0">
                    <a:pos x="306" y="354"/>
                  </a:cxn>
                  <a:cxn ang="0">
                    <a:pos x="340" y="332"/>
                  </a:cxn>
                  <a:cxn ang="0">
                    <a:pos x="366" y="303"/>
                  </a:cxn>
                  <a:cxn ang="0">
                    <a:pos x="389" y="271"/>
                  </a:cxn>
                  <a:cxn ang="0">
                    <a:pos x="404" y="233"/>
                  </a:cxn>
                  <a:cxn ang="0">
                    <a:pos x="414" y="193"/>
                  </a:cxn>
                </a:cxnLst>
                <a:rect l="0" t="0" r="r" b="b"/>
                <a:pathLst>
                  <a:path w="414" h="379">
                    <a:moveTo>
                      <a:pt x="414" y="172"/>
                    </a:moveTo>
                    <a:lnTo>
                      <a:pt x="412" y="146"/>
                    </a:lnTo>
                    <a:lnTo>
                      <a:pt x="408" y="121"/>
                    </a:lnTo>
                    <a:lnTo>
                      <a:pt x="400" y="97"/>
                    </a:lnTo>
                    <a:lnTo>
                      <a:pt x="389" y="74"/>
                    </a:lnTo>
                    <a:lnTo>
                      <a:pt x="376" y="53"/>
                    </a:lnTo>
                    <a:lnTo>
                      <a:pt x="361" y="34"/>
                    </a:lnTo>
                    <a:lnTo>
                      <a:pt x="343" y="15"/>
                    </a:lnTo>
                    <a:lnTo>
                      <a:pt x="323" y="0"/>
                    </a:lnTo>
                    <a:lnTo>
                      <a:pt x="323" y="4"/>
                    </a:lnTo>
                    <a:lnTo>
                      <a:pt x="321" y="6"/>
                    </a:lnTo>
                    <a:lnTo>
                      <a:pt x="340" y="19"/>
                    </a:lnTo>
                    <a:lnTo>
                      <a:pt x="357" y="36"/>
                    </a:lnTo>
                    <a:lnTo>
                      <a:pt x="372" y="55"/>
                    </a:lnTo>
                    <a:lnTo>
                      <a:pt x="385" y="76"/>
                    </a:lnTo>
                    <a:lnTo>
                      <a:pt x="397" y="98"/>
                    </a:lnTo>
                    <a:lnTo>
                      <a:pt x="404" y="121"/>
                    </a:lnTo>
                    <a:lnTo>
                      <a:pt x="408" y="146"/>
                    </a:lnTo>
                    <a:lnTo>
                      <a:pt x="410" y="172"/>
                    </a:lnTo>
                    <a:lnTo>
                      <a:pt x="408" y="193"/>
                    </a:lnTo>
                    <a:lnTo>
                      <a:pt x="406" y="212"/>
                    </a:lnTo>
                    <a:lnTo>
                      <a:pt x="400" y="233"/>
                    </a:lnTo>
                    <a:lnTo>
                      <a:pt x="395" y="250"/>
                    </a:lnTo>
                    <a:lnTo>
                      <a:pt x="385" y="269"/>
                    </a:lnTo>
                    <a:lnTo>
                      <a:pt x="376" y="284"/>
                    </a:lnTo>
                    <a:lnTo>
                      <a:pt x="364" y="301"/>
                    </a:lnTo>
                    <a:lnTo>
                      <a:pt x="351" y="315"/>
                    </a:lnTo>
                    <a:lnTo>
                      <a:pt x="336" y="328"/>
                    </a:lnTo>
                    <a:lnTo>
                      <a:pt x="321" y="339"/>
                    </a:lnTo>
                    <a:lnTo>
                      <a:pt x="304" y="351"/>
                    </a:lnTo>
                    <a:lnTo>
                      <a:pt x="287" y="358"/>
                    </a:lnTo>
                    <a:lnTo>
                      <a:pt x="268" y="366"/>
                    </a:lnTo>
                    <a:lnTo>
                      <a:pt x="249" y="370"/>
                    </a:lnTo>
                    <a:lnTo>
                      <a:pt x="228" y="373"/>
                    </a:lnTo>
                    <a:lnTo>
                      <a:pt x="207" y="373"/>
                    </a:lnTo>
                    <a:lnTo>
                      <a:pt x="186" y="373"/>
                    </a:lnTo>
                    <a:lnTo>
                      <a:pt x="167" y="370"/>
                    </a:lnTo>
                    <a:lnTo>
                      <a:pt x="148" y="366"/>
                    </a:lnTo>
                    <a:lnTo>
                      <a:pt x="129" y="358"/>
                    </a:lnTo>
                    <a:lnTo>
                      <a:pt x="112" y="351"/>
                    </a:lnTo>
                    <a:lnTo>
                      <a:pt x="95" y="339"/>
                    </a:lnTo>
                    <a:lnTo>
                      <a:pt x="80" y="328"/>
                    </a:lnTo>
                    <a:lnTo>
                      <a:pt x="65" y="315"/>
                    </a:lnTo>
                    <a:lnTo>
                      <a:pt x="51" y="301"/>
                    </a:lnTo>
                    <a:lnTo>
                      <a:pt x="40" y="284"/>
                    </a:lnTo>
                    <a:lnTo>
                      <a:pt x="30" y="269"/>
                    </a:lnTo>
                    <a:lnTo>
                      <a:pt x="21" y="250"/>
                    </a:lnTo>
                    <a:lnTo>
                      <a:pt x="15" y="233"/>
                    </a:lnTo>
                    <a:lnTo>
                      <a:pt x="10" y="212"/>
                    </a:lnTo>
                    <a:lnTo>
                      <a:pt x="6" y="193"/>
                    </a:lnTo>
                    <a:lnTo>
                      <a:pt x="6" y="172"/>
                    </a:lnTo>
                    <a:lnTo>
                      <a:pt x="6" y="152"/>
                    </a:lnTo>
                    <a:lnTo>
                      <a:pt x="10" y="131"/>
                    </a:lnTo>
                    <a:lnTo>
                      <a:pt x="8" y="131"/>
                    </a:lnTo>
                    <a:lnTo>
                      <a:pt x="6" y="129"/>
                    </a:lnTo>
                    <a:lnTo>
                      <a:pt x="2" y="150"/>
                    </a:lnTo>
                    <a:lnTo>
                      <a:pt x="0" y="172"/>
                    </a:lnTo>
                    <a:lnTo>
                      <a:pt x="2" y="193"/>
                    </a:lnTo>
                    <a:lnTo>
                      <a:pt x="6" y="214"/>
                    </a:lnTo>
                    <a:lnTo>
                      <a:pt x="10" y="233"/>
                    </a:lnTo>
                    <a:lnTo>
                      <a:pt x="17" y="252"/>
                    </a:lnTo>
                    <a:lnTo>
                      <a:pt x="27" y="271"/>
                    </a:lnTo>
                    <a:lnTo>
                      <a:pt x="36" y="288"/>
                    </a:lnTo>
                    <a:lnTo>
                      <a:pt x="48" y="303"/>
                    </a:lnTo>
                    <a:lnTo>
                      <a:pt x="61" y="318"/>
                    </a:lnTo>
                    <a:lnTo>
                      <a:pt x="76" y="332"/>
                    </a:lnTo>
                    <a:lnTo>
                      <a:pt x="91" y="343"/>
                    </a:lnTo>
                    <a:lnTo>
                      <a:pt x="108" y="354"/>
                    </a:lnTo>
                    <a:lnTo>
                      <a:pt x="127" y="362"/>
                    </a:lnTo>
                    <a:lnTo>
                      <a:pt x="146" y="370"/>
                    </a:lnTo>
                    <a:lnTo>
                      <a:pt x="165" y="375"/>
                    </a:lnTo>
                    <a:lnTo>
                      <a:pt x="186" y="377"/>
                    </a:lnTo>
                    <a:lnTo>
                      <a:pt x="207" y="379"/>
                    </a:lnTo>
                    <a:lnTo>
                      <a:pt x="228" y="377"/>
                    </a:lnTo>
                    <a:lnTo>
                      <a:pt x="249" y="375"/>
                    </a:lnTo>
                    <a:lnTo>
                      <a:pt x="269" y="370"/>
                    </a:lnTo>
                    <a:lnTo>
                      <a:pt x="288" y="362"/>
                    </a:lnTo>
                    <a:lnTo>
                      <a:pt x="306" y="354"/>
                    </a:lnTo>
                    <a:lnTo>
                      <a:pt x="323" y="343"/>
                    </a:lnTo>
                    <a:lnTo>
                      <a:pt x="340" y="332"/>
                    </a:lnTo>
                    <a:lnTo>
                      <a:pt x="353" y="318"/>
                    </a:lnTo>
                    <a:lnTo>
                      <a:pt x="366" y="303"/>
                    </a:lnTo>
                    <a:lnTo>
                      <a:pt x="380" y="288"/>
                    </a:lnTo>
                    <a:lnTo>
                      <a:pt x="389" y="271"/>
                    </a:lnTo>
                    <a:lnTo>
                      <a:pt x="398" y="252"/>
                    </a:lnTo>
                    <a:lnTo>
                      <a:pt x="404" y="233"/>
                    </a:lnTo>
                    <a:lnTo>
                      <a:pt x="410" y="214"/>
                    </a:lnTo>
                    <a:lnTo>
                      <a:pt x="414" y="193"/>
                    </a:lnTo>
                    <a:lnTo>
                      <a:pt x="414" y="172"/>
                    </a:lnTo>
                    <a:close/>
                  </a:path>
                </a:pathLst>
              </a:custGeom>
              <a:solidFill>
                <a:srgbClr val="D1D1E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69" name="Freeform 669"/>
              <p:cNvSpPr/>
              <p:nvPr/>
            </p:nvSpPr>
            <p:spPr bwMode="auto">
              <a:xfrm>
                <a:off x="1635" y="2104"/>
                <a:ext cx="408" cy="373"/>
              </a:xfrm>
              <a:custGeom>
                <a:avLst/>
                <a:gdLst/>
                <a:ahLst/>
                <a:cxnLst>
                  <a:cxn ang="0">
                    <a:pos x="406" y="142"/>
                  </a:cxn>
                  <a:cxn ang="0">
                    <a:pos x="394" y="93"/>
                  </a:cxn>
                  <a:cxn ang="0">
                    <a:pos x="370" y="51"/>
                  </a:cxn>
                  <a:cxn ang="0">
                    <a:pos x="338" y="13"/>
                  </a:cxn>
                  <a:cxn ang="0">
                    <a:pos x="317" y="2"/>
                  </a:cxn>
                  <a:cxn ang="0">
                    <a:pos x="336" y="17"/>
                  </a:cxn>
                  <a:cxn ang="0">
                    <a:pos x="366" y="53"/>
                  </a:cxn>
                  <a:cxn ang="0">
                    <a:pos x="389" y="94"/>
                  </a:cxn>
                  <a:cxn ang="0">
                    <a:pos x="402" y="142"/>
                  </a:cxn>
                  <a:cxn ang="0">
                    <a:pos x="402" y="189"/>
                  </a:cxn>
                  <a:cxn ang="0">
                    <a:pos x="394" y="227"/>
                  </a:cxn>
                  <a:cxn ang="0">
                    <a:pos x="379" y="263"/>
                  </a:cxn>
                  <a:cxn ang="0">
                    <a:pos x="358" y="295"/>
                  </a:cxn>
                  <a:cxn ang="0">
                    <a:pos x="330" y="322"/>
                  </a:cxn>
                  <a:cxn ang="0">
                    <a:pos x="300" y="345"/>
                  </a:cxn>
                  <a:cxn ang="0">
                    <a:pos x="264" y="358"/>
                  </a:cxn>
                  <a:cxn ang="0">
                    <a:pos x="224" y="367"/>
                  </a:cxn>
                  <a:cxn ang="0">
                    <a:pos x="184" y="367"/>
                  </a:cxn>
                  <a:cxn ang="0">
                    <a:pos x="144" y="358"/>
                  </a:cxn>
                  <a:cxn ang="0">
                    <a:pos x="108" y="345"/>
                  </a:cxn>
                  <a:cxn ang="0">
                    <a:pos x="76" y="322"/>
                  </a:cxn>
                  <a:cxn ang="0">
                    <a:pos x="49" y="295"/>
                  </a:cxn>
                  <a:cxn ang="0">
                    <a:pos x="28" y="263"/>
                  </a:cxn>
                  <a:cxn ang="0">
                    <a:pos x="13" y="227"/>
                  </a:cxn>
                  <a:cxn ang="0">
                    <a:pos x="6" y="189"/>
                  </a:cxn>
                  <a:cxn ang="0">
                    <a:pos x="6" y="148"/>
                  </a:cxn>
                  <a:cxn ang="0">
                    <a:pos x="6" y="127"/>
                  </a:cxn>
                  <a:cxn ang="0">
                    <a:pos x="0" y="148"/>
                  </a:cxn>
                  <a:cxn ang="0">
                    <a:pos x="0" y="189"/>
                  </a:cxn>
                  <a:cxn ang="0">
                    <a:pos x="8" y="229"/>
                  </a:cxn>
                  <a:cxn ang="0">
                    <a:pos x="25" y="265"/>
                  </a:cxn>
                  <a:cxn ang="0">
                    <a:pos x="45" y="297"/>
                  </a:cxn>
                  <a:cxn ang="0">
                    <a:pos x="74" y="326"/>
                  </a:cxn>
                  <a:cxn ang="0">
                    <a:pos x="106" y="348"/>
                  </a:cxn>
                  <a:cxn ang="0">
                    <a:pos x="142" y="364"/>
                  </a:cxn>
                  <a:cxn ang="0">
                    <a:pos x="182" y="371"/>
                  </a:cxn>
                  <a:cxn ang="0">
                    <a:pos x="224" y="371"/>
                  </a:cxn>
                  <a:cxn ang="0">
                    <a:pos x="264" y="364"/>
                  </a:cxn>
                  <a:cxn ang="0">
                    <a:pos x="302" y="348"/>
                  </a:cxn>
                  <a:cxn ang="0">
                    <a:pos x="334" y="326"/>
                  </a:cxn>
                  <a:cxn ang="0">
                    <a:pos x="362" y="297"/>
                  </a:cxn>
                  <a:cxn ang="0">
                    <a:pos x="383" y="265"/>
                  </a:cxn>
                  <a:cxn ang="0">
                    <a:pos x="398" y="229"/>
                  </a:cxn>
                  <a:cxn ang="0">
                    <a:pos x="408" y="189"/>
                  </a:cxn>
                </a:cxnLst>
                <a:rect l="0" t="0" r="r" b="b"/>
                <a:pathLst>
                  <a:path w="408" h="373">
                    <a:moveTo>
                      <a:pt x="408" y="168"/>
                    </a:moveTo>
                    <a:lnTo>
                      <a:pt x="406" y="142"/>
                    </a:lnTo>
                    <a:lnTo>
                      <a:pt x="402" y="117"/>
                    </a:lnTo>
                    <a:lnTo>
                      <a:pt x="394" y="93"/>
                    </a:lnTo>
                    <a:lnTo>
                      <a:pt x="383" y="72"/>
                    </a:lnTo>
                    <a:lnTo>
                      <a:pt x="370" y="51"/>
                    </a:lnTo>
                    <a:lnTo>
                      <a:pt x="355" y="30"/>
                    </a:lnTo>
                    <a:lnTo>
                      <a:pt x="338" y="13"/>
                    </a:lnTo>
                    <a:lnTo>
                      <a:pt x="319" y="0"/>
                    </a:lnTo>
                    <a:lnTo>
                      <a:pt x="317" y="2"/>
                    </a:lnTo>
                    <a:lnTo>
                      <a:pt x="317" y="3"/>
                    </a:lnTo>
                    <a:lnTo>
                      <a:pt x="336" y="17"/>
                    </a:lnTo>
                    <a:lnTo>
                      <a:pt x="353" y="34"/>
                    </a:lnTo>
                    <a:lnTo>
                      <a:pt x="366" y="53"/>
                    </a:lnTo>
                    <a:lnTo>
                      <a:pt x="379" y="74"/>
                    </a:lnTo>
                    <a:lnTo>
                      <a:pt x="389" y="94"/>
                    </a:lnTo>
                    <a:lnTo>
                      <a:pt x="396" y="119"/>
                    </a:lnTo>
                    <a:lnTo>
                      <a:pt x="402" y="142"/>
                    </a:lnTo>
                    <a:lnTo>
                      <a:pt x="404" y="168"/>
                    </a:lnTo>
                    <a:lnTo>
                      <a:pt x="402" y="189"/>
                    </a:lnTo>
                    <a:lnTo>
                      <a:pt x="400" y="208"/>
                    </a:lnTo>
                    <a:lnTo>
                      <a:pt x="394" y="227"/>
                    </a:lnTo>
                    <a:lnTo>
                      <a:pt x="387" y="246"/>
                    </a:lnTo>
                    <a:lnTo>
                      <a:pt x="379" y="263"/>
                    </a:lnTo>
                    <a:lnTo>
                      <a:pt x="370" y="280"/>
                    </a:lnTo>
                    <a:lnTo>
                      <a:pt x="358" y="295"/>
                    </a:lnTo>
                    <a:lnTo>
                      <a:pt x="345" y="309"/>
                    </a:lnTo>
                    <a:lnTo>
                      <a:pt x="330" y="322"/>
                    </a:lnTo>
                    <a:lnTo>
                      <a:pt x="315" y="333"/>
                    </a:lnTo>
                    <a:lnTo>
                      <a:pt x="300" y="345"/>
                    </a:lnTo>
                    <a:lnTo>
                      <a:pt x="281" y="352"/>
                    </a:lnTo>
                    <a:lnTo>
                      <a:pt x="264" y="358"/>
                    </a:lnTo>
                    <a:lnTo>
                      <a:pt x="245" y="364"/>
                    </a:lnTo>
                    <a:lnTo>
                      <a:pt x="224" y="367"/>
                    </a:lnTo>
                    <a:lnTo>
                      <a:pt x="203" y="367"/>
                    </a:lnTo>
                    <a:lnTo>
                      <a:pt x="184" y="367"/>
                    </a:lnTo>
                    <a:lnTo>
                      <a:pt x="163" y="364"/>
                    </a:lnTo>
                    <a:lnTo>
                      <a:pt x="144" y="358"/>
                    </a:lnTo>
                    <a:lnTo>
                      <a:pt x="125" y="352"/>
                    </a:lnTo>
                    <a:lnTo>
                      <a:pt x="108" y="345"/>
                    </a:lnTo>
                    <a:lnTo>
                      <a:pt x="91" y="333"/>
                    </a:lnTo>
                    <a:lnTo>
                      <a:pt x="76" y="322"/>
                    </a:lnTo>
                    <a:lnTo>
                      <a:pt x="63" y="309"/>
                    </a:lnTo>
                    <a:lnTo>
                      <a:pt x="49" y="295"/>
                    </a:lnTo>
                    <a:lnTo>
                      <a:pt x="38" y="280"/>
                    </a:lnTo>
                    <a:lnTo>
                      <a:pt x="28" y="263"/>
                    </a:lnTo>
                    <a:lnTo>
                      <a:pt x="19" y="246"/>
                    </a:lnTo>
                    <a:lnTo>
                      <a:pt x="13" y="227"/>
                    </a:lnTo>
                    <a:lnTo>
                      <a:pt x="8" y="208"/>
                    </a:lnTo>
                    <a:lnTo>
                      <a:pt x="6" y="189"/>
                    </a:lnTo>
                    <a:lnTo>
                      <a:pt x="4" y="168"/>
                    </a:lnTo>
                    <a:lnTo>
                      <a:pt x="6" y="148"/>
                    </a:lnTo>
                    <a:lnTo>
                      <a:pt x="8" y="127"/>
                    </a:lnTo>
                    <a:lnTo>
                      <a:pt x="6" y="127"/>
                    </a:lnTo>
                    <a:lnTo>
                      <a:pt x="4" y="127"/>
                    </a:lnTo>
                    <a:lnTo>
                      <a:pt x="0" y="148"/>
                    </a:lnTo>
                    <a:lnTo>
                      <a:pt x="0" y="168"/>
                    </a:lnTo>
                    <a:lnTo>
                      <a:pt x="0" y="189"/>
                    </a:lnTo>
                    <a:lnTo>
                      <a:pt x="4" y="210"/>
                    </a:lnTo>
                    <a:lnTo>
                      <a:pt x="8" y="229"/>
                    </a:lnTo>
                    <a:lnTo>
                      <a:pt x="15" y="248"/>
                    </a:lnTo>
                    <a:lnTo>
                      <a:pt x="25" y="265"/>
                    </a:lnTo>
                    <a:lnTo>
                      <a:pt x="34" y="282"/>
                    </a:lnTo>
                    <a:lnTo>
                      <a:pt x="45" y="297"/>
                    </a:lnTo>
                    <a:lnTo>
                      <a:pt x="59" y="312"/>
                    </a:lnTo>
                    <a:lnTo>
                      <a:pt x="74" y="326"/>
                    </a:lnTo>
                    <a:lnTo>
                      <a:pt x="89" y="337"/>
                    </a:lnTo>
                    <a:lnTo>
                      <a:pt x="106" y="348"/>
                    </a:lnTo>
                    <a:lnTo>
                      <a:pt x="123" y="356"/>
                    </a:lnTo>
                    <a:lnTo>
                      <a:pt x="142" y="364"/>
                    </a:lnTo>
                    <a:lnTo>
                      <a:pt x="163" y="367"/>
                    </a:lnTo>
                    <a:lnTo>
                      <a:pt x="182" y="371"/>
                    </a:lnTo>
                    <a:lnTo>
                      <a:pt x="203" y="373"/>
                    </a:lnTo>
                    <a:lnTo>
                      <a:pt x="224" y="371"/>
                    </a:lnTo>
                    <a:lnTo>
                      <a:pt x="245" y="367"/>
                    </a:lnTo>
                    <a:lnTo>
                      <a:pt x="264" y="364"/>
                    </a:lnTo>
                    <a:lnTo>
                      <a:pt x="283" y="356"/>
                    </a:lnTo>
                    <a:lnTo>
                      <a:pt x="302" y="348"/>
                    </a:lnTo>
                    <a:lnTo>
                      <a:pt x="319" y="337"/>
                    </a:lnTo>
                    <a:lnTo>
                      <a:pt x="334" y="326"/>
                    </a:lnTo>
                    <a:lnTo>
                      <a:pt x="349" y="312"/>
                    </a:lnTo>
                    <a:lnTo>
                      <a:pt x="362" y="297"/>
                    </a:lnTo>
                    <a:lnTo>
                      <a:pt x="374" y="282"/>
                    </a:lnTo>
                    <a:lnTo>
                      <a:pt x="383" y="265"/>
                    </a:lnTo>
                    <a:lnTo>
                      <a:pt x="393" y="248"/>
                    </a:lnTo>
                    <a:lnTo>
                      <a:pt x="398" y="229"/>
                    </a:lnTo>
                    <a:lnTo>
                      <a:pt x="404" y="210"/>
                    </a:lnTo>
                    <a:lnTo>
                      <a:pt x="408" y="189"/>
                    </a:lnTo>
                    <a:lnTo>
                      <a:pt x="408" y="168"/>
                    </a:lnTo>
                    <a:close/>
                  </a:path>
                </a:pathLst>
              </a:custGeom>
              <a:solidFill>
                <a:srgbClr val="D3D2E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70" name="Freeform 670"/>
              <p:cNvSpPr/>
              <p:nvPr/>
            </p:nvSpPr>
            <p:spPr bwMode="auto">
              <a:xfrm>
                <a:off x="1638" y="2108"/>
                <a:ext cx="402" cy="365"/>
              </a:xfrm>
              <a:custGeom>
                <a:avLst/>
                <a:gdLst/>
                <a:ahLst/>
                <a:cxnLst>
                  <a:cxn ang="0">
                    <a:pos x="402" y="140"/>
                  </a:cxn>
                  <a:cxn ang="0">
                    <a:pos x="391" y="92"/>
                  </a:cxn>
                  <a:cxn ang="0">
                    <a:pos x="366" y="49"/>
                  </a:cxn>
                  <a:cxn ang="0">
                    <a:pos x="334" y="13"/>
                  </a:cxn>
                  <a:cxn ang="0">
                    <a:pos x="315" y="1"/>
                  </a:cxn>
                  <a:cxn ang="0">
                    <a:pos x="332" y="17"/>
                  </a:cxn>
                  <a:cxn ang="0">
                    <a:pos x="362" y="53"/>
                  </a:cxn>
                  <a:cxn ang="0">
                    <a:pos x="385" y="94"/>
                  </a:cxn>
                  <a:cxn ang="0">
                    <a:pos x="398" y="142"/>
                  </a:cxn>
                  <a:cxn ang="0">
                    <a:pos x="398" y="185"/>
                  </a:cxn>
                  <a:cxn ang="0">
                    <a:pos x="391" y="225"/>
                  </a:cxn>
                  <a:cxn ang="0">
                    <a:pos x="375" y="259"/>
                  </a:cxn>
                  <a:cxn ang="0">
                    <a:pos x="355" y="292"/>
                  </a:cxn>
                  <a:cxn ang="0">
                    <a:pos x="328" y="318"/>
                  </a:cxn>
                  <a:cxn ang="0">
                    <a:pos x="296" y="339"/>
                  </a:cxn>
                  <a:cxn ang="0">
                    <a:pos x="260" y="354"/>
                  </a:cxn>
                  <a:cxn ang="0">
                    <a:pos x="222" y="362"/>
                  </a:cxn>
                  <a:cxn ang="0">
                    <a:pos x="182" y="362"/>
                  </a:cxn>
                  <a:cxn ang="0">
                    <a:pos x="142" y="354"/>
                  </a:cxn>
                  <a:cxn ang="0">
                    <a:pos x="108" y="339"/>
                  </a:cxn>
                  <a:cxn ang="0">
                    <a:pos x="76" y="318"/>
                  </a:cxn>
                  <a:cxn ang="0">
                    <a:pos x="49" y="292"/>
                  </a:cxn>
                  <a:cxn ang="0">
                    <a:pos x="28" y="259"/>
                  </a:cxn>
                  <a:cxn ang="0">
                    <a:pos x="13" y="225"/>
                  </a:cxn>
                  <a:cxn ang="0">
                    <a:pos x="6" y="185"/>
                  </a:cxn>
                  <a:cxn ang="0">
                    <a:pos x="6" y="146"/>
                  </a:cxn>
                  <a:cxn ang="0">
                    <a:pos x="6" y="125"/>
                  </a:cxn>
                  <a:cxn ang="0">
                    <a:pos x="0" y="146"/>
                  </a:cxn>
                  <a:cxn ang="0">
                    <a:pos x="0" y="187"/>
                  </a:cxn>
                  <a:cxn ang="0">
                    <a:pos x="9" y="227"/>
                  </a:cxn>
                  <a:cxn ang="0">
                    <a:pos x="24" y="263"/>
                  </a:cxn>
                  <a:cxn ang="0">
                    <a:pos x="45" y="295"/>
                  </a:cxn>
                  <a:cxn ang="0">
                    <a:pos x="74" y="322"/>
                  </a:cxn>
                  <a:cxn ang="0">
                    <a:pos x="106" y="345"/>
                  </a:cxn>
                  <a:cxn ang="0">
                    <a:pos x="142" y="360"/>
                  </a:cxn>
                  <a:cxn ang="0">
                    <a:pos x="180" y="367"/>
                  </a:cxn>
                  <a:cxn ang="0">
                    <a:pos x="222" y="367"/>
                  </a:cxn>
                  <a:cxn ang="0">
                    <a:pos x="262" y="360"/>
                  </a:cxn>
                  <a:cxn ang="0">
                    <a:pos x="298" y="345"/>
                  </a:cxn>
                  <a:cxn ang="0">
                    <a:pos x="330" y="322"/>
                  </a:cxn>
                  <a:cxn ang="0">
                    <a:pos x="358" y="295"/>
                  </a:cxn>
                  <a:cxn ang="0">
                    <a:pos x="379" y="263"/>
                  </a:cxn>
                  <a:cxn ang="0">
                    <a:pos x="394" y="227"/>
                  </a:cxn>
                  <a:cxn ang="0">
                    <a:pos x="402" y="187"/>
                  </a:cxn>
                </a:cxnLst>
                <a:rect l="0" t="0" r="r" b="b"/>
                <a:pathLst>
                  <a:path w="404" h="367">
                    <a:moveTo>
                      <a:pt x="404" y="166"/>
                    </a:moveTo>
                    <a:lnTo>
                      <a:pt x="402" y="140"/>
                    </a:lnTo>
                    <a:lnTo>
                      <a:pt x="398" y="115"/>
                    </a:lnTo>
                    <a:lnTo>
                      <a:pt x="391" y="92"/>
                    </a:lnTo>
                    <a:lnTo>
                      <a:pt x="379" y="70"/>
                    </a:lnTo>
                    <a:lnTo>
                      <a:pt x="366" y="49"/>
                    </a:lnTo>
                    <a:lnTo>
                      <a:pt x="351" y="30"/>
                    </a:lnTo>
                    <a:lnTo>
                      <a:pt x="334" y="13"/>
                    </a:lnTo>
                    <a:lnTo>
                      <a:pt x="315" y="0"/>
                    </a:lnTo>
                    <a:lnTo>
                      <a:pt x="315" y="1"/>
                    </a:lnTo>
                    <a:lnTo>
                      <a:pt x="313" y="3"/>
                    </a:lnTo>
                    <a:lnTo>
                      <a:pt x="332" y="17"/>
                    </a:lnTo>
                    <a:lnTo>
                      <a:pt x="349" y="34"/>
                    </a:lnTo>
                    <a:lnTo>
                      <a:pt x="362" y="53"/>
                    </a:lnTo>
                    <a:lnTo>
                      <a:pt x="375" y="72"/>
                    </a:lnTo>
                    <a:lnTo>
                      <a:pt x="385" y="94"/>
                    </a:lnTo>
                    <a:lnTo>
                      <a:pt x="392" y="117"/>
                    </a:lnTo>
                    <a:lnTo>
                      <a:pt x="398" y="142"/>
                    </a:lnTo>
                    <a:lnTo>
                      <a:pt x="398" y="166"/>
                    </a:lnTo>
                    <a:lnTo>
                      <a:pt x="398" y="185"/>
                    </a:lnTo>
                    <a:lnTo>
                      <a:pt x="394" y="206"/>
                    </a:lnTo>
                    <a:lnTo>
                      <a:pt x="391" y="225"/>
                    </a:lnTo>
                    <a:lnTo>
                      <a:pt x="383" y="242"/>
                    </a:lnTo>
                    <a:lnTo>
                      <a:pt x="375" y="259"/>
                    </a:lnTo>
                    <a:lnTo>
                      <a:pt x="366" y="276"/>
                    </a:lnTo>
                    <a:lnTo>
                      <a:pt x="355" y="292"/>
                    </a:lnTo>
                    <a:lnTo>
                      <a:pt x="341" y="305"/>
                    </a:lnTo>
                    <a:lnTo>
                      <a:pt x="328" y="318"/>
                    </a:lnTo>
                    <a:lnTo>
                      <a:pt x="313" y="329"/>
                    </a:lnTo>
                    <a:lnTo>
                      <a:pt x="296" y="339"/>
                    </a:lnTo>
                    <a:lnTo>
                      <a:pt x="279" y="348"/>
                    </a:lnTo>
                    <a:lnTo>
                      <a:pt x="260" y="354"/>
                    </a:lnTo>
                    <a:lnTo>
                      <a:pt x="241" y="360"/>
                    </a:lnTo>
                    <a:lnTo>
                      <a:pt x="222" y="362"/>
                    </a:lnTo>
                    <a:lnTo>
                      <a:pt x="201" y="364"/>
                    </a:lnTo>
                    <a:lnTo>
                      <a:pt x="182" y="362"/>
                    </a:lnTo>
                    <a:lnTo>
                      <a:pt x="161" y="360"/>
                    </a:lnTo>
                    <a:lnTo>
                      <a:pt x="142" y="354"/>
                    </a:lnTo>
                    <a:lnTo>
                      <a:pt x="125" y="348"/>
                    </a:lnTo>
                    <a:lnTo>
                      <a:pt x="108" y="339"/>
                    </a:lnTo>
                    <a:lnTo>
                      <a:pt x="91" y="329"/>
                    </a:lnTo>
                    <a:lnTo>
                      <a:pt x="76" y="318"/>
                    </a:lnTo>
                    <a:lnTo>
                      <a:pt x="62" y="305"/>
                    </a:lnTo>
                    <a:lnTo>
                      <a:pt x="49" y="292"/>
                    </a:lnTo>
                    <a:lnTo>
                      <a:pt x="38" y="276"/>
                    </a:lnTo>
                    <a:lnTo>
                      <a:pt x="28" y="259"/>
                    </a:lnTo>
                    <a:lnTo>
                      <a:pt x="19" y="242"/>
                    </a:lnTo>
                    <a:lnTo>
                      <a:pt x="13" y="225"/>
                    </a:lnTo>
                    <a:lnTo>
                      <a:pt x="7" y="206"/>
                    </a:lnTo>
                    <a:lnTo>
                      <a:pt x="6" y="185"/>
                    </a:lnTo>
                    <a:lnTo>
                      <a:pt x="4" y="166"/>
                    </a:lnTo>
                    <a:lnTo>
                      <a:pt x="6" y="146"/>
                    </a:lnTo>
                    <a:lnTo>
                      <a:pt x="7" y="127"/>
                    </a:lnTo>
                    <a:lnTo>
                      <a:pt x="6" y="125"/>
                    </a:lnTo>
                    <a:lnTo>
                      <a:pt x="4" y="125"/>
                    </a:lnTo>
                    <a:lnTo>
                      <a:pt x="0" y="146"/>
                    </a:lnTo>
                    <a:lnTo>
                      <a:pt x="0" y="166"/>
                    </a:lnTo>
                    <a:lnTo>
                      <a:pt x="0" y="187"/>
                    </a:lnTo>
                    <a:lnTo>
                      <a:pt x="4" y="206"/>
                    </a:lnTo>
                    <a:lnTo>
                      <a:pt x="9" y="227"/>
                    </a:lnTo>
                    <a:lnTo>
                      <a:pt x="15" y="244"/>
                    </a:lnTo>
                    <a:lnTo>
                      <a:pt x="24" y="263"/>
                    </a:lnTo>
                    <a:lnTo>
                      <a:pt x="34" y="278"/>
                    </a:lnTo>
                    <a:lnTo>
                      <a:pt x="45" y="295"/>
                    </a:lnTo>
                    <a:lnTo>
                      <a:pt x="59" y="309"/>
                    </a:lnTo>
                    <a:lnTo>
                      <a:pt x="74" y="322"/>
                    </a:lnTo>
                    <a:lnTo>
                      <a:pt x="89" y="333"/>
                    </a:lnTo>
                    <a:lnTo>
                      <a:pt x="106" y="345"/>
                    </a:lnTo>
                    <a:lnTo>
                      <a:pt x="123" y="352"/>
                    </a:lnTo>
                    <a:lnTo>
                      <a:pt x="142" y="360"/>
                    </a:lnTo>
                    <a:lnTo>
                      <a:pt x="161" y="364"/>
                    </a:lnTo>
                    <a:lnTo>
                      <a:pt x="180" y="367"/>
                    </a:lnTo>
                    <a:lnTo>
                      <a:pt x="201" y="367"/>
                    </a:lnTo>
                    <a:lnTo>
                      <a:pt x="222" y="367"/>
                    </a:lnTo>
                    <a:lnTo>
                      <a:pt x="243" y="364"/>
                    </a:lnTo>
                    <a:lnTo>
                      <a:pt x="262" y="360"/>
                    </a:lnTo>
                    <a:lnTo>
                      <a:pt x="281" y="352"/>
                    </a:lnTo>
                    <a:lnTo>
                      <a:pt x="298" y="345"/>
                    </a:lnTo>
                    <a:lnTo>
                      <a:pt x="315" y="333"/>
                    </a:lnTo>
                    <a:lnTo>
                      <a:pt x="330" y="322"/>
                    </a:lnTo>
                    <a:lnTo>
                      <a:pt x="345" y="309"/>
                    </a:lnTo>
                    <a:lnTo>
                      <a:pt x="358" y="295"/>
                    </a:lnTo>
                    <a:lnTo>
                      <a:pt x="370" y="278"/>
                    </a:lnTo>
                    <a:lnTo>
                      <a:pt x="379" y="263"/>
                    </a:lnTo>
                    <a:lnTo>
                      <a:pt x="389" y="244"/>
                    </a:lnTo>
                    <a:lnTo>
                      <a:pt x="394" y="227"/>
                    </a:lnTo>
                    <a:lnTo>
                      <a:pt x="400" y="206"/>
                    </a:lnTo>
                    <a:lnTo>
                      <a:pt x="402" y="187"/>
                    </a:lnTo>
                    <a:lnTo>
                      <a:pt x="404" y="166"/>
                    </a:lnTo>
                    <a:close/>
                  </a:path>
                </a:pathLst>
              </a:custGeom>
              <a:solidFill>
                <a:srgbClr val="D3D2E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71" name="Freeform 671"/>
              <p:cNvSpPr/>
              <p:nvPr/>
            </p:nvSpPr>
            <p:spPr bwMode="auto">
              <a:xfrm>
                <a:off x="1639" y="2109"/>
                <a:ext cx="400" cy="363"/>
              </a:xfrm>
              <a:custGeom>
                <a:avLst/>
                <a:gdLst/>
                <a:ahLst/>
                <a:cxnLst>
                  <a:cxn ang="0">
                    <a:pos x="398" y="139"/>
                  </a:cxn>
                  <a:cxn ang="0">
                    <a:pos x="385" y="91"/>
                  </a:cxn>
                  <a:cxn ang="0">
                    <a:pos x="362" y="50"/>
                  </a:cxn>
                  <a:cxn ang="0">
                    <a:pos x="332" y="14"/>
                  </a:cxn>
                  <a:cxn ang="0">
                    <a:pos x="311" y="2"/>
                  </a:cxn>
                  <a:cxn ang="0">
                    <a:pos x="328" y="17"/>
                  </a:cxn>
                  <a:cxn ang="0">
                    <a:pos x="360" y="53"/>
                  </a:cxn>
                  <a:cxn ang="0">
                    <a:pos x="381" y="93"/>
                  </a:cxn>
                  <a:cxn ang="0">
                    <a:pos x="392" y="141"/>
                  </a:cxn>
                  <a:cxn ang="0">
                    <a:pos x="394" y="184"/>
                  </a:cxn>
                  <a:cxn ang="0">
                    <a:pos x="387" y="222"/>
                  </a:cxn>
                  <a:cxn ang="0">
                    <a:pos x="372" y="258"/>
                  </a:cxn>
                  <a:cxn ang="0">
                    <a:pos x="351" y="289"/>
                  </a:cxn>
                  <a:cxn ang="0">
                    <a:pos x="324" y="315"/>
                  </a:cxn>
                  <a:cxn ang="0">
                    <a:pos x="292" y="336"/>
                  </a:cxn>
                  <a:cxn ang="0">
                    <a:pos x="258" y="351"/>
                  </a:cxn>
                  <a:cxn ang="0">
                    <a:pos x="220" y="359"/>
                  </a:cxn>
                  <a:cxn ang="0">
                    <a:pos x="180" y="359"/>
                  </a:cxn>
                  <a:cxn ang="0">
                    <a:pos x="142" y="351"/>
                  </a:cxn>
                  <a:cxn ang="0">
                    <a:pos x="106" y="336"/>
                  </a:cxn>
                  <a:cxn ang="0">
                    <a:pos x="76" y="315"/>
                  </a:cxn>
                  <a:cxn ang="0">
                    <a:pos x="49" y="289"/>
                  </a:cxn>
                  <a:cxn ang="0">
                    <a:pos x="28" y="258"/>
                  </a:cxn>
                  <a:cxn ang="0">
                    <a:pos x="13" y="222"/>
                  </a:cxn>
                  <a:cxn ang="0">
                    <a:pos x="5" y="184"/>
                  </a:cxn>
                  <a:cxn ang="0">
                    <a:pos x="5" y="145"/>
                  </a:cxn>
                  <a:cxn ang="0">
                    <a:pos x="5" y="126"/>
                  </a:cxn>
                  <a:cxn ang="0">
                    <a:pos x="2" y="145"/>
                  </a:cxn>
                  <a:cxn ang="0">
                    <a:pos x="2" y="186"/>
                  </a:cxn>
                  <a:cxn ang="0">
                    <a:pos x="9" y="224"/>
                  </a:cxn>
                  <a:cxn ang="0">
                    <a:pos x="24" y="260"/>
                  </a:cxn>
                  <a:cxn ang="0">
                    <a:pos x="45" y="292"/>
                  </a:cxn>
                  <a:cxn ang="0">
                    <a:pos x="72" y="319"/>
                  </a:cxn>
                  <a:cxn ang="0">
                    <a:pos x="104" y="342"/>
                  </a:cxn>
                  <a:cxn ang="0">
                    <a:pos x="140" y="355"/>
                  </a:cxn>
                  <a:cxn ang="0">
                    <a:pos x="180" y="364"/>
                  </a:cxn>
                  <a:cxn ang="0">
                    <a:pos x="220" y="364"/>
                  </a:cxn>
                  <a:cxn ang="0">
                    <a:pos x="260" y="355"/>
                  </a:cxn>
                  <a:cxn ang="0">
                    <a:pos x="296" y="342"/>
                  </a:cxn>
                  <a:cxn ang="0">
                    <a:pos x="326" y="319"/>
                  </a:cxn>
                  <a:cxn ang="0">
                    <a:pos x="354" y="292"/>
                  </a:cxn>
                  <a:cxn ang="0">
                    <a:pos x="375" y="260"/>
                  </a:cxn>
                  <a:cxn ang="0">
                    <a:pos x="390" y="224"/>
                  </a:cxn>
                  <a:cxn ang="0">
                    <a:pos x="398" y="186"/>
                  </a:cxn>
                </a:cxnLst>
                <a:rect l="0" t="0" r="r" b="b"/>
                <a:pathLst>
                  <a:path w="400" h="364">
                    <a:moveTo>
                      <a:pt x="400" y="165"/>
                    </a:moveTo>
                    <a:lnTo>
                      <a:pt x="398" y="139"/>
                    </a:lnTo>
                    <a:lnTo>
                      <a:pt x="392" y="116"/>
                    </a:lnTo>
                    <a:lnTo>
                      <a:pt x="385" y="91"/>
                    </a:lnTo>
                    <a:lnTo>
                      <a:pt x="375" y="71"/>
                    </a:lnTo>
                    <a:lnTo>
                      <a:pt x="362" y="50"/>
                    </a:lnTo>
                    <a:lnTo>
                      <a:pt x="349" y="31"/>
                    </a:lnTo>
                    <a:lnTo>
                      <a:pt x="332" y="14"/>
                    </a:lnTo>
                    <a:lnTo>
                      <a:pt x="313" y="0"/>
                    </a:lnTo>
                    <a:lnTo>
                      <a:pt x="311" y="2"/>
                    </a:lnTo>
                    <a:lnTo>
                      <a:pt x="309" y="4"/>
                    </a:lnTo>
                    <a:lnTo>
                      <a:pt x="328" y="17"/>
                    </a:lnTo>
                    <a:lnTo>
                      <a:pt x="345" y="35"/>
                    </a:lnTo>
                    <a:lnTo>
                      <a:pt x="360" y="53"/>
                    </a:lnTo>
                    <a:lnTo>
                      <a:pt x="372" y="72"/>
                    </a:lnTo>
                    <a:lnTo>
                      <a:pt x="381" y="93"/>
                    </a:lnTo>
                    <a:lnTo>
                      <a:pt x="389" y="116"/>
                    </a:lnTo>
                    <a:lnTo>
                      <a:pt x="392" y="141"/>
                    </a:lnTo>
                    <a:lnTo>
                      <a:pt x="394" y="165"/>
                    </a:lnTo>
                    <a:lnTo>
                      <a:pt x="394" y="184"/>
                    </a:lnTo>
                    <a:lnTo>
                      <a:pt x="390" y="205"/>
                    </a:lnTo>
                    <a:lnTo>
                      <a:pt x="387" y="222"/>
                    </a:lnTo>
                    <a:lnTo>
                      <a:pt x="379" y="241"/>
                    </a:lnTo>
                    <a:lnTo>
                      <a:pt x="372" y="258"/>
                    </a:lnTo>
                    <a:lnTo>
                      <a:pt x="362" y="273"/>
                    </a:lnTo>
                    <a:lnTo>
                      <a:pt x="351" y="289"/>
                    </a:lnTo>
                    <a:lnTo>
                      <a:pt x="337" y="304"/>
                    </a:lnTo>
                    <a:lnTo>
                      <a:pt x="324" y="315"/>
                    </a:lnTo>
                    <a:lnTo>
                      <a:pt x="309" y="327"/>
                    </a:lnTo>
                    <a:lnTo>
                      <a:pt x="292" y="336"/>
                    </a:lnTo>
                    <a:lnTo>
                      <a:pt x="275" y="345"/>
                    </a:lnTo>
                    <a:lnTo>
                      <a:pt x="258" y="351"/>
                    </a:lnTo>
                    <a:lnTo>
                      <a:pt x="239" y="357"/>
                    </a:lnTo>
                    <a:lnTo>
                      <a:pt x="220" y="359"/>
                    </a:lnTo>
                    <a:lnTo>
                      <a:pt x="199" y="361"/>
                    </a:lnTo>
                    <a:lnTo>
                      <a:pt x="180" y="359"/>
                    </a:lnTo>
                    <a:lnTo>
                      <a:pt x="161" y="357"/>
                    </a:lnTo>
                    <a:lnTo>
                      <a:pt x="142" y="351"/>
                    </a:lnTo>
                    <a:lnTo>
                      <a:pt x="123" y="345"/>
                    </a:lnTo>
                    <a:lnTo>
                      <a:pt x="106" y="336"/>
                    </a:lnTo>
                    <a:lnTo>
                      <a:pt x="91" y="327"/>
                    </a:lnTo>
                    <a:lnTo>
                      <a:pt x="76" y="315"/>
                    </a:lnTo>
                    <a:lnTo>
                      <a:pt x="62" y="304"/>
                    </a:lnTo>
                    <a:lnTo>
                      <a:pt x="49" y="289"/>
                    </a:lnTo>
                    <a:lnTo>
                      <a:pt x="38" y="273"/>
                    </a:lnTo>
                    <a:lnTo>
                      <a:pt x="28" y="258"/>
                    </a:lnTo>
                    <a:lnTo>
                      <a:pt x="21" y="241"/>
                    </a:lnTo>
                    <a:lnTo>
                      <a:pt x="13" y="222"/>
                    </a:lnTo>
                    <a:lnTo>
                      <a:pt x="9" y="205"/>
                    </a:lnTo>
                    <a:lnTo>
                      <a:pt x="5" y="184"/>
                    </a:lnTo>
                    <a:lnTo>
                      <a:pt x="4" y="165"/>
                    </a:lnTo>
                    <a:lnTo>
                      <a:pt x="5" y="145"/>
                    </a:lnTo>
                    <a:lnTo>
                      <a:pt x="9" y="126"/>
                    </a:lnTo>
                    <a:lnTo>
                      <a:pt x="5" y="126"/>
                    </a:lnTo>
                    <a:lnTo>
                      <a:pt x="4" y="124"/>
                    </a:lnTo>
                    <a:lnTo>
                      <a:pt x="2" y="145"/>
                    </a:lnTo>
                    <a:lnTo>
                      <a:pt x="0" y="165"/>
                    </a:lnTo>
                    <a:lnTo>
                      <a:pt x="2" y="186"/>
                    </a:lnTo>
                    <a:lnTo>
                      <a:pt x="4" y="205"/>
                    </a:lnTo>
                    <a:lnTo>
                      <a:pt x="9" y="224"/>
                    </a:lnTo>
                    <a:lnTo>
                      <a:pt x="15" y="243"/>
                    </a:lnTo>
                    <a:lnTo>
                      <a:pt x="24" y="260"/>
                    </a:lnTo>
                    <a:lnTo>
                      <a:pt x="34" y="277"/>
                    </a:lnTo>
                    <a:lnTo>
                      <a:pt x="45" y="292"/>
                    </a:lnTo>
                    <a:lnTo>
                      <a:pt x="59" y="306"/>
                    </a:lnTo>
                    <a:lnTo>
                      <a:pt x="72" y="319"/>
                    </a:lnTo>
                    <a:lnTo>
                      <a:pt x="87" y="330"/>
                    </a:lnTo>
                    <a:lnTo>
                      <a:pt x="104" y="342"/>
                    </a:lnTo>
                    <a:lnTo>
                      <a:pt x="121" y="349"/>
                    </a:lnTo>
                    <a:lnTo>
                      <a:pt x="140" y="355"/>
                    </a:lnTo>
                    <a:lnTo>
                      <a:pt x="159" y="361"/>
                    </a:lnTo>
                    <a:lnTo>
                      <a:pt x="180" y="364"/>
                    </a:lnTo>
                    <a:lnTo>
                      <a:pt x="199" y="364"/>
                    </a:lnTo>
                    <a:lnTo>
                      <a:pt x="220" y="364"/>
                    </a:lnTo>
                    <a:lnTo>
                      <a:pt x="241" y="361"/>
                    </a:lnTo>
                    <a:lnTo>
                      <a:pt x="260" y="355"/>
                    </a:lnTo>
                    <a:lnTo>
                      <a:pt x="277" y="349"/>
                    </a:lnTo>
                    <a:lnTo>
                      <a:pt x="296" y="342"/>
                    </a:lnTo>
                    <a:lnTo>
                      <a:pt x="311" y="330"/>
                    </a:lnTo>
                    <a:lnTo>
                      <a:pt x="326" y="319"/>
                    </a:lnTo>
                    <a:lnTo>
                      <a:pt x="341" y="306"/>
                    </a:lnTo>
                    <a:lnTo>
                      <a:pt x="354" y="292"/>
                    </a:lnTo>
                    <a:lnTo>
                      <a:pt x="366" y="277"/>
                    </a:lnTo>
                    <a:lnTo>
                      <a:pt x="375" y="260"/>
                    </a:lnTo>
                    <a:lnTo>
                      <a:pt x="383" y="243"/>
                    </a:lnTo>
                    <a:lnTo>
                      <a:pt x="390" y="224"/>
                    </a:lnTo>
                    <a:lnTo>
                      <a:pt x="396" y="205"/>
                    </a:lnTo>
                    <a:lnTo>
                      <a:pt x="398" y="186"/>
                    </a:lnTo>
                    <a:lnTo>
                      <a:pt x="400" y="165"/>
                    </a:lnTo>
                    <a:close/>
                  </a:path>
                </a:pathLst>
              </a:custGeom>
              <a:solidFill>
                <a:srgbClr val="D3D3E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72" name="Freeform 672"/>
              <p:cNvSpPr/>
              <p:nvPr/>
            </p:nvSpPr>
            <p:spPr bwMode="auto">
              <a:xfrm>
                <a:off x="1642" y="2111"/>
                <a:ext cx="394" cy="361"/>
              </a:xfrm>
              <a:custGeom>
                <a:avLst/>
                <a:gdLst/>
                <a:ahLst/>
                <a:cxnLst>
                  <a:cxn ang="0">
                    <a:pos x="394" y="139"/>
                  </a:cxn>
                  <a:cxn ang="0">
                    <a:pos x="381" y="91"/>
                  </a:cxn>
                  <a:cxn ang="0">
                    <a:pos x="358" y="50"/>
                  </a:cxn>
                  <a:cxn ang="0">
                    <a:pos x="328" y="14"/>
                  </a:cxn>
                  <a:cxn ang="0">
                    <a:pos x="307" y="2"/>
                  </a:cxn>
                  <a:cxn ang="0">
                    <a:pos x="324" y="17"/>
                  </a:cxn>
                  <a:cxn ang="0">
                    <a:pos x="356" y="51"/>
                  </a:cxn>
                  <a:cxn ang="0">
                    <a:pos x="377" y="93"/>
                  </a:cxn>
                  <a:cxn ang="0">
                    <a:pos x="388" y="139"/>
                  </a:cxn>
                  <a:cxn ang="0">
                    <a:pos x="390" y="182"/>
                  </a:cxn>
                  <a:cxn ang="0">
                    <a:pos x="381" y="220"/>
                  </a:cxn>
                  <a:cxn ang="0">
                    <a:pos x="368" y="254"/>
                  </a:cxn>
                  <a:cxn ang="0">
                    <a:pos x="347" y="287"/>
                  </a:cxn>
                  <a:cxn ang="0">
                    <a:pos x="320" y="311"/>
                  </a:cxn>
                  <a:cxn ang="0">
                    <a:pos x="290" y="332"/>
                  </a:cxn>
                  <a:cxn ang="0">
                    <a:pos x="256" y="347"/>
                  </a:cxn>
                  <a:cxn ang="0">
                    <a:pos x="218" y="355"/>
                  </a:cxn>
                  <a:cxn ang="0">
                    <a:pos x="178" y="355"/>
                  </a:cxn>
                  <a:cxn ang="0">
                    <a:pos x="140" y="347"/>
                  </a:cxn>
                  <a:cxn ang="0">
                    <a:pos x="106" y="332"/>
                  </a:cxn>
                  <a:cxn ang="0">
                    <a:pos x="75" y="311"/>
                  </a:cxn>
                  <a:cxn ang="0">
                    <a:pos x="49" y="287"/>
                  </a:cxn>
                  <a:cxn ang="0">
                    <a:pos x="28" y="254"/>
                  </a:cxn>
                  <a:cxn ang="0">
                    <a:pos x="13" y="220"/>
                  </a:cxn>
                  <a:cxn ang="0">
                    <a:pos x="5" y="182"/>
                  </a:cxn>
                  <a:cxn ang="0">
                    <a:pos x="5" y="143"/>
                  </a:cxn>
                  <a:cxn ang="0">
                    <a:pos x="7" y="124"/>
                  </a:cxn>
                  <a:cxn ang="0">
                    <a:pos x="2" y="143"/>
                  </a:cxn>
                  <a:cxn ang="0">
                    <a:pos x="2" y="182"/>
                  </a:cxn>
                  <a:cxn ang="0">
                    <a:pos x="9" y="222"/>
                  </a:cxn>
                  <a:cxn ang="0">
                    <a:pos x="24" y="256"/>
                  </a:cxn>
                  <a:cxn ang="0">
                    <a:pos x="45" y="289"/>
                  </a:cxn>
                  <a:cxn ang="0">
                    <a:pos x="72" y="315"/>
                  </a:cxn>
                  <a:cxn ang="0">
                    <a:pos x="104" y="336"/>
                  </a:cxn>
                  <a:cxn ang="0">
                    <a:pos x="138" y="351"/>
                  </a:cxn>
                  <a:cxn ang="0">
                    <a:pos x="178" y="359"/>
                  </a:cxn>
                  <a:cxn ang="0">
                    <a:pos x="218" y="359"/>
                  </a:cxn>
                  <a:cxn ang="0">
                    <a:pos x="256" y="351"/>
                  </a:cxn>
                  <a:cxn ang="0">
                    <a:pos x="292" y="336"/>
                  </a:cxn>
                  <a:cxn ang="0">
                    <a:pos x="324" y="315"/>
                  </a:cxn>
                  <a:cxn ang="0">
                    <a:pos x="351" y="289"/>
                  </a:cxn>
                  <a:cxn ang="0">
                    <a:pos x="371" y="256"/>
                  </a:cxn>
                  <a:cxn ang="0">
                    <a:pos x="387" y="222"/>
                  </a:cxn>
                  <a:cxn ang="0">
                    <a:pos x="394" y="182"/>
                  </a:cxn>
                </a:cxnLst>
                <a:rect l="0" t="0" r="r" b="b"/>
                <a:pathLst>
                  <a:path w="394" h="361">
                    <a:moveTo>
                      <a:pt x="394" y="163"/>
                    </a:moveTo>
                    <a:lnTo>
                      <a:pt x="394" y="139"/>
                    </a:lnTo>
                    <a:lnTo>
                      <a:pt x="388" y="114"/>
                    </a:lnTo>
                    <a:lnTo>
                      <a:pt x="381" y="91"/>
                    </a:lnTo>
                    <a:lnTo>
                      <a:pt x="371" y="69"/>
                    </a:lnTo>
                    <a:lnTo>
                      <a:pt x="358" y="50"/>
                    </a:lnTo>
                    <a:lnTo>
                      <a:pt x="345" y="31"/>
                    </a:lnTo>
                    <a:lnTo>
                      <a:pt x="328" y="14"/>
                    </a:lnTo>
                    <a:lnTo>
                      <a:pt x="309" y="0"/>
                    </a:lnTo>
                    <a:lnTo>
                      <a:pt x="307" y="2"/>
                    </a:lnTo>
                    <a:lnTo>
                      <a:pt x="307" y="4"/>
                    </a:lnTo>
                    <a:lnTo>
                      <a:pt x="324" y="17"/>
                    </a:lnTo>
                    <a:lnTo>
                      <a:pt x="341" y="34"/>
                    </a:lnTo>
                    <a:lnTo>
                      <a:pt x="356" y="51"/>
                    </a:lnTo>
                    <a:lnTo>
                      <a:pt x="368" y="72"/>
                    </a:lnTo>
                    <a:lnTo>
                      <a:pt x="377" y="93"/>
                    </a:lnTo>
                    <a:lnTo>
                      <a:pt x="385" y="116"/>
                    </a:lnTo>
                    <a:lnTo>
                      <a:pt x="388" y="139"/>
                    </a:lnTo>
                    <a:lnTo>
                      <a:pt x="390" y="163"/>
                    </a:lnTo>
                    <a:lnTo>
                      <a:pt x="390" y="182"/>
                    </a:lnTo>
                    <a:lnTo>
                      <a:pt x="387" y="201"/>
                    </a:lnTo>
                    <a:lnTo>
                      <a:pt x="381" y="220"/>
                    </a:lnTo>
                    <a:lnTo>
                      <a:pt x="375" y="237"/>
                    </a:lnTo>
                    <a:lnTo>
                      <a:pt x="368" y="254"/>
                    </a:lnTo>
                    <a:lnTo>
                      <a:pt x="358" y="271"/>
                    </a:lnTo>
                    <a:lnTo>
                      <a:pt x="347" y="287"/>
                    </a:lnTo>
                    <a:lnTo>
                      <a:pt x="333" y="300"/>
                    </a:lnTo>
                    <a:lnTo>
                      <a:pt x="320" y="311"/>
                    </a:lnTo>
                    <a:lnTo>
                      <a:pt x="305" y="323"/>
                    </a:lnTo>
                    <a:lnTo>
                      <a:pt x="290" y="332"/>
                    </a:lnTo>
                    <a:lnTo>
                      <a:pt x="273" y="342"/>
                    </a:lnTo>
                    <a:lnTo>
                      <a:pt x="256" y="347"/>
                    </a:lnTo>
                    <a:lnTo>
                      <a:pt x="237" y="353"/>
                    </a:lnTo>
                    <a:lnTo>
                      <a:pt x="218" y="355"/>
                    </a:lnTo>
                    <a:lnTo>
                      <a:pt x="197" y="357"/>
                    </a:lnTo>
                    <a:lnTo>
                      <a:pt x="178" y="355"/>
                    </a:lnTo>
                    <a:lnTo>
                      <a:pt x="159" y="353"/>
                    </a:lnTo>
                    <a:lnTo>
                      <a:pt x="140" y="347"/>
                    </a:lnTo>
                    <a:lnTo>
                      <a:pt x="123" y="342"/>
                    </a:lnTo>
                    <a:lnTo>
                      <a:pt x="106" y="332"/>
                    </a:lnTo>
                    <a:lnTo>
                      <a:pt x="89" y="323"/>
                    </a:lnTo>
                    <a:lnTo>
                      <a:pt x="75" y="311"/>
                    </a:lnTo>
                    <a:lnTo>
                      <a:pt x="60" y="300"/>
                    </a:lnTo>
                    <a:lnTo>
                      <a:pt x="49" y="287"/>
                    </a:lnTo>
                    <a:lnTo>
                      <a:pt x="38" y="271"/>
                    </a:lnTo>
                    <a:lnTo>
                      <a:pt x="28" y="254"/>
                    </a:lnTo>
                    <a:lnTo>
                      <a:pt x="20" y="237"/>
                    </a:lnTo>
                    <a:lnTo>
                      <a:pt x="13" y="220"/>
                    </a:lnTo>
                    <a:lnTo>
                      <a:pt x="9" y="201"/>
                    </a:lnTo>
                    <a:lnTo>
                      <a:pt x="5" y="182"/>
                    </a:lnTo>
                    <a:lnTo>
                      <a:pt x="5" y="163"/>
                    </a:lnTo>
                    <a:lnTo>
                      <a:pt x="5" y="143"/>
                    </a:lnTo>
                    <a:lnTo>
                      <a:pt x="9" y="124"/>
                    </a:lnTo>
                    <a:lnTo>
                      <a:pt x="7" y="124"/>
                    </a:lnTo>
                    <a:lnTo>
                      <a:pt x="3" y="124"/>
                    </a:lnTo>
                    <a:lnTo>
                      <a:pt x="2" y="143"/>
                    </a:lnTo>
                    <a:lnTo>
                      <a:pt x="0" y="163"/>
                    </a:lnTo>
                    <a:lnTo>
                      <a:pt x="2" y="182"/>
                    </a:lnTo>
                    <a:lnTo>
                      <a:pt x="3" y="203"/>
                    </a:lnTo>
                    <a:lnTo>
                      <a:pt x="9" y="222"/>
                    </a:lnTo>
                    <a:lnTo>
                      <a:pt x="15" y="239"/>
                    </a:lnTo>
                    <a:lnTo>
                      <a:pt x="24" y="256"/>
                    </a:lnTo>
                    <a:lnTo>
                      <a:pt x="34" y="273"/>
                    </a:lnTo>
                    <a:lnTo>
                      <a:pt x="45" y="289"/>
                    </a:lnTo>
                    <a:lnTo>
                      <a:pt x="58" y="302"/>
                    </a:lnTo>
                    <a:lnTo>
                      <a:pt x="72" y="315"/>
                    </a:lnTo>
                    <a:lnTo>
                      <a:pt x="87" y="326"/>
                    </a:lnTo>
                    <a:lnTo>
                      <a:pt x="104" y="336"/>
                    </a:lnTo>
                    <a:lnTo>
                      <a:pt x="121" y="345"/>
                    </a:lnTo>
                    <a:lnTo>
                      <a:pt x="138" y="351"/>
                    </a:lnTo>
                    <a:lnTo>
                      <a:pt x="157" y="357"/>
                    </a:lnTo>
                    <a:lnTo>
                      <a:pt x="178" y="359"/>
                    </a:lnTo>
                    <a:lnTo>
                      <a:pt x="197" y="361"/>
                    </a:lnTo>
                    <a:lnTo>
                      <a:pt x="218" y="359"/>
                    </a:lnTo>
                    <a:lnTo>
                      <a:pt x="237" y="357"/>
                    </a:lnTo>
                    <a:lnTo>
                      <a:pt x="256" y="351"/>
                    </a:lnTo>
                    <a:lnTo>
                      <a:pt x="275" y="345"/>
                    </a:lnTo>
                    <a:lnTo>
                      <a:pt x="292" y="336"/>
                    </a:lnTo>
                    <a:lnTo>
                      <a:pt x="309" y="326"/>
                    </a:lnTo>
                    <a:lnTo>
                      <a:pt x="324" y="315"/>
                    </a:lnTo>
                    <a:lnTo>
                      <a:pt x="337" y="302"/>
                    </a:lnTo>
                    <a:lnTo>
                      <a:pt x="351" y="289"/>
                    </a:lnTo>
                    <a:lnTo>
                      <a:pt x="362" y="273"/>
                    </a:lnTo>
                    <a:lnTo>
                      <a:pt x="371" y="256"/>
                    </a:lnTo>
                    <a:lnTo>
                      <a:pt x="379" y="239"/>
                    </a:lnTo>
                    <a:lnTo>
                      <a:pt x="387" y="222"/>
                    </a:lnTo>
                    <a:lnTo>
                      <a:pt x="390" y="203"/>
                    </a:lnTo>
                    <a:lnTo>
                      <a:pt x="394" y="182"/>
                    </a:lnTo>
                    <a:lnTo>
                      <a:pt x="394" y="163"/>
                    </a:lnTo>
                    <a:close/>
                  </a:path>
                </a:pathLst>
              </a:custGeom>
              <a:solidFill>
                <a:srgbClr val="D4D4E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73" name="Freeform 673"/>
              <p:cNvSpPr/>
              <p:nvPr/>
            </p:nvSpPr>
            <p:spPr bwMode="auto">
              <a:xfrm>
                <a:off x="1643" y="2113"/>
                <a:ext cx="390" cy="357"/>
              </a:xfrm>
              <a:custGeom>
                <a:avLst/>
                <a:gdLst/>
                <a:ahLst/>
                <a:cxnLst>
                  <a:cxn ang="0">
                    <a:pos x="388" y="137"/>
                  </a:cxn>
                  <a:cxn ang="0">
                    <a:pos x="377" y="89"/>
                  </a:cxn>
                  <a:cxn ang="0">
                    <a:pos x="356" y="49"/>
                  </a:cxn>
                  <a:cxn ang="0">
                    <a:pos x="324" y="13"/>
                  </a:cxn>
                  <a:cxn ang="0">
                    <a:pos x="305" y="2"/>
                  </a:cxn>
                  <a:cxn ang="0">
                    <a:pos x="322" y="17"/>
                  </a:cxn>
                  <a:cxn ang="0">
                    <a:pos x="352" y="51"/>
                  </a:cxn>
                  <a:cxn ang="0">
                    <a:pos x="373" y="91"/>
                  </a:cxn>
                  <a:cxn ang="0">
                    <a:pos x="385" y="137"/>
                  </a:cxn>
                  <a:cxn ang="0">
                    <a:pos x="385" y="180"/>
                  </a:cxn>
                  <a:cxn ang="0">
                    <a:pos x="377" y="218"/>
                  </a:cxn>
                  <a:cxn ang="0">
                    <a:pos x="364" y="252"/>
                  </a:cxn>
                  <a:cxn ang="0">
                    <a:pos x="343" y="283"/>
                  </a:cxn>
                  <a:cxn ang="0">
                    <a:pos x="316" y="307"/>
                  </a:cxn>
                  <a:cxn ang="0">
                    <a:pos x="286" y="328"/>
                  </a:cxn>
                  <a:cxn ang="0">
                    <a:pos x="252" y="343"/>
                  </a:cxn>
                  <a:cxn ang="0">
                    <a:pos x="216" y="351"/>
                  </a:cxn>
                  <a:cxn ang="0">
                    <a:pos x="176" y="351"/>
                  </a:cxn>
                  <a:cxn ang="0">
                    <a:pos x="138" y="343"/>
                  </a:cxn>
                  <a:cxn ang="0">
                    <a:pos x="104" y="328"/>
                  </a:cxn>
                  <a:cxn ang="0">
                    <a:pos x="73" y="307"/>
                  </a:cxn>
                  <a:cxn ang="0">
                    <a:pos x="49" y="283"/>
                  </a:cxn>
                  <a:cxn ang="0">
                    <a:pos x="28" y="252"/>
                  </a:cxn>
                  <a:cxn ang="0">
                    <a:pos x="13" y="218"/>
                  </a:cxn>
                  <a:cxn ang="0">
                    <a:pos x="5" y="180"/>
                  </a:cxn>
                  <a:cxn ang="0">
                    <a:pos x="5" y="141"/>
                  </a:cxn>
                  <a:cxn ang="0">
                    <a:pos x="7" y="122"/>
                  </a:cxn>
                  <a:cxn ang="0">
                    <a:pos x="1" y="141"/>
                  </a:cxn>
                  <a:cxn ang="0">
                    <a:pos x="1" y="180"/>
                  </a:cxn>
                  <a:cxn ang="0">
                    <a:pos x="9" y="218"/>
                  </a:cxn>
                  <a:cxn ang="0">
                    <a:pos x="24" y="254"/>
                  </a:cxn>
                  <a:cxn ang="0">
                    <a:pos x="45" y="285"/>
                  </a:cxn>
                  <a:cxn ang="0">
                    <a:pos x="72" y="311"/>
                  </a:cxn>
                  <a:cxn ang="0">
                    <a:pos x="102" y="332"/>
                  </a:cxn>
                  <a:cxn ang="0">
                    <a:pos x="138" y="347"/>
                  </a:cxn>
                  <a:cxn ang="0">
                    <a:pos x="176" y="355"/>
                  </a:cxn>
                  <a:cxn ang="0">
                    <a:pos x="216" y="355"/>
                  </a:cxn>
                  <a:cxn ang="0">
                    <a:pos x="254" y="347"/>
                  </a:cxn>
                  <a:cxn ang="0">
                    <a:pos x="288" y="332"/>
                  </a:cxn>
                  <a:cxn ang="0">
                    <a:pos x="320" y="311"/>
                  </a:cxn>
                  <a:cxn ang="0">
                    <a:pos x="347" y="285"/>
                  </a:cxn>
                  <a:cxn ang="0">
                    <a:pos x="368" y="254"/>
                  </a:cxn>
                  <a:cxn ang="0">
                    <a:pos x="383" y="218"/>
                  </a:cxn>
                  <a:cxn ang="0">
                    <a:pos x="390" y="180"/>
                  </a:cxn>
                </a:cxnLst>
                <a:rect l="0" t="0" r="r" b="b"/>
                <a:pathLst>
                  <a:path w="390" h="357">
                    <a:moveTo>
                      <a:pt x="390" y="161"/>
                    </a:moveTo>
                    <a:lnTo>
                      <a:pt x="388" y="137"/>
                    </a:lnTo>
                    <a:lnTo>
                      <a:pt x="385" y="112"/>
                    </a:lnTo>
                    <a:lnTo>
                      <a:pt x="377" y="89"/>
                    </a:lnTo>
                    <a:lnTo>
                      <a:pt x="368" y="68"/>
                    </a:lnTo>
                    <a:lnTo>
                      <a:pt x="356" y="49"/>
                    </a:lnTo>
                    <a:lnTo>
                      <a:pt x="341" y="31"/>
                    </a:lnTo>
                    <a:lnTo>
                      <a:pt x="324" y="13"/>
                    </a:lnTo>
                    <a:lnTo>
                      <a:pt x="305" y="0"/>
                    </a:lnTo>
                    <a:lnTo>
                      <a:pt x="305" y="2"/>
                    </a:lnTo>
                    <a:lnTo>
                      <a:pt x="303" y="4"/>
                    </a:lnTo>
                    <a:lnTo>
                      <a:pt x="322" y="17"/>
                    </a:lnTo>
                    <a:lnTo>
                      <a:pt x="337" y="34"/>
                    </a:lnTo>
                    <a:lnTo>
                      <a:pt x="352" y="51"/>
                    </a:lnTo>
                    <a:lnTo>
                      <a:pt x="364" y="70"/>
                    </a:lnTo>
                    <a:lnTo>
                      <a:pt x="373" y="91"/>
                    </a:lnTo>
                    <a:lnTo>
                      <a:pt x="381" y="114"/>
                    </a:lnTo>
                    <a:lnTo>
                      <a:pt x="385" y="137"/>
                    </a:lnTo>
                    <a:lnTo>
                      <a:pt x="386" y="161"/>
                    </a:lnTo>
                    <a:lnTo>
                      <a:pt x="385" y="180"/>
                    </a:lnTo>
                    <a:lnTo>
                      <a:pt x="383" y="199"/>
                    </a:lnTo>
                    <a:lnTo>
                      <a:pt x="377" y="218"/>
                    </a:lnTo>
                    <a:lnTo>
                      <a:pt x="371" y="235"/>
                    </a:lnTo>
                    <a:lnTo>
                      <a:pt x="364" y="252"/>
                    </a:lnTo>
                    <a:lnTo>
                      <a:pt x="354" y="268"/>
                    </a:lnTo>
                    <a:lnTo>
                      <a:pt x="343" y="283"/>
                    </a:lnTo>
                    <a:lnTo>
                      <a:pt x="330" y="296"/>
                    </a:lnTo>
                    <a:lnTo>
                      <a:pt x="316" y="307"/>
                    </a:lnTo>
                    <a:lnTo>
                      <a:pt x="303" y="319"/>
                    </a:lnTo>
                    <a:lnTo>
                      <a:pt x="286" y="328"/>
                    </a:lnTo>
                    <a:lnTo>
                      <a:pt x="269" y="336"/>
                    </a:lnTo>
                    <a:lnTo>
                      <a:pt x="252" y="343"/>
                    </a:lnTo>
                    <a:lnTo>
                      <a:pt x="235" y="347"/>
                    </a:lnTo>
                    <a:lnTo>
                      <a:pt x="216" y="351"/>
                    </a:lnTo>
                    <a:lnTo>
                      <a:pt x="195" y="351"/>
                    </a:lnTo>
                    <a:lnTo>
                      <a:pt x="176" y="351"/>
                    </a:lnTo>
                    <a:lnTo>
                      <a:pt x="157" y="347"/>
                    </a:lnTo>
                    <a:lnTo>
                      <a:pt x="138" y="343"/>
                    </a:lnTo>
                    <a:lnTo>
                      <a:pt x="121" y="336"/>
                    </a:lnTo>
                    <a:lnTo>
                      <a:pt x="104" y="328"/>
                    </a:lnTo>
                    <a:lnTo>
                      <a:pt x="89" y="319"/>
                    </a:lnTo>
                    <a:lnTo>
                      <a:pt x="73" y="307"/>
                    </a:lnTo>
                    <a:lnTo>
                      <a:pt x="60" y="296"/>
                    </a:lnTo>
                    <a:lnTo>
                      <a:pt x="49" y="283"/>
                    </a:lnTo>
                    <a:lnTo>
                      <a:pt x="37" y="268"/>
                    </a:lnTo>
                    <a:lnTo>
                      <a:pt x="28" y="252"/>
                    </a:lnTo>
                    <a:lnTo>
                      <a:pt x="20" y="235"/>
                    </a:lnTo>
                    <a:lnTo>
                      <a:pt x="13" y="218"/>
                    </a:lnTo>
                    <a:lnTo>
                      <a:pt x="9" y="199"/>
                    </a:lnTo>
                    <a:lnTo>
                      <a:pt x="5" y="180"/>
                    </a:lnTo>
                    <a:lnTo>
                      <a:pt x="5" y="161"/>
                    </a:lnTo>
                    <a:lnTo>
                      <a:pt x="5" y="141"/>
                    </a:lnTo>
                    <a:lnTo>
                      <a:pt x="9" y="122"/>
                    </a:lnTo>
                    <a:lnTo>
                      <a:pt x="7" y="122"/>
                    </a:lnTo>
                    <a:lnTo>
                      <a:pt x="5" y="122"/>
                    </a:lnTo>
                    <a:lnTo>
                      <a:pt x="1" y="141"/>
                    </a:lnTo>
                    <a:lnTo>
                      <a:pt x="0" y="161"/>
                    </a:lnTo>
                    <a:lnTo>
                      <a:pt x="1" y="180"/>
                    </a:lnTo>
                    <a:lnTo>
                      <a:pt x="5" y="201"/>
                    </a:lnTo>
                    <a:lnTo>
                      <a:pt x="9" y="218"/>
                    </a:lnTo>
                    <a:lnTo>
                      <a:pt x="17" y="237"/>
                    </a:lnTo>
                    <a:lnTo>
                      <a:pt x="24" y="254"/>
                    </a:lnTo>
                    <a:lnTo>
                      <a:pt x="34" y="269"/>
                    </a:lnTo>
                    <a:lnTo>
                      <a:pt x="45" y="285"/>
                    </a:lnTo>
                    <a:lnTo>
                      <a:pt x="58" y="300"/>
                    </a:lnTo>
                    <a:lnTo>
                      <a:pt x="72" y="311"/>
                    </a:lnTo>
                    <a:lnTo>
                      <a:pt x="87" y="323"/>
                    </a:lnTo>
                    <a:lnTo>
                      <a:pt x="102" y="332"/>
                    </a:lnTo>
                    <a:lnTo>
                      <a:pt x="119" y="341"/>
                    </a:lnTo>
                    <a:lnTo>
                      <a:pt x="138" y="347"/>
                    </a:lnTo>
                    <a:lnTo>
                      <a:pt x="157" y="353"/>
                    </a:lnTo>
                    <a:lnTo>
                      <a:pt x="176" y="355"/>
                    </a:lnTo>
                    <a:lnTo>
                      <a:pt x="195" y="357"/>
                    </a:lnTo>
                    <a:lnTo>
                      <a:pt x="216" y="355"/>
                    </a:lnTo>
                    <a:lnTo>
                      <a:pt x="235" y="353"/>
                    </a:lnTo>
                    <a:lnTo>
                      <a:pt x="254" y="347"/>
                    </a:lnTo>
                    <a:lnTo>
                      <a:pt x="271" y="341"/>
                    </a:lnTo>
                    <a:lnTo>
                      <a:pt x="288" y="332"/>
                    </a:lnTo>
                    <a:lnTo>
                      <a:pt x="305" y="323"/>
                    </a:lnTo>
                    <a:lnTo>
                      <a:pt x="320" y="311"/>
                    </a:lnTo>
                    <a:lnTo>
                      <a:pt x="333" y="300"/>
                    </a:lnTo>
                    <a:lnTo>
                      <a:pt x="347" y="285"/>
                    </a:lnTo>
                    <a:lnTo>
                      <a:pt x="358" y="269"/>
                    </a:lnTo>
                    <a:lnTo>
                      <a:pt x="368" y="254"/>
                    </a:lnTo>
                    <a:lnTo>
                      <a:pt x="375" y="237"/>
                    </a:lnTo>
                    <a:lnTo>
                      <a:pt x="383" y="218"/>
                    </a:lnTo>
                    <a:lnTo>
                      <a:pt x="386" y="201"/>
                    </a:lnTo>
                    <a:lnTo>
                      <a:pt x="390" y="180"/>
                    </a:lnTo>
                    <a:lnTo>
                      <a:pt x="390" y="161"/>
                    </a:lnTo>
                    <a:close/>
                  </a:path>
                </a:pathLst>
              </a:custGeom>
              <a:solidFill>
                <a:srgbClr val="D4D4E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74" name="Freeform 674"/>
              <p:cNvSpPr/>
              <p:nvPr/>
            </p:nvSpPr>
            <p:spPr bwMode="auto">
              <a:xfrm>
                <a:off x="1646" y="2115"/>
                <a:ext cx="385" cy="353"/>
              </a:xfrm>
              <a:custGeom>
                <a:avLst/>
                <a:gdLst/>
                <a:ahLst/>
                <a:cxnLst>
                  <a:cxn ang="0">
                    <a:pos x="383" y="135"/>
                  </a:cxn>
                  <a:cxn ang="0">
                    <a:pos x="372" y="89"/>
                  </a:cxn>
                  <a:cxn ang="0">
                    <a:pos x="351" y="47"/>
                  </a:cxn>
                  <a:cxn ang="0">
                    <a:pos x="319" y="13"/>
                  </a:cxn>
                  <a:cxn ang="0">
                    <a:pos x="300" y="2"/>
                  </a:cxn>
                  <a:cxn ang="0">
                    <a:pos x="317" y="17"/>
                  </a:cxn>
                  <a:cxn ang="0">
                    <a:pos x="347" y="51"/>
                  </a:cxn>
                  <a:cxn ang="0">
                    <a:pos x="368" y="91"/>
                  </a:cxn>
                  <a:cxn ang="0">
                    <a:pos x="380" y="135"/>
                  </a:cxn>
                  <a:cxn ang="0">
                    <a:pos x="380" y="178"/>
                  </a:cxn>
                  <a:cxn ang="0">
                    <a:pos x="372" y="214"/>
                  </a:cxn>
                  <a:cxn ang="0">
                    <a:pos x="359" y="248"/>
                  </a:cxn>
                  <a:cxn ang="0">
                    <a:pos x="338" y="279"/>
                  </a:cxn>
                  <a:cxn ang="0">
                    <a:pos x="313" y="303"/>
                  </a:cxn>
                  <a:cxn ang="0">
                    <a:pos x="283" y="324"/>
                  </a:cxn>
                  <a:cxn ang="0">
                    <a:pos x="249" y="339"/>
                  </a:cxn>
                  <a:cxn ang="0">
                    <a:pos x="213" y="347"/>
                  </a:cxn>
                  <a:cxn ang="0">
                    <a:pos x="173" y="347"/>
                  </a:cxn>
                  <a:cxn ang="0">
                    <a:pos x="137" y="339"/>
                  </a:cxn>
                  <a:cxn ang="0">
                    <a:pos x="103" y="324"/>
                  </a:cxn>
                  <a:cxn ang="0">
                    <a:pos x="72" y="303"/>
                  </a:cxn>
                  <a:cxn ang="0">
                    <a:pos x="48" y="279"/>
                  </a:cxn>
                  <a:cxn ang="0">
                    <a:pos x="27" y="248"/>
                  </a:cxn>
                  <a:cxn ang="0">
                    <a:pos x="14" y="214"/>
                  </a:cxn>
                  <a:cxn ang="0">
                    <a:pos x="6" y="178"/>
                  </a:cxn>
                  <a:cxn ang="0">
                    <a:pos x="6" y="140"/>
                  </a:cxn>
                  <a:cxn ang="0">
                    <a:pos x="6" y="120"/>
                  </a:cxn>
                  <a:cxn ang="0">
                    <a:pos x="0" y="139"/>
                  </a:cxn>
                  <a:cxn ang="0">
                    <a:pos x="0" y="178"/>
                  </a:cxn>
                  <a:cxn ang="0">
                    <a:pos x="8" y="216"/>
                  </a:cxn>
                  <a:cxn ang="0">
                    <a:pos x="23" y="250"/>
                  </a:cxn>
                  <a:cxn ang="0">
                    <a:pos x="44" y="283"/>
                  </a:cxn>
                  <a:cxn ang="0">
                    <a:pos x="70" y="307"/>
                  </a:cxn>
                  <a:cxn ang="0">
                    <a:pos x="101" y="328"/>
                  </a:cxn>
                  <a:cxn ang="0">
                    <a:pos x="135" y="343"/>
                  </a:cxn>
                  <a:cxn ang="0">
                    <a:pos x="173" y="351"/>
                  </a:cxn>
                  <a:cxn ang="0">
                    <a:pos x="213" y="351"/>
                  </a:cxn>
                  <a:cxn ang="0">
                    <a:pos x="251" y="343"/>
                  </a:cxn>
                  <a:cxn ang="0">
                    <a:pos x="285" y="328"/>
                  </a:cxn>
                  <a:cxn ang="0">
                    <a:pos x="315" y="307"/>
                  </a:cxn>
                  <a:cxn ang="0">
                    <a:pos x="342" y="283"/>
                  </a:cxn>
                  <a:cxn ang="0">
                    <a:pos x="363" y="250"/>
                  </a:cxn>
                  <a:cxn ang="0">
                    <a:pos x="376" y="216"/>
                  </a:cxn>
                  <a:cxn ang="0">
                    <a:pos x="385" y="178"/>
                  </a:cxn>
                </a:cxnLst>
                <a:rect l="0" t="0" r="r" b="b"/>
                <a:pathLst>
                  <a:path w="385" h="353">
                    <a:moveTo>
                      <a:pt x="385" y="159"/>
                    </a:moveTo>
                    <a:lnTo>
                      <a:pt x="383" y="135"/>
                    </a:lnTo>
                    <a:lnTo>
                      <a:pt x="380" y="112"/>
                    </a:lnTo>
                    <a:lnTo>
                      <a:pt x="372" y="89"/>
                    </a:lnTo>
                    <a:lnTo>
                      <a:pt x="363" y="68"/>
                    </a:lnTo>
                    <a:lnTo>
                      <a:pt x="351" y="47"/>
                    </a:lnTo>
                    <a:lnTo>
                      <a:pt x="336" y="30"/>
                    </a:lnTo>
                    <a:lnTo>
                      <a:pt x="319" y="13"/>
                    </a:lnTo>
                    <a:lnTo>
                      <a:pt x="302" y="0"/>
                    </a:lnTo>
                    <a:lnTo>
                      <a:pt x="300" y="2"/>
                    </a:lnTo>
                    <a:lnTo>
                      <a:pt x="300" y="4"/>
                    </a:lnTo>
                    <a:lnTo>
                      <a:pt x="317" y="17"/>
                    </a:lnTo>
                    <a:lnTo>
                      <a:pt x="332" y="34"/>
                    </a:lnTo>
                    <a:lnTo>
                      <a:pt x="347" y="51"/>
                    </a:lnTo>
                    <a:lnTo>
                      <a:pt x="359" y="70"/>
                    </a:lnTo>
                    <a:lnTo>
                      <a:pt x="368" y="91"/>
                    </a:lnTo>
                    <a:lnTo>
                      <a:pt x="376" y="112"/>
                    </a:lnTo>
                    <a:lnTo>
                      <a:pt x="380" y="135"/>
                    </a:lnTo>
                    <a:lnTo>
                      <a:pt x="382" y="159"/>
                    </a:lnTo>
                    <a:lnTo>
                      <a:pt x="380" y="178"/>
                    </a:lnTo>
                    <a:lnTo>
                      <a:pt x="378" y="197"/>
                    </a:lnTo>
                    <a:lnTo>
                      <a:pt x="372" y="214"/>
                    </a:lnTo>
                    <a:lnTo>
                      <a:pt x="366" y="233"/>
                    </a:lnTo>
                    <a:lnTo>
                      <a:pt x="359" y="248"/>
                    </a:lnTo>
                    <a:lnTo>
                      <a:pt x="349" y="264"/>
                    </a:lnTo>
                    <a:lnTo>
                      <a:pt x="338" y="279"/>
                    </a:lnTo>
                    <a:lnTo>
                      <a:pt x="327" y="292"/>
                    </a:lnTo>
                    <a:lnTo>
                      <a:pt x="313" y="303"/>
                    </a:lnTo>
                    <a:lnTo>
                      <a:pt x="298" y="315"/>
                    </a:lnTo>
                    <a:lnTo>
                      <a:pt x="283" y="324"/>
                    </a:lnTo>
                    <a:lnTo>
                      <a:pt x="266" y="332"/>
                    </a:lnTo>
                    <a:lnTo>
                      <a:pt x="249" y="339"/>
                    </a:lnTo>
                    <a:lnTo>
                      <a:pt x="230" y="343"/>
                    </a:lnTo>
                    <a:lnTo>
                      <a:pt x="213" y="347"/>
                    </a:lnTo>
                    <a:lnTo>
                      <a:pt x="192" y="347"/>
                    </a:lnTo>
                    <a:lnTo>
                      <a:pt x="173" y="347"/>
                    </a:lnTo>
                    <a:lnTo>
                      <a:pt x="154" y="343"/>
                    </a:lnTo>
                    <a:lnTo>
                      <a:pt x="137" y="339"/>
                    </a:lnTo>
                    <a:lnTo>
                      <a:pt x="120" y="332"/>
                    </a:lnTo>
                    <a:lnTo>
                      <a:pt x="103" y="324"/>
                    </a:lnTo>
                    <a:lnTo>
                      <a:pt x="88" y="315"/>
                    </a:lnTo>
                    <a:lnTo>
                      <a:pt x="72" y="303"/>
                    </a:lnTo>
                    <a:lnTo>
                      <a:pt x="59" y="292"/>
                    </a:lnTo>
                    <a:lnTo>
                      <a:pt x="48" y="279"/>
                    </a:lnTo>
                    <a:lnTo>
                      <a:pt x="36" y="264"/>
                    </a:lnTo>
                    <a:lnTo>
                      <a:pt x="27" y="248"/>
                    </a:lnTo>
                    <a:lnTo>
                      <a:pt x="19" y="233"/>
                    </a:lnTo>
                    <a:lnTo>
                      <a:pt x="14" y="214"/>
                    </a:lnTo>
                    <a:lnTo>
                      <a:pt x="8" y="197"/>
                    </a:lnTo>
                    <a:lnTo>
                      <a:pt x="6" y="178"/>
                    </a:lnTo>
                    <a:lnTo>
                      <a:pt x="4" y="159"/>
                    </a:lnTo>
                    <a:lnTo>
                      <a:pt x="6" y="140"/>
                    </a:lnTo>
                    <a:lnTo>
                      <a:pt x="8" y="121"/>
                    </a:lnTo>
                    <a:lnTo>
                      <a:pt x="6" y="120"/>
                    </a:lnTo>
                    <a:lnTo>
                      <a:pt x="4" y="120"/>
                    </a:lnTo>
                    <a:lnTo>
                      <a:pt x="0" y="139"/>
                    </a:lnTo>
                    <a:lnTo>
                      <a:pt x="0" y="159"/>
                    </a:lnTo>
                    <a:lnTo>
                      <a:pt x="0" y="178"/>
                    </a:lnTo>
                    <a:lnTo>
                      <a:pt x="4" y="197"/>
                    </a:lnTo>
                    <a:lnTo>
                      <a:pt x="8" y="216"/>
                    </a:lnTo>
                    <a:lnTo>
                      <a:pt x="15" y="233"/>
                    </a:lnTo>
                    <a:lnTo>
                      <a:pt x="23" y="250"/>
                    </a:lnTo>
                    <a:lnTo>
                      <a:pt x="33" y="267"/>
                    </a:lnTo>
                    <a:lnTo>
                      <a:pt x="44" y="283"/>
                    </a:lnTo>
                    <a:lnTo>
                      <a:pt x="55" y="296"/>
                    </a:lnTo>
                    <a:lnTo>
                      <a:pt x="70" y="307"/>
                    </a:lnTo>
                    <a:lnTo>
                      <a:pt x="84" y="319"/>
                    </a:lnTo>
                    <a:lnTo>
                      <a:pt x="101" y="328"/>
                    </a:lnTo>
                    <a:lnTo>
                      <a:pt x="118" y="338"/>
                    </a:lnTo>
                    <a:lnTo>
                      <a:pt x="135" y="343"/>
                    </a:lnTo>
                    <a:lnTo>
                      <a:pt x="154" y="349"/>
                    </a:lnTo>
                    <a:lnTo>
                      <a:pt x="173" y="351"/>
                    </a:lnTo>
                    <a:lnTo>
                      <a:pt x="192" y="353"/>
                    </a:lnTo>
                    <a:lnTo>
                      <a:pt x="213" y="351"/>
                    </a:lnTo>
                    <a:lnTo>
                      <a:pt x="232" y="349"/>
                    </a:lnTo>
                    <a:lnTo>
                      <a:pt x="251" y="343"/>
                    </a:lnTo>
                    <a:lnTo>
                      <a:pt x="268" y="338"/>
                    </a:lnTo>
                    <a:lnTo>
                      <a:pt x="285" y="328"/>
                    </a:lnTo>
                    <a:lnTo>
                      <a:pt x="300" y="319"/>
                    </a:lnTo>
                    <a:lnTo>
                      <a:pt x="315" y="307"/>
                    </a:lnTo>
                    <a:lnTo>
                      <a:pt x="328" y="296"/>
                    </a:lnTo>
                    <a:lnTo>
                      <a:pt x="342" y="283"/>
                    </a:lnTo>
                    <a:lnTo>
                      <a:pt x="353" y="267"/>
                    </a:lnTo>
                    <a:lnTo>
                      <a:pt x="363" y="250"/>
                    </a:lnTo>
                    <a:lnTo>
                      <a:pt x="370" y="233"/>
                    </a:lnTo>
                    <a:lnTo>
                      <a:pt x="376" y="216"/>
                    </a:lnTo>
                    <a:lnTo>
                      <a:pt x="382" y="197"/>
                    </a:lnTo>
                    <a:lnTo>
                      <a:pt x="385" y="178"/>
                    </a:lnTo>
                    <a:lnTo>
                      <a:pt x="385" y="159"/>
                    </a:lnTo>
                    <a:close/>
                  </a:path>
                </a:pathLst>
              </a:custGeom>
              <a:solidFill>
                <a:srgbClr val="D4D5E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75" name="Freeform 675"/>
              <p:cNvSpPr/>
              <p:nvPr/>
            </p:nvSpPr>
            <p:spPr bwMode="auto">
              <a:xfrm>
                <a:off x="1648" y="2117"/>
                <a:ext cx="381" cy="347"/>
              </a:xfrm>
              <a:custGeom>
                <a:avLst/>
                <a:gdLst/>
                <a:ahLst/>
                <a:cxnLst>
                  <a:cxn ang="0">
                    <a:pos x="380" y="133"/>
                  </a:cxn>
                  <a:cxn ang="0">
                    <a:pos x="368" y="87"/>
                  </a:cxn>
                  <a:cxn ang="0">
                    <a:pos x="347" y="47"/>
                  </a:cxn>
                  <a:cxn ang="0">
                    <a:pos x="317" y="13"/>
                  </a:cxn>
                  <a:cxn ang="0">
                    <a:pos x="298" y="2"/>
                  </a:cxn>
                  <a:cxn ang="0">
                    <a:pos x="313" y="17"/>
                  </a:cxn>
                  <a:cxn ang="0">
                    <a:pos x="344" y="49"/>
                  </a:cxn>
                  <a:cxn ang="0">
                    <a:pos x="364" y="89"/>
                  </a:cxn>
                  <a:cxn ang="0">
                    <a:pos x="376" y="133"/>
                  </a:cxn>
                  <a:cxn ang="0">
                    <a:pos x="376" y="176"/>
                  </a:cxn>
                  <a:cxn ang="0">
                    <a:pos x="368" y="212"/>
                  </a:cxn>
                  <a:cxn ang="0">
                    <a:pos x="355" y="246"/>
                  </a:cxn>
                  <a:cxn ang="0">
                    <a:pos x="334" y="275"/>
                  </a:cxn>
                  <a:cxn ang="0">
                    <a:pos x="309" y="301"/>
                  </a:cxn>
                  <a:cxn ang="0">
                    <a:pos x="279" y="320"/>
                  </a:cxn>
                  <a:cxn ang="0">
                    <a:pos x="247" y="336"/>
                  </a:cxn>
                  <a:cxn ang="0">
                    <a:pos x="209" y="341"/>
                  </a:cxn>
                  <a:cxn ang="0">
                    <a:pos x="171" y="341"/>
                  </a:cxn>
                  <a:cxn ang="0">
                    <a:pos x="135" y="336"/>
                  </a:cxn>
                  <a:cxn ang="0">
                    <a:pos x="103" y="320"/>
                  </a:cxn>
                  <a:cxn ang="0">
                    <a:pos x="72" y="301"/>
                  </a:cxn>
                  <a:cxn ang="0">
                    <a:pos x="48" y="275"/>
                  </a:cxn>
                  <a:cxn ang="0">
                    <a:pos x="27" y="246"/>
                  </a:cxn>
                  <a:cxn ang="0">
                    <a:pos x="13" y="212"/>
                  </a:cxn>
                  <a:cxn ang="0">
                    <a:pos x="6" y="176"/>
                  </a:cxn>
                  <a:cxn ang="0">
                    <a:pos x="6" y="138"/>
                  </a:cxn>
                  <a:cxn ang="0">
                    <a:pos x="6" y="119"/>
                  </a:cxn>
                  <a:cxn ang="0">
                    <a:pos x="0" y="137"/>
                  </a:cxn>
                  <a:cxn ang="0">
                    <a:pos x="0" y="176"/>
                  </a:cxn>
                  <a:cxn ang="0">
                    <a:pos x="8" y="214"/>
                  </a:cxn>
                  <a:cxn ang="0">
                    <a:pos x="23" y="248"/>
                  </a:cxn>
                  <a:cxn ang="0">
                    <a:pos x="44" y="279"/>
                  </a:cxn>
                  <a:cxn ang="0">
                    <a:pos x="68" y="303"/>
                  </a:cxn>
                  <a:cxn ang="0">
                    <a:pos x="99" y="324"/>
                  </a:cxn>
                  <a:cxn ang="0">
                    <a:pos x="133" y="339"/>
                  </a:cxn>
                  <a:cxn ang="0">
                    <a:pos x="171" y="347"/>
                  </a:cxn>
                  <a:cxn ang="0">
                    <a:pos x="211" y="347"/>
                  </a:cxn>
                  <a:cxn ang="0">
                    <a:pos x="247" y="339"/>
                  </a:cxn>
                  <a:cxn ang="0">
                    <a:pos x="281" y="324"/>
                  </a:cxn>
                  <a:cxn ang="0">
                    <a:pos x="311" y="303"/>
                  </a:cxn>
                  <a:cxn ang="0">
                    <a:pos x="338" y="279"/>
                  </a:cxn>
                  <a:cxn ang="0">
                    <a:pos x="359" y="248"/>
                  </a:cxn>
                  <a:cxn ang="0">
                    <a:pos x="372" y="214"/>
                  </a:cxn>
                  <a:cxn ang="0">
                    <a:pos x="380" y="176"/>
                  </a:cxn>
                </a:cxnLst>
                <a:rect l="0" t="0" r="r" b="b"/>
                <a:pathLst>
                  <a:path w="381" h="347">
                    <a:moveTo>
                      <a:pt x="381" y="157"/>
                    </a:moveTo>
                    <a:lnTo>
                      <a:pt x="380" y="133"/>
                    </a:lnTo>
                    <a:lnTo>
                      <a:pt x="376" y="110"/>
                    </a:lnTo>
                    <a:lnTo>
                      <a:pt x="368" y="87"/>
                    </a:lnTo>
                    <a:lnTo>
                      <a:pt x="359" y="66"/>
                    </a:lnTo>
                    <a:lnTo>
                      <a:pt x="347" y="47"/>
                    </a:lnTo>
                    <a:lnTo>
                      <a:pt x="332" y="30"/>
                    </a:lnTo>
                    <a:lnTo>
                      <a:pt x="317" y="13"/>
                    </a:lnTo>
                    <a:lnTo>
                      <a:pt x="298" y="0"/>
                    </a:lnTo>
                    <a:lnTo>
                      <a:pt x="298" y="2"/>
                    </a:lnTo>
                    <a:lnTo>
                      <a:pt x="296" y="4"/>
                    </a:lnTo>
                    <a:lnTo>
                      <a:pt x="313" y="17"/>
                    </a:lnTo>
                    <a:lnTo>
                      <a:pt x="328" y="32"/>
                    </a:lnTo>
                    <a:lnTo>
                      <a:pt x="344" y="49"/>
                    </a:lnTo>
                    <a:lnTo>
                      <a:pt x="355" y="68"/>
                    </a:lnTo>
                    <a:lnTo>
                      <a:pt x="364" y="89"/>
                    </a:lnTo>
                    <a:lnTo>
                      <a:pt x="370" y="112"/>
                    </a:lnTo>
                    <a:lnTo>
                      <a:pt x="376" y="133"/>
                    </a:lnTo>
                    <a:lnTo>
                      <a:pt x="376" y="157"/>
                    </a:lnTo>
                    <a:lnTo>
                      <a:pt x="376" y="176"/>
                    </a:lnTo>
                    <a:lnTo>
                      <a:pt x="372" y="195"/>
                    </a:lnTo>
                    <a:lnTo>
                      <a:pt x="368" y="212"/>
                    </a:lnTo>
                    <a:lnTo>
                      <a:pt x="363" y="229"/>
                    </a:lnTo>
                    <a:lnTo>
                      <a:pt x="355" y="246"/>
                    </a:lnTo>
                    <a:lnTo>
                      <a:pt x="345" y="262"/>
                    </a:lnTo>
                    <a:lnTo>
                      <a:pt x="334" y="275"/>
                    </a:lnTo>
                    <a:lnTo>
                      <a:pt x="323" y="288"/>
                    </a:lnTo>
                    <a:lnTo>
                      <a:pt x="309" y="301"/>
                    </a:lnTo>
                    <a:lnTo>
                      <a:pt x="294" y="311"/>
                    </a:lnTo>
                    <a:lnTo>
                      <a:pt x="279" y="320"/>
                    </a:lnTo>
                    <a:lnTo>
                      <a:pt x="264" y="328"/>
                    </a:lnTo>
                    <a:lnTo>
                      <a:pt x="247" y="336"/>
                    </a:lnTo>
                    <a:lnTo>
                      <a:pt x="228" y="339"/>
                    </a:lnTo>
                    <a:lnTo>
                      <a:pt x="209" y="341"/>
                    </a:lnTo>
                    <a:lnTo>
                      <a:pt x="190" y="343"/>
                    </a:lnTo>
                    <a:lnTo>
                      <a:pt x="171" y="341"/>
                    </a:lnTo>
                    <a:lnTo>
                      <a:pt x="154" y="339"/>
                    </a:lnTo>
                    <a:lnTo>
                      <a:pt x="135" y="336"/>
                    </a:lnTo>
                    <a:lnTo>
                      <a:pt x="118" y="328"/>
                    </a:lnTo>
                    <a:lnTo>
                      <a:pt x="103" y="320"/>
                    </a:lnTo>
                    <a:lnTo>
                      <a:pt x="87" y="311"/>
                    </a:lnTo>
                    <a:lnTo>
                      <a:pt x="72" y="301"/>
                    </a:lnTo>
                    <a:lnTo>
                      <a:pt x="59" y="288"/>
                    </a:lnTo>
                    <a:lnTo>
                      <a:pt x="48" y="275"/>
                    </a:lnTo>
                    <a:lnTo>
                      <a:pt x="36" y="262"/>
                    </a:lnTo>
                    <a:lnTo>
                      <a:pt x="27" y="246"/>
                    </a:lnTo>
                    <a:lnTo>
                      <a:pt x="19" y="229"/>
                    </a:lnTo>
                    <a:lnTo>
                      <a:pt x="13" y="212"/>
                    </a:lnTo>
                    <a:lnTo>
                      <a:pt x="8" y="195"/>
                    </a:lnTo>
                    <a:lnTo>
                      <a:pt x="6" y="176"/>
                    </a:lnTo>
                    <a:lnTo>
                      <a:pt x="4" y="157"/>
                    </a:lnTo>
                    <a:lnTo>
                      <a:pt x="6" y="138"/>
                    </a:lnTo>
                    <a:lnTo>
                      <a:pt x="8" y="119"/>
                    </a:lnTo>
                    <a:lnTo>
                      <a:pt x="6" y="119"/>
                    </a:lnTo>
                    <a:lnTo>
                      <a:pt x="4" y="118"/>
                    </a:lnTo>
                    <a:lnTo>
                      <a:pt x="0" y="137"/>
                    </a:lnTo>
                    <a:lnTo>
                      <a:pt x="0" y="157"/>
                    </a:lnTo>
                    <a:lnTo>
                      <a:pt x="0" y="176"/>
                    </a:lnTo>
                    <a:lnTo>
                      <a:pt x="4" y="195"/>
                    </a:lnTo>
                    <a:lnTo>
                      <a:pt x="8" y="214"/>
                    </a:lnTo>
                    <a:lnTo>
                      <a:pt x="15" y="231"/>
                    </a:lnTo>
                    <a:lnTo>
                      <a:pt x="23" y="248"/>
                    </a:lnTo>
                    <a:lnTo>
                      <a:pt x="32" y="264"/>
                    </a:lnTo>
                    <a:lnTo>
                      <a:pt x="44" y="279"/>
                    </a:lnTo>
                    <a:lnTo>
                      <a:pt x="55" y="292"/>
                    </a:lnTo>
                    <a:lnTo>
                      <a:pt x="68" y="303"/>
                    </a:lnTo>
                    <a:lnTo>
                      <a:pt x="84" y="315"/>
                    </a:lnTo>
                    <a:lnTo>
                      <a:pt x="99" y="324"/>
                    </a:lnTo>
                    <a:lnTo>
                      <a:pt x="116" y="332"/>
                    </a:lnTo>
                    <a:lnTo>
                      <a:pt x="133" y="339"/>
                    </a:lnTo>
                    <a:lnTo>
                      <a:pt x="152" y="343"/>
                    </a:lnTo>
                    <a:lnTo>
                      <a:pt x="171" y="347"/>
                    </a:lnTo>
                    <a:lnTo>
                      <a:pt x="190" y="347"/>
                    </a:lnTo>
                    <a:lnTo>
                      <a:pt x="211" y="347"/>
                    </a:lnTo>
                    <a:lnTo>
                      <a:pt x="230" y="343"/>
                    </a:lnTo>
                    <a:lnTo>
                      <a:pt x="247" y="339"/>
                    </a:lnTo>
                    <a:lnTo>
                      <a:pt x="264" y="332"/>
                    </a:lnTo>
                    <a:lnTo>
                      <a:pt x="281" y="324"/>
                    </a:lnTo>
                    <a:lnTo>
                      <a:pt x="298" y="315"/>
                    </a:lnTo>
                    <a:lnTo>
                      <a:pt x="311" y="303"/>
                    </a:lnTo>
                    <a:lnTo>
                      <a:pt x="325" y="292"/>
                    </a:lnTo>
                    <a:lnTo>
                      <a:pt x="338" y="279"/>
                    </a:lnTo>
                    <a:lnTo>
                      <a:pt x="349" y="264"/>
                    </a:lnTo>
                    <a:lnTo>
                      <a:pt x="359" y="248"/>
                    </a:lnTo>
                    <a:lnTo>
                      <a:pt x="366" y="231"/>
                    </a:lnTo>
                    <a:lnTo>
                      <a:pt x="372" y="214"/>
                    </a:lnTo>
                    <a:lnTo>
                      <a:pt x="378" y="195"/>
                    </a:lnTo>
                    <a:lnTo>
                      <a:pt x="380" y="176"/>
                    </a:lnTo>
                    <a:lnTo>
                      <a:pt x="381" y="157"/>
                    </a:lnTo>
                    <a:close/>
                  </a:path>
                </a:pathLst>
              </a:custGeom>
              <a:solidFill>
                <a:srgbClr val="D6D6E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76" name="Freeform 676"/>
              <p:cNvSpPr/>
              <p:nvPr/>
            </p:nvSpPr>
            <p:spPr bwMode="auto">
              <a:xfrm>
                <a:off x="1650" y="2117"/>
                <a:ext cx="378" cy="345"/>
              </a:xfrm>
              <a:custGeom>
                <a:avLst/>
                <a:gdLst/>
                <a:ahLst/>
                <a:cxnLst>
                  <a:cxn ang="0">
                    <a:pos x="376" y="131"/>
                  </a:cxn>
                  <a:cxn ang="0">
                    <a:pos x="364" y="87"/>
                  </a:cxn>
                  <a:cxn ang="0">
                    <a:pos x="343" y="47"/>
                  </a:cxn>
                  <a:cxn ang="0">
                    <a:pos x="313" y="13"/>
                  </a:cxn>
                  <a:cxn ang="0">
                    <a:pos x="294" y="2"/>
                  </a:cxn>
                  <a:cxn ang="0">
                    <a:pos x="309" y="17"/>
                  </a:cxn>
                  <a:cxn ang="0">
                    <a:pos x="340" y="49"/>
                  </a:cxn>
                  <a:cxn ang="0">
                    <a:pos x="361" y="89"/>
                  </a:cxn>
                  <a:cxn ang="0">
                    <a:pos x="370" y="133"/>
                  </a:cxn>
                  <a:cxn ang="0">
                    <a:pos x="372" y="174"/>
                  </a:cxn>
                  <a:cxn ang="0">
                    <a:pos x="364" y="210"/>
                  </a:cxn>
                  <a:cxn ang="0">
                    <a:pos x="351" y="243"/>
                  </a:cxn>
                  <a:cxn ang="0">
                    <a:pos x="330" y="271"/>
                  </a:cxn>
                  <a:cxn ang="0">
                    <a:pos x="306" y="298"/>
                  </a:cxn>
                  <a:cxn ang="0">
                    <a:pos x="277" y="317"/>
                  </a:cxn>
                  <a:cxn ang="0">
                    <a:pos x="243" y="330"/>
                  </a:cxn>
                  <a:cxn ang="0">
                    <a:pos x="207" y="337"/>
                  </a:cxn>
                  <a:cxn ang="0">
                    <a:pos x="169" y="337"/>
                  </a:cxn>
                  <a:cxn ang="0">
                    <a:pos x="135" y="330"/>
                  </a:cxn>
                  <a:cxn ang="0">
                    <a:pos x="101" y="317"/>
                  </a:cxn>
                  <a:cxn ang="0">
                    <a:pos x="72" y="298"/>
                  </a:cxn>
                  <a:cxn ang="0">
                    <a:pos x="48" y="271"/>
                  </a:cxn>
                  <a:cxn ang="0">
                    <a:pos x="27" y="243"/>
                  </a:cxn>
                  <a:cxn ang="0">
                    <a:pos x="13" y="210"/>
                  </a:cxn>
                  <a:cxn ang="0">
                    <a:pos x="6" y="174"/>
                  </a:cxn>
                  <a:cxn ang="0">
                    <a:pos x="6" y="136"/>
                  </a:cxn>
                  <a:cxn ang="0">
                    <a:pos x="6" y="117"/>
                  </a:cxn>
                  <a:cxn ang="0">
                    <a:pos x="2" y="136"/>
                  </a:cxn>
                  <a:cxn ang="0">
                    <a:pos x="2" y="174"/>
                  </a:cxn>
                  <a:cxn ang="0">
                    <a:pos x="10" y="210"/>
                  </a:cxn>
                  <a:cxn ang="0">
                    <a:pos x="23" y="244"/>
                  </a:cxn>
                  <a:cxn ang="0">
                    <a:pos x="44" y="275"/>
                  </a:cxn>
                  <a:cxn ang="0">
                    <a:pos x="68" y="299"/>
                  </a:cxn>
                  <a:cxn ang="0">
                    <a:pos x="99" y="320"/>
                  </a:cxn>
                  <a:cxn ang="0">
                    <a:pos x="133" y="335"/>
                  </a:cxn>
                  <a:cxn ang="0">
                    <a:pos x="169" y="343"/>
                  </a:cxn>
                  <a:cxn ang="0">
                    <a:pos x="209" y="343"/>
                  </a:cxn>
                  <a:cxn ang="0">
                    <a:pos x="245" y="335"/>
                  </a:cxn>
                  <a:cxn ang="0">
                    <a:pos x="279" y="320"/>
                  </a:cxn>
                  <a:cxn ang="0">
                    <a:pos x="309" y="299"/>
                  </a:cxn>
                  <a:cxn ang="0">
                    <a:pos x="334" y="275"/>
                  </a:cxn>
                  <a:cxn ang="0">
                    <a:pos x="355" y="244"/>
                  </a:cxn>
                  <a:cxn ang="0">
                    <a:pos x="368" y="210"/>
                  </a:cxn>
                  <a:cxn ang="0">
                    <a:pos x="376" y="174"/>
                  </a:cxn>
                </a:cxnLst>
                <a:rect l="0" t="0" r="r" b="b"/>
                <a:pathLst>
                  <a:path w="378" h="343">
                    <a:moveTo>
                      <a:pt x="378" y="155"/>
                    </a:moveTo>
                    <a:lnTo>
                      <a:pt x="376" y="131"/>
                    </a:lnTo>
                    <a:lnTo>
                      <a:pt x="372" y="108"/>
                    </a:lnTo>
                    <a:lnTo>
                      <a:pt x="364" y="87"/>
                    </a:lnTo>
                    <a:lnTo>
                      <a:pt x="355" y="66"/>
                    </a:lnTo>
                    <a:lnTo>
                      <a:pt x="343" y="47"/>
                    </a:lnTo>
                    <a:lnTo>
                      <a:pt x="328" y="30"/>
                    </a:lnTo>
                    <a:lnTo>
                      <a:pt x="313" y="13"/>
                    </a:lnTo>
                    <a:lnTo>
                      <a:pt x="296" y="0"/>
                    </a:lnTo>
                    <a:lnTo>
                      <a:pt x="294" y="2"/>
                    </a:lnTo>
                    <a:lnTo>
                      <a:pt x="292" y="4"/>
                    </a:lnTo>
                    <a:lnTo>
                      <a:pt x="309" y="17"/>
                    </a:lnTo>
                    <a:lnTo>
                      <a:pt x="324" y="32"/>
                    </a:lnTo>
                    <a:lnTo>
                      <a:pt x="340" y="49"/>
                    </a:lnTo>
                    <a:lnTo>
                      <a:pt x="351" y="68"/>
                    </a:lnTo>
                    <a:lnTo>
                      <a:pt x="361" y="89"/>
                    </a:lnTo>
                    <a:lnTo>
                      <a:pt x="366" y="110"/>
                    </a:lnTo>
                    <a:lnTo>
                      <a:pt x="370" y="133"/>
                    </a:lnTo>
                    <a:lnTo>
                      <a:pt x="372" y="155"/>
                    </a:lnTo>
                    <a:lnTo>
                      <a:pt x="372" y="174"/>
                    </a:lnTo>
                    <a:lnTo>
                      <a:pt x="368" y="191"/>
                    </a:lnTo>
                    <a:lnTo>
                      <a:pt x="364" y="210"/>
                    </a:lnTo>
                    <a:lnTo>
                      <a:pt x="359" y="227"/>
                    </a:lnTo>
                    <a:lnTo>
                      <a:pt x="351" y="243"/>
                    </a:lnTo>
                    <a:lnTo>
                      <a:pt x="342" y="258"/>
                    </a:lnTo>
                    <a:lnTo>
                      <a:pt x="330" y="271"/>
                    </a:lnTo>
                    <a:lnTo>
                      <a:pt x="319" y="284"/>
                    </a:lnTo>
                    <a:lnTo>
                      <a:pt x="306" y="298"/>
                    </a:lnTo>
                    <a:lnTo>
                      <a:pt x="292" y="307"/>
                    </a:lnTo>
                    <a:lnTo>
                      <a:pt x="277" y="317"/>
                    </a:lnTo>
                    <a:lnTo>
                      <a:pt x="260" y="324"/>
                    </a:lnTo>
                    <a:lnTo>
                      <a:pt x="243" y="330"/>
                    </a:lnTo>
                    <a:lnTo>
                      <a:pt x="226" y="335"/>
                    </a:lnTo>
                    <a:lnTo>
                      <a:pt x="207" y="337"/>
                    </a:lnTo>
                    <a:lnTo>
                      <a:pt x="188" y="339"/>
                    </a:lnTo>
                    <a:lnTo>
                      <a:pt x="169" y="337"/>
                    </a:lnTo>
                    <a:lnTo>
                      <a:pt x="152" y="335"/>
                    </a:lnTo>
                    <a:lnTo>
                      <a:pt x="135" y="330"/>
                    </a:lnTo>
                    <a:lnTo>
                      <a:pt x="118" y="324"/>
                    </a:lnTo>
                    <a:lnTo>
                      <a:pt x="101" y="317"/>
                    </a:lnTo>
                    <a:lnTo>
                      <a:pt x="85" y="307"/>
                    </a:lnTo>
                    <a:lnTo>
                      <a:pt x="72" y="298"/>
                    </a:lnTo>
                    <a:lnTo>
                      <a:pt x="59" y="284"/>
                    </a:lnTo>
                    <a:lnTo>
                      <a:pt x="48" y="271"/>
                    </a:lnTo>
                    <a:lnTo>
                      <a:pt x="36" y="258"/>
                    </a:lnTo>
                    <a:lnTo>
                      <a:pt x="27" y="243"/>
                    </a:lnTo>
                    <a:lnTo>
                      <a:pt x="19" y="227"/>
                    </a:lnTo>
                    <a:lnTo>
                      <a:pt x="13" y="210"/>
                    </a:lnTo>
                    <a:lnTo>
                      <a:pt x="8" y="191"/>
                    </a:lnTo>
                    <a:lnTo>
                      <a:pt x="6" y="174"/>
                    </a:lnTo>
                    <a:lnTo>
                      <a:pt x="6" y="155"/>
                    </a:lnTo>
                    <a:lnTo>
                      <a:pt x="6" y="136"/>
                    </a:lnTo>
                    <a:lnTo>
                      <a:pt x="10" y="117"/>
                    </a:lnTo>
                    <a:lnTo>
                      <a:pt x="6" y="117"/>
                    </a:lnTo>
                    <a:lnTo>
                      <a:pt x="4" y="117"/>
                    </a:lnTo>
                    <a:lnTo>
                      <a:pt x="2" y="136"/>
                    </a:lnTo>
                    <a:lnTo>
                      <a:pt x="0" y="155"/>
                    </a:lnTo>
                    <a:lnTo>
                      <a:pt x="2" y="174"/>
                    </a:lnTo>
                    <a:lnTo>
                      <a:pt x="4" y="193"/>
                    </a:lnTo>
                    <a:lnTo>
                      <a:pt x="10" y="210"/>
                    </a:lnTo>
                    <a:lnTo>
                      <a:pt x="15" y="229"/>
                    </a:lnTo>
                    <a:lnTo>
                      <a:pt x="23" y="244"/>
                    </a:lnTo>
                    <a:lnTo>
                      <a:pt x="32" y="260"/>
                    </a:lnTo>
                    <a:lnTo>
                      <a:pt x="44" y="275"/>
                    </a:lnTo>
                    <a:lnTo>
                      <a:pt x="55" y="288"/>
                    </a:lnTo>
                    <a:lnTo>
                      <a:pt x="68" y="299"/>
                    </a:lnTo>
                    <a:lnTo>
                      <a:pt x="84" y="311"/>
                    </a:lnTo>
                    <a:lnTo>
                      <a:pt x="99" y="320"/>
                    </a:lnTo>
                    <a:lnTo>
                      <a:pt x="116" y="328"/>
                    </a:lnTo>
                    <a:lnTo>
                      <a:pt x="133" y="335"/>
                    </a:lnTo>
                    <a:lnTo>
                      <a:pt x="150" y="339"/>
                    </a:lnTo>
                    <a:lnTo>
                      <a:pt x="169" y="343"/>
                    </a:lnTo>
                    <a:lnTo>
                      <a:pt x="188" y="343"/>
                    </a:lnTo>
                    <a:lnTo>
                      <a:pt x="209" y="343"/>
                    </a:lnTo>
                    <a:lnTo>
                      <a:pt x="226" y="339"/>
                    </a:lnTo>
                    <a:lnTo>
                      <a:pt x="245" y="335"/>
                    </a:lnTo>
                    <a:lnTo>
                      <a:pt x="262" y="328"/>
                    </a:lnTo>
                    <a:lnTo>
                      <a:pt x="279" y="320"/>
                    </a:lnTo>
                    <a:lnTo>
                      <a:pt x="294" y="311"/>
                    </a:lnTo>
                    <a:lnTo>
                      <a:pt x="309" y="299"/>
                    </a:lnTo>
                    <a:lnTo>
                      <a:pt x="323" y="288"/>
                    </a:lnTo>
                    <a:lnTo>
                      <a:pt x="334" y="275"/>
                    </a:lnTo>
                    <a:lnTo>
                      <a:pt x="345" y="260"/>
                    </a:lnTo>
                    <a:lnTo>
                      <a:pt x="355" y="244"/>
                    </a:lnTo>
                    <a:lnTo>
                      <a:pt x="362" y="229"/>
                    </a:lnTo>
                    <a:lnTo>
                      <a:pt x="368" y="210"/>
                    </a:lnTo>
                    <a:lnTo>
                      <a:pt x="374" y="193"/>
                    </a:lnTo>
                    <a:lnTo>
                      <a:pt x="376" y="174"/>
                    </a:lnTo>
                    <a:lnTo>
                      <a:pt x="378" y="155"/>
                    </a:lnTo>
                    <a:close/>
                  </a:path>
                </a:pathLst>
              </a:custGeom>
              <a:solidFill>
                <a:srgbClr val="D6D6E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77" name="Freeform 677"/>
              <p:cNvSpPr/>
              <p:nvPr/>
            </p:nvSpPr>
            <p:spPr bwMode="auto">
              <a:xfrm>
                <a:off x="1652" y="2119"/>
                <a:ext cx="372" cy="339"/>
              </a:xfrm>
              <a:custGeom>
                <a:avLst/>
                <a:gdLst/>
                <a:ahLst/>
                <a:cxnLst>
                  <a:cxn ang="0">
                    <a:pos x="372" y="129"/>
                  </a:cxn>
                  <a:cxn ang="0">
                    <a:pos x="360" y="85"/>
                  </a:cxn>
                  <a:cxn ang="0">
                    <a:pos x="340" y="45"/>
                  </a:cxn>
                  <a:cxn ang="0">
                    <a:pos x="309" y="13"/>
                  </a:cxn>
                  <a:cxn ang="0">
                    <a:pos x="290" y="2"/>
                  </a:cxn>
                  <a:cxn ang="0">
                    <a:pos x="305" y="17"/>
                  </a:cxn>
                  <a:cxn ang="0">
                    <a:pos x="336" y="49"/>
                  </a:cxn>
                  <a:cxn ang="0">
                    <a:pos x="355" y="87"/>
                  </a:cxn>
                  <a:cxn ang="0">
                    <a:pos x="366" y="131"/>
                  </a:cxn>
                  <a:cxn ang="0">
                    <a:pos x="368" y="172"/>
                  </a:cxn>
                  <a:cxn ang="0">
                    <a:pos x="360" y="206"/>
                  </a:cxn>
                  <a:cxn ang="0">
                    <a:pos x="345" y="239"/>
                  </a:cxn>
                  <a:cxn ang="0">
                    <a:pos x="326" y="269"/>
                  </a:cxn>
                  <a:cxn ang="0">
                    <a:pos x="302" y="294"/>
                  </a:cxn>
                  <a:cxn ang="0">
                    <a:pos x="273" y="313"/>
                  </a:cxn>
                  <a:cxn ang="0">
                    <a:pos x="241" y="326"/>
                  </a:cxn>
                  <a:cxn ang="0">
                    <a:pos x="205" y="333"/>
                  </a:cxn>
                  <a:cxn ang="0">
                    <a:pos x="169" y="333"/>
                  </a:cxn>
                  <a:cxn ang="0">
                    <a:pos x="133" y="326"/>
                  </a:cxn>
                  <a:cxn ang="0">
                    <a:pos x="101" y="313"/>
                  </a:cxn>
                  <a:cxn ang="0">
                    <a:pos x="72" y="294"/>
                  </a:cxn>
                  <a:cxn ang="0">
                    <a:pos x="47" y="269"/>
                  </a:cxn>
                  <a:cxn ang="0">
                    <a:pos x="27" y="239"/>
                  </a:cxn>
                  <a:cxn ang="0">
                    <a:pos x="13" y="206"/>
                  </a:cxn>
                  <a:cxn ang="0">
                    <a:pos x="6" y="172"/>
                  </a:cxn>
                  <a:cxn ang="0">
                    <a:pos x="6" y="134"/>
                  </a:cxn>
                  <a:cxn ang="0">
                    <a:pos x="8" y="115"/>
                  </a:cxn>
                  <a:cxn ang="0">
                    <a:pos x="2" y="134"/>
                  </a:cxn>
                  <a:cxn ang="0">
                    <a:pos x="2" y="172"/>
                  </a:cxn>
                  <a:cxn ang="0">
                    <a:pos x="9" y="208"/>
                  </a:cxn>
                  <a:cxn ang="0">
                    <a:pos x="23" y="242"/>
                  </a:cxn>
                  <a:cxn ang="0">
                    <a:pos x="44" y="271"/>
                  </a:cxn>
                  <a:cxn ang="0">
                    <a:pos x="68" y="297"/>
                  </a:cxn>
                  <a:cxn ang="0">
                    <a:pos x="99" y="316"/>
                  </a:cxn>
                  <a:cxn ang="0">
                    <a:pos x="131" y="332"/>
                  </a:cxn>
                  <a:cxn ang="0">
                    <a:pos x="167" y="337"/>
                  </a:cxn>
                  <a:cxn ang="0">
                    <a:pos x="205" y="337"/>
                  </a:cxn>
                  <a:cxn ang="0">
                    <a:pos x="243" y="332"/>
                  </a:cxn>
                  <a:cxn ang="0">
                    <a:pos x="275" y="316"/>
                  </a:cxn>
                  <a:cxn ang="0">
                    <a:pos x="305" y="297"/>
                  </a:cxn>
                  <a:cxn ang="0">
                    <a:pos x="330" y="271"/>
                  </a:cxn>
                  <a:cxn ang="0">
                    <a:pos x="351" y="242"/>
                  </a:cxn>
                  <a:cxn ang="0">
                    <a:pos x="364" y="208"/>
                  </a:cxn>
                  <a:cxn ang="0">
                    <a:pos x="372" y="172"/>
                  </a:cxn>
                </a:cxnLst>
                <a:rect l="0" t="0" r="r" b="b"/>
                <a:pathLst>
                  <a:path w="372" h="339">
                    <a:moveTo>
                      <a:pt x="372" y="153"/>
                    </a:moveTo>
                    <a:lnTo>
                      <a:pt x="372" y="129"/>
                    </a:lnTo>
                    <a:lnTo>
                      <a:pt x="366" y="108"/>
                    </a:lnTo>
                    <a:lnTo>
                      <a:pt x="360" y="85"/>
                    </a:lnTo>
                    <a:lnTo>
                      <a:pt x="351" y="64"/>
                    </a:lnTo>
                    <a:lnTo>
                      <a:pt x="340" y="45"/>
                    </a:lnTo>
                    <a:lnTo>
                      <a:pt x="324" y="28"/>
                    </a:lnTo>
                    <a:lnTo>
                      <a:pt x="309" y="13"/>
                    </a:lnTo>
                    <a:lnTo>
                      <a:pt x="292" y="0"/>
                    </a:lnTo>
                    <a:lnTo>
                      <a:pt x="290" y="2"/>
                    </a:lnTo>
                    <a:lnTo>
                      <a:pt x="288" y="4"/>
                    </a:lnTo>
                    <a:lnTo>
                      <a:pt x="305" y="17"/>
                    </a:lnTo>
                    <a:lnTo>
                      <a:pt x="322" y="32"/>
                    </a:lnTo>
                    <a:lnTo>
                      <a:pt x="336" y="49"/>
                    </a:lnTo>
                    <a:lnTo>
                      <a:pt x="347" y="68"/>
                    </a:lnTo>
                    <a:lnTo>
                      <a:pt x="355" y="87"/>
                    </a:lnTo>
                    <a:lnTo>
                      <a:pt x="362" y="108"/>
                    </a:lnTo>
                    <a:lnTo>
                      <a:pt x="366" y="131"/>
                    </a:lnTo>
                    <a:lnTo>
                      <a:pt x="368" y="153"/>
                    </a:lnTo>
                    <a:lnTo>
                      <a:pt x="368" y="172"/>
                    </a:lnTo>
                    <a:lnTo>
                      <a:pt x="364" y="189"/>
                    </a:lnTo>
                    <a:lnTo>
                      <a:pt x="360" y="206"/>
                    </a:lnTo>
                    <a:lnTo>
                      <a:pt x="353" y="224"/>
                    </a:lnTo>
                    <a:lnTo>
                      <a:pt x="345" y="239"/>
                    </a:lnTo>
                    <a:lnTo>
                      <a:pt x="338" y="254"/>
                    </a:lnTo>
                    <a:lnTo>
                      <a:pt x="326" y="269"/>
                    </a:lnTo>
                    <a:lnTo>
                      <a:pt x="315" y="282"/>
                    </a:lnTo>
                    <a:lnTo>
                      <a:pt x="302" y="294"/>
                    </a:lnTo>
                    <a:lnTo>
                      <a:pt x="288" y="303"/>
                    </a:lnTo>
                    <a:lnTo>
                      <a:pt x="273" y="313"/>
                    </a:lnTo>
                    <a:lnTo>
                      <a:pt x="258" y="320"/>
                    </a:lnTo>
                    <a:lnTo>
                      <a:pt x="241" y="326"/>
                    </a:lnTo>
                    <a:lnTo>
                      <a:pt x="224" y="332"/>
                    </a:lnTo>
                    <a:lnTo>
                      <a:pt x="205" y="333"/>
                    </a:lnTo>
                    <a:lnTo>
                      <a:pt x="186" y="335"/>
                    </a:lnTo>
                    <a:lnTo>
                      <a:pt x="169" y="333"/>
                    </a:lnTo>
                    <a:lnTo>
                      <a:pt x="150" y="332"/>
                    </a:lnTo>
                    <a:lnTo>
                      <a:pt x="133" y="326"/>
                    </a:lnTo>
                    <a:lnTo>
                      <a:pt x="116" y="320"/>
                    </a:lnTo>
                    <a:lnTo>
                      <a:pt x="101" y="313"/>
                    </a:lnTo>
                    <a:lnTo>
                      <a:pt x="85" y="303"/>
                    </a:lnTo>
                    <a:lnTo>
                      <a:pt x="72" y="294"/>
                    </a:lnTo>
                    <a:lnTo>
                      <a:pt x="59" y="282"/>
                    </a:lnTo>
                    <a:lnTo>
                      <a:pt x="47" y="269"/>
                    </a:lnTo>
                    <a:lnTo>
                      <a:pt x="36" y="254"/>
                    </a:lnTo>
                    <a:lnTo>
                      <a:pt x="27" y="239"/>
                    </a:lnTo>
                    <a:lnTo>
                      <a:pt x="19" y="224"/>
                    </a:lnTo>
                    <a:lnTo>
                      <a:pt x="13" y="206"/>
                    </a:lnTo>
                    <a:lnTo>
                      <a:pt x="9" y="189"/>
                    </a:lnTo>
                    <a:lnTo>
                      <a:pt x="6" y="172"/>
                    </a:lnTo>
                    <a:lnTo>
                      <a:pt x="6" y="153"/>
                    </a:lnTo>
                    <a:lnTo>
                      <a:pt x="6" y="134"/>
                    </a:lnTo>
                    <a:lnTo>
                      <a:pt x="9" y="115"/>
                    </a:lnTo>
                    <a:lnTo>
                      <a:pt x="8" y="115"/>
                    </a:lnTo>
                    <a:lnTo>
                      <a:pt x="4" y="115"/>
                    </a:lnTo>
                    <a:lnTo>
                      <a:pt x="2" y="134"/>
                    </a:lnTo>
                    <a:lnTo>
                      <a:pt x="0" y="153"/>
                    </a:lnTo>
                    <a:lnTo>
                      <a:pt x="2" y="172"/>
                    </a:lnTo>
                    <a:lnTo>
                      <a:pt x="4" y="191"/>
                    </a:lnTo>
                    <a:lnTo>
                      <a:pt x="9" y="208"/>
                    </a:lnTo>
                    <a:lnTo>
                      <a:pt x="15" y="225"/>
                    </a:lnTo>
                    <a:lnTo>
                      <a:pt x="23" y="242"/>
                    </a:lnTo>
                    <a:lnTo>
                      <a:pt x="32" y="258"/>
                    </a:lnTo>
                    <a:lnTo>
                      <a:pt x="44" y="271"/>
                    </a:lnTo>
                    <a:lnTo>
                      <a:pt x="55" y="284"/>
                    </a:lnTo>
                    <a:lnTo>
                      <a:pt x="68" y="297"/>
                    </a:lnTo>
                    <a:lnTo>
                      <a:pt x="83" y="307"/>
                    </a:lnTo>
                    <a:lnTo>
                      <a:pt x="99" y="316"/>
                    </a:lnTo>
                    <a:lnTo>
                      <a:pt x="114" y="324"/>
                    </a:lnTo>
                    <a:lnTo>
                      <a:pt x="131" y="332"/>
                    </a:lnTo>
                    <a:lnTo>
                      <a:pt x="150" y="335"/>
                    </a:lnTo>
                    <a:lnTo>
                      <a:pt x="167" y="337"/>
                    </a:lnTo>
                    <a:lnTo>
                      <a:pt x="186" y="339"/>
                    </a:lnTo>
                    <a:lnTo>
                      <a:pt x="205" y="337"/>
                    </a:lnTo>
                    <a:lnTo>
                      <a:pt x="224" y="335"/>
                    </a:lnTo>
                    <a:lnTo>
                      <a:pt x="243" y="332"/>
                    </a:lnTo>
                    <a:lnTo>
                      <a:pt x="260" y="324"/>
                    </a:lnTo>
                    <a:lnTo>
                      <a:pt x="275" y="316"/>
                    </a:lnTo>
                    <a:lnTo>
                      <a:pt x="290" y="307"/>
                    </a:lnTo>
                    <a:lnTo>
                      <a:pt x="305" y="297"/>
                    </a:lnTo>
                    <a:lnTo>
                      <a:pt x="319" y="284"/>
                    </a:lnTo>
                    <a:lnTo>
                      <a:pt x="330" y="271"/>
                    </a:lnTo>
                    <a:lnTo>
                      <a:pt x="341" y="258"/>
                    </a:lnTo>
                    <a:lnTo>
                      <a:pt x="351" y="242"/>
                    </a:lnTo>
                    <a:lnTo>
                      <a:pt x="359" y="225"/>
                    </a:lnTo>
                    <a:lnTo>
                      <a:pt x="364" y="208"/>
                    </a:lnTo>
                    <a:lnTo>
                      <a:pt x="368" y="191"/>
                    </a:lnTo>
                    <a:lnTo>
                      <a:pt x="372" y="172"/>
                    </a:lnTo>
                    <a:lnTo>
                      <a:pt x="372" y="153"/>
                    </a:lnTo>
                    <a:close/>
                  </a:path>
                </a:pathLst>
              </a:custGeom>
              <a:solidFill>
                <a:srgbClr val="D6D6E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78" name="Freeform 678"/>
              <p:cNvSpPr/>
              <p:nvPr/>
            </p:nvSpPr>
            <p:spPr bwMode="auto">
              <a:xfrm>
                <a:off x="1656" y="2121"/>
                <a:ext cx="367" cy="335"/>
              </a:xfrm>
              <a:custGeom>
                <a:avLst/>
                <a:gdLst/>
                <a:ahLst/>
                <a:cxnLst>
                  <a:cxn ang="0">
                    <a:pos x="364" y="129"/>
                  </a:cxn>
                  <a:cxn ang="0">
                    <a:pos x="355" y="85"/>
                  </a:cxn>
                  <a:cxn ang="0">
                    <a:pos x="334" y="45"/>
                  </a:cxn>
                  <a:cxn ang="0">
                    <a:pos x="303" y="13"/>
                  </a:cxn>
                  <a:cxn ang="0">
                    <a:pos x="284" y="2"/>
                  </a:cxn>
                  <a:cxn ang="0">
                    <a:pos x="301" y="17"/>
                  </a:cxn>
                  <a:cxn ang="0">
                    <a:pos x="330" y="49"/>
                  </a:cxn>
                  <a:cxn ang="0">
                    <a:pos x="349" y="85"/>
                  </a:cxn>
                  <a:cxn ang="0">
                    <a:pos x="360" y="129"/>
                  </a:cxn>
                  <a:cxn ang="0">
                    <a:pos x="360" y="170"/>
                  </a:cxn>
                  <a:cxn ang="0">
                    <a:pos x="355" y="204"/>
                  </a:cxn>
                  <a:cxn ang="0">
                    <a:pos x="339" y="237"/>
                  </a:cxn>
                  <a:cxn ang="0">
                    <a:pos x="320" y="265"/>
                  </a:cxn>
                  <a:cxn ang="0">
                    <a:pos x="296" y="290"/>
                  </a:cxn>
                  <a:cxn ang="0">
                    <a:pos x="267" y="309"/>
                  </a:cxn>
                  <a:cxn ang="0">
                    <a:pos x="235" y="322"/>
                  </a:cxn>
                  <a:cxn ang="0">
                    <a:pos x="201" y="330"/>
                  </a:cxn>
                  <a:cxn ang="0">
                    <a:pos x="165" y="330"/>
                  </a:cxn>
                  <a:cxn ang="0">
                    <a:pos x="129" y="322"/>
                  </a:cxn>
                  <a:cxn ang="0">
                    <a:pos x="97" y="309"/>
                  </a:cxn>
                  <a:cxn ang="0">
                    <a:pos x="68" y="290"/>
                  </a:cxn>
                  <a:cxn ang="0">
                    <a:pos x="43" y="265"/>
                  </a:cxn>
                  <a:cxn ang="0">
                    <a:pos x="24" y="237"/>
                  </a:cxn>
                  <a:cxn ang="0">
                    <a:pos x="11" y="204"/>
                  </a:cxn>
                  <a:cxn ang="0">
                    <a:pos x="4" y="170"/>
                  </a:cxn>
                  <a:cxn ang="0">
                    <a:pos x="4" y="132"/>
                  </a:cxn>
                  <a:cxn ang="0">
                    <a:pos x="5" y="113"/>
                  </a:cxn>
                  <a:cxn ang="0">
                    <a:pos x="0" y="132"/>
                  </a:cxn>
                  <a:cxn ang="0">
                    <a:pos x="0" y="170"/>
                  </a:cxn>
                  <a:cxn ang="0">
                    <a:pos x="7" y="206"/>
                  </a:cxn>
                  <a:cxn ang="0">
                    <a:pos x="21" y="239"/>
                  </a:cxn>
                  <a:cxn ang="0">
                    <a:pos x="42" y="267"/>
                  </a:cxn>
                  <a:cxn ang="0">
                    <a:pos x="66" y="294"/>
                  </a:cxn>
                  <a:cxn ang="0">
                    <a:pos x="95" y="313"/>
                  </a:cxn>
                  <a:cxn ang="0">
                    <a:pos x="129" y="326"/>
                  </a:cxn>
                  <a:cxn ang="0">
                    <a:pos x="163" y="333"/>
                  </a:cxn>
                  <a:cxn ang="0">
                    <a:pos x="201" y="333"/>
                  </a:cxn>
                  <a:cxn ang="0">
                    <a:pos x="237" y="326"/>
                  </a:cxn>
                  <a:cxn ang="0">
                    <a:pos x="271" y="313"/>
                  </a:cxn>
                  <a:cxn ang="0">
                    <a:pos x="300" y="294"/>
                  </a:cxn>
                  <a:cxn ang="0">
                    <a:pos x="324" y="267"/>
                  </a:cxn>
                  <a:cxn ang="0">
                    <a:pos x="345" y="239"/>
                  </a:cxn>
                  <a:cxn ang="0">
                    <a:pos x="358" y="206"/>
                  </a:cxn>
                  <a:cxn ang="0">
                    <a:pos x="366" y="170"/>
                  </a:cxn>
                </a:cxnLst>
                <a:rect l="0" t="0" r="r" b="b"/>
                <a:pathLst>
                  <a:path w="366" h="335">
                    <a:moveTo>
                      <a:pt x="366" y="151"/>
                    </a:moveTo>
                    <a:lnTo>
                      <a:pt x="364" y="129"/>
                    </a:lnTo>
                    <a:lnTo>
                      <a:pt x="360" y="106"/>
                    </a:lnTo>
                    <a:lnTo>
                      <a:pt x="355" y="85"/>
                    </a:lnTo>
                    <a:lnTo>
                      <a:pt x="345" y="64"/>
                    </a:lnTo>
                    <a:lnTo>
                      <a:pt x="334" y="45"/>
                    </a:lnTo>
                    <a:lnTo>
                      <a:pt x="318" y="28"/>
                    </a:lnTo>
                    <a:lnTo>
                      <a:pt x="303" y="13"/>
                    </a:lnTo>
                    <a:lnTo>
                      <a:pt x="286" y="0"/>
                    </a:lnTo>
                    <a:lnTo>
                      <a:pt x="284" y="2"/>
                    </a:lnTo>
                    <a:lnTo>
                      <a:pt x="284" y="3"/>
                    </a:lnTo>
                    <a:lnTo>
                      <a:pt x="301" y="17"/>
                    </a:lnTo>
                    <a:lnTo>
                      <a:pt x="317" y="32"/>
                    </a:lnTo>
                    <a:lnTo>
                      <a:pt x="330" y="49"/>
                    </a:lnTo>
                    <a:lnTo>
                      <a:pt x="341" y="66"/>
                    </a:lnTo>
                    <a:lnTo>
                      <a:pt x="349" y="85"/>
                    </a:lnTo>
                    <a:lnTo>
                      <a:pt x="356" y="106"/>
                    </a:lnTo>
                    <a:lnTo>
                      <a:pt x="360" y="129"/>
                    </a:lnTo>
                    <a:lnTo>
                      <a:pt x="362" y="151"/>
                    </a:lnTo>
                    <a:lnTo>
                      <a:pt x="360" y="170"/>
                    </a:lnTo>
                    <a:lnTo>
                      <a:pt x="358" y="187"/>
                    </a:lnTo>
                    <a:lnTo>
                      <a:pt x="355" y="204"/>
                    </a:lnTo>
                    <a:lnTo>
                      <a:pt x="347" y="222"/>
                    </a:lnTo>
                    <a:lnTo>
                      <a:pt x="339" y="237"/>
                    </a:lnTo>
                    <a:lnTo>
                      <a:pt x="332" y="252"/>
                    </a:lnTo>
                    <a:lnTo>
                      <a:pt x="320" y="265"/>
                    </a:lnTo>
                    <a:lnTo>
                      <a:pt x="309" y="278"/>
                    </a:lnTo>
                    <a:lnTo>
                      <a:pt x="296" y="290"/>
                    </a:lnTo>
                    <a:lnTo>
                      <a:pt x="282" y="299"/>
                    </a:lnTo>
                    <a:lnTo>
                      <a:pt x="267" y="309"/>
                    </a:lnTo>
                    <a:lnTo>
                      <a:pt x="252" y="316"/>
                    </a:lnTo>
                    <a:lnTo>
                      <a:pt x="235" y="322"/>
                    </a:lnTo>
                    <a:lnTo>
                      <a:pt x="218" y="326"/>
                    </a:lnTo>
                    <a:lnTo>
                      <a:pt x="201" y="330"/>
                    </a:lnTo>
                    <a:lnTo>
                      <a:pt x="182" y="330"/>
                    </a:lnTo>
                    <a:lnTo>
                      <a:pt x="165" y="330"/>
                    </a:lnTo>
                    <a:lnTo>
                      <a:pt x="146" y="326"/>
                    </a:lnTo>
                    <a:lnTo>
                      <a:pt x="129" y="322"/>
                    </a:lnTo>
                    <a:lnTo>
                      <a:pt x="114" y="316"/>
                    </a:lnTo>
                    <a:lnTo>
                      <a:pt x="97" y="309"/>
                    </a:lnTo>
                    <a:lnTo>
                      <a:pt x="83" y="299"/>
                    </a:lnTo>
                    <a:lnTo>
                      <a:pt x="68" y="290"/>
                    </a:lnTo>
                    <a:lnTo>
                      <a:pt x="57" y="278"/>
                    </a:lnTo>
                    <a:lnTo>
                      <a:pt x="43" y="265"/>
                    </a:lnTo>
                    <a:lnTo>
                      <a:pt x="34" y="252"/>
                    </a:lnTo>
                    <a:lnTo>
                      <a:pt x="24" y="237"/>
                    </a:lnTo>
                    <a:lnTo>
                      <a:pt x="17" y="222"/>
                    </a:lnTo>
                    <a:lnTo>
                      <a:pt x="11" y="204"/>
                    </a:lnTo>
                    <a:lnTo>
                      <a:pt x="7" y="187"/>
                    </a:lnTo>
                    <a:lnTo>
                      <a:pt x="4" y="170"/>
                    </a:lnTo>
                    <a:lnTo>
                      <a:pt x="4" y="151"/>
                    </a:lnTo>
                    <a:lnTo>
                      <a:pt x="4" y="132"/>
                    </a:lnTo>
                    <a:lnTo>
                      <a:pt x="7" y="115"/>
                    </a:lnTo>
                    <a:lnTo>
                      <a:pt x="5" y="113"/>
                    </a:lnTo>
                    <a:lnTo>
                      <a:pt x="4" y="113"/>
                    </a:lnTo>
                    <a:lnTo>
                      <a:pt x="0" y="132"/>
                    </a:lnTo>
                    <a:lnTo>
                      <a:pt x="0" y="151"/>
                    </a:lnTo>
                    <a:lnTo>
                      <a:pt x="0" y="170"/>
                    </a:lnTo>
                    <a:lnTo>
                      <a:pt x="2" y="187"/>
                    </a:lnTo>
                    <a:lnTo>
                      <a:pt x="7" y="206"/>
                    </a:lnTo>
                    <a:lnTo>
                      <a:pt x="13" y="223"/>
                    </a:lnTo>
                    <a:lnTo>
                      <a:pt x="21" y="239"/>
                    </a:lnTo>
                    <a:lnTo>
                      <a:pt x="30" y="254"/>
                    </a:lnTo>
                    <a:lnTo>
                      <a:pt x="42" y="267"/>
                    </a:lnTo>
                    <a:lnTo>
                      <a:pt x="53" y="280"/>
                    </a:lnTo>
                    <a:lnTo>
                      <a:pt x="66" y="294"/>
                    </a:lnTo>
                    <a:lnTo>
                      <a:pt x="79" y="303"/>
                    </a:lnTo>
                    <a:lnTo>
                      <a:pt x="95" y="313"/>
                    </a:lnTo>
                    <a:lnTo>
                      <a:pt x="112" y="320"/>
                    </a:lnTo>
                    <a:lnTo>
                      <a:pt x="129" y="326"/>
                    </a:lnTo>
                    <a:lnTo>
                      <a:pt x="146" y="331"/>
                    </a:lnTo>
                    <a:lnTo>
                      <a:pt x="163" y="333"/>
                    </a:lnTo>
                    <a:lnTo>
                      <a:pt x="182" y="335"/>
                    </a:lnTo>
                    <a:lnTo>
                      <a:pt x="201" y="333"/>
                    </a:lnTo>
                    <a:lnTo>
                      <a:pt x="220" y="331"/>
                    </a:lnTo>
                    <a:lnTo>
                      <a:pt x="237" y="326"/>
                    </a:lnTo>
                    <a:lnTo>
                      <a:pt x="254" y="320"/>
                    </a:lnTo>
                    <a:lnTo>
                      <a:pt x="271" y="313"/>
                    </a:lnTo>
                    <a:lnTo>
                      <a:pt x="286" y="303"/>
                    </a:lnTo>
                    <a:lnTo>
                      <a:pt x="300" y="294"/>
                    </a:lnTo>
                    <a:lnTo>
                      <a:pt x="313" y="280"/>
                    </a:lnTo>
                    <a:lnTo>
                      <a:pt x="324" y="267"/>
                    </a:lnTo>
                    <a:lnTo>
                      <a:pt x="336" y="254"/>
                    </a:lnTo>
                    <a:lnTo>
                      <a:pt x="345" y="239"/>
                    </a:lnTo>
                    <a:lnTo>
                      <a:pt x="353" y="223"/>
                    </a:lnTo>
                    <a:lnTo>
                      <a:pt x="358" y="206"/>
                    </a:lnTo>
                    <a:lnTo>
                      <a:pt x="362" y="187"/>
                    </a:lnTo>
                    <a:lnTo>
                      <a:pt x="366" y="170"/>
                    </a:lnTo>
                    <a:lnTo>
                      <a:pt x="366" y="151"/>
                    </a:lnTo>
                    <a:close/>
                  </a:path>
                </a:pathLst>
              </a:custGeom>
              <a:solidFill>
                <a:srgbClr val="D7D7E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79" name="Freeform 679"/>
              <p:cNvSpPr/>
              <p:nvPr/>
            </p:nvSpPr>
            <p:spPr bwMode="auto">
              <a:xfrm>
                <a:off x="1658" y="2123"/>
                <a:ext cx="362" cy="331"/>
              </a:xfrm>
              <a:custGeom>
                <a:avLst/>
                <a:gdLst/>
                <a:ahLst/>
                <a:cxnLst>
                  <a:cxn ang="0">
                    <a:pos x="360" y="127"/>
                  </a:cxn>
                  <a:cxn ang="0">
                    <a:pos x="349" y="83"/>
                  </a:cxn>
                  <a:cxn ang="0">
                    <a:pos x="330" y="45"/>
                  </a:cxn>
                  <a:cxn ang="0">
                    <a:pos x="299" y="13"/>
                  </a:cxn>
                  <a:cxn ang="0">
                    <a:pos x="282" y="1"/>
                  </a:cxn>
                  <a:cxn ang="0">
                    <a:pos x="298" y="17"/>
                  </a:cxn>
                  <a:cxn ang="0">
                    <a:pos x="326" y="47"/>
                  </a:cxn>
                  <a:cxn ang="0">
                    <a:pos x="345" y="85"/>
                  </a:cxn>
                  <a:cxn ang="0">
                    <a:pos x="356" y="127"/>
                  </a:cxn>
                  <a:cxn ang="0">
                    <a:pos x="356" y="166"/>
                  </a:cxn>
                  <a:cxn ang="0">
                    <a:pos x="349" y="202"/>
                  </a:cxn>
                  <a:cxn ang="0">
                    <a:pos x="335" y="233"/>
                  </a:cxn>
                  <a:cxn ang="0">
                    <a:pos x="316" y="261"/>
                  </a:cxn>
                  <a:cxn ang="0">
                    <a:pos x="294" y="286"/>
                  </a:cxn>
                  <a:cxn ang="0">
                    <a:pos x="265" y="305"/>
                  </a:cxn>
                  <a:cxn ang="0">
                    <a:pos x="233" y="318"/>
                  </a:cxn>
                  <a:cxn ang="0">
                    <a:pos x="199" y="326"/>
                  </a:cxn>
                  <a:cxn ang="0">
                    <a:pos x="163" y="326"/>
                  </a:cxn>
                  <a:cxn ang="0">
                    <a:pos x="129" y="318"/>
                  </a:cxn>
                  <a:cxn ang="0">
                    <a:pos x="96" y="305"/>
                  </a:cxn>
                  <a:cxn ang="0">
                    <a:pos x="68" y="286"/>
                  </a:cxn>
                  <a:cxn ang="0">
                    <a:pos x="43" y="261"/>
                  </a:cxn>
                  <a:cxn ang="0">
                    <a:pos x="24" y="233"/>
                  </a:cxn>
                  <a:cxn ang="0">
                    <a:pos x="11" y="202"/>
                  </a:cxn>
                  <a:cxn ang="0">
                    <a:pos x="5" y="166"/>
                  </a:cxn>
                  <a:cxn ang="0">
                    <a:pos x="5" y="130"/>
                  </a:cxn>
                  <a:cxn ang="0">
                    <a:pos x="5" y="113"/>
                  </a:cxn>
                  <a:cxn ang="0">
                    <a:pos x="0" y="130"/>
                  </a:cxn>
                  <a:cxn ang="0">
                    <a:pos x="0" y="168"/>
                  </a:cxn>
                  <a:cxn ang="0">
                    <a:pos x="7" y="202"/>
                  </a:cxn>
                  <a:cxn ang="0">
                    <a:pos x="21" y="235"/>
                  </a:cxn>
                  <a:cxn ang="0">
                    <a:pos x="41" y="265"/>
                  </a:cxn>
                  <a:cxn ang="0">
                    <a:pos x="66" y="290"/>
                  </a:cxn>
                  <a:cxn ang="0">
                    <a:pos x="95" y="309"/>
                  </a:cxn>
                  <a:cxn ang="0">
                    <a:pos x="127" y="322"/>
                  </a:cxn>
                  <a:cxn ang="0">
                    <a:pos x="163" y="329"/>
                  </a:cxn>
                  <a:cxn ang="0">
                    <a:pos x="199" y="329"/>
                  </a:cxn>
                  <a:cxn ang="0">
                    <a:pos x="235" y="322"/>
                  </a:cxn>
                  <a:cxn ang="0">
                    <a:pos x="267" y="309"/>
                  </a:cxn>
                  <a:cxn ang="0">
                    <a:pos x="296" y="290"/>
                  </a:cxn>
                  <a:cxn ang="0">
                    <a:pos x="320" y="265"/>
                  </a:cxn>
                  <a:cxn ang="0">
                    <a:pos x="339" y="235"/>
                  </a:cxn>
                  <a:cxn ang="0">
                    <a:pos x="354" y="202"/>
                  </a:cxn>
                  <a:cxn ang="0">
                    <a:pos x="362" y="168"/>
                  </a:cxn>
                </a:cxnLst>
                <a:rect l="0" t="0" r="r" b="b"/>
                <a:pathLst>
                  <a:path w="362" h="331">
                    <a:moveTo>
                      <a:pt x="362" y="149"/>
                    </a:moveTo>
                    <a:lnTo>
                      <a:pt x="360" y="127"/>
                    </a:lnTo>
                    <a:lnTo>
                      <a:pt x="356" y="104"/>
                    </a:lnTo>
                    <a:lnTo>
                      <a:pt x="349" y="83"/>
                    </a:lnTo>
                    <a:lnTo>
                      <a:pt x="341" y="64"/>
                    </a:lnTo>
                    <a:lnTo>
                      <a:pt x="330" y="45"/>
                    </a:lnTo>
                    <a:lnTo>
                      <a:pt x="316" y="28"/>
                    </a:lnTo>
                    <a:lnTo>
                      <a:pt x="299" y="13"/>
                    </a:lnTo>
                    <a:lnTo>
                      <a:pt x="282" y="0"/>
                    </a:lnTo>
                    <a:lnTo>
                      <a:pt x="282" y="1"/>
                    </a:lnTo>
                    <a:lnTo>
                      <a:pt x="280" y="3"/>
                    </a:lnTo>
                    <a:lnTo>
                      <a:pt x="298" y="17"/>
                    </a:lnTo>
                    <a:lnTo>
                      <a:pt x="313" y="32"/>
                    </a:lnTo>
                    <a:lnTo>
                      <a:pt x="326" y="47"/>
                    </a:lnTo>
                    <a:lnTo>
                      <a:pt x="335" y="66"/>
                    </a:lnTo>
                    <a:lnTo>
                      <a:pt x="345" y="85"/>
                    </a:lnTo>
                    <a:lnTo>
                      <a:pt x="353" y="106"/>
                    </a:lnTo>
                    <a:lnTo>
                      <a:pt x="356" y="127"/>
                    </a:lnTo>
                    <a:lnTo>
                      <a:pt x="358" y="149"/>
                    </a:lnTo>
                    <a:lnTo>
                      <a:pt x="356" y="166"/>
                    </a:lnTo>
                    <a:lnTo>
                      <a:pt x="354" y="185"/>
                    </a:lnTo>
                    <a:lnTo>
                      <a:pt x="349" y="202"/>
                    </a:lnTo>
                    <a:lnTo>
                      <a:pt x="343" y="218"/>
                    </a:lnTo>
                    <a:lnTo>
                      <a:pt x="335" y="233"/>
                    </a:lnTo>
                    <a:lnTo>
                      <a:pt x="328" y="248"/>
                    </a:lnTo>
                    <a:lnTo>
                      <a:pt x="316" y="261"/>
                    </a:lnTo>
                    <a:lnTo>
                      <a:pt x="305" y="275"/>
                    </a:lnTo>
                    <a:lnTo>
                      <a:pt x="294" y="286"/>
                    </a:lnTo>
                    <a:lnTo>
                      <a:pt x="279" y="295"/>
                    </a:lnTo>
                    <a:lnTo>
                      <a:pt x="265" y="305"/>
                    </a:lnTo>
                    <a:lnTo>
                      <a:pt x="250" y="312"/>
                    </a:lnTo>
                    <a:lnTo>
                      <a:pt x="233" y="318"/>
                    </a:lnTo>
                    <a:lnTo>
                      <a:pt x="216" y="322"/>
                    </a:lnTo>
                    <a:lnTo>
                      <a:pt x="199" y="326"/>
                    </a:lnTo>
                    <a:lnTo>
                      <a:pt x="180" y="326"/>
                    </a:lnTo>
                    <a:lnTo>
                      <a:pt x="163" y="326"/>
                    </a:lnTo>
                    <a:lnTo>
                      <a:pt x="146" y="322"/>
                    </a:lnTo>
                    <a:lnTo>
                      <a:pt x="129" y="318"/>
                    </a:lnTo>
                    <a:lnTo>
                      <a:pt x="112" y="312"/>
                    </a:lnTo>
                    <a:lnTo>
                      <a:pt x="96" y="305"/>
                    </a:lnTo>
                    <a:lnTo>
                      <a:pt x="81" y="295"/>
                    </a:lnTo>
                    <a:lnTo>
                      <a:pt x="68" y="286"/>
                    </a:lnTo>
                    <a:lnTo>
                      <a:pt x="55" y="275"/>
                    </a:lnTo>
                    <a:lnTo>
                      <a:pt x="43" y="261"/>
                    </a:lnTo>
                    <a:lnTo>
                      <a:pt x="34" y="248"/>
                    </a:lnTo>
                    <a:lnTo>
                      <a:pt x="24" y="233"/>
                    </a:lnTo>
                    <a:lnTo>
                      <a:pt x="17" y="218"/>
                    </a:lnTo>
                    <a:lnTo>
                      <a:pt x="11" y="202"/>
                    </a:lnTo>
                    <a:lnTo>
                      <a:pt x="7" y="185"/>
                    </a:lnTo>
                    <a:lnTo>
                      <a:pt x="5" y="166"/>
                    </a:lnTo>
                    <a:lnTo>
                      <a:pt x="3" y="149"/>
                    </a:lnTo>
                    <a:lnTo>
                      <a:pt x="5" y="130"/>
                    </a:lnTo>
                    <a:lnTo>
                      <a:pt x="7" y="113"/>
                    </a:lnTo>
                    <a:lnTo>
                      <a:pt x="5" y="113"/>
                    </a:lnTo>
                    <a:lnTo>
                      <a:pt x="3" y="111"/>
                    </a:lnTo>
                    <a:lnTo>
                      <a:pt x="0" y="130"/>
                    </a:lnTo>
                    <a:lnTo>
                      <a:pt x="0" y="149"/>
                    </a:lnTo>
                    <a:lnTo>
                      <a:pt x="0" y="168"/>
                    </a:lnTo>
                    <a:lnTo>
                      <a:pt x="3" y="185"/>
                    </a:lnTo>
                    <a:lnTo>
                      <a:pt x="7" y="202"/>
                    </a:lnTo>
                    <a:lnTo>
                      <a:pt x="13" y="220"/>
                    </a:lnTo>
                    <a:lnTo>
                      <a:pt x="21" y="235"/>
                    </a:lnTo>
                    <a:lnTo>
                      <a:pt x="30" y="250"/>
                    </a:lnTo>
                    <a:lnTo>
                      <a:pt x="41" y="265"/>
                    </a:lnTo>
                    <a:lnTo>
                      <a:pt x="53" y="278"/>
                    </a:lnTo>
                    <a:lnTo>
                      <a:pt x="66" y="290"/>
                    </a:lnTo>
                    <a:lnTo>
                      <a:pt x="79" y="299"/>
                    </a:lnTo>
                    <a:lnTo>
                      <a:pt x="95" y="309"/>
                    </a:lnTo>
                    <a:lnTo>
                      <a:pt x="110" y="316"/>
                    </a:lnTo>
                    <a:lnTo>
                      <a:pt x="127" y="322"/>
                    </a:lnTo>
                    <a:lnTo>
                      <a:pt x="144" y="328"/>
                    </a:lnTo>
                    <a:lnTo>
                      <a:pt x="163" y="329"/>
                    </a:lnTo>
                    <a:lnTo>
                      <a:pt x="180" y="331"/>
                    </a:lnTo>
                    <a:lnTo>
                      <a:pt x="199" y="329"/>
                    </a:lnTo>
                    <a:lnTo>
                      <a:pt x="218" y="328"/>
                    </a:lnTo>
                    <a:lnTo>
                      <a:pt x="235" y="322"/>
                    </a:lnTo>
                    <a:lnTo>
                      <a:pt x="252" y="316"/>
                    </a:lnTo>
                    <a:lnTo>
                      <a:pt x="267" y="309"/>
                    </a:lnTo>
                    <a:lnTo>
                      <a:pt x="282" y="299"/>
                    </a:lnTo>
                    <a:lnTo>
                      <a:pt x="296" y="290"/>
                    </a:lnTo>
                    <a:lnTo>
                      <a:pt x="309" y="278"/>
                    </a:lnTo>
                    <a:lnTo>
                      <a:pt x="320" y="265"/>
                    </a:lnTo>
                    <a:lnTo>
                      <a:pt x="332" y="250"/>
                    </a:lnTo>
                    <a:lnTo>
                      <a:pt x="339" y="235"/>
                    </a:lnTo>
                    <a:lnTo>
                      <a:pt x="347" y="220"/>
                    </a:lnTo>
                    <a:lnTo>
                      <a:pt x="354" y="202"/>
                    </a:lnTo>
                    <a:lnTo>
                      <a:pt x="358" y="185"/>
                    </a:lnTo>
                    <a:lnTo>
                      <a:pt x="362" y="168"/>
                    </a:lnTo>
                    <a:lnTo>
                      <a:pt x="362" y="149"/>
                    </a:lnTo>
                    <a:close/>
                  </a:path>
                </a:pathLst>
              </a:custGeom>
              <a:solidFill>
                <a:srgbClr val="D7D7E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80" name="Freeform 680"/>
              <p:cNvSpPr/>
              <p:nvPr/>
            </p:nvSpPr>
            <p:spPr bwMode="auto">
              <a:xfrm>
                <a:off x="1661" y="2124"/>
                <a:ext cx="358" cy="327"/>
              </a:xfrm>
              <a:custGeom>
                <a:avLst/>
                <a:gdLst/>
                <a:ahLst/>
                <a:cxnLst>
                  <a:cxn ang="0">
                    <a:pos x="356" y="126"/>
                  </a:cxn>
                  <a:cxn ang="0">
                    <a:pos x="345" y="82"/>
                  </a:cxn>
                  <a:cxn ang="0">
                    <a:pos x="326" y="46"/>
                  </a:cxn>
                  <a:cxn ang="0">
                    <a:pos x="297" y="14"/>
                  </a:cxn>
                  <a:cxn ang="0">
                    <a:pos x="278" y="2"/>
                  </a:cxn>
                  <a:cxn ang="0">
                    <a:pos x="294" y="18"/>
                  </a:cxn>
                  <a:cxn ang="0">
                    <a:pos x="322" y="48"/>
                  </a:cxn>
                  <a:cxn ang="0">
                    <a:pos x="341" y="84"/>
                  </a:cxn>
                  <a:cxn ang="0">
                    <a:pos x="352" y="126"/>
                  </a:cxn>
                  <a:cxn ang="0">
                    <a:pos x="352" y="165"/>
                  </a:cxn>
                  <a:cxn ang="0">
                    <a:pos x="345" y="200"/>
                  </a:cxn>
                  <a:cxn ang="0">
                    <a:pos x="332" y="232"/>
                  </a:cxn>
                  <a:cxn ang="0">
                    <a:pos x="313" y="258"/>
                  </a:cxn>
                  <a:cxn ang="0">
                    <a:pos x="290" y="283"/>
                  </a:cxn>
                  <a:cxn ang="0">
                    <a:pos x="261" y="302"/>
                  </a:cxn>
                  <a:cxn ang="0">
                    <a:pos x="231" y="315"/>
                  </a:cxn>
                  <a:cxn ang="0">
                    <a:pos x="197" y="321"/>
                  </a:cxn>
                  <a:cxn ang="0">
                    <a:pos x="161" y="321"/>
                  </a:cxn>
                  <a:cxn ang="0">
                    <a:pos x="127" y="315"/>
                  </a:cxn>
                  <a:cxn ang="0">
                    <a:pos x="96" y="302"/>
                  </a:cxn>
                  <a:cxn ang="0">
                    <a:pos x="68" y="283"/>
                  </a:cxn>
                  <a:cxn ang="0">
                    <a:pos x="43" y="258"/>
                  </a:cxn>
                  <a:cxn ang="0">
                    <a:pos x="24" y="232"/>
                  </a:cxn>
                  <a:cxn ang="0">
                    <a:pos x="11" y="200"/>
                  </a:cxn>
                  <a:cxn ang="0">
                    <a:pos x="5" y="165"/>
                  </a:cxn>
                  <a:cxn ang="0">
                    <a:pos x="5" y="129"/>
                  </a:cxn>
                  <a:cxn ang="0">
                    <a:pos x="5" y="112"/>
                  </a:cxn>
                  <a:cxn ang="0">
                    <a:pos x="0" y="129"/>
                  </a:cxn>
                  <a:cxn ang="0">
                    <a:pos x="0" y="167"/>
                  </a:cxn>
                  <a:cxn ang="0">
                    <a:pos x="7" y="201"/>
                  </a:cxn>
                  <a:cxn ang="0">
                    <a:pos x="20" y="234"/>
                  </a:cxn>
                  <a:cxn ang="0">
                    <a:pos x="39" y="262"/>
                  </a:cxn>
                  <a:cxn ang="0">
                    <a:pos x="64" y="287"/>
                  </a:cxn>
                  <a:cxn ang="0">
                    <a:pos x="93" y="306"/>
                  </a:cxn>
                  <a:cxn ang="0">
                    <a:pos x="125" y="319"/>
                  </a:cxn>
                  <a:cxn ang="0">
                    <a:pos x="161" y="327"/>
                  </a:cxn>
                  <a:cxn ang="0">
                    <a:pos x="197" y="327"/>
                  </a:cxn>
                  <a:cxn ang="0">
                    <a:pos x="231" y="319"/>
                  </a:cxn>
                  <a:cxn ang="0">
                    <a:pos x="263" y="306"/>
                  </a:cxn>
                  <a:cxn ang="0">
                    <a:pos x="292" y="287"/>
                  </a:cxn>
                  <a:cxn ang="0">
                    <a:pos x="316" y="262"/>
                  </a:cxn>
                  <a:cxn ang="0">
                    <a:pos x="335" y="234"/>
                  </a:cxn>
                  <a:cxn ang="0">
                    <a:pos x="351" y="201"/>
                  </a:cxn>
                  <a:cxn ang="0">
                    <a:pos x="356" y="167"/>
                  </a:cxn>
                </a:cxnLst>
                <a:rect l="0" t="0" r="r" b="b"/>
                <a:pathLst>
                  <a:path w="358" h="327">
                    <a:moveTo>
                      <a:pt x="358" y="148"/>
                    </a:moveTo>
                    <a:lnTo>
                      <a:pt x="356" y="126"/>
                    </a:lnTo>
                    <a:lnTo>
                      <a:pt x="352" y="103"/>
                    </a:lnTo>
                    <a:lnTo>
                      <a:pt x="345" y="82"/>
                    </a:lnTo>
                    <a:lnTo>
                      <a:pt x="337" y="63"/>
                    </a:lnTo>
                    <a:lnTo>
                      <a:pt x="326" y="46"/>
                    </a:lnTo>
                    <a:lnTo>
                      <a:pt x="313" y="29"/>
                    </a:lnTo>
                    <a:lnTo>
                      <a:pt x="297" y="14"/>
                    </a:lnTo>
                    <a:lnTo>
                      <a:pt x="280" y="0"/>
                    </a:lnTo>
                    <a:lnTo>
                      <a:pt x="278" y="2"/>
                    </a:lnTo>
                    <a:lnTo>
                      <a:pt x="277" y="4"/>
                    </a:lnTo>
                    <a:lnTo>
                      <a:pt x="294" y="18"/>
                    </a:lnTo>
                    <a:lnTo>
                      <a:pt x="309" y="31"/>
                    </a:lnTo>
                    <a:lnTo>
                      <a:pt x="322" y="48"/>
                    </a:lnTo>
                    <a:lnTo>
                      <a:pt x="332" y="65"/>
                    </a:lnTo>
                    <a:lnTo>
                      <a:pt x="341" y="84"/>
                    </a:lnTo>
                    <a:lnTo>
                      <a:pt x="349" y="105"/>
                    </a:lnTo>
                    <a:lnTo>
                      <a:pt x="352" y="126"/>
                    </a:lnTo>
                    <a:lnTo>
                      <a:pt x="352" y="148"/>
                    </a:lnTo>
                    <a:lnTo>
                      <a:pt x="352" y="165"/>
                    </a:lnTo>
                    <a:lnTo>
                      <a:pt x="351" y="182"/>
                    </a:lnTo>
                    <a:lnTo>
                      <a:pt x="345" y="200"/>
                    </a:lnTo>
                    <a:lnTo>
                      <a:pt x="339" y="217"/>
                    </a:lnTo>
                    <a:lnTo>
                      <a:pt x="332" y="232"/>
                    </a:lnTo>
                    <a:lnTo>
                      <a:pt x="324" y="245"/>
                    </a:lnTo>
                    <a:lnTo>
                      <a:pt x="313" y="258"/>
                    </a:lnTo>
                    <a:lnTo>
                      <a:pt x="301" y="272"/>
                    </a:lnTo>
                    <a:lnTo>
                      <a:pt x="290" y="283"/>
                    </a:lnTo>
                    <a:lnTo>
                      <a:pt x="277" y="292"/>
                    </a:lnTo>
                    <a:lnTo>
                      <a:pt x="261" y="302"/>
                    </a:lnTo>
                    <a:lnTo>
                      <a:pt x="246" y="310"/>
                    </a:lnTo>
                    <a:lnTo>
                      <a:pt x="231" y="315"/>
                    </a:lnTo>
                    <a:lnTo>
                      <a:pt x="214" y="319"/>
                    </a:lnTo>
                    <a:lnTo>
                      <a:pt x="197" y="321"/>
                    </a:lnTo>
                    <a:lnTo>
                      <a:pt x="178" y="323"/>
                    </a:lnTo>
                    <a:lnTo>
                      <a:pt x="161" y="321"/>
                    </a:lnTo>
                    <a:lnTo>
                      <a:pt x="144" y="319"/>
                    </a:lnTo>
                    <a:lnTo>
                      <a:pt x="127" y="315"/>
                    </a:lnTo>
                    <a:lnTo>
                      <a:pt x="111" y="310"/>
                    </a:lnTo>
                    <a:lnTo>
                      <a:pt x="96" y="302"/>
                    </a:lnTo>
                    <a:lnTo>
                      <a:pt x="81" y="292"/>
                    </a:lnTo>
                    <a:lnTo>
                      <a:pt x="68" y="283"/>
                    </a:lnTo>
                    <a:lnTo>
                      <a:pt x="55" y="272"/>
                    </a:lnTo>
                    <a:lnTo>
                      <a:pt x="43" y="258"/>
                    </a:lnTo>
                    <a:lnTo>
                      <a:pt x="34" y="245"/>
                    </a:lnTo>
                    <a:lnTo>
                      <a:pt x="24" y="232"/>
                    </a:lnTo>
                    <a:lnTo>
                      <a:pt x="19" y="217"/>
                    </a:lnTo>
                    <a:lnTo>
                      <a:pt x="11" y="200"/>
                    </a:lnTo>
                    <a:lnTo>
                      <a:pt x="7" y="182"/>
                    </a:lnTo>
                    <a:lnTo>
                      <a:pt x="5" y="165"/>
                    </a:lnTo>
                    <a:lnTo>
                      <a:pt x="3" y="148"/>
                    </a:lnTo>
                    <a:lnTo>
                      <a:pt x="5" y="129"/>
                    </a:lnTo>
                    <a:lnTo>
                      <a:pt x="7" y="112"/>
                    </a:lnTo>
                    <a:lnTo>
                      <a:pt x="5" y="112"/>
                    </a:lnTo>
                    <a:lnTo>
                      <a:pt x="3" y="112"/>
                    </a:lnTo>
                    <a:lnTo>
                      <a:pt x="0" y="129"/>
                    </a:lnTo>
                    <a:lnTo>
                      <a:pt x="0" y="148"/>
                    </a:lnTo>
                    <a:lnTo>
                      <a:pt x="0" y="167"/>
                    </a:lnTo>
                    <a:lnTo>
                      <a:pt x="3" y="184"/>
                    </a:lnTo>
                    <a:lnTo>
                      <a:pt x="7" y="201"/>
                    </a:lnTo>
                    <a:lnTo>
                      <a:pt x="13" y="219"/>
                    </a:lnTo>
                    <a:lnTo>
                      <a:pt x="20" y="234"/>
                    </a:lnTo>
                    <a:lnTo>
                      <a:pt x="30" y="249"/>
                    </a:lnTo>
                    <a:lnTo>
                      <a:pt x="39" y="262"/>
                    </a:lnTo>
                    <a:lnTo>
                      <a:pt x="53" y="275"/>
                    </a:lnTo>
                    <a:lnTo>
                      <a:pt x="64" y="287"/>
                    </a:lnTo>
                    <a:lnTo>
                      <a:pt x="79" y="296"/>
                    </a:lnTo>
                    <a:lnTo>
                      <a:pt x="93" y="306"/>
                    </a:lnTo>
                    <a:lnTo>
                      <a:pt x="110" y="313"/>
                    </a:lnTo>
                    <a:lnTo>
                      <a:pt x="125" y="319"/>
                    </a:lnTo>
                    <a:lnTo>
                      <a:pt x="142" y="323"/>
                    </a:lnTo>
                    <a:lnTo>
                      <a:pt x="161" y="327"/>
                    </a:lnTo>
                    <a:lnTo>
                      <a:pt x="178" y="327"/>
                    </a:lnTo>
                    <a:lnTo>
                      <a:pt x="197" y="327"/>
                    </a:lnTo>
                    <a:lnTo>
                      <a:pt x="214" y="323"/>
                    </a:lnTo>
                    <a:lnTo>
                      <a:pt x="231" y="319"/>
                    </a:lnTo>
                    <a:lnTo>
                      <a:pt x="248" y="313"/>
                    </a:lnTo>
                    <a:lnTo>
                      <a:pt x="263" y="306"/>
                    </a:lnTo>
                    <a:lnTo>
                      <a:pt x="278" y="296"/>
                    </a:lnTo>
                    <a:lnTo>
                      <a:pt x="292" y="287"/>
                    </a:lnTo>
                    <a:lnTo>
                      <a:pt x="305" y="275"/>
                    </a:lnTo>
                    <a:lnTo>
                      <a:pt x="316" y="262"/>
                    </a:lnTo>
                    <a:lnTo>
                      <a:pt x="328" y="249"/>
                    </a:lnTo>
                    <a:lnTo>
                      <a:pt x="335" y="234"/>
                    </a:lnTo>
                    <a:lnTo>
                      <a:pt x="343" y="219"/>
                    </a:lnTo>
                    <a:lnTo>
                      <a:pt x="351" y="201"/>
                    </a:lnTo>
                    <a:lnTo>
                      <a:pt x="354" y="184"/>
                    </a:lnTo>
                    <a:lnTo>
                      <a:pt x="356" y="167"/>
                    </a:lnTo>
                    <a:lnTo>
                      <a:pt x="358" y="148"/>
                    </a:lnTo>
                    <a:close/>
                  </a:path>
                </a:pathLst>
              </a:custGeom>
              <a:solidFill>
                <a:srgbClr val="D7D7E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81" name="Freeform 681"/>
              <p:cNvSpPr/>
              <p:nvPr/>
            </p:nvSpPr>
            <p:spPr bwMode="auto">
              <a:xfrm>
                <a:off x="1661" y="2126"/>
                <a:ext cx="355" cy="323"/>
              </a:xfrm>
              <a:custGeom>
                <a:avLst/>
                <a:gdLst/>
                <a:ahLst/>
                <a:cxnLst>
                  <a:cxn ang="0">
                    <a:pos x="353" y="124"/>
                  </a:cxn>
                  <a:cxn ang="0">
                    <a:pos x="342" y="82"/>
                  </a:cxn>
                  <a:cxn ang="0">
                    <a:pos x="323" y="44"/>
                  </a:cxn>
                  <a:cxn ang="0">
                    <a:pos x="295" y="14"/>
                  </a:cxn>
                  <a:cxn ang="0">
                    <a:pos x="276" y="2"/>
                  </a:cxn>
                  <a:cxn ang="0">
                    <a:pos x="291" y="16"/>
                  </a:cxn>
                  <a:cxn ang="0">
                    <a:pos x="319" y="48"/>
                  </a:cxn>
                  <a:cxn ang="0">
                    <a:pos x="338" y="84"/>
                  </a:cxn>
                  <a:cxn ang="0">
                    <a:pos x="348" y="124"/>
                  </a:cxn>
                  <a:cxn ang="0">
                    <a:pos x="350" y="163"/>
                  </a:cxn>
                  <a:cxn ang="0">
                    <a:pos x="342" y="198"/>
                  </a:cxn>
                  <a:cxn ang="0">
                    <a:pos x="329" y="228"/>
                  </a:cxn>
                  <a:cxn ang="0">
                    <a:pos x="310" y="256"/>
                  </a:cxn>
                  <a:cxn ang="0">
                    <a:pos x="287" y="279"/>
                  </a:cxn>
                  <a:cxn ang="0">
                    <a:pos x="260" y="298"/>
                  </a:cxn>
                  <a:cxn ang="0">
                    <a:pos x="228" y="311"/>
                  </a:cxn>
                  <a:cxn ang="0">
                    <a:pos x="196" y="317"/>
                  </a:cxn>
                  <a:cxn ang="0">
                    <a:pos x="160" y="317"/>
                  </a:cxn>
                  <a:cxn ang="0">
                    <a:pos x="126" y="311"/>
                  </a:cxn>
                  <a:cxn ang="0">
                    <a:pos x="95" y="298"/>
                  </a:cxn>
                  <a:cxn ang="0">
                    <a:pos x="69" y="279"/>
                  </a:cxn>
                  <a:cxn ang="0">
                    <a:pos x="44" y="256"/>
                  </a:cxn>
                  <a:cxn ang="0">
                    <a:pos x="27" y="228"/>
                  </a:cxn>
                  <a:cxn ang="0">
                    <a:pos x="14" y="198"/>
                  </a:cxn>
                  <a:cxn ang="0">
                    <a:pos x="6" y="163"/>
                  </a:cxn>
                  <a:cxn ang="0">
                    <a:pos x="6" y="127"/>
                  </a:cxn>
                  <a:cxn ang="0">
                    <a:pos x="6" y="110"/>
                  </a:cxn>
                  <a:cxn ang="0">
                    <a:pos x="2" y="127"/>
                  </a:cxn>
                  <a:cxn ang="0">
                    <a:pos x="2" y="163"/>
                  </a:cxn>
                  <a:cxn ang="0">
                    <a:pos x="8" y="199"/>
                  </a:cxn>
                  <a:cxn ang="0">
                    <a:pos x="21" y="230"/>
                  </a:cxn>
                  <a:cxn ang="0">
                    <a:pos x="40" y="258"/>
                  </a:cxn>
                  <a:cxn ang="0">
                    <a:pos x="65" y="283"/>
                  </a:cxn>
                  <a:cxn ang="0">
                    <a:pos x="93" y="302"/>
                  </a:cxn>
                  <a:cxn ang="0">
                    <a:pos x="126" y="315"/>
                  </a:cxn>
                  <a:cxn ang="0">
                    <a:pos x="160" y="323"/>
                  </a:cxn>
                  <a:cxn ang="0">
                    <a:pos x="196" y="323"/>
                  </a:cxn>
                  <a:cxn ang="0">
                    <a:pos x="230" y="315"/>
                  </a:cxn>
                  <a:cxn ang="0">
                    <a:pos x="262" y="302"/>
                  </a:cxn>
                  <a:cxn ang="0">
                    <a:pos x="291" y="283"/>
                  </a:cxn>
                  <a:cxn ang="0">
                    <a:pos x="313" y="258"/>
                  </a:cxn>
                  <a:cxn ang="0">
                    <a:pos x="332" y="230"/>
                  </a:cxn>
                  <a:cxn ang="0">
                    <a:pos x="346" y="199"/>
                  </a:cxn>
                  <a:cxn ang="0">
                    <a:pos x="353" y="163"/>
                  </a:cxn>
                </a:cxnLst>
                <a:rect l="0" t="0" r="r" b="b"/>
                <a:pathLst>
                  <a:path w="355" h="323">
                    <a:moveTo>
                      <a:pt x="355" y="146"/>
                    </a:moveTo>
                    <a:lnTo>
                      <a:pt x="353" y="124"/>
                    </a:lnTo>
                    <a:lnTo>
                      <a:pt x="350" y="103"/>
                    </a:lnTo>
                    <a:lnTo>
                      <a:pt x="342" y="82"/>
                    </a:lnTo>
                    <a:lnTo>
                      <a:pt x="332" y="63"/>
                    </a:lnTo>
                    <a:lnTo>
                      <a:pt x="323" y="44"/>
                    </a:lnTo>
                    <a:lnTo>
                      <a:pt x="310" y="29"/>
                    </a:lnTo>
                    <a:lnTo>
                      <a:pt x="295" y="14"/>
                    </a:lnTo>
                    <a:lnTo>
                      <a:pt x="277" y="0"/>
                    </a:lnTo>
                    <a:lnTo>
                      <a:pt x="276" y="2"/>
                    </a:lnTo>
                    <a:lnTo>
                      <a:pt x="276" y="4"/>
                    </a:lnTo>
                    <a:lnTo>
                      <a:pt x="291" y="16"/>
                    </a:lnTo>
                    <a:lnTo>
                      <a:pt x="306" y="31"/>
                    </a:lnTo>
                    <a:lnTo>
                      <a:pt x="319" y="48"/>
                    </a:lnTo>
                    <a:lnTo>
                      <a:pt x="329" y="65"/>
                    </a:lnTo>
                    <a:lnTo>
                      <a:pt x="338" y="84"/>
                    </a:lnTo>
                    <a:lnTo>
                      <a:pt x="344" y="103"/>
                    </a:lnTo>
                    <a:lnTo>
                      <a:pt x="348" y="124"/>
                    </a:lnTo>
                    <a:lnTo>
                      <a:pt x="350" y="146"/>
                    </a:lnTo>
                    <a:lnTo>
                      <a:pt x="350" y="163"/>
                    </a:lnTo>
                    <a:lnTo>
                      <a:pt x="346" y="180"/>
                    </a:lnTo>
                    <a:lnTo>
                      <a:pt x="342" y="198"/>
                    </a:lnTo>
                    <a:lnTo>
                      <a:pt x="336" y="213"/>
                    </a:lnTo>
                    <a:lnTo>
                      <a:pt x="329" y="228"/>
                    </a:lnTo>
                    <a:lnTo>
                      <a:pt x="321" y="243"/>
                    </a:lnTo>
                    <a:lnTo>
                      <a:pt x="310" y="256"/>
                    </a:lnTo>
                    <a:lnTo>
                      <a:pt x="300" y="268"/>
                    </a:lnTo>
                    <a:lnTo>
                      <a:pt x="287" y="279"/>
                    </a:lnTo>
                    <a:lnTo>
                      <a:pt x="274" y="289"/>
                    </a:lnTo>
                    <a:lnTo>
                      <a:pt x="260" y="298"/>
                    </a:lnTo>
                    <a:lnTo>
                      <a:pt x="245" y="306"/>
                    </a:lnTo>
                    <a:lnTo>
                      <a:pt x="228" y="311"/>
                    </a:lnTo>
                    <a:lnTo>
                      <a:pt x="213" y="315"/>
                    </a:lnTo>
                    <a:lnTo>
                      <a:pt x="196" y="317"/>
                    </a:lnTo>
                    <a:lnTo>
                      <a:pt x="177" y="319"/>
                    </a:lnTo>
                    <a:lnTo>
                      <a:pt x="160" y="317"/>
                    </a:lnTo>
                    <a:lnTo>
                      <a:pt x="143" y="315"/>
                    </a:lnTo>
                    <a:lnTo>
                      <a:pt x="126" y="311"/>
                    </a:lnTo>
                    <a:lnTo>
                      <a:pt x="110" y="306"/>
                    </a:lnTo>
                    <a:lnTo>
                      <a:pt x="95" y="298"/>
                    </a:lnTo>
                    <a:lnTo>
                      <a:pt x="82" y="289"/>
                    </a:lnTo>
                    <a:lnTo>
                      <a:pt x="69" y="279"/>
                    </a:lnTo>
                    <a:lnTo>
                      <a:pt x="55" y="268"/>
                    </a:lnTo>
                    <a:lnTo>
                      <a:pt x="44" y="256"/>
                    </a:lnTo>
                    <a:lnTo>
                      <a:pt x="35" y="243"/>
                    </a:lnTo>
                    <a:lnTo>
                      <a:pt x="27" y="228"/>
                    </a:lnTo>
                    <a:lnTo>
                      <a:pt x="19" y="213"/>
                    </a:lnTo>
                    <a:lnTo>
                      <a:pt x="14" y="198"/>
                    </a:lnTo>
                    <a:lnTo>
                      <a:pt x="8" y="180"/>
                    </a:lnTo>
                    <a:lnTo>
                      <a:pt x="6" y="163"/>
                    </a:lnTo>
                    <a:lnTo>
                      <a:pt x="6" y="146"/>
                    </a:lnTo>
                    <a:lnTo>
                      <a:pt x="6" y="127"/>
                    </a:lnTo>
                    <a:lnTo>
                      <a:pt x="10" y="110"/>
                    </a:lnTo>
                    <a:lnTo>
                      <a:pt x="6" y="110"/>
                    </a:lnTo>
                    <a:lnTo>
                      <a:pt x="4" y="110"/>
                    </a:lnTo>
                    <a:lnTo>
                      <a:pt x="2" y="127"/>
                    </a:lnTo>
                    <a:lnTo>
                      <a:pt x="0" y="146"/>
                    </a:lnTo>
                    <a:lnTo>
                      <a:pt x="2" y="163"/>
                    </a:lnTo>
                    <a:lnTo>
                      <a:pt x="4" y="182"/>
                    </a:lnTo>
                    <a:lnTo>
                      <a:pt x="8" y="199"/>
                    </a:lnTo>
                    <a:lnTo>
                      <a:pt x="14" y="215"/>
                    </a:lnTo>
                    <a:lnTo>
                      <a:pt x="21" y="230"/>
                    </a:lnTo>
                    <a:lnTo>
                      <a:pt x="31" y="245"/>
                    </a:lnTo>
                    <a:lnTo>
                      <a:pt x="40" y="258"/>
                    </a:lnTo>
                    <a:lnTo>
                      <a:pt x="52" y="272"/>
                    </a:lnTo>
                    <a:lnTo>
                      <a:pt x="65" y="283"/>
                    </a:lnTo>
                    <a:lnTo>
                      <a:pt x="78" y="292"/>
                    </a:lnTo>
                    <a:lnTo>
                      <a:pt x="93" y="302"/>
                    </a:lnTo>
                    <a:lnTo>
                      <a:pt x="109" y="309"/>
                    </a:lnTo>
                    <a:lnTo>
                      <a:pt x="126" y="315"/>
                    </a:lnTo>
                    <a:lnTo>
                      <a:pt x="143" y="319"/>
                    </a:lnTo>
                    <a:lnTo>
                      <a:pt x="160" y="323"/>
                    </a:lnTo>
                    <a:lnTo>
                      <a:pt x="177" y="323"/>
                    </a:lnTo>
                    <a:lnTo>
                      <a:pt x="196" y="323"/>
                    </a:lnTo>
                    <a:lnTo>
                      <a:pt x="213" y="319"/>
                    </a:lnTo>
                    <a:lnTo>
                      <a:pt x="230" y="315"/>
                    </a:lnTo>
                    <a:lnTo>
                      <a:pt x="247" y="309"/>
                    </a:lnTo>
                    <a:lnTo>
                      <a:pt x="262" y="302"/>
                    </a:lnTo>
                    <a:lnTo>
                      <a:pt x="276" y="292"/>
                    </a:lnTo>
                    <a:lnTo>
                      <a:pt x="291" y="283"/>
                    </a:lnTo>
                    <a:lnTo>
                      <a:pt x="302" y="272"/>
                    </a:lnTo>
                    <a:lnTo>
                      <a:pt x="313" y="258"/>
                    </a:lnTo>
                    <a:lnTo>
                      <a:pt x="325" y="245"/>
                    </a:lnTo>
                    <a:lnTo>
                      <a:pt x="332" y="230"/>
                    </a:lnTo>
                    <a:lnTo>
                      <a:pt x="340" y="215"/>
                    </a:lnTo>
                    <a:lnTo>
                      <a:pt x="346" y="199"/>
                    </a:lnTo>
                    <a:lnTo>
                      <a:pt x="351" y="182"/>
                    </a:lnTo>
                    <a:lnTo>
                      <a:pt x="353" y="163"/>
                    </a:lnTo>
                    <a:lnTo>
                      <a:pt x="355" y="146"/>
                    </a:lnTo>
                    <a:close/>
                  </a:path>
                </a:pathLst>
              </a:custGeom>
              <a:solidFill>
                <a:srgbClr val="D9D8E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82" name="Freeform 682"/>
              <p:cNvSpPr/>
              <p:nvPr/>
            </p:nvSpPr>
            <p:spPr bwMode="auto">
              <a:xfrm>
                <a:off x="1663" y="2128"/>
                <a:ext cx="349" cy="319"/>
              </a:xfrm>
              <a:custGeom>
                <a:avLst/>
                <a:gdLst/>
                <a:ahLst/>
                <a:cxnLst>
                  <a:cxn ang="0">
                    <a:pos x="349" y="122"/>
                  </a:cxn>
                  <a:cxn ang="0">
                    <a:pos x="338" y="80"/>
                  </a:cxn>
                  <a:cxn ang="0">
                    <a:pos x="319" y="44"/>
                  </a:cxn>
                  <a:cxn ang="0">
                    <a:pos x="291" y="14"/>
                  </a:cxn>
                  <a:cxn ang="0">
                    <a:pos x="274" y="2"/>
                  </a:cxn>
                  <a:cxn ang="0">
                    <a:pos x="287" y="15"/>
                  </a:cxn>
                  <a:cxn ang="0">
                    <a:pos x="315" y="46"/>
                  </a:cxn>
                  <a:cxn ang="0">
                    <a:pos x="334" y="82"/>
                  </a:cxn>
                  <a:cxn ang="0">
                    <a:pos x="344" y="122"/>
                  </a:cxn>
                  <a:cxn ang="0">
                    <a:pos x="344" y="161"/>
                  </a:cxn>
                  <a:cxn ang="0">
                    <a:pos x="338" y="196"/>
                  </a:cxn>
                  <a:cxn ang="0">
                    <a:pos x="325" y="226"/>
                  </a:cxn>
                  <a:cxn ang="0">
                    <a:pos x="306" y="252"/>
                  </a:cxn>
                  <a:cxn ang="0">
                    <a:pos x="283" y="275"/>
                  </a:cxn>
                  <a:cxn ang="0">
                    <a:pos x="256" y="294"/>
                  </a:cxn>
                  <a:cxn ang="0">
                    <a:pos x="226" y="306"/>
                  </a:cxn>
                  <a:cxn ang="0">
                    <a:pos x="194" y="313"/>
                  </a:cxn>
                  <a:cxn ang="0">
                    <a:pos x="158" y="313"/>
                  </a:cxn>
                  <a:cxn ang="0">
                    <a:pos x="126" y="306"/>
                  </a:cxn>
                  <a:cxn ang="0">
                    <a:pos x="95" y="294"/>
                  </a:cxn>
                  <a:cxn ang="0">
                    <a:pos x="67" y="275"/>
                  </a:cxn>
                  <a:cxn ang="0">
                    <a:pos x="44" y="252"/>
                  </a:cxn>
                  <a:cxn ang="0">
                    <a:pos x="27" y="226"/>
                  </a:cxn>
                  <a:cxn ang="0">
                    <a:pos x="14" y="196"/>
                  </a:cxn>
                  <a:cxn ang="0">
                    <a:pos x="6" y="161"/>
                  </a:cxn>
                  <a:cxn ang="0">
                    <a:pos x="6" y="125"/>
                  </a:cxn>
                  <a:cxn ang="0">
                    <a:pos x="8" y="108"/>
                  </a:cxn>
                  <a:cxn ang="0">
                    <a:pos x="2" y="125"/>
                  </a:cxn>
                  <a:cxn ang="0">
                    <a:pos x="2" y="161"/>
                  </a:cxn>
                  <a:cxn ang="0">
                    <a:pos x="8" y="196"/>
                  </a:cxn>
                  <a:cxn ang="0">
                    <a:pos x="21" y="228"/>
                  </a:cxn>
                  <a:cxn ang="0">
                    <a:pos x="40" y="254"/>
                  </a:cxn>
                  <a:cxn ang="0">
                    <a:pos x="65" y="279"/>
                  </a:cxn>
                  <a:cxn ang="0">
                    <a:pos x="93" y="298"/>
                  </a:cxn>
                  <a:cxn ang="0">
                    <a:pos x="124" y="311"/>
                  </a:cxn>
                  <a:cxn ang="0">
                    <a:pos x="158" y="317"/>
                  </a:cxn>
                  <a:cxn ang="0">
                    <a:pos x="194" y="317"/>
                  </a:cxn>
                  <a:cxn ang="0">
                    <a:pos x="228" y="311"/>
                  </a:cxn>
                  <a:cxn ang="0">
                    <a:pos x="258" y="298"/>
                  </a:cxn>
                  <a:cxn ang="0">
                    <a:pos x="287" y="279"/>
                  </a:cxn>
                  <a:cxn ang="0">
                    <a:pos x="310" y="254"/>
                  </a:cxn>
                  <a:cxn ang="0">
                    <a:pos x="329" y="228"/>
                  </a:cxn>
                  <a:cxn ang="0">
                    <a:pos x="342" y="196"/>
                  </a:cxn>
                  <a:cxn ang="0">
                    <a:pos x="349" y="161"/>
                  </a:cxn>
                </a:cxnLst>
                <a:rect l="0" t="0" r="r" b="b"/>
                <a:pathLst>
                  <a:path w="349" h="319">
                    <a:moveTo>
                      <a:pt x="349" y="144"/>
                    </a:moveTo>
                    <a:lnTo>
                      <a:pt x="349" y="122"/>
                    </a:lnTo>
                    <a:lnTo>
                      <a:pt x="346" y="101"/>
                    </a:lnTo>
                    <a:lnTo>
                      <a:pt x="338" y="80"/>
                    </a:lnTo>
                    <a:lnTo>
                      <a:pt x="329" y="61"/>
                    </a:lnTo>
                    <a:lnTo>
                      <a:pt x="319" y="44"/>
                    </a:lnTo>
                    <a:lnTo>
                      <a:pt x="306" y="27"/>
                    </a:lnTo>
                    <a:lnTo>
                      <a:pt x="291" y="14"/>
                    </a:lnTo>
                    <a:lnTo>
                      <a:pt x="274" y="0"/>
                    </a:lnTo>
                    <a:lnTo>
                      <a:pt x="274" y="2"/>
                    </a:lnTo>
                    <a:lnTo>
                      <a:pt x="272" y="4"/>
                    </a:lnTo>
                    <a:lnTo>
                      <a:pt x="287" y="15"/>
                    </a:lnTo>
                    <a:lnTo>
                      <a:pt x="302" y="31"/>
                    </a:lnTo>
                    <a:lnTo>
                      <a:pt x="315" y="46"/>
                    </a:lnTo>
                    <a:lnTo>
                      <a:pt x="325" y="63"/>
                    </a:lnTo>
                    <a:lnTo>
                      <a:pt x="334" y="82"/>
                    </a:lnTo>
                    <a:lnTo>
                      <a:pt x="340" y="103"/>
                    </a:lnTo>
                    <a:lnTo>
                      <a:pt x="344" y="122"/>
                    </a:lnTo>
                    <a:lnTo>
                      <a:pt x="346" y="144"/>
                    </a:lnTo>
                    <a:lnTo>
                      <a:pt x="344" y="161"/>
                    </a:lnTo>
                    <a:lnTo>
                      <a:pt x="342" y="178"/>
                    </a:lnTo>
                    <a:lnTo>
                      <a:pt x="338" y="196"/>
                    </a:lnTo>
                    <a:lnTo>
                      <a:pt x="332" y="211"/>
                    </a:lnTo>
                    <a:lnTo>
                      <a:pt x="325" y="226"/>
                    </a:lnTo>
                    <a:lnTo>
                      <a:pt x="317" y="239"/>
                    </a:lnTo>
                    <a:lnTo>
                      <a:pt x="306" y="252"/>
                    </a:lnTo>
                    <a:lnTo>
                      <a:pt x="296" y="264"/>
                    </a:lnTo>
                    <a:lnTo>
                      <a:pt x="283" y="275"/>
                    </a:lnTo>
                    <a:lnTo>
                      <a:pt x="270" y="285"/>
                    </a:lnTo>
                    <a:lnTo>
                      <a:pt x="256" y="294"/>
                    </a:lnTo>
                    <a:lnTo>
                      <a:pt x="241" y="300"/>
                    </a:lnTo>
                    <a:lnTo>
                      <a:pt x="226" y="306"/>
                    </a:lnTo>
                    <a:lnTo>
                      <a:pt x="209" y="311"/>
                    </a:lnTo>
                    <a:lnTo>
                      <a:pt x="194" y="313"/>
                    </a:lnTo>
                    <a:lnTo>
                      <a:pt x="175" y="313"/>
                    </a:lnTo>
                    <a:lnTo>
                      <a:pt x="158" y="313"/>
                    </a:lnTo>
                    <a:lnTo>
                      <a:pt x="141" y="311"/>
                    </a:lnTo>
                    <a:lnTo>
                      <a:pt x="126" y="306"/>
                    </a:lnTo>
                    <a:lnTo>
                      <a:pt x="108" y="300"/>
                    </a:lnTo>
                    <a:lnTo>
                      <a:pt x="95" y="294"/>
                    </a:lnTo>
                    <a:lnTo>
                      <a:pt x="80" y="285"/>
                    </a:lnTo>
                    <a:lnTo>
                      <a:pt x="67" y="275"/>
                    </a:lnTo>
                    <a:lnTo>
                      <a:pt x="55" y="264"/>
                    </a:lnTo>
                    <a:lnTo>
                      <a:pt x="44" y="252"/>
                    </a:lnTo>
                    <a:lnTo>
                      <a:pt x="35" y="239"/>
                    </a:lnTo>
                    <a:lnTo>
                      <a:pt x="27" y="226"/>
                    </a:lnTo>
                    <a:lnTo>
                      <a:pt x="19" y="211"/>
                    </a:lnTo>
                    <a:lnTo>
                      <a:pt x="14" y="196"/>
                    </a:lnTo>
                    <a:lnTo>
                      <a:pt x="10" y="178"/>
                    </a:lnTo>
                    <a:lnTo>
                      <a:pt x="6" y="161"/>
                    </a:lnTo>
                    <a:lnTo>
                      <a:pt x="6" y="144"/>
                    </a:lnTo>
                    <a:lnTo>
                      <a:pt x="6" y="125"/>
                    </a:lnTo>
                    <a:lnTo>
                      <a:pt x="10" y="108"/>
                    </a:lnTo>
                    <a:lnTo>
                      <a:pt x="8" y="108"/>
                    </a:lnTo>
                    <a:lnTo>
                      <a:pt x="4" y="108"/>
                    </a:lnTo>
                    <a:lnTo>
                      <a:pt x="2" y="125"/>
                    </a:lnTo>
                    <a:lnTo>
                      <a:pt x="0" y="144"/>
                    </a:lnTo>
                    <a:lnTo>
                      <a:pt x="2" y="161"/>
                    </a:lnTo>
                    <a:lnTo>
                      <a:pt x="4" y="178"/>
                    </a:lnTo>
                    <a:lnTo>
                      <a:pt x="8" y="196"/>
                    </a:lnTo>
                    <a:lnTo>
                      <a:pt x="16" y="213"/>
                    </a:lnTo>
                    <a:lnTo>
                      <a:pt x="21" y="228"/>
                    </a:lnTo>
                    <a:lnTo>
                      <a:pt x="31" y="241"/>
                    </a:lnTo>
                    <a:lnTo>
                      <a:pt x="40" y="254"/>
                    </a:lnTo>
                    <a:lnTo>
                      <a:pt x="52" y="268"/>
                    </a:lnTo>
                    <a:lnTo>
                      <a:pt x="65" y="279"/>
                    </a:lnTo>
                    <a:lnTo>
                      <a:pt x="78" y="288"/>
                    </a:lnTo>
                    <a:lnTo>
                      <a:pt x="93" y="298"/>
                    </a:lnTo>
                    <a:lnTo>
                      <a:pt x="108" y="306"/>
                    </a:lnTo>
                    <a:lnTo>
                      <a:pt x="124" y="311"/>
                    </a:lnTo>
                    <a:lnTo>
                      <a:pt x="141" y="315"/>
                    </a:lnTo>
                    <a:lnTo>
                      <a:pt x="158" y="317"/>
                    </a:lnTo>
                    <a:lnTo>
                      <a:pt x="175" y="319"/>
                    </a:lnTo>
                    <a:lnTo>
                      <a:pt x="194" y="317"/>
                    </a:lnTo>
                    <a:lnTo>
                      <a:pt x="211" y="315"/>
                    </a:lnTo>
                    <a:lnTo>
                      <a:pt x="228" y="311"/>
                    </a:lnTo>
                    <a:lnTo>
                      <a:pt x="243" y="306"/>
                    </a:lnTo>
                    <a:lnTo>
                      <a:pt x="258" y="298"/>
                    </a:lnTo>
                    <a:lnTo>
                      <a:pt x="274" y="288"/>
                    </a:lnTo>
                    <a:lnTo>
                      <a:pt x="287" y="279"/>
                    </a:lnTo>
                    <a:lnTo>
                      <a:pt x="298" y="268"/>
                    </a:lnTo>
                    <a:lnTo>
                      <a:pt x="310" y="254"/>
                    </a:lnTo>
                    <a:lnTo>
                      <a:pt x="321" y="241"/>
                    </a:lnTo>
                    <a:lnTo>
                      <a:pt x="329" y="228"/>
                    </a:lnTo>
                    <a:lnTo>
                      <a:pt x="336" y="213"/>
                    </a:lnTo>
                    <a:lnTo>
                      <a:pt x="342" y="196"/>
                    </a:lnTo>
                    <a:lnTo>
                      <a:pt x="348" y="178"/>
                    </a:lnTo>
                    <a:lnTo>
                      <a:pt x="349" y="161"/>
                    </a:lnTo>
                    <a:lnTo>
                      <a:pt x="349" y="144"/>
                    </a:lnTo>
                    <a:close/>
                  </a:path>
                </a:pathLst>
              </a:custGeom>
              <a:solidFill>
                <a:srgbClr val="D9D9E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83" name="Freeform 683"/>
              <p:cNvSpPr/>
              <p:nvPr/>
            </p:nvSpPr>
            <p:spPr bwMode="auto">
              <a:xfrm>
                <a:off x="1667" y="2130"/>
                <a:ext cx="344" cy="315"/>
              </a:xfrm>
              <a:custGeom>
                <a:avLst/>
                <a:gdLst/>
                <a:ahLst/>
                <a:cxnLst>
                  <a:cxn ang="0">
                    <a:pos x="342" y="120"/>
                  </a:cxn>
                  <a:cxn ang="0">
                    <a:pos x="332" y="80"/>
                  </a:cxn>
                  <a:cxn ang="0">
                    <a:pos x="313" y="44"/>
                  </a:cxn>
                  <a:cxn ang="0">
                    <a:pos x="285" y="12"/>
                  </a:cxn>
                  <a:cxn ang="0">
                    <a:pos x="268" y="2"/>
                  </a:cxn>
                  <a:cxn ang="0">
                    <a:pos x="281" y="15"/>
                  </a:cxn>
                  <a:cxn ang="0">
                    <a:pos x="309" y="46"/>
                  </a:cxn>
                  <a:cxn ang="0">
                    <a:pos x="328" y="82"/>
                  </a:cxn>
                  <a:cxn ang="0">
                    <a:pos x="338" y="122"/>
                  </a:cxn>
                  <a:cxn ang="0">
                    <a:pos x="338" y="159"/>
                  </a:cxn>
                  <a:cxn ang="0">
                    <a:pos x="332" y="192"/>
                  </a:cxn>
                  <a:cxn ang="0">
                    <a:pos x="319" y="222"/>
                  </a:cxn>
                  <a:cxn ang="0">
                    <a:pos x="302" y="249"/>
                  </a:cxn>
                  <a:cxn ang="0">
                    <a:pos x="279" y="271"/>
                  </a:cxn>
                  <a:cxn ang="0">
                    <a:pos x="251" y="290"/>
                  </a:cxn>
                  <a:cxn ang="0">
                    <a:pos x="222" y="302"/>
                  </a:cxn>
                  <a:cxn ang="0">
                    <a:pos x="188" y="309"/>
                  </a:cxn>
                  <a:cxn ang="0">
                    <a:pos x="154" y="309"/>
                  </a:cxn>
                  <a:cxn ang="0">
                    <a:pos x="122" y="302"/>
                  </a:cxn>
                  <a:cxn ang="0">
                    <a:pos x="91" y="290"/>
                  </a:cxn>
                  <a:cxn ang="0">
                    <a:pos x="65" y="271"/>
                  </a:cxn>
                  <a:cxn ang="0">
                    <a:pos x="42" y="249"/>
                  </a:cxn>
                  <a:cxn ang="0">
                    <a:pos x="25" y="222"/>
                  </a:cxn>
                  <a:cxn ang="0">
                    <a:pos x="12" y="192"/>
                  </a:cxn>
                  <a:cxn ang="0">
                    <a:pos x="4" y="159"/>
                  </a:cxn>
                  <a:cxn ang="0">
                    <a:pos x="4" y="123"/>
                  </a:cxn>
                  <a:cxn ang="0">
                    <a:pos x="6" y="106"/>
                  </a:cxn>
                  <a:cxn ang="0">
                    <a:pos x="0" y="123"/>
                  </a:cxn>
                  <a:cxn ang="0">
                    <a:pos x="0" y="159"/>
                  </a:cxn>
                  <a:cxn ang="0">
                    <a:pos x="8" y="194"/>
                  </a:cxn>
                  <a:cxn ang="0">
                    <a:pos x="21" y="224"/>
                  </a:cxn>
                  <a:cxn ang="0">
                    <a:pos x="38" y="252"/>
                  </a:cxn>
                  <a:cxn ang="0">
                    <a:pos x="63" y="275"/>
                  </a:cxn>
                  <a:cxn ang="0">
                    <a:pos x="89" y="294"/>
                  </a:cxn>
                  <a:cxn ang="0">
                    <a:pos x="120" y="307"/>
                  </a:cxn>
                  <a:cxn ang="0">
                    <a:pos x="154" y="313"/>
                  </a:cxn>
                  <a:cxn ang="0">
                    <a:pos x="190" y="313"/>
                  </a:cxn>
                  <a:cxn ang="0">
                    <a:pos x="222" y="307"/>
                  </a:cxn>
                  <a:cxn ang="0">
                    <a:pos x="254" y="294"/>
                  </a:cxn>
                  <a:cxn ang="0">
                    <a:pos x="281" y="275"/>
                  </a:cxn>
                  <a:cxn ang="0">
                    <a:pos x="304" y="252"/>
                  </a:cxn>
                  <a:cxn ang="0">
                    <a:pos x="323" y="224"/>
                  </a:cxn>
                  <a:cxn ang="0">
                    <a:pos x="336" y="194"/>
                  </a:cxn>
                  <a:cxn ang="0">
                    <a:pos x="344" y="159"/>
                  </a:cxn>
                </a:cxnLst>
                <a:rect l="0" t="0" r="r" b="b"/>
                <a:pathLst>
                  <a:path w="344" h="315">
                    <a:moveTo>
                      <a:pt x="344" y="142"/>
                    </a:moveTo>
                    <a:lnTo>
                      <a:pt x="342" y="120"/>
                    </a:lnTo>
                    <a:lnTo>
                      <a:pt x="338" y="99"/>
                    </a:lnTo>
                    <a:lnTo>
                      <a:pt x="332" y="80"/>
                    </a:lnTo>
                    <a:lnTo>
                      <a:pt x="323" y="61"/>
                    </a:lnTo>
                    <a:lnTo>
                      <a:pt x="313" y="44"/>
                    </a:lnTo>
                    <a:lnTo>
                      <a:pt x="300" y="27"/>
                    </a:lnTo>
                    <a:lnTo>
                      <a:pt x="285" y="12"/>
                    </a:lnTo>
                    <a:lnTo>
                      <a:pt x="270" y="0"/>
                    </a:lnTo>
                    <a:lnTo>
                      <a:pt x="268" y="2"/>
                    </a:lnTo>
                    <a:lnTo>
                      <a:pt x="266" y="4"/>
                    </a:lnTo>
                    <a:lnTo>
                      <a:pt x="281" y="15"/>
                    </a:lnTo>
                    <a:lnTo>
                      <a:pt x="296" y="30"/>
                    </a:lnTo>
                    <a:lnTo>
                      <a:pt x="309" y="46"/>
                    </a:lnTo>
                    <a:lnTo>
                      <a:pt x="319" y="63"/>
                    </a:lnTo>
                    <a:lnTo>
                      <a:pt x="328" y="82"/>
                    </a:lnTo>
                    <a:lnTo>
                      <a:pt x="334" y="101"/>
                    </a:lnTo>
                    <a:lnTo>
                      <a:pt x="338" y="122"/>
                    </a:lnTo>
                    <a:lnTo>
                      <a:pt x="340" y="142"/>
                    </a:lnTo>
                    <a:lnTo>
                      <a:pt x="338" y="159"/>
                    </a:lnTo>
                    <a:lnTo>
                      <a:pt x="336" y="176"/>
                    </a:lnTo>
                    <a:lnTo>
                      <a:pt x="332" y="192"/>
                    </a:lnTo>
                    <a:lnTo>
                      <a:pt x="326" y="207"/>
                    </a:lnTo>
                    <a:lnTo>
                      <a:pt x="319" y="222"/>
                    </a:lnTo>
                    <a:lnTo>
                      <a:pt x="311" y="235"/>
                    </a:lnTo>
                    <a:lnTo>
                      <a:pt x="302" y="249"/>
                    </a:lnTo>
                    <a:lnTo>
                      <a:pt x="290" y="260"/>
                    </a:lnTo>
                    <a:lnTo>
                      <a:pt x="279" y="271"/>
                    </a:lnTo>
                    <a:lnTo>
                      <a:pt x="266" y="281"/>
                    </a:lnTo>
                    <a:lnTo>
                      <a:pt x="251" y="290"/>
                    </a:lnTo>
                    <a:lnTo>
                      <a:pt x="237" y="296"/>
                    </a:lnTo>
                    <a:lnTo>
                      <a:pt x="222" y="302"/>
                    </a:lnTo>
                    <a:lnTo>
                      <a:pt x="205" y="305"/>
                    </a:lnTo>
                    <a:lnTo>
                      <a:pt x="188" y="309"/>
                    </a:lnTo>
                    <a:lnTo>
                      <a:pt x="171" y="309"/>
                    </a:lnTo>
                    <a:lnTo>
                      <a:pt x="154" y="309"/>
                    </a:lnTo>
                    <a:lnTo>
                      <a:pt x="139" y="305"/>
                    </a:lnTo>
                    <a:lnTo>
                      <a:pt x="122" y="302"/>
                    </a:lnTo>
                    <a:lnTo>
                      <a:pt x="106" y="296"/>
                    </a:lnTo>
                    <a:lnTo>
                      <a:pt x="91" y="290"/>
                    </a:lnTo>
                    <a:lnTo>
                      <a:pt x="78" y="281"/>
                    </a:lnTo>
                    <a:lnTo>
                      <a:pt x="65" y="271"/>
                    </a:lnTo>
                    <a:lnTo>
                      <a:pt x="53" y="260"/>
                    </a:lnTo>
                    <a:lnTo>
                      <a:pt x="42" y="249"/>
                    </a:lnTo>
                    <a:lnTo>
                      <a:pt x="32" y="235"/>
                    </a:lnTo>
                    <a:lnTo>
                      <a:pt x="25" y="222"/>
                    </a:lnTo>
                    <a:lnTo>
                      <a:pt x="17" y="207"/>
                    </a:lnTo>
                    <a:lnTo>
                      <a:pt x="12" y="192"/>
                    </a:lnTo>
                    <a:lnTo>
                      <a:pt x="8" y="176"/>
                    </a:lnTo>
                    <a:lnTo>
                      <a:pt x="4" y="159"/>
                    </a:lnTo>
                    <a:lnTo>
                      <a:pt x="4" y="142"/>
                    </a:lnTo>
                    <a:lnTo>
                      <a:pt x="4" y="123"/>
                    </a:lnTo>
                    <a:lnTo>
                      <a:pt x="8" y="106"/>
                    </a:lnTo>
                    <a:lnTo>
                      <a:pt x="6" y="106"/>
                    </a:lnTo>
                    <a:lnTo>
                      <a:pt x="4" y="106"/>
                    </a:lnTo>
                    <a:lnTo>
                      <a:pt x="0" y="123"/>
                    </a:lnTo>
                    <a:lnTo>
                      <a:pt x="0" y="142"/>
                    </a:lnTo>
                    <a:lnTo>
                      <a:pt x="0" y="159"/>
                    </a:lnTo>
                    <a:lnTo>
                      <a:pt x="2" y="176"/>
                    </a:lnTo>
                    <a:lnTo>
                      <a:pt x="8" y="194"/>
                    </a:lnTo>
                    <a:lnTo>
                      <a:pt x="13" y="209"/>
                    </a:lnTo>
                    <a:lnTo>
                      <a:pt x="21" y="224"/>
                    </a:lnTo>
                    <a:lnTo>
                      <a:pt x="29" y="239"/>
                    </a:lnTo>
                    <a:lnTo>
                      <a:pt x="38" y="252"/>
                    </a:lnTo>
                    <a:lnTo>
                      <a:pt x="49" y="264"/>
                    </a:lnTo>
                    <a:lnTo>
                      <a:pt x="63" y="275"/>
                    </a:lnTo>
                    <a:lnTo>
                      <a:pt x="76" y="285"/>
                    </a:lnTo>
                    <a:lnTo>
                      <a:pt x="89" y="294"/>
                    </a:lnTo>
                    <a:lnTo>
                      <a:pt x="104" y="302"/>
                    </a:lnTo>
                    <a:lnTo>
                      <a:pt x="120" y="307"/>
                    </a:lnTo>
                    <a:lnTo>
                      <a:pt x="137" y="311"/>
                    </a:lnTo>
                    <a:lnTo>
                      <a:pt x="154" y="313"/>
                    </a:lnTo>
                    <a:lnTo>
                      <a:pt x="171" y="315"/>
                    </a:lnTo>
                    <a:lnTo>
                      <a:pt x="190" y="313"/>
                    </a:lnTo>
                    <a:lnTo>
                      <a:pt x="207" y="311"/>
                    </a:lnTo>
                    <a:lnTo>
                      <a:pt x="222" y="307"/>
                    </a:lnTo>
                    <a:lnTo>
                      <a:pt x="239" y="302"/>
                    </a:lnTo>
                    <a:lnTo>
                      <a:pt x="254" y="294"/>
                    </a:lnTo>
                    <a:lnTo>
                      <a:pt x="268" y="285"/>
                    </a:lnTo>
                    <a:lnTo>
                      <a:pt x="281" y="275"/>
                    </a:lnTo>
                    <a:lnTo>
                      <a:pt x="294" y="264"/>
                    </a:lnTo>
                    <a:lnTo>
                      <a:pt x="304" y="252"/>
                    </a:lnTo>
                    <a:lnTo>
                      <a:pt x="315" y="239"/>
                    </a:lnTo>
                    <a:lnTo>
                      <a:pt x="323" y="224"/>
                    </a:lnTo>
                    <a:lnTo>
                      <a:pt x="330" y="209"/>
                    </a:lnTo>
                    <a:lnTo>
                      <a:pt x="336" y="194"/>
                    </a:lnTo>
                    <a:lnTo>
                      <a:pt x="340" y="176"/>
                    </a:lnTo>
                    <a:lnTo>
                      <a:pt x="344" y="159"/>
                    </a:lnTo>
                    <a:lnTo>
                      <a:pt x="344" y="142"/>
                    </a:lnTo>
                    <a:close/>
                  </a:path>
                </a:pathLst>
              </a:custGeom>
              <a:solidFill>
                <a:srgbClr val="D9D9E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84" name="Freeform 684"/>
              <p:cNvSpPr/>
              <p:nvPr/>
            </p:nvSpPr>
            <p:spPr bwMode="auto">
              <a:xfrm>
                <a:off x="1669" y="2132"/>
                <a:ext cx="340" cy="309"/>
              </a:xfrm>
              <a:custGeom>
                <a:avLst/>
                <a:gdLst/>
                <a:ahLst/>
                <a:cxnLst>
                  <a:cxn ang="0">
                    <a:pos x="338" y="118"/>
                  </a:cxn>
                  <a:cxn ang="0">
                    <a:pos x="328" y="78"/>
                  </a:cxn>
                  <a:cxn ang="0">
                    <a:pos x="309" y="42"/>
                  </a:cxn>
                  <a:cxn ang="0">
                    <a:pos x="281" y="11"/>
                  </a:cxn>
                  <a:cxn ang="0">
                    <a:pos x="264" y="2"/>
                  </a:cxn>
                  <a:cxn ang="0">
                    <a:pos x="277" y="15"/>
                  </a:cxn>
                  <a:cxn ang="0">
                    <a:pos x="304" y="44"/>
                  </a:cxn>
                  <a:cxn ang="0">
                    <a:pos x="323" y="80"/>
                  </a:cxn>
                  <a:cxn ang="0">
                    <a:pos x="334" y="120"/>
                  </a:cxn>
                  <a:cxn ang="0">
                    <a:pos x="334" y="157"/>
                  </a:cxn>
                  <a:cxn ang="0">
                    <a:pos x="328" y="190"/>
                  </a:cxn>
                  <a:cxn ang="0">
                    <a:pos x="315" y="218"/>
                  </a:cxn>
                  <a:cxn ang="0">
                    <a:pos x="298" y="245"/>
                  </a:cxn>
                  <a:cxn ang="0">
                    <a:pos x="275" y="267"/>
                  </a:cxn>
                  <a:cxn ang="0">
                    <a:pos x="249" y="286"/>
                  </a:cxn>
                  <a:cxn ang="0">
                    <a:pos x="218" y="298"/>
                  </a:cxn>
                  <a:cxn ang="0">
                    <a:pos x="186" y="305"/>
                  </a:cxn>
                  <a:cxn ang="0">
                    <a:pos x="152" y="305"/>
                  </a:cxn>
                  <a:cxn ang="0">
                    <a:pos x="120" y="298"/>
                  </a:cxn>
                  <a:cxn ang="0">
                    <a:pos x="91" y="286"/>
                  </a:cxn>
                  <a:cxn ang="0">
                    <a:pos x="65" y="267"/>
                  </a:cxn>
                  <a:cxn ang="0">
                    <a:pos x="42" y="245"/>
                  </a:cxn>
                  <a:cxn ang="0">
                    <a:pos x="25" y="218"/>
                  </a:cxn>
                  <a:cxn ang="0">
                    <a:pos x="11" y="190"/>
                  </a:cxn>
                  <a:cxn ang="0">
                    <a:pos x="6" y="157"/>
                  </a:cxn>
                  <a:cxn ang="0">
                    <a:pos x="6" y="123"/>
                  </a:cxn>
                  <a:cxn ang="0">
                    <a:pos x="6" y="104"/>
                  </a:cxn>
                  <a:cxn ang="0">
                    <a:pos x="0" y="121"/>
                  </a:cxn>
                  <a:cxn ang="0">
                    <a:pos x="0" y="157"/>
                  </a:cxn>
                  <a:cxn ang="0">
                    <a:pos x="8" y="192"/>
                  </a:cxn>
                  <a:cxn ang="0">
                    <a:pos x="21" y="222"/>
                  </a:cxn>
                  <a:cxn ang="0">
                    <a:pos x="38" y="248"/>
                  </a:cxn>
                  <a:cxn ang="0">
                    <a:pos x="61" y="271"/>
                  </a:cxn>
                  <a:cxn ang="0">
                    <a:pos x="89" y="290"/>
                  </a:cxn>
                  <a:cxn ang="0">
                    <a:pos x="120" y="302"/>
                  </a:cxn>
                  <a:cxn ang="0">
                    <a:pos x="152" y="309"/>
                  </a:cxn>
                  <a:cxn ang="0">
                    <a:pos x="188" y="309"/>
                  </a:cxn>
                  <a:cxn ang="0">
                    <a:pos x="220" y="302"/>
                  </a:cxn>
                  <a:cxn ang="0">
                    <a:pos x="250" y="290"/>
                  </a:cxn>
                  <a:cxn ang="0">
                    <a:pos x="277" y="271"/>
                  </a:cxn>
                  <a:cxn ang="0">
                    <a:pos x="300" y="248"/>
                  </a:cxn>
                  <a:cxn ang="0">
                    <a:pos x="319" y="222"/>
                  </a:cxn>
                  <a:cxn ang="0">
                    <a:pos x="332" y="192"/>
                  </a:cxn>
                  <a:cxn ang="0">
                    <a:pos x="338" y="157"/>
                  </a:cxn>
                </a:cxnLst>
                <a:rect l="0" t="0" r="r" b="b"/>
                <a:pathLst>
                  <a:path w="340" h="309">
                    <a:moveTo>
                      <a:pt x="340" y="140"/>
                    </a:moveTo>
                    <a:lnTo>
                      <a:pt x="338" y="118"/>
                    </a:lnTo>
                    <a:lnTo>
                      <a:pt x="334" y="99"/>
                    </a:lnTo>
                    <a:lnTo>
                      <a:pt x="328" y="78"/>
                    </a:lnTo>
                    <a:lnTo>
                      <a:pt x="319" y="59"/>
                    </a:lnTo>
                    <a:lnTo>
                      <a:pt x="309" y="42"/>
                    </a:lnTo>
                    <a:lnTo>
                      <a:pt x="296" y="27"/>
                    </a:lnTo>
                    <a:lnTo>
                      <a:pt x="281" y="11"/>
                    </a:lnTo>
                    <a:lnTo>
                      <a:pt x="266" y="0"/>
                    </a:lnTo>
                    <a:lnTo>
                      <a:pt x="264" y="2"/>
                    </a:lnTo>
                    <a:lnTo>
                      <a:pt x="262" y="4"/>
                    </a:lnTo>
                    <a:lnTo>
                      <a:pt x="277" y="15"/>
                    </a:lnTo>
                    <a:lnTo>
                      <a:pt x="292" y="28"/>
                    </a:lnTo>
                    <a:lnTo>
                      <a:pt x="304" y="44"/>
                    </a:lnTo>
                    <a:lnTo>
                      <a:pt x="315" y="61"/>
                    </a:lnTo>
                    <a:lnTo>
                      <a:pt x="323" y="80"/>
                    </a:lnTo>
                    <a:lnTo>
                      <a:pt x="330" y="99"/>
                    </a:lnTo>
                    <a:lnTo>
                      <a:pt x="334" y="120"/>
                    </a:lnTo>
                    <a:lnTo>
                      <a:pt x="336" y="140"/>
                    </a:lnTo>
                    <a:lnTo>
                      <a:pt x="334" y="157"/>
                    </a:lnTo>
                    <a:lnTo>
                      <a:pt x="332" y="173"/>
                    </a:lnTo>
                    <a:lnTo>
                      <a:pt x="328" y="190"/>
                    </a:lnTo>
                    <a:lnTo>
                      <a:pt x="323" y="205"/>
                    </a:lnTo>
                    <a:lnTo>
                      <a:pt x="315" y="218"/>
                    </a:lnTo>
                    <a:lnTo>
                      <a:pt x="307" y="233"/>
                    </a:lnTo>
                    <a:lnTo>
                      <a:pt x="298" y="245"/>
                    </a:lnTo>
                    <a:lnTo>
                      <a:pt x="287" y="258"/>
                    </a:lnTo>
                    <a:lnTo>
                      <a:pt x="275" y="267"/>
                    </a:lnTo>
                    <a:lnTo>
                      <a:pt x="262" y="277"/>
                    </a:lnTo>
                    <a:lnTo>
                      <a:pt x="249" y="286"/>
                    </a:lnTo>
                    <a:lnTo>
                      <a:pt x="233" y="292"/>
                    </a:lnTo>
                    <a:lnTo>
                      <a:pt x="218" y="298"/>
                    </a:lnTo>
                    <a:lnTo>
                      <a:pt x="203" y="302"/>
                    </a:lnTo>
                    <a:lnTo>
                      <a:pt x="186" y="305"/>
                    </a:lnTo>
                    <a:lnTo>
                      <a:pt x="169" y="305"/>
                    </a:lnTo>
                    <a:lnTo>
                      <a:pt x="152" y="305"/>
                    </a:lnTo>
                    <a:lnTo>
                      <a:pt x="137" y="302"/>
                    </a:lnTo>
                    <a:lnTo>
                      <a:pt x="120" y="298"/>
                    </a:lnTo>
                    <a:lnTo>
                      <a:pt x="104" y="292"/>
                    </a:lnTo>
                    <a:lnTo>
                      <a:pt x="91" y="286"/>
                    </a:lnTo>
                    <a:lnTo>
                      <a:pt x="78" y="277"/>
                    </a:lnTo>
                    <a:lnTo>
                      <a:pt x="65" y="267"/>
                    </a:lnTo>
                    <a:lnTo>
                      <a:pt x="53" y="258"/>
                    </a:lnTo>
                    <a:lnTo>
                      <a:pt x="42" y="245"/>
                    </a:lnTo>
                    <a:lnTo>
                      <a:pt x="32" y="233"/>
                    </a:lnTo>
                    <a:lnTo>
                      <a:pt x="25" y="218"/>
                    </a:lnTo>
                    <a:lnTo>
                      <a:pt x="17" y="205"/>
                    </a:lnTo>
                    <a:lnTo>
                      <a:pt x="11" y="190"/>
                    </a:lnTo>
                    <a:lnTo>
                      <a:pt x="8" y="173"/>
                    </a:lnTo>
                    <a:lnTo>
                      <a:pt x="6" y="157"/>
                    </a:lnTo>
                    <a:lnTo>
                      <a:pt x="4" y="140"/>
                    </a:lnTo>
                    <a:lnTo>
                      <a:pt x="6" y="123"/>
                    </a:lnTo>
                    <a:lnTo>
                      <a:pt x="8" y="106"/>
                    </a:lnTo>
                    <a:lnTo>
                      <a:pt x="6" y="104"/>
                    </a:lnTo>
                    <a:lnTo>
                      <a:pt x="4" y="104"/>
                    </a:lnTo>
                    <a:lnTo>
                      <a:pt x="0" y="121"/>
                    </a:lnTo>
                    <a:lnTo>
                      <a:pt x="0" y="140"/>
                    </a:lnTo>
                    <a:lnTo>
                      <a:pt x="0" y="157"/>
                    </a:lnTo>
                    <a:lnTo>
                      <a:pt x="4" y="174"/>
                    </a:lnTo>
                    <a:lnTo>
                      <a:pt x="8" y="192"/>
                    </a:lnTo>
                    <a:lnTo>
                      <a:pt x="13" y="207"/>
                    </a:lnTo>
                    <a:lnTo>
                      <a:pt x="21" y="222"/>
                    </a:lnTo>
                    <a:lnTo>
                      <a:pt x="29" y="235"/>
                    </a:lnTo>
                    <a:lnTo>
                      <a:pt x="38" y="248"/>
                    </a:lnTo>
                    <a:lnTo>
                      <a:pt x="49" y="260"/>
                    </a:lnTo>
                    <a:lnTo>
                      <a:pt x="61" y="271"/>
                    </a:lnTo>
                    <a:lnTo>
                      <a:pt x="74" y="281"/>
                    </a:lnTo>
                    <a:lnTo>
                      <a:pt x="89" y="290"/>
                    </a:lnTo>
                    <a:lnTo>
                      <a:pt x="102" y="296"/>
                    </a:lnTo>
                    <a:lnTo>
                      <a:pt x="120" y="302"/>
                    </a:lnTo>
                    <a:lnTo>
                      <a:pt x="135" y="307"/>
                    </a:lnTo>
                    <a:lnTo>
                      <a:pt x="152" y="309"/>
                    </a:lnTo>
                    <a:lnTo>
                      <a:pt x="169" y="309"/>
                    </a:lnTo>
                    <a:lnTo>
                      <a:pt x="188" y="309"/>
                    </a:lnTo>
                    <a:lnTo>
                      <a:pt x="203" y="307"/>
                    </a:lnTo>
                    <a:lnTo>
                      <a:pt x="220" y="302"/>
                    </a:lnTo>
                    <a:lnTo>
                      <a:pt x="235" y="296"/>
                    </a:lnTo>
                    <a:lnTo>
                      <a:pt x="250" y="290"/>
                    </a:lnTo>
                    <a:lnTo>
                      <a:pt x="264" y="281"/>
                    </a:lnTo>
                    <a:lnTo>
                      <a:pt x="277" y="271"/>
                    </a:lnTo>
                    <a:lnTo>
                      <a:pt x="290" y="260"/>
                    </a:lnTo>
                    <a:lnTo>
                      <a:pt x="300" y="248"/>
                    </a:lnTo>
                    <a:lnTo>
                      <a:pt x="311" y="235"/>
                    </a:lnTo>
                    <a:lnTo>
                      <a:pt x="319" y="222"/>
                    </a:lnTo>
                    <a:lnTo>
                      <a:pt x="326" y="207"/>
                    </a:lnTo>
                    <a:lnTo>
                      <a:pt x="332" y="192"/>
                    </a:lnTo>
                    <a:lnTo>
                      <a:pt x="336" y="174"/>
                    </a:lnTo>
                    <a:lnTo>
                      <a:pt x="338" y="157"/>
                    </a:lnTo>
                    <a:lnTo>
                      <a:pt x="340" y="140"/>
                    </a:lnTo>
                    <a:close/>
                  </a:path>
                </a:pathLst>
              </a:custGeom>
              <a:solidFill>
                <a:srgbClr val="DAD9E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85" name="Freeform 685"/>
              <p:cNvSpPr/>
              <p:nvPr/>
            </p:nvSpPr>
            <p:spPr bwMode="auto">
              <a:xfrm>
                <a:off x="1671" y="2134"/>
                <a:ext cx="336" cy="305"/>
              </a:xfrm>
              <a:custGeom>
                <a:avLst/>
                <a:gdLst/>
                <a:ahLst/>
                <a:cxnLst>
                  <a:cxn ang="0">
                    <a:pos x="334" y="118"/>
                  </a:cxn>
                  <a:cxn ang="0">
                    <a:pos x="324" y="78"/>
                  </a:cxn>
                  <a:cxn ang="0">
                    <a:pos x="305" y="42"/>
                  </a:cxn>
                  <a:cxn ang="0">
                    <a:pos x="277" y="11"/>
                  </a:cxn>
                  <a:cxn ang="0">
                    <a:pos x="260" y="2"/>
                  </a:cxn>
                  <a:cxn ang="0">
                    <a:pos x="275" y="15"/>
                  </a:cxn>
                  <a:cxn ang="0">
                    <a:pos x="300" y="44"/>
                  </a:cxn>
                  <a:cxn ang="0">
                    <a:pos x="319" y="78"/>
                  </a:cxn>
                  <a:cxn ang="0">
                    <a:pos x="330" y="118"/>
                  </a:cxn>
                  <a:cxn ang="0">
                    <a:pos x="330" y="155"/>
                  </a:cxn>
                  <a:cxn ang="0">
                    <a:pos x="322" y="186"/>
                  </a:cxn>
                  <a:cxn ang="0">
                    <a:pos x="311" y="216"/>
                  </a:cxn>
                  <a:cxn ang="0">
                    <a:pos x="294" y="243"/>
                  </a:cxn>
                  <a:cxn ang="0">
                    <a:pos x="271" y="264"/>
                  </a:cxn>
                  <a:cxn ang="0">
                    <a:pos x="245" y="281"/>
                  </a:cxn>
                  <a:cxn ang="0">
                    <a:pos x="216" y="294"/>
                  </a:cxn>
                  <a:cxn ang="0">
                    <a:pos x="184" y="300"/>
                  </a:cxn>
                  <a:cxn ang="0">
                    <a:pos x="152" y="300"/>
                  </a:cxn>
                  <a:cxn ang="0">
                    <a:pos x="119" y="294"/>
                  </a:cxn>
                  <a:cxn ang="0">
                    <a:pos x="89" y="281"/>
                  </a:cxn>
                  <a:cxn ang="0">
                    <a:pos x="64" y="264"/>
                  </a:cxn>
                  <a:cxn ang="0">
                    <a:pos x="42" y="243"/>
                  </a:cxn>
                  <a:cxn ang="0">
                    <a:pos x="25" y="216"/>
                  </a:cxn>
                  <a:cxn ang="0">
                    <a:pos x="11" y="186"/>
                  </a:cxn>
                  <a:cxn ang="0">
                    <a:pos x="6" y="155"/>
                  </a:cxn>
                  <a:cxn ang="0">
                    <a:pos x="6" y="121"/>
                  </a:cxn>
                  <a:cxn ang="0">
                    <a:pos x="6" y="104"/>
                  </a:cxn>
                  <a:cxn ang="0">
                    <a:pos x="0" y="119"/>
                  </a:cxn>
                  <a:cxn ang="0">
                    <a:pos x="0" y="155"/>
                  </a:cxn>
                  <a:cxn ang="0">
                    <a:pos x="8" y="188"/>
                  </a:cxn>
                  <a:cxn ang="0">
                    <a:pos x="21" y="218"/>
                  </a:cxn>
                  <a:cxn ang="0">
                    <a:pos x="38" y="245"/>
                  </a:cxn>
                  <a:cxn ang="0">
                    <a:pos x="61" y="267"/>
                  </a:cxn>
                  <a:cxn ang="0">
                    <a:pos x="87" y="286"/>
                  </a:cxn>
                  <a:cxn ang="0">
                    <a:pos x="118" y="298"/>
                  </a:cxn>
                  <a:cxn ang="0">
                    <a:pos x="150" y="305"/>
                  </a:cxn>
                  <a:cxn ang="0">
                    <a:pos x="184" y="305"/>
                  </a:cxn>
                  <a:cxn ang="0">
                    <a:pos x="218" y="298"/>
                  </a:cxn>
                  <a:cxn ang="0">
                    <a:pos x="247" y="286"/>
                  </a:cxn>
                  <a:cxn ang="0">
                    <a:pos x="275" y="267"/>
                  </a:cxn>
                  <a:cxn ang="0">
                    <a:pos x="298" y="245"/>
                  </a:cxn>
                  <a:cxn ang="0">
                    <a:pos x="315" y="218"/>
                  </a:cxn>
                  <a:cxn ang="0">
                    <a:pos x="328" y="188"/>
                  </a:cxn>
                  <a:cxn ang="0">
                    <a:pos x="334" y="155"/>
                  </a:cxn>
                </a:cxnLst>
                <a:rect l="0" t="0" r="r" b="b"/>
                <a:pathLst>
                  <a:path w="336" h="305">
                    <a:moveTo>
                      <a:pt x="336" y="138"/>
                    </a:moveTo>
                    <a:lnTo>
                      <a:pt x="334" y="118"/>
                    </a:lnTo>
                    <a:lnTo>
                      <a:pt x="330" y="97"/>
                    </a:lnTo>
                    <a:lnTo>
                      <a:pt x="324" y="78"/>
                    </a:lnTo>
                    <a:lnTo>
                      <a:pt x="315" y="59"/>
                    </a:lnTo>
                    <a:lnTo>
                      <a:pt x="305" y="42"/>
                    </a:lnTo>
                    <a:lnTo>
                      <a:pt x="292" y="26"/>
                    </a:lnTo>
                    <a:lnTo>
                      <a:pt x="277" y="11"/>
                    </a:lnTo>
                    <a:lnTo>
                      <a:pt x="262" y="0"/>
                    </a:lnTo>
                    <a:lnTo>
                      <a:pt x="260" y="2"/>
                    </a:lnTo>
                    <a:lnTo>
                      <a:pt x="258" y="4"/>
                    </a:lnTo>
                    <a:lnTo>
                      <a:pt x="275" y="15"/>
                    </a:lnTo>
                    <a:lnTo>
                      <a:pt x="288" y="28"/>
                    </a:lnTo>
                    <a:lnTo>
                      <a:pt x="300" y="44"/>
                    </a:lnTo>
                    <a:lnTo>
                      <a:pt x="311" y="61"/>
                    </a:lnTo>
                    <a:lnTo>
                      <a:pt x="319" y="78"/>
                    </a:lnTo>
                    <a:lnTo>
                      <a:pt x="326" y="97"/>
                    </a:lnTo>
                    <a:lnTo>
                      <a:pt x="330" y="118"/>
                    </a:lnTo>
                    <a:lnTo>
                      <a:pt x="330" y="138"/>
                    </a:lnTo>
                    <a:lnTo>
                      <a:pt x="330" y="155"/>
                    </a:lnTo>
                    <a:lnTo>
                      <a:pt x="328" y="171"/>
                    </a:lnTo>
                    <a:lnTo>
                      <a:pt x="322" y="186"/>
                    </a:lnTo>
                    <a:lnTo>
                      <a:pt x="319" y="201"/>
                    </a:lnTo>
                    <a:lnTo>
                      <a:pt x="311" y="216"/>
                    </a:lnTo>
                    <a:lnTo>
                      <a:pt x="303" y="229"/>
                    </a:lnTo>
                    <a:lnTo>
                      <a:pt x="294" y="243"/>
                    </a:lnTo>
                    <a:lnTo>
                      <a:pt x="283" y="254"/>
                    </a:lnTo>
                    <a:lnTo>
                      <a:pt x="271" y="264"/>
                    </a:lnTo>
                    <a:lnTo>
                      <a:pt x="258" y="273"/>
                    </a:lnTo>
                    <a:lnTo>
                      <a:pt x="245" y="281"/>
                    </a:lnTo>
                    <a:lnTo>
                      <a:pt x="231" y="288"/>
                    </a:lnTo>
                    <a:lnTo>
                      <a:pt x="216" y="294"/>
                    </a:lnTo>
                    <a:lnTo>
                      <a:pt x="201" y="298"/>
                    </a:lnTo>
                    <a:lnTo>
                      <a:pt x="184" y="300"/>
                    </a:lnTo>
                    <a:lnTo>
                      <a:pt x="167" y="301"/>
                    </a:lnTo>
                    <a:lnTo>
                      <a:pt x="152" y="300"/>
                    </a:lnTo>
                    <a:lnTo>
                      <a:pt x="135" y="298"/>
                    </a:lnTo>
                    <a:lnTo>
                      <a:pt x="119" y="294"/>
                    </a:lnTo>
                    <a:lnTo>
                      <a:pt x="104" y="288"/>
                    </a:lnTo>
                    <a:lnTo>
                      <a:pt x="89" y="281"/>
                    </a:lnTo>
                    <a:lnTo>
                      <a:pt x="76" y="273"/>
                    </a:lnTo>
                    <a:lnTo>
                      <a:pt x="64" y="264"/>
                    </a:lnTo>
                    <a:lnTo>
                      <a:pt x="53" y="254"/>
                    </a:lnTo>
                    <a:lnTo>
                      <a:pt x="42" y="243"/>
                    </a:lnTo>
                    <a:lnTo>
                      <a:pt x="32" y="229"/>
                    </a:lnTo>
                    <a:lnTo>
                      <a:pt x="25" y="216"/>
                    </a:lnTo>
                    <a:lnTo>
                      <a:pt x="17" y="201"/>
                    </a:lnTo>
                    <a:lnTo>
                      <a:pt x="11" y="186"/>
                    </a:lnTo>
                    <a:lnTo>
                      <a:pt x="8" y="171"/>
                    </a:lnTo>
                    <a:lnTo>
                      <a:pt x="6" y="155"/>
                    </a:lnTo>
                    <a:lnTo>
                      <a:pt x="4" y="138"/>
                    </a:lnTo>
                    <a:lnTo>
                      <a:pt x="6" y="121"/>
                    </a:lnTo>
                    <a:lnTo>
                      <a:pt x="8" y="104"/>
                    </a:lnTo>
                    <a:lnTo>
                      <a:pt x="6" y="104"/>
                    </a:lnTo>
                    <a:lnTo>
                      <a:pt x="4" y="102"/>
                    </a:lnTo>
                    <a:lnTo>
                      <a:pt x="0" y="119"/>
                    </a:lnTo>
                    <a:lnTo>
                      <a:pt x="0" y="138"/>
                    </a:lnTo>
                    <a:lnTo>
                      <a:pt x="0" y="155"/>
                    </a:lnTo>
                    <a:lnTo>
                      <a:pt x="4" y="172"/>
                    </a:lnTo>
                    <a:lnTo>
                      <a:pt x="8" y="188"/>
                    </a:lnTo>
                    <a:lnTo>
                      <a:pt x="13" y="203"/>
                    </a:lnTo>
                    <a:lnTo>
                      <a:pt x="21" y="218"/>
                    </a:lnTo>
                    <a:lnTo>
                      <a:pt x="28" y="231"/>
                    </a:lnTo>
                    <a:lnTo>
                      <a:pt x="38" y="245"/>
                    </a:lnTo>
                    <a:lnTo>
                      <a:pt x="49" y="256"/>
                    </a:lnTo>
                    <a:lnTo>
                      <a:pt x="61" y="267"/>
                    </a:lnTo>
                    <a:lnTo>
                      <a:pt x="74" y="277"/>
                    </a:lnTo>
                    <a:lnTo>
                      <a:pt x="87" y="286"/>
                    </a:lnTo>
                    <a:lnTo>
                      <a:pt x="102" y="292"/>
                    </a:lnTo>
                    <a:lnTo>
                      <a:pt x="118" y="298"/>
                    </a:lnTo>
                    <a:lnTo>
                      <a:pt x="135" y="301"/>
                    </a:lnTo>
                    <a:lnTo>
                      <a:pt x="150" y="305"/>
                    </a:lnTo>
                    <a:lnTo>
                      <a:pt x="167" y="305"/>
                    </a:lnTo>
                    <a:lnTo>
                      <a:pt x="184" y="305"/>
                    </a:lnTo>
                    <a:lnTo>
                      <a:pt x="201" y="301"/>
                    </a:lnTo>
                    <a:lnTo>
                      <a:pt x="218" y="298"/>
                    </a:lnTo>
                    <a:lnTo>
                      <a:pt x="233" y="292"/>
                    </a:lnTo>
                    <a:lnTo>
                      <a:pt x="247" y="286"/>
                    </a:lnTo>
                    <a:lnTo>
                      <a:pt x="262" y="277"/>
                    </a:lnTo>
                    <a:lnTo>
                      <a:pt x="275" y="267"/>
                    </a:lnTo>
                    <a:lnTo>
                      <a:pt x="286" y="256"/>
                    </a:lnTo>
                    <a:lnTo>
                      <a:pt x="298" y="245"/>
                    </a:lnTo>
                    <a:lnTo>
                      <a:pt x="307" y="231"/>
                    </a:lnTo>
                    <a:lnTo>
                      <a:pt x="315" y="218"/>
                    </a:lnTo>
                    <a:lnTo>
                      <a:pt x="322" y="203"/>
                    </a:lnTo>
                    <a:lnTo>
                      <a:pt x="328" y="188"/>
                    </a:lnTo>
                    <a:lnTo>
                      <a:pt x="332" y="172"/>
                    </a:lnTo>
                    <a:lnTo>
                      <a:pt x="334" y="155"/>
                    </a:lnTo>
                    <a:lnTo>
                      <a:pt x="336" y="138"/>
                    </a:lnTo>
                    <a:close/>
                  </a:path>
                </a:pathLst>
              </a:custGeom>
              <a:solidFill>
                <a:srgbClr val="DADAE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86" name="Freeform 686"/>
              <p:cNvSpPr/>
              <p:nvPr/>
            </p:nvSpPr>
            <p:spPr bwMode="auto">
              <a:xfrm>
                <a:off x="1673" y="2136"/>
                <a:ext cx="332" cy="301"/>
              </a:xfrm>
              <a:custGeom>
                <a:avLst/>
                <a:gdLst/>
                <a:ahLst/>
                <a:cxnLst>
                  <a:cxn ang="0">
                    <a:pos x="330" y="116"/>
                  </a:cxn>
                  <a:cxn ang="0">
                    <a:pos x="319" y="76"/>
                  </a:cxn>
                  <a:cxn ang="0">
                    <a:pos x="300" y="40"/>
                  </a:cxn>
                  <a:cxn ang="0">
                    <a:pos x="273" y="11"/>
                  </a:cxn>
                  <a:cxn ang="0">
                    <a:pos x="256" y="2"/>
                  </a:cxn>
                  <a:cxn ang="0">
                    <a:pos x="271" y="15"/>
                  </a:cxn>
                  <a:cxn ang="0">
                    <a:pos x="296" y="43"/>
                  </a:cxn>
                  <a:cxn ang="0">
                    <a:pos x="315" y="78"/>
                  </a:cxn>
                  <a:cxn ang="0">
                    <a:pos x="324" y="116"/>
                  </a:cxn>
                  <a:cxn ang="0">
                    <a:pos x="326" y="153"/>
                  </a:cxn>
                  <a:cxn ang="0">
                    <a:pos x="319" y="184"/>
                  </a:cxn>
                  <a:cxn ang="0">
                    <a:pos x="307" y="212"/>
                  </a:cxn>
                  <a:cxn ang="0">
                    <a:pos x="290" y="239"/>
                  </a:cxn>
                  <a:cxn ang="0">
                    <a:pos x="267" y="260"/>
                  </a:cxn>
                  <a:cxn ang="0">
                    <a:pos x="243" y="277"/>
                  </a:cxn>
                  <a:cxn ang="0">
                    <a:pos x="214" y="290"/>
                  </a:cxn>
                  <a:cxn ang="0">
                    <a:pos x="182" y="296"/>
                  </a:cxn>
                  <a:cxn ang="0">
                    <a:pos x="150" y="296"/>
                  </a:cxn>
                  <a:cxn ang="0">
                    <a:pos x="117" y="290"/>
                  </a:cxn>
                  <a:cxn ang="0">
                    <a:pos x="89" y="277"/>
                  </a:cxn>
                  <a:cxn ang="0">
                    <a:pos x="62" y="260"/>
                  </a:cxn>
                  <a:cxn ang="0">
                    <a:pos x="42" y="239"/>
                  </a:cxn>
                  <a:cxn ang="0">
                    <a:pos x="25" y="212"/>
                  </a:cxn>
                  <a:cxn ang="0">
                    <a:pos x="11" y="184"/>
                  </a:cxn>
                  <a:cxn ang="0">
                    <a:pos x="6" y="153"/>
                  </a:cxn>
                  <a:cxn ang="0">
                    <a:pos x="6" y="119"/>
                  </a:cxn>
                  <a:cxn ang="0">
                    <a:pos x="6" y="102"/>
                  </a:cxn>
                  <a:cxn ang="0">
                    <a:pos x="2" y="119"/>
                  </a:cxn>
                  <a:cxn ang="0">
                    <a:pos x="2" y="153"/>
                  </a:cxn>
                  <a:cxn ang="0">
                    <a:pos x="7" y="186"/>
                  </a:cxn>
                  <a:cxn ang="0">
                    <a:pos x="21" y="214"/>
                  </a:cxn>
                  <a:cxn ang="0">
                    <a:pos x="38" y="241"/>
                  </a:cxn>
                  <a:cxn ang="0">
                    <a:pos x="61" y="263"/>
                  </a:cxn>
                  <a:cxn ang="0">
                    <a:pos x="87" y="282"/>
                  </a:cxn>
                  <a:cxn ang="0">
                    <a:pos x="116" y="294"/>
                  </a:cxn>
                  <a:cxn ang="0">
                    <a:pos x="148" y="301"/>
                  </a:cxn>
                  <a:cxn ang="0">
                    <a:pos x="182" y="301"/>
                  </a:cxn>
                  <a:cxn ang="0">
                    <a:pos x="214" y="294"/>
                  </a:cxn>
                  <a:cxn ang="0">
                    <a:pos x="245" y="282"/>
                  </a:cxn>
                  <a:cxn ang="0">
                    <a:pos x="271" y="263"/>
                  </a:cxn>
                  <a:cxn ang="0">
                    <a:pos x="294" y="241"/>
                  </a:cxn>
                  <a:cxn ang="0">
                    <a:pos x="311" y="214"/>
                  </a:cxn>
                  <a:cxn ang="0">
                    <a:pos x="324" y="186"/>
                  </a:cxn>
                  <a:cxn ang="0">
                    <a:pos x="330" y="153"/>
                  </a:cxn>
                </a:cxnLst>
                <a:rect l="0" t="0" r="r" b="b"/>
                <a:pathLst>
                  <a:path w="332" h="301">
                    <a:moveTo>
                      <a:pt x="332" y="136"/>
                    </a:moveTo>
                    <a:lnTo>
                      <a:pt x="330" y="116"/>
                    </a:lnTo>
                    <a:lnTo>
                      <a:pt x="326" y="95"/>
                    </a:lnTo>
                    <a:lnTo>
                      <a:pt x="319" y="76"/>
                    </a:lnTo>
                    <a:lnTo>
                      <a:pt x="311" y="57"/>
                    </a:lnTo>
                    <a:lnTo>
                      <a:pt x="300" y="40"/>
                    </a:lnTo>
                    <a:lnTo>
                      <a:pt x="288" y="24"/>
                    </a:lnTo>
                    <a:lnTo>
                      <a:pt x="273" y="11"/>
                    </a:lnTo>
                    <a:lnTo>
                      <a:pt x="258" y="0"/>
                    </a:lnTo>
                    <a:lnTo>
                      <a:pt x="256" y="2"/>
                    </a:lnTo>
                    <a:lnTo>
                      <a:pt x="256" y="2"/>
                    </a:lnTo>
                    <a:lnTo>
                      <a:pt x="271" y="15"/>
                    </a:lnTo>
                    <a:lnTo>
                      <a:pt x="284" y="28"/>
                    </a:lnTo>
                    <a:lnTo>
                      <a:pt x="296" y="43"/>
                    </a:lnTo>
                    <a:lnTo>
                      <a:pt x="307" y="59"/>
                    </a:lnTo>
                    <a:lnTo>
                      <a:pt x="315" y="78"/>
                    </a:lnTo>
                    <a:lnTo>
                      <a:pt x="320" y="97"/>
                    </a:lnTo>
                    <a:lnTo>
                      <a:pt x="324" y="116"/>
                    </a:lnTo>
                    <a:lnTo>
                      <a:pt x="326" y="136"/>
                    </a:lnTo>
                    <a:lnTo>
                      <a:pt x="326" y="153"/>
                    </a:lnTo>
                    <a:lnTo>
                      <a:pt x="322" y="169"/>
                    </a:lnTo>
                    <a:lnTo>
                      <a:pt x="319" y="184"/>
                    </a:lnTo>
                    <a:lnTo>
                      <a:pt x="313" y="199"/>
                    </a:lnTo>
                    <a:lnTo>
                      <a:pt x="307" y="212"/>
                    </a:lnTo>
                    <a:lnTo>
                      <a:pt x="300" y="225"/>
                    </a:lnTo>
                    <a:lnTo>
                      <a:pt x="290" y="239"/>
                    </a:lnTo>
                    <a:lnTo>
                      <a:pt x="279" y="250"/>
                    </a:lnTo>
                    <a:lnTo>
                      <a:pt x="267" y="260"/>
                    </a:lnTo>
                    <a:lnTo>
                      <a:pt x="256" y="269"/>
                    </a:lnTo>
                    <a:lnTo>
                      <a:pt x="243" y="277"/>
                    </a:lnTo>
                    <a:lnTo>
                      <a:pt x="227" y="284"/>
                    </a:lnTo>
                    <a:lnTo>
                      <a:pt x="214" y="290"/>
                    </a:lnTo>
                    <a:lnTo>
                      <a:pt x="197" y="294"/>
                    </a:lnTo>
                    <a:lnTo>
                      <a:pt x="182" y="296"/>
                    </a:lnTo>
                    <a:lnTo>
                      <a:pt x="165" y="298"/>
                    </a:lnTo>
                    <a:lnTo>
                      <a:pt x="150" y="296"/>
                    </a:lnTo>
                    <a:lnTo>
                      <a:pt x="133" y="294"/>
                    </a:lnTo>
                    <a:lnTo>
                      <a:pt x="117" y="290"/>
                    </a:lnTo>
                    <a:lnTo>
                      <a:pt x="102" y="284"/>
                    </a:lnTo>
                    <a:lnTo>
                      <a:pt x="89" y="277"/>
                    </a:lnTo>
                    <a:lnTo>
                      <a:pt x="76" y="269"/>
                    </a:lnTo>
                    <a:lnTo>
                      <a:pt x="62" y="260"/>
                    </a:lnTo>
                    <a:lnTo>
                      <a:pt x="51" y="250"/>
                    </a:lnTo>
                    <a:lnTo>
                      <a:pt x="42" y="239"/>
                    </a:lnTo>
                    <a:lnTo>
                      <a:pt x="32" y="225"/>
                    </a:lnTo>
                    <a:lnTo>
                      <a:pt x="25" y="212"/>
                    </a:lnTo>
                    <a:lnTo>
                      <a:pt x="17" y="199"/>
                    </a:lnTo>
                    <a:lnTo>
                      <a:pt x="11" y="184"/>
                    </a:lnTo>
                    <a:lnTo>
                      <a:pt x="7" y="169"/>
                    </a:lnTo>
                    <a:lnTo>
                      <a:pt x="6" y="153"/>
                    </a:lnTo>
                    <a:lnTo>
                      <a:pt x="6" y="136"/>
                    </a:lnTo>
                    <a:lnTo>
                      <a:pt x="6" y="119"/>
                    </a:lnTo>
                    <a:lnTo>
                      <a:pt x="9" y="102"/>
                    </a:lnTo>
                    <a:lnTo>
                      <a:pt x="6" y="102"/>
                    </a:lnTo>
                    <a:lnTo>
                      <a:pt x="4" y="102"/>
                    </a:lnTo>
                    <a:lnTo>
                      <a:pt x="2" y="119"/>
                    </a:lnTo>
                    <a:lnTo>
                      <a:pt x="0" y="136"/>
                    </a:lnTo>
                    <a:lnTo>
                      <a:pt x="2" y="153"/>
                    </a:lnTo>
                    <a:lnTo>
                      <a:pt x="4" y="169"/>
                    </a:lnTo>
                    <a:lnTo>
                      <a:pt x="7" y="186"/>
                    </a:lnTo>
                    <a:lnTo>
                      <a:pt x="13" y="201"/>
                    </a:lnTo>
                    <a:lnTo>
                      <a:pt x="21" y="214"/>
                    </a:lnTo>
                    <a:lnTo>
                      <a:pt x="28" y="229"/>
                    </a:lnTo>
                    <a:lnTo>
                      <a:pt x="38" y="241"/>
                    </a:lnTo>
                    <a:lnTo>
                      <a:pt x="49" y="254"/>
                    </a:lnTo>
                    <a:lnTo>
                      <a:pt x="61" y="263"/>
                    </a:lnTo>
                    <a:lnTo>
                      <a:pt x="74" y="273"/>
                    </a:lnTo>
                    <a:lnTo>
                      <a:pt x="87" y="282"/>
                    </a:lnTo>
                    <a:lnTo>
                      <a:pt x="100" y="288"/>
                    </a:lnTo>
                    <a:lnTo>
                      <a:pt x="116" y="294"/>
                    </a:lnTo>
                    <a:lnTo>
                      <a:pt x="133" y="298"/>
                    </a:lnTo>
                    <a:lnTo>
                      <a:pt x="148" y="301"/>
                    </a:lnTo>
                    <a:lnTo>
                      <a:pt x="165" y="301"/>
                    </a:lnTo>
                    <a:lnTo>
                      <a:pt x="182" y="301"/>
                    </a:lnTo>
                    <a:lnTo>
                      <a:pt x="199" y="298"/>
                    </a:lnTo>
                    <a:lnTo>
                      <a:pt x="214" y="294"/>
                    </a:lnTo>
                    <a:lnTo>
                      <a:pt x="229" y="288"/>
                    </a:lnTo>
                    <a:lnTo>
                      <a:pt x="245" y="282"/>
                    </a:lnTo>
                    <a:lnTo>
                      <a:pt x="258" y="273"/>
                    </a:lnTo>
                    <a:lnTo>
                      <a:pt x="271" y="263"/>
                    </a:lnTo>
                    <a:lnTo>
                      <a:pt x="283" y="254"/>
                    </a:lnTo>
                    <a:lnTo>
                      <a:pt x="294" y="241"/>
                    </a:lnTo>
                    <a:lnTo>
                      <a:pt x="303" y="229"/>
                    </a:lnTo>
                    <a:lnTo>
                      <a:pt x="311" y="214"/>
                    </a:lnTo>
                    <a:lnTo>
                      <a:pt x="319" y="201"/>
                    </a:lnTo>
                    <a:lnTo>
                      <a:pt x="324" y="186"/>
                    </a:lnTo>
                    <a:lnTo>
                      <a:pt x="328" y="169"/>
                    </a:lnTo>
                    <a:lnTo>
                      <a:pt x="330" y="153"/>
                    </a:lnTo>
                    <a:lnTo>
                      <a:pt x="332" y="136"/>
                    </a:lnTo>
                    <a:close/>
                  </a:path>
                </a:pathLst>
              </a:custGeom>
              <a:solidFill>
                <a:srgbClr val="DCDBE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87" name="Freeform 687"/>
              <p:cNvSpPr/>
              <p:nvPr/>
            </p:nvSpPr>
            <p:spPr bwMode="auto">
              <a:xfrm>
                <a:off x="1675" y="2138"/>
                <a:ext cx="326" cy="297"/>
              </a:xfrm>
              <a:custGeom>
                <a:avLst/>
                <a:gdLst/>
                <a:ahLst/>
                <a:cxnLst>
                  <a:cxn ang="0">
                    <a:pos x="326" y="114"/>
                  </a:cxn>
                  <a:cxn ang="0">
                    <a:pos x="315" y="74"/>
                  </a:cxn>
                  <a:cxn ang="0">
                    <a:pos x="296" y="40"/>
                  </a:cxn>
                  <a:cxn ang="0">
                    <a:pos x="271" y="11"/>
                  </a:cxn>
                  <a:cxn ang="0">
                    <a:pos x="254" y="0"/>
                  </a:cxn>
                  <a:cxn ang="0">
                    <a:pos x="267" y="13"/>
                  </a:cxn>
                  <a:cxn ang="0">
                    <a:pos x="292" y="41"/>
                  </a:cxn>
                  <a:cxn ang="0">
                    <a:pos x="311" y="76"/>
                  </a:cxn>
                  <a:cxn ang="0">
                    <a:pos x="320" y="114"/>
                  </a:cxn>
                  <a:cxn ang="0">
                    <a:pos x="320" y="150"/>
                  </a:cxn>
                  <a:cxn ang="0">
                    <a:pos x="315" y="182"/>
                  </a:cxn>
                  <a:cxn ang="0">
                    <a:pos x="303" y="210"/>
                  </a:cxn>
                  <a:cxn ang="0">
                    <a:pos x="286" y="235"/>
                  </a:cxn>
                  <a:cxn ang="0">
                    <a:pos x="263" y="256"/>
                  </a:cxn>
                  <a:cxn ang="0">
                    <a:pos x="239" y="273"/>
                  </a:cxn>
                  <a:cxn ang="0">
                    <a:pos x="210" y="286"/>
                  </a:cxn>
                  <a:cxn ang="0">
                    <a:pos x="180" y="292"/>
                  </a:cxn>
                  <a:cxn ang="0">
                    <a:pos x="148" y="292"/>
                  </a:cxn>
                  <a:cxn ang="0">
                    <a:pos x="117" y="286"/>
                  </a:cxn>
                  <a:cxn ang="0">
                    <a:pos x="89" y="273"/>
                  </a:cxn>
                  <a:cxn ang="0">
                    <a:pos x="62" y="256"/>
                  </a:cxn>
                  <a:cxn ang="0">
                    <a:pos x="41" y="235"/>
                  </a:cxn>
                  <a:cxn ang="0">
                    <a:pos x="24" y="210"/>
                  </a:cxn>
                  <a:cxn ang="0">
                    <a:pos x="13" y="182"/>
                  </a:cxn>
                  <a:cxn ang="0">
                    <a:pos x="5" y="150"/>
                  </a:cxn>
                  <a:cxn ang="0">
                    <a:pos x="5" y="117"/>
                  </a:cxn>
                  <a:cxn ang="0">
                    <a:pos x="7" y="100"/>
                  </a:cxn>
                  <a:cxn ang="0">
                    <a:pos x="2" y="117"/>
                  </a:cxn>
                  <a:cxn ang="0">
                    <a:pos x="2" y="151"/>
                  </a:cxn>
                  <a:cxn ang="0">
                    <a:pos x="7" y="182"/>
                  </a:cxn>
                  <a:cxn ang="0">
                    <a:pos x="21" y="212"/>
                  </a:cxn>
                  <a:cxn ang="0">
                    <a:pos x="38" y="239"/>
                  </a:cxn>
                  <a:cxn ang="0">
                    <a:pos x="60" y="260"/>
                  </a:cxn>
                  <a:cxn ang="0">
                    <a:pos x="85" y="277"/>
                  </a:cxn>
                  <a:cxn ang="0">
                    <a:pos x="115" y="290"/>
                  </a:cxn>
                  <a:cxn ang="0">
                    <a:pos x="148" y="296"/>
                  </a:cxn>
                  <a:cxn ang="0">
                    <a:pos x="180" y="296"/>
                  </a:cxn>
                  <a:cxn ang="0">
                    <a:pos x="212" y="290"/>
                  </a:cxn>
                  <a:cxn ang="0">
                    <a:pos x="241" y="277"/>
                  </a:cxn>
                  <a:cxn ang="0">
                    <a:pos x="267" y="260"/>
                  </a:cxn>
                  <a:cxn ang="0">
                    <a:pos x="290" y="239"/>
                  </a:cxn>
                  <a:cxn ang="0">
                    <a:pos x="307" y="212"/>
                  </a:cxn>
                  <a:cxn ang="0">
                    <a:pos x="318" y="182"/>
                  </a:cxn>
                  <a:cxn ang="0">
                    <a:pos x="326" y="151"/>
                  </a:cxn>
                </a:cxnLst>
                <a:rect l="0" t="0" r="r" b="b"/>
                <a:pathLst>
                  <a:path w="326" h="297">
                    <a:moveTo>
                      <a:pt x="326" y="134"/>
                    </a:moveTo>
                    <a:lnTo>
                      <a:pt x="326" y="114"/>
                    </a:lnTo>
                    <a:lnTo>
                      <a:pt x="322" y="93"/>
                    </a:lnTo>
                    <a:lnTo>
                      <a:pt x="315" y="74"/>
                    </a:lnTo>
                    <a:lnTo>
                      <a:pt x="307" y="57"/>
                    </a:lnTo>
                    <a:lnTo>
                      <a:pt x="296" y="40"/>
                    </a:lnTo>
                    <a:lnTo>
                      <a:pt x="284" y="24"/>
                    </a:lnTo>
                    <a:lnTo>
                      <a:pt x="271" y="11"/>
                    </a:lnTo>
                    <a:lnTo>
                      <a:pt x="254" y="0"/>
                    </a:lnTo>
                    <a:lnTo>
                      <a:pt x="254" y="0"/>
                    </a:lnTo>
                    <a:lnTo>
                      <a:pt x="252" y="2"/>
                    </a:lnTo>
                    <a:lnTo>
                      <a:pt x="267" y="13"/>
                    </a:lnTo>
                    <a:lnTo>
                      <a:pt x="281" y="26"/>
                    </a:lnTo>
                    <a:lnTo>
                      <a:pt x="292" y="41"/>
                    </a:lnTo>
                    <a:lnTo>
                      <a:pt x="303" y="59"/>
                    </a:lnTo>
                    <a:lnTo>
                      <a:pt x="311" y="76"/>
                    </a:lnTo>
                    <a:lnTo>
                      <a:pt x="317" y="95"/>
                    </a:lnTo>
                    <a:lnTo>
                      <a:pt x="320" y="114"/>
                    </a:lnTo>
                    <a:lnTo>
                      <a:pt x="322" y="134"/>
                    </a:lnTo>
                    <a:lnTo>
                      <a:pt x="320" y="150"/>
                    </a:lnTo>
                    <a:lnTo>
                      <a:pt x="318" y="167"/>
                    </a:lnTo>
                    <a:lnTo>
                      <a:pt x="315" y="182"/>
                    </a:lnTo>
                    <a:lnTo>
                      <a:pt x="309" y="195"/>
                    </a:lnTo>
                    <a:lnTo>
                      <a:pt x="303" y="210"/>
                    </a:lnTo>
                    <a:lnTo>
                      <a:pt x="296" y="223"/>
                    </a:lnTo>
                    <a:lnTo>
                      <a:pt x="286" y="235"/>
                    </a:lnTo>
                    <a:lnTo>
                      <a:pt x="275" y="246"/>
                    </a:lnTo>
                    <a:lnTo>
                      <a:pt x="263" y="256"/>
                    </a:lnTo>
                    <a:lnTo>
                      <a:pt x="252" y="265"/>
                    </a:lnTo>
                    <a:lnTo>
                      <a:pt x="239" y="273"/>
                    </a:lnTo>
                    <a:lnTo>
                      <a:pt x="225" y="280"/>
                    </a:lnTo>
                    <a:lnTo>
                      <a:pt x="210" y="286"/>
                    </a:lnTo>
                    <a:lnTo>
                      <a:pt x="195" y="290"/>
                    </a:lnTo>
                    <a:lnTo>
                      <a:pt x="180" y="292"/>
                    </a:lnTo>
                    <a:lnTo>
                      <a:pt x="163" y="292"/>
                    </a:lnTo>
                    <a:lnTo>
                      <a:pt x="148" y="292"/>
                    </a:lnTo>
                    <a:lnTo>
                      <a:pt x="133" y="290"/>
                    </a:lnTo>
                    <a:lnTo>
                      <a:pt x="117" y="286"/>
                    </a:lnTo>
                    <a:lnTo>
                      <a:pt x="102" y="280"/>
                    </a:lnTo>
                    <a:lnTo>
                      <a:pt x="89" y="273"/>
                    </a:lnTo>
                    <a:lnTo>
                      <a:pt x="76" y="265"/>
                    </a:lnTo>
                    <a:lnTo>
                      <a:pt x="62" y="256"/>
                    </a:lnTo>
                    <a:lnTo>
                      <a:pt x="51" y="246"/>
                    </a:lnTo>
                    <a:lnTo>
                      <a:pt x="41" y="235"/>
                    </a:lnTo>
                    <a:lnTo>
                      <a:pt x="32" y="223"/>
                    </a:lnTo>
                    <a:lnTo>
                      <a:pt x="24" y="210"/>
                    </a:lnTo>
                    <a:lnTo>
                      <a:pt x="17" y="195"/>
                    </a:lnTo>
                    <a:lnTo>
                      <a:pt x="13" y="182"/>
                    </a:lnTo>
                    <a:lnTo>
                      <a:pt x="9" y="167"/>
                    </a:lnTo>
                    <a:lnTo>
                      <a:pt x="5" y="150"/>
                    </a:lnTo>
                    <a:lnTo>
                      <a:pt x="5" y="134"/>
                    </a:lnTo>
                    <a:lnTo>
                      <a:pt x="5" y="117"/>
                    </a:lnTo>
                    <a:lnTo>
                      <a:pt x="9" y="100"/>
                    </a:lnTo>
                    <a:lnTo>
                      <a:pt x="7" y="100"/>
                    </a:lnTo>
                    <a:lnTo>
                      <a:pt x="4" y="100"/>
                    </a:lnTo>
                    <a:lnTo>
                      <a:pt x="2" y="117"/>
                    </a:lnTo>
                    <a:lnTo>
                      <a:pt x="0" y="134"/>
                    </a:lnTo>
                    <a:lnTo>
                      <a:pt x="2" y="151"/>
                    </a:lnTo>
                    <a:lnTo>
                      <a:pt x="4" y="167"/>
                    </a:lnTo>
                    <a:lnTo>
                      <a:pt x="7" y="182"/>
                    </a:lnTo>
                    <a:lnTo>
                      <a:pt x="13" y="197"/>
                    </a:lnTo>
                    <a:lnTo>
                      <a:pt x="21" y="212"/>
                    </a:lnTo>
                    <a:lnTo>
                      <a:pt x="28" y="225"/>
                    </a:lnTo>
                    <a:lnTo>
                      <a:pt x="38" y="239"/>
                    </a:lnTo>
                    <a:lnTo>
                      <a:pt x="49" y="250"/>
                    </a:lnTo>
                    <a:lnTo>
                      <a:pt x="60" y="260"/>
                    </a:lnTo>
                    <a:lnTo>
                      <a:pt x="72" y="269"/>
                    </a:lnTo>
                    <a:lnTo>
                      <a:pt x="85" y="277"/>
                    </a:lnTo>
                    <a:lnTo>
                      <a:pt x="100" y="284"/>
                    </a:lnTo>
                    <a:lnTo>
                      <a:pt x="115" y="290"/>
                    </a:lnTo>
                    <a:lnTo>
                      <a:pt x="131" y="294"/>
                    </a:lnTo>
                    <a:lnTo>
                      <a:pt x="148" y="296"/>
                    </a:lnTo>
                    <a:lnTo>
                      <a:pt x="163" y="297"/>
                    </a:lnTo>
                    <a:lnTo>
                      <a:pt x="180" y="296"/>
                    </a:lnTo>
                    <a:lnTo>
                      <a:pt x="197" y="294"/>
                    </a:lnTo>
                    <a:lnTo>
                      <a:pt x="212" y="290"/>
                    </a:lnTo>
                    <a:lnTo>
                      <a:pt x="227" y="284"/>
                    </a:lnTo>
                    <a:lnTo>
                      <a:pt x="241" y="277"/>
                    </a:lnTo>
                    <a:lnTo>
                      <a:pt x="254" y="269"/>
                    </a:lnTo>
                    <a:lnTo>
                      <a:pt x="267" y="260"/>
                    </a:lnTo>
                    <a:lnTo>
                      <a:pt x="279" y="250"/>
                    </a:lnTo>
                    <a:lnTo>
                      <a:pt x="290" y="239"/>
                    </a:lnTo>
                    <a:lnTo>
                      <a:pt x="299" y="225"/>
                    </a:lnTo>
                    <a:lnTo>
                      <a:pt x="307" y="212"/>
                    </a:lnTo>
                    <a:lnTo>
                      <a:pt x="315" y="197"/>
                    </a:lnTo>
                    <a:lnTo>
                      <a:pt x="318" y="182"/>
                    </a:lnTo>
                    <a:lnTo>
                      <a:pt x="324" y="167"/>
                    </a:lnTo>
                    <a:lnTo>
                      <a:pt x="326" y="151"/>
                    </a:lnTo>
                    <a:lnTo>
                      <a:pt x="326" y="134"/>
                    </a:lnTo>
                    <a:close/>
                  </a:path>
                </a:pathLst>
              </a:custGeom>
              <a:solidFill>
                <a:srgbClr val="DCDBE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88" name="Freeform 688"/>
              <p:cNvSpPr/>
              <p:nvPr/>
            </p:nvSpPr>
            <p:spPr bwMode="auto">
              <a:xfrm>
                <a:off x="1679" y="2138"/>
                <a:ext cx="321" cy="296"/>
              </a:xfrm>
              <a:custGeom>
                <a:avLst/>
                <a:gdLst/>
                <a:ahLst/>
                <a:cxnLst>
                  <a:cxn ang="0">
                    <a:pos x="318" y="114"/>
                  </a:cxn>
                  <a:cxn ang="0">
                    <a:pos x="309" y="76"/>
                  </a:cxn>
                  <a:cxn ang="0">
                    <a:pos x="290" y="41"/>
                  </a:cxn>
                  <a:cxn ang="0">
                    <a:pos x="265" y="13"/>
                  </a:cxn>
                  <a:cxn ang="0">
                    <a:pos x="248" y="2"/>
                  </a:cxn>
                  <a:cxn ang="0">
                    <a:pos x="261" y="15"/>
                  </a:cxn>
                  <a:cxn ang="0">
                    <a:pos x="286" y="43"/>
                  </a:cxn>
                  <a:cxn ang="0">
                    <a:pos x="305" y="76"/>
                  </a:cxn>
                  <a:cxn ang="0">
                    <a:pos x="314" y="114"/>
                  </a:cxn>
                  <a:cxn ang="0">
                    <a:pos x="314" y="150"/>
                  </a:cxn>
                  <a:cxn ang="0">
                    <a:pos x="309" y="180"/>
                  </a:cxn>
                  <a:cxn ang="0">
                    <a:pos x="297" y="208"/>
                  </a:cxn>
                  <a:cxn ang="0">
                    <a:pos x="280" y="233"/>
                  </a:cxn>
                  <a:cxn ang="0">
                    <a:pos x="259" y="254"/>
                  </a:cxn>
                  <a:cxn ang="0">
                    <a:pos x="235" y="271"/>
                  </a:cxn>
                  <a:cxn ang="0">
                    <a:pos x="206" y="284"/>
                  </a:cxn>
                  <a:cxn ang="0">
                    <a:pos x="176" y="290"/>
                  </a:cxn>
                  <a:cxn ang="0">
                    <a:pos x="144" y="290"/>
                  </a:cxn>
                  <a:cxn ang="0">
                    <a:pos x="113" y="284"/>
                  </a:cxn>
                  <a:cxn ang="0">
                    <a:pos x="85" y="271"/>
                  </a:cxn>
                  <a:cxn ang="0">
                    <a:pos x="60" y="254"/>
                  </a:cxn>
                  <a:cxn ang="0">
                    <a:pos x="39" y="233"/>
                  </a:cxn>
                  <a:cxn ang="0">
                    <a:pos x="22" y="208"/>
                  </a:cxn>
                  <a:cxn ang="0">
                    <a:pos x="11" y="180"/>
                  </a:cxn>
                  <a:cxn ang="0">
                    <a:pos x="3" y="150"/>
                  </a:cxn>
                  <a:cxn ang="0">
                    <a:pos x="5" y="117"/>
                  </a:cxn>
                  <a:cxn ang="0">
                    <a:pos x="5" y="100"/>
                  </a:cxn>
                  <a:cxn ang="0">
                    <a:pos x="0" y="117"/>
                  </a:cxn>
                  <a:cxn ang="0">
                    <a:pos x="0" y="151"/>
                  </a:cxn>
                  <a:cxn ang="0">
                    <a:pos x="5" y="182"/>
                  </a:cxn>
                  <a:cxn ang="0">
                    <a:pos x="19" y="210"/>
                  </a:cxn>
                  <a:cxn ang="0">
                    <a:pos x="36" y="237"/>
                  </a:cxn>
                  <a:cxn ang="0">
                    <a:pos x="56" y="258"/>
                  </a:cxn>
                  <a:cxn ang="0">
                    <a:pos x="83" y="275"/>
                  </a:cxn>
                  <a:cxn ang="0">
                    <a:pos x="111" y="288"/>
                  </a:cxn>
                  <a:cxn ang="0">
                    <a:pos x="144" y="294"/>
                  </a:cxn>
                  <a:cxn ang="0">
                    <a:pos x="176" y="294"/>
                  </a:cxn>
                  <a:cxn ang="0">
                    <a:pos x="208" y="288"/>
                  </a:cxn>
                  <a:cxn ang="0">
                    <a:pos x="237" y="275"/>
                  </a:cxn>
                  <a:cxn ang="0">
                    <a:pos x="261" y="258"/>
                  </a:cxn>
                  <a:cxn ang="0">
                    <a:pos x="284" y="237"/>
                  </a:cxn>
                  <a:cxn ang="0">
                    <a:pos x="301" y="210"/>
                  </a:cxn>
                  <a:cxn ang="0">
                    <a:pos x="313" y="182"/>
                  </a:cxn>
                  <a:cxn ang="0">
                    <a:pos x="320" y="151"/>
                  </a:cxn>
                </a:cxnLst>
                <a:rect l="0" t="0" r="r" b="b"/>
                <a:pathLst>
                  <a:path w="320" h="296">
                    <a:moveTo>
                      <a:pt x="320" y="134"/>
                    </a:moveTo>
                    <a:lnTo>
                      <a:pt x="318" y="114"/>
                    </a:lnTo>
                    <a:lnTo>
                      <a:pt x="314" y="95"/>
                    </a:lnTo>
                    <a:lnTo>
                      <a:pt x="309" y="76"/>
                    </a:lnTo>
                    <a:lnTo>
                      <a:pt x="301" y="57"/>
                    </a:lnTo>
                    <a:lnTo>
                      <a:pt x="290" y="41"/>
                    </a:lnTo>
                    <a:lnTo>
                      <a:pt x="278" y="26"/>
                    </a:lnTo>
                    <a:lnTo>
                      <a:pt x="265" y="13"/>
                    </a:lnTo>
                    <a:lnTo>
                      <a:pt x="250" y="0"/>
                    </a:lnTo>
                    <a:lnTo>
                      <a:pt x="248" y="2"/>
                    </a:lnTo>
                    <a:lnTo>
                      <a:pt x="246" y="4"/>
                    </a:lnTo>
                    <a:lnTo>
                      <a:pt x="261" y="15"/>
                    </a:lnTo>
                    <a:lnTo>
                      <a:pt x="275" y="28"/>
                    </a:lnTo>
                    <a:lnTo>
                      <a:pt x="286" y="43"/>
                    </a:lnTo>
                    <a:lnTo>
                      <a:pt x="297" y="59"/>
                    </a:lnTo>
                    <a:lnTo>
                      <a:pt x="305" y="76"/>
                    </a:lnTo>
                    <a:lnTo>
                      <a:pt x="311" y="95"/>
                    </a:lnTo>
                    <a:lnTo>
                      <a:pt x="314" y="114"/>
                    </a:lnTo>
                    <a:lnTo>
                      <a:pt x="316" y="134"/>
                    </a:lnTo>
                    <a:lnTo>
                      <a:pt x="314" y="150"/>
                    </a:lnTo>
                    <a:lnTo>
                      <a:pt x="313" y="165"/>
                    </a:lnTo>
                    <a:lnTo>
                      <a:pt x="309" y="180"/>
                    </a:lnTo>
                    <a:lnTo>
                      <a:pt x="303" y="195"/>
                    </a:lnTo>
                    <a:lnTo>
                      <a:pt x="297" y="208"/>
                    </a:lnTo>
                    <a:lnTo>
                      <a:pt x="290" y="222"/>
                    </a:lnTo>
                    <a:lnTo>
                      <a:pt x="280" y="233"/>
                    </a:lnTo>
                    <a:lnTo>
                      <a:pt x="271" y="244"/>
                    </a:lnTo>
                    <a:lnTo>
                      <a:pt x="259" y="254"/>
                    </a:lnTo>
                    <a:lnTo>
                      <a:pt x="246" y="263"/>
                    </a:lnTo>
                    <a:lnTo>
                      <a:pt x="235" y="271"/>
                    </a:lnTo>
                    <a:lnTo>
                      <a:pt x="220" y="278"/>
                    </a:lnTo>
                    <a:lnTo>
                      <a:pt x="206" y="284"/>
                    </a:lnTo>
                    <a:lnTo>
                      <a:pt x="191" y="288"/>
                    </a:lnTo>
                    <a:lnTo>
                      <a:pt x="176" y="290"/>
                    </a:lnTo>
                    <a:lnTo>
                      <a:pt x="159" y="290"/>
                    </a:lnTo>
                    <a:lnTo>
                      <a:pt x="144" y="290"/>
                    </a:lnTo>
                    <a:lnTo>
                      <a:pt x="129" y="288"/>
                    </a:lnTo>
                    <a:lnTo>
                      <a:pt x="113" y="284"/>
                    </a:lnTo>
                    <a:lnTo>
                      <a:pt x="98" y="278"/>
                    </a:lnTo>
                    <a:lnTo>
                      <a:pt x="85" y="271"/>
                    </a:lnTo>
                    <a:lnTo>
                      <a:pt x="72" y="263"/>
                    </a:lnTo>
                    <a:lnTo>
                      <a:pt x="60" y="254"/>
                    </a:lnTo>
                    <a:lnTo>
                      <a:pt x="49" y="244"/>
                    </a:lnTo>
                    <a:lnTo>
                      <a:pt x="39" y="233"/>
                    </a:lnTo>
                    <a:lnTo>
                      <a:pt x="30" y="222"/>
                    </a:lnTo>
                    <a:lnTo>
                      <a:pt x="22" y="208"/>
                    </a:lnTo>
                    <a:lnTo>
                      <a:pt x="17" y="195"/>
                    </a:lnTo>
                    <a:lnTo>
                      <a:pt x="11" y="180"/>
                    </a:lnTo>
                    <a:lnTo>
                      <a:pt x="7" y="165"/>
                    </a:lnTo>
                    <a:lnTo>
                      <a:pt x="3" y="150"/>
                    </a:lnTo>
                    <a:lnTo>
                      <a:pt x="3" y="134"/>
                    </a:lnTo>
                    <a:lnTo>
                      <a:pt x="5" y="117"/>
                    </a:lnTo>
                    <a:lnTo>
                      <a:pt x="7" y="100"/>
                    </a:lnTo>
                    <a:lnTo>
                      <a:pt x="5" y="100"/>
                    </a:lnTo>
                    <a:lnTo>
                      <a:pt x="3" y="100"/>
                    </a:lnTo>
                    <a:lnTo>
                      <a:pt x="0" y="117"/>
                    </a:lnTo>
                    <a:lnTo>
                      <a:pt x="0" y="134"/>
                    </a:lnTo>
                    <a:lnTo>
                      <a:pt x="0" y="151"/>
                    </a:lnTo>
                    <a:lnTo>
                      <a:pt x="1" y="167"/>
                    </a:lnTo>
                    <a:lnTo>
                      <a:pt x="5" y="182"/>
                    </a:lnTo>
                    <a:lnTo>
                      <a:pt x="11" y="197"/>
                    </a:lnTo>
                    <a:lnTo>
                      <a:pt x="19" y="210"/>
                    </a:lnTo>
                    <a:lnTo>
                      <a:pt x="26" y="223"/>
                    </a:lnTo>
                    <a:lnTo>
                      <a:pt x="36" y="237"/>
                    </a:lnTo>
                    <a:lnTo>
                      <a:pt x="45" y="248"/>
                    </a:lnTo>
                    <a:lnTo>
                      <a:pt x="56" y="258"/>
                    </a:lnTo>
                    <a:lnTo>
                      <a:pt x="70" y="267"/>
                    </a:lnTo>
                    <a:lnTo>
                      <a:pt x="83" y="275"/>
                    </a:lnTo>
                    <a:lnTo>
                      <a:pt x="96" y="282"/>
                    </a:lnTo>
                    <a:lnTo>
                      <a:pt x="111" y="288"/>
                    </a:lnTo>
                    <a:lnTo>
                      <a:pt x="127" y="292"/>
                    </a:lnTo>
                    <a:lnTo>
                      <a:pt x="144" y="294"/>
                    </a:lnTo>
                    <a:lnTo>
                      <a:pt x="159" y="296"/>
                    </a:lnTo>
                    <a:lnTo>
                      <a:pt x="176" y="294"/>
                    </a:lnTo>
                    <a:lnTo>
                      <a:pt x="191" y="292"/>
                    </a:lnTo>
                    <a:lnTo>
                      <a:pt x="208" y="288"/>
                    </a:lnTo>
                    <a:lnTo>
                      <a:pt x="221" y="282"/>
                    </a:lnTo>
                    <a:lnTo>
                      <a:pt x="237" y="275"/>
                    </a:lnTo>
                    <a:lnTo>
                      <a:pt x="250" y="267"/>
                    </a:lnTo>
                    <a:lnTo>
                      <a:pt x="261" y="258"/>
                    </a:lnTo>
                    <a:lnTo>
                      <a:pt x="273" y="248"/>
                    </a:lnTo>
                    <a:lnTo>
                      <a:pt x="284" y="237"/>
                    </a:lnTo>
                    <a:lnTo>
                      <a:pt x="294" y="223"/>
                    </a:lnTo>
                    <a:lnTo>
                      <a:pt x="301" y="210"/>
                    </a:lnTo>
                    <a:lnTo>
                      <a:pt x="307" y="197"/>
                    </a:lnTo>
                    <a:lnTo>
                      <a:pt x="313" y="182"/>
                    </a:lnTo>
                    <a:lnTo>
                      <a:pt x="316" y="167"/>
                    </a:lnTo>
                    <a:lnTo>
                      <a:pt x="320" y="151"/>
                    </a:lnTo>
                    <a:lnTo>
                      <a:pt x="320" y="134"/>
                    </a:lnTo>
                    <a:close/>
                  </a:path>
                </a:pathLst>
              </a:custGeom>
              <a:solidFill>
                <a:srgbClr val="DCDBE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89" name="Freeform 689"/>
              <p:cNvSpPr/>
              <p:nvPr/>
            </p:nvSpPr>
            <p:spPr bwMode="auto">
              <a:xfrm>
                <a:off x="1681" y="2142"/>
                <a:ext cx="317" cy="290"/>
              </a:xfrm>
              <a:custGeom>
                <a:avLst/>
                <a:gdLst/>
                <a:ahLst/>
                <a:cxnLst>
                  <a:cxn ang="0">
                    <a:pos x="315" y="112"/>
                  </a:cxn>
                  <a:cxn ang="0">
                    <a:pos x="306" y="74"/>
                  </a:cxn>
                  <a:cxn ang="0">
                    <a:pos x="287" y="39"/>
                  </a:cxn>
                  <a:cxn ang="0">
                    <a:pos x="262" y="11"/>
                  </a:cxn>
                  <a:cxn ang="0">
                    <a:pos x="245" y="2"/>
                  </a:cxn>
                  <a:cxn ang="0">
                    <a:pos x="258" y="15"/>
                  </a:cxn>
                  <a:cxn ang="0">
                    <a:pos x="283" y="41"/>
                  </a:cxn>
                  <a:cxn ang="0">
                    <a:pos x="302" y="75"/>
                  </a:cxn>
                  <a:cxn ang="0">
                    <a:pos x="312" y="112"/>
                  </a:cxn>
                  <a:cxn ang="0">
                    <a:pos x="312" y="148"/>
                  </a:cxn>
                  <a:cxn ang="0">
                    <a:pos x="306" y="178"/>
                  </a:cxn>
                  <a:cxn ang="0">
                    <a:pos x="294" y="206"/>
                  </a:cxn>
                  <a:cxn ang="0">
                    <a:pos x="277" y="229"/>
                  </a:cxn>
                  <a:cxn ang="0">
                    <a:pos x="257" y="250"/>
                  </a:cxn>
                  <a:cxn ang="0">
                    <a:pos x="232" y="267"/>
                  </a:cxn>
                  <a:cxn ang="0">
                    <a:pos x="203" y="278"/>
                  </a:cxn>
                  <a:cxn ang="0">
                    <a:pos x="175" y="286"/>
                  </a:cxn>
                  <a:cxn ang="0">
                    <a:pos x="143" y="286"/>
                  </a:cxn>
                  <a:cxn ang="0">
                    <a:pos x="112" y="278"/>
                  </a:cxn>
                  <a:cxn ang="0">
                    <a:pos x="86" y="267"/>
                  </a:cxn>
                  <a:cxn ang="0">
                    <a:pos x="61" y="250"/>
                  </a:cxn>
                  <a:cxn ang="0">
                    <a:pos x="40" y="229"/>
                  </a:cxn>
                  <a:cxn ang="0">
                    <a:pos x="23" y="206"/>
                  </a:cxn>
                  <a:cxn ang="0">
                    <a:pos x="12" y="178"/>
                  </a:cxn>
                  <a:cxn ang="0">
                    <a:pos x="6" y="148"/>
                  </a:cxn>
                  <a:cxn ang="0">
                    <a:pos x="6" y="115"/>
                  </a:cxn>
                  <a:cxn ang="0">
                    <a:pos x="6" y="98"/>
                  </a:cxn>
                  <a:cxn ang="0">
                    <a:pos x="0" y="115"/>
                  </a:cxn>
                  <a:cxn ang="0">
                    <a:pos x="0" y="148"/>
                  </a:cxn>
                  <a:cxn ang="0">
                    <a:pos x="8" y="180"/>
                  </a:cxn>
                  <a:cxn ang="0">
                    <a:pos x="19" y="208"/>
                  </a:cxn>
                  <a:cxn ang="0">
                    <a:pos x="36" y="233"/>
                  </a:cxn>
                  <a:cxn ang="0">
                    <a:pos x="57" y="254"/>
                  </a:cxn>
                  <a:cxn ang="0">
                    <a:pos x="84" y="271"/>
                  </a:cxn>
                  <a:cxn ang="0">
                    <a:pos x="112" y="284"/>
                  </a:cxn>
                  <a:cxn ang="0">
                    <a:pos x="143" y="290"/>
                  </a:cxn>
                  <a:cxn ang="0">
                    <a:pos x="175" y="290"/>
                  </a:cxn>
                  <a:cxn ang="0">
                    <a:pos x="205" y="284"/>
                  </a:cxn>
                  <a:cxn ang="0">
                    <a:pos x="234" y="271"/>
                  </a:cxn>
                  <a:cxn ang="0">
                    <a:pos x="258" y="254"/>
                  </a:cxn>
                  <a:cxn ang="0">
                    <a:pos x="281" y="233"/>
                  </a:cxn>
                  <a:cxn ang="0">
                    <a:pos x="298" y="208"/>
                  </a:cxn>
                  <a:cxn ang="0">
                    <a:pos x="310" y="180"/>
                  </a:cxn>
                  <a:cxn ang="0">
                    <a:pos x="315" y="148"/>
                  </a:cxn>
                </a:cxnLst>
                <a:rect l="0" t="0" r="r" b="b"/>
                <a:pathLst>
                  <a:path w="317" h="290">
                    <a:moveTo>
                      <a:pt x="317" y="132"/>
                    </a:moveTo>
                    <a:lnTo>
                      <a:pt x="315" y="112"/>
                    </a:lnTo>
                    <a:lnTo>
                      <a:pt x="312" y="93"/>
                    </a:lnTo>
                    <a:lnTo>
                      <a:pt x="306" y="74"/>
                    </a:lnTo>
                    <a:lnTo>
                      <a:pt x="298" y="57"/>
                    </a:lnTo>
                    <a:lnTo>
                      <a:pt x="287" y="39"/>
                    </a:lnTo>
                    <a:lnTo>
                      <a:pt x="276" y="24"/>
                    </a:lnTo>
                    <a:lnTo>
                      <a:pt x="262" y="11"/>
                    </a:lnTo>
                    <a:lnTo>
                      <a:pt x="247" y="0"/>
                    </a:lnTo>
                    <a:lnTo>
                      <a:pt x="245" y="2"/>
                    </a:lnTo>
                    <a:lnTo>
                      <a:pt x="243" y="3"/>
                    </a:lnTo>
                    <a:lnTo>
                      <a:pt x="258" y="15"/>
                    </a:lnTo>
                    <a:lnTo>
                      <a:pt x="272" y="28"/>
                    </a:lnTo>
                    <a:lnTo>
                      <a:pt x="283" y="41"/>
                    </a:lnTo>
                    <a:lnTo>
                      <a:pt x="293" y="58"/>
                    </a:lnTo>
                    <a:lnTo>
                      <a:pt x="302" y="75"/>
                    </a:lnTo>
                    <a:lnTo>
                      <a:pt x="308" y="93"/>
                    </a:lnTo>
                    <a:lnTo>
                      <a:pt x="312" y="112"/>
                    </a:lnTo>
                    <a:lnTo>
                      <a:pt x="312" y="132"/>
                    </a:lnTo>
                    <a:lnTo>
                      <a:pt x="312" y="148"/>
                    </a:lnTo>
                    <a:lnTo>
                      <a:pt x="310" y="163"/>
                    </a:lnTo>
                    <a:lnTo>
                      <a:pt x="306" y="178"/>
                    </a:lnTo>
                    <a:lnTo>
                      <a:pt x="300" y="191"/>
                    </a:lnTo>
                    <a:lnTo>
                      <a:pt x="294" y="206"/>
                    </a:lnTo>
                    <a:lnTo>
                      <a:pt x="287" y="218"/>
                    </a:lnTo>
                    <a:lnTo>
                      <a:pt x="277" y="229"/>
                    </a:lnTo>
                    <a:lnTo>
                      <a:pt x="268" y="240"/>
                    </a:lnTo>
                    <a:lnTo>
                      <a:pt x="257" y="250"/>
                    </a:lnTo>
                    <a:lnTo>
                      <a:pt x="245" y="259"/>
                    </a:lnTo>
                    <a:lnTo>
                      <a:pt x="232" y="267"/>
                    </a:lnTo>
                    <a:lnTo>
                      <a:pt x="219" y="275"/>
                    </a:lnTo>
                    <a:lnTo>
                      <a:pt x="203" y="278"/>
                    </a:lnTo>
                    <a:lnTo>
                      <a:pt x="190" y="282"/>
                    </a:lnTo>
                    <a:lnTo>
                      <a:pt x="175" y="286"/>
                    </a:lnTo>
                    <a:lnTo>
                      <a:pt x="158" y="286"/>
                    </a:lnTo>
                    <a:lnTo>
                      <a:pt x="143" y="286"/>
                    </a:lnTo>
                    <a:lnTo>
                      <a:pt x="128" y="282"/>
                    </a:lnTo>
                    <a:lnTo>
                      <a:pt x="112" y="278"/>
                    </a:lnTo>
                    <a:lnTo>
                      <a:pt x="99" y="275"/>
                    </a:lnTo>
                    <a:lnTo>
                      <a:pt x="86" y="267"/>
                    </a:lnTo>
                    <a:lnTo>
                      <a:pt x="73" y="259"/>
                    </a:lnTo>
                    <a:lnTo>
                      <a:pt x="61" y="250"/>
                    </a:lnTo>
                    <a:lnTo>
                      <a:pt x="50" y="240"/>
                    </a:lnTo>
                    <a:lnTo>
                      <a:pt x="40" y="229"/>
                    </a:lnTo>
                    <a:lnTo>
                      <a:pt x="31" y="218"/>
                    </a:lnTo>
                    <a:lnTo>
                      <a:pt x="23" y="206"/>
                    </a:lnTo>
                    <a:lnTo>
                      <a:pt x="18" y="191"/>
                    </a:lnTo>
                    <a:lnTo>
                      <a:pt x="12" y="178"/>
                    </a:lnTo>
                    <a:lnTo>
                      <a:pt x="8" y="163"/>
                    </a:lnTo>
                    <a:lnTo>
                      <a:pt x="6" y="148"/>
                    </a:lnTo>
                    <a:lnTo>
                      <a:pt x="4" y="132"/>
                    </a:lnTo>
                    <a:lnTo>
                      <a:pt x="6" y="115"/>
                    </a:lnTo>
                    <a:lnTo>
                      <a:pt x="8" y="98"/>
                    </a:lnTo>
                    <a:lnTo>
                      <a:pt x="6" y="98"/>
                    </a:lnTo>
                    <a:lnTo>
                      <a:pt x="4" y="98"/>
                    </a:lnTo>
                    <a:lnTo>
                      <a:pt x="0" y="115"/>
                    </a:lnTo>
                    <a:lnTo>
                      <a:pt x="0" y="132"/>
                    </a:lnTo>
                    <a:lnTo>
                      <a:pt x="0" y="148"/>
                    </a:lnTo>
                    <a:lnTo>
                      <a:pt x="4" y="165"/>
                    </a:lnTo>
                    <a:lnTo>
                      <a:pt x="8" y="180"/>
                    </a:lnTo>
                    <a:lnTo>
                      <a:pt x="12" y="193"/>
                    </a:lnTo>
                    <a:lnTo>
                      <a:pt x="19" y="208"/>
                    </a:lnTo>
                    <a:lnTo>
                      <a:pt x="27" y="221"/>
                    </a:lnTo>
                    <a:lnTo>
                      <a:pt x="36" y="233"/>
                    </a:lnTo>
                    <a:lnTo>
                      <a:pt x="46" y="244"/>
                    </a:lnTo>
                    <a:lnTo>
                      <a:pt x="57" y="254"/>
                    </a:lnTo>
                    <a:lnTo>
                      <a:pt x="71" y="263"/>
                    </a:lnTo>
                    <a:lnTo>
                      <a:pt x="84" y="271"/>
                    </a:lnTo>
                    <a:lnTo>
                      <a:pt x="97" y="278"/>
                    </a:lnTo>
                    <a:lnTo>
                      <a:pt x="112" y="284"/>
                    </a:lnTo>
                    <a:lnTo>
                      <a:pt x="128" y="288"/>
                    </a:lnTo>
                    <a:lnTo>
                      <a:pt x="143" y="290"/>
                    </a:lnTo>
                    <a:lnTo>
                      <a:pt x="158" y="290"/>
                    </a:lnTo>
                    <a:lnTo>
                      <a:pt x="175" y="290"/>
                    </a:lnTo>
                    <a:lnTo>
                      <a:pt x="190" y="288"/>
                    </a:lnTo>
                    <a:lnTo>
                      <a:pt x="205" y="284"/>
                    </a:lnTo>
                    <a:lnTo>
                      <a:pt x="220" y="278"/>
                    </a:lnTo>
                    <a:lnTo>
                      <a:pt x="234" y="271"/>
                    </a:lnTo>
                    <a:lnTo>
                      <a:pt x="247" y="263"/>
                    </a:lnTo>
                    <a:lnTo>
                      <a:pt x="258" y="254"/>
                    </a:lnTo>
                    <a:lnTo>
                      <a:pt x="270" y="244"/>
                    </a:lnTo>
                    <a:lnTo>
                      <a:pt x="281" y="233"/>
                    </a:lnTo>
                    <a:lnTo>
                      <a:pt x="291" y="221"/>
                    </a:lnTo>
                    <a:lnTo>
                      <a:pt x="298" y="208"/>
                    </a:lnTo>
                    <a:lnTo>
                      <a:pt x="304" y="193"/>
                    </a:lnTo>
                    <a:lnTo>
                      <a:pt x="310" y="180"/>
                    </a:lnTo>
                    <a:lnTo>
                      <a:pt x="313" y="165"/>
                    </a:lnTo>
                    <a:lnTo>
                      <a:pt x="315" y="148"/>
                    </a:lnTo>
                    <a:lnTo>
                      <a:pt x="317" y="132"/>
                    </a:lnTo>
                    <a:close/>
                  </a:path>
                </a:pathLst>
              </a:custGeom>
              <a:solidFill>
                <a:srgbClr val="DDDDE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90" name="Freeform 690"/>
              <p:cNvSpPr/>
              <p:nvPr/>
            </p:nvSpPr>
            <p:spPr bwMode="auto">
              <a:xfrm>
                <a:off x="1682" y="2144"/>
                <a:ext cx="313" cy="286"/>
              </a:xfrm>
              <a:custGeom>
                <a:avLst/>
                <a:gdLst/>
                <a:ahLst/>
                <a:cxnLst>
                  <a:cxn ang="0">
                    <a:pos x="311" y="110"/>
                  </a:cxn>
                  <a:cxn ang="0">
                    <a:pos x="302" y="72"/>
                  </a:cxn>
                  <a:cxn ang="0">
                    <a:pos x="283" y="39"/>
                  </a:cxn>
                  <a:cxn ang="0">
                    <a:pos x="258" y="11"/>
                  </a:cxn>
                  <a:cxn ang="0">
                    <a:pos x="241" y="1"/>
                  </a:cxn>
                  <a:cxn ang="0">
                    <a:pos x="255" y="15"/>
                  </a:cxn>
                  <a:cxn ang="0">
                    <a:pos x="279" y="41"/>
                  </a:cxn>
                  <a:cxn ang="0">
                    <a:pos x="298" y="73"/>
                  </a:cxn>
                  <a:cxn ang="0">
                    <a:pos x="308" y="111"/>
                  </a:cxn>
                  <a:cxn ang="0">
                    <a:pos x="308" y="146"/>
                  </a:cxn>
                  <a:cxn ang="0">
                    <a:pos x="302" y="176"/>
                  </a:cxn>
                  <a:cxn ang="0">
                    <a:pos x="291" y="202"/>
                  </a:cxn>
                  <a:cxn ang="0">
                    <a:pos x="274" y="227"/>
                  </a:cxn>
                  <a:cxn ang="0">
                    <a:pos x="253" y="248"/>
                  </a:cxn>
                  <a:cxn ang="0">
                    <a:pos x="228" y="263"/>
                  </a:cxn>
                  <a:cxn ang="0">
                    <a:pos x="201" y="274"/>
                  </a:cxn>
                  <a:cxn ang="0">
                    <a:pos x="173" y="280"/>
                  </a:cxn>
                  <a:cxn ang="0">
                    <a:pos x="141" y="280"/>
                  </a:cxn>
                  <a:cxn ang="0">
                    <a:pos x="112" y="274"/>
                  </a:cxn>
                  <a:cxn ang="0">
                    <a:pos x="84" y="263"/>
                  </a:cxn>
                  <a:cxn ang="0">
                    <a:pos x="61" y="248"/>
                  </a:cxn>
                  <a:cxn ang="0">
                    <a:pos x="40" y="227"/>
                  </a:cxn>
                  <a:cxn ang="0">
                    <a:pos x="23" y="202"/>
                  </a:cxn>
                  <a:cxn ang="0">
                    <a:pos x="12" y="176"/>
                  </a:cxn>
                  <a:cxn ang="0">
                    <a:pos x="6" y="146"/>
                  </a:cxn>
                  <a:cxn ang="0">
                    <a:pos x="6" y="113"/>
                  </a:cxn>
                  <a:cxn ang="0">
                    <a:pos x="6" y="96"/>
                  </a:cxn>
                  <a:cxn ang="0">
                    <a:pos x="2" y="113"/>
                  </a:cxn>
                  <a:cxn ang="0">
                    <a:pos x="0" y="146"/>
                  </a:cxn>
                  <a:cxn ang="0">
                    <a:pos x="8" y="176"/>
                  </a:cxn>
                  <a:cxn ang="0">
                    <a:pos x="19" y="204"/>
                  </a:cxn>
                  <a:cxn ang="0">
                    <a:pos x="36" y="229"/>
                  </a:cxn>
                  <a:cxn ang="0">
                    <a:pos x="57" y="250"/>
                  </a:cxn>
                  <a:cxn ang="0">
                    <a:pos x="82" y="267"/>
                  </a:cxn>
                  <a:cxn ang="0">
                    <a:pos x="110" y="280"/>
                  </a:cxn>
                  <a:cxn ang="0">
                    <a:pos x="141" y="286"/>
                  </a:cxn>
                  <a:cxn ang="0">
                    <a:pos x="173" y="286"/>
                  </a:cxn>
                  <a:cxn ang="0">
                    <a:pos x="203" y="280"/>
                  </a:cxn>
                  <a:cxn ang="0">
                    <a:pos x="232" y="267"/>
                  </a:cxn>
                  <a:cxn ang="0">
                    <a:pos x="256" y="250"/>
                  </a:cxn>
                  <a:cxn ang="0">
                    <a:pos x="277" y="229"/>
                  </a:cxn>
                  <a:cxn ang="0">
                    <a:pos x="294" y="204"/>
                  </a:cxn>
                  <a:cxn ang="0">
                    <a:pos x="306" y="176"/>
                  </a:cxn>
                  <a:cxn ang="0">
                    <a:pos x="311" y="146"/>
                  </a:cxn>
                </a:cxnLst>
                <a:rect l="0" t="0" r="r" b="b"/>
                <a:pathLst>
                  <a:path w="313" h="286">
                    <a:moveTo>
                      <a:pt x="313" y="130"/>
                    </a:moveTo>
                    <a:lnTo>
                      <a:pt x="311" y="110"/>
                    </a:lnTo>
                    <a:lnTo>
                      <a:pt x="308" y="91"/>
                    </a:lnTo>
                    <a:lnTo>
                      <a:pt x="302" y="72"/>
                    </a:lnTo>
                    <a:lnTo>
                      <a:pt x="294" y="55"/>
                    </a:lnTo>
                    <a:lnTo>
                      <a:pt x="283" y="39"/>
                    </a:lnTo>
                    <a:lnTo>
                      <a:pt x="272" y="24"/>
                    </a:lnTo>
                    <a:lnTo>
                      <a:pt x="258" y="11"/>
                    </a:lnTo>
                    <a:lnTo>
                      <a:pt x="243" y="0"/>
                    </a:lnTo>
                    <a:lnTo>
                      <a:pt x="241" y="1"/>
                    </a:lnTo>
                    <a:lnTo>
                      <a:pt x="239" y="3"/>
                    </a:lnTo>
                    <a:lnTo>
                      <a:pt x="255" y="15"/>
                    </a:lnTo>
                    <a:lnTo>
                      <a:pt x="268" y="28"/>
                    </a:lnTo>
                    <a:lnTo>
                      <a:pt x="279" y="41"/>
                    </a:lnTo>
                    <a:lnTo>
                      <a:pt x="289" y="56"/>
                    </a:lnTo>
                    <a:lnTo>
                      <a:pt x="298" y="73"/>
                    </a:lnTo>
                    <a:lnTo>
                      <a:pt x="304" y="92"/>
                    </a:lnTo>
                    <a:lnTo>
                      <a:pt x="308" y="111"/>
                    </a:lnTo>
                    <a:lnTo>
                      <a:pt x="308" y="130"/>
                    </a:lnTo>
                    <a:lnTo>
                      <a:pt x="308" y="146"/>
                    </a:lnTo>
                    <a:lnTo>
                      <a:pt x="306" y="161"/>
                    </a:lnTo>
                    <a:lnTo>
                      <a:pt x="302" y="176"/>
                    </a:lnTo>
                    <a:lnTo>
                      <a:pt x="296" y="189"/>
                    </a:lnTo>
                    <a:lnTo>
                      <a:pt x="291" y="202"/>
                    </a:lnTo>
                    <a:lnTo>
                      <a:pt x="283" y="216"/>
                    </a:lnTo>
                    <a:lnTo>
                      <a:pt x="274" y="227"/>
                    </a:lnTo>
                    <a:lnTo>
                      <a:pt x="264" y="237"/>
                    </a:lnTo>
                    <a:lnTo>
                      <a:pt x="253" y="248"/>
                    </a:lnTo>
                    <a:lnTo>
                      <a:pt x="241" y="256"/>
                    </a:lnTo>
                    <a:lnTo>
                      <a:pt x="228" y="263"/>
                    </a:lnTo>
                    <a:lnTo>
                      <a:pt x="215" y="271"/>
                    </a:lnTo>
                    <a:lnTo>
                      <a:pt x="201" y="274"/>
                    </a:lnTo>
                    <a:lnTo>
                      <a:pt x="186" y="278"/>
                    </a:lnTo>
                    <a:lnTo>
                      <a:pt x="173" y="280"/>
                    </a:lnTo>
                    <a:lnTo>
                      <a:pt x="156" y="282"/>
                    </a:lnTo>
                    <a:lnTo>
                      <a:pt x="141" y="280"/>
                    </a:lnTo>
                    <a:lnTo>
                      <a:pt x="126" y="278"/>
                    </a:lnTo>
                    <a:lnTo>
                      <a:pt x="112" y="274"/>
                    </a:lnTo>
                    <a:lnTo>
                      <a:pt x="97" y="271"/>
                    </a:lnTo>
                    <a:lnTo>
                      <a:pt x="84" y="263"/>
                    </a:lnTo>
                    <a:lnTo>
                      <a:pt x="72" y="256"/>
                    </a:lnTo>
                    <a:lnTo>
                      <a:pt x="61" y="248"/>
                    </a:lnTo>
                    <a:lnTo>
                      <a:pt x="50" y="237"/>
                    </a:lnTo>
                    <a:lnTo>
                      <a:pt x="40" y="227"/>
                    </a:lnTo>
                    <a:lnTo>
                      <a:pt x="31" y="216"/>
                    </a:lnTo>
                    <a:lnTo>
                      <a:pt x="23" y="202"/>
                    </a:lnTo>
                    <a:lnTo>
                      <a:pt x="17" y="189"/>
                    </a:lnTo>
                    <a:lnTo>
                      <a:pt x="12" y="176"/>
                    </a:lnTo>
                    <a:lnTo>
                      <a:pt x="8" y="161"/>
                    </a:lnTo>
                    <a:lnTo>
                      <a:pt x="6" y="146"/>
                    </a:lnTo>
                    <a:lnTo>
                      <a:pt x="4" y="130"/>
                    </a:lnTo>
                    <a:lnTo>
                      <a:pt x="6" y="113"/>
                    </a:lnTo>
                    <a:lnTo>
                      <a:pt x="8" y="96"/>
                    </a:lnTo>
                    <a:lnTo>
                      <a:pt x="6" y="96"/>
                    </a:lnTo>
                    <a:lnTo>
                      <a:pt x="4" y="96"/>
                    </a:lnTo>
                    <a:lnTo>
                      <a:pt x="2" y="113"/>
                    </a:lnTo>
                    <a:lnTo>
                      <a:pt x="0" y="130"/>
                    </a:lnTo>
                    <a:lnTo>
                      <a:pt x="0" y="146"/>
                    </a:lnTo>
                    <a:lnTo>
                      <a:pt x="4" y="161"/>
                    </a:lnTo>
                    <a:lnTo>
                      <a:pt x="8" y="176"/>
                    </a:lnTo>
                    <a:lnTo>
                      <a:pt x="14" y="191"/>
                    </a:lnTo>
                    <a:lnTo>
                      <a:pt x="19" y="204"/>
                    </a:lnTo>
                    <a:lnTo>
                      <a:pt x="27" y="218"/>
                    </a:lnTo>
                    <a:lnTo>
                      <a:pt x="36" y="229"/>
                    </a:lnTo>
                    <a:lnTo>
                      <a:pt x="46" y="240"/>
                    </a:lnTo>
                    <a:lnTo>
                      <a:pt x="57" y="250"/>
                    </a:lnTo>
                    <a:lnTo>
                      <a:pt x="69" y="259"/>
                    </a:lnTo>
                    <a:lnTo>
                      <a:pt x="82" y="267"/>
                    </a:lnTo>
                    <a:lnTo>
                      <a:pt x="95" y="274"/>
                    </a:lnTo>
                    <a:lnTo>
                      <a:pt x="110" y="280"/>
                    </a:lnTo>
                    <a:lnTo>
                      <a:pt x="126" y="284"/>
                    </a:lnTo>
                    <a:lnTo>
                      <a:pt x="141" y="286"/>
                    </a:lnTo>
                    <a:lnTo>
                      <a:pt x="156" y="286"/>
                    </a:lnTo>
                    <a:lnTo>
                      <a:pt x="173" y="286"/>
                    </a:lnTo>
                    <a:lnTo>
                      <a:pt x="188" y="284"/>
                    </a:lnTo>
                    <a:lnTo>
                      <a:pt x="203" y="280"/>
                    </a:lnTo>
                    <a:lnTo>
                      <a:pt x="217" y="274"/>
                    </a:lnTo>
                    <a:lnTo>
                      <a:pt x="232" y="267"/>
                    </a:lnTo>
                    <a:lnTo>
                      <a:pt x="243" y="259"/>
                    </a:lnTo>
                    <a:lnTo>
                      <a:pt x="256" y="250"/>
                    </a:lnTo>
                    <a:lnTo>
                      <a:pt x="268" y="240"/>
                    </a:lnTo>
                    <a:lnTo>
                      <a:pt x="277" y="229"/>
                    </a:lnTo>
                    <a:lnTo>
                      <a:pt x="287" y="218"/>
                    </a:lnTo>
                    <a:lnTo>
                      <a:pt x="294" y="204"/>
                    </a:lnTo>
                    <a:lnTo>
                      <a:pt x="300" y="191"/>
                    </a:lnTo>
                    <a:lnTo>
                      <a:pt x="306" y="176"/>
                    </a:lnTo>
                    <a:lnTo>
                      <a:pt x="310" y="161"/>
                    </a:lnTo>
                    <a:lnTo>
                      <a:pt x="311" y="146"/>
                    </a:lnTo>
                    <a:lnTo>
                      <a:pt x="313" y="130"/>
                    </a:lnTo>
                    <a:close/>
                  </a:path>
                </a:pathLst>
              </a:custGeom>
              <a:solidFill>
                <a:srgbClr val="DDDDE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91" name="Freeform 691"/>
              <p:cNvSpPr/>
              <p:nvPr/>
            </p:nvSpPr>
            <p:spPr bwMode="auto">
              <a:xfrm>
                <a:off x="1685" y="2145"/>
                <a:ext cx="308" cy="283"/>
              </a:xfrm>
              <a:custGeom>
                <a:avLst/>
                <a:gdLst/>
                <a:ahLst/>
                <a:cxnLst>
                  <a:cxn ang="0">
                    <a:pos x="308" y="109"/>
                  </a:cxn>
                  <a:cxn ang="0">
                    <a:pos x="298" y="72"/>
                  </a:cxn>
                  <a:cxn ang="0">
                    <a:pos x="279" y="38"/>
                  </a:cxn>
                  <a:cxn ang="0">
                    <a:pos x="254" y="12"/>
                  </a:cxn>
                  <a:cxn ang="0">
                    <a:pos x="237" y="2"/>
                  </a:cxn>
                  <a:cxn ang="0">
                    <a:pos x="251" y="16"/>
                  </a:cxn>
                  <a:cxn ang="0">
                    <a:pos x="275" y="42"/>
                  </a:cxn>
                  <a:cxn ang="0">
                    <a:pos x="292" y="74"/>
                  </a:cxn>
                  <a:cxn ang="0">
                    <a:pos x="302" y="110"/>
                  </a:cxn>
                  <a:cxn ang="0">
                    <a:pos x="304" y="145"/>
                  </a:cxn>
                  <a:cxn ang="0">
                    <a:pos x="298" y="173"/>
                  </a:cxn>
                  <a:cxn ang="0">
                    <a:pos x="287" y="200"/>
                  </a:cxn>
                  <a:cxn ang="0">
                    <a:pos x="270" y="224"/>
                  </a:cxn>
                  <a:cxn ang="0">
                    <a:pos x="249" y="245"/>
                  </a:cxn>
                  <a:cxn ang="0">
                    <a:pos x="226" y="260"/>
                  </a:cxn>
                  <a:cxn ang="0">
                    <a:pos x="199" y="272"/>
                  </a:cxn>
                  <a:cxn ang="0">
                    <a:pos x="169" y="277"/>
                  </a:cxn>
                  <a:cxn ang="0">
                    <a:pos x="139" y="277"/>
                  </a:cxn>
                  <a:cxn ang="0">
                    <a:pos x="110" y="272"/>
                  </a:cxn>
                  <a:cxn ang="0">
                    <a:pos x="84" y="260"/>
                  </a:cxn>
                  <a:cxn ang="0">
                    <a:pos x="59" y="245"/>
                  </a:cxn>
                  <a:cxn ang="0">
                    <a:pos x="40" y="224"/>
                  </a:cxn>
                  <a:cxn ang="0">
                    <a:pos x="23" y="200"/>
                  </a:cxn>
                  <a:cxn ang="0">
                    <a:pos x="12" y="173"/>
                  </a:cxn>
                  <a:cxn ang="0">
                    <a:pos x="6" y="145"/>
                  </a:cxn>
                  <a:cxn ang="0">
                    <a:pos x="6" y="112"/>
                  </a:cxn>
                  <a:cxn ang="0">
                    <a:pos x="6" y="95"/>
                  </a:cxn>
                  <a:cxn ang="0">
                    <a:pos x="2" y="112"/>
                  </a:cxn>
                  <a:cxn ang="0">
                    <a:pos x="2" y="145"/>
                  </a:cxn>
                  <a:cxn ang="0">
                    <a:pos x="8" y="175"/>
                  </a:cxn>
                  <a:cxn ang="0">
                    <a:pos x="19" y="203"/>
                  </a:cxn>
                  <a:cxn ang="0">
                    <a:pos x="36" y="226"/>
                  </a:cxn>
                  <a:cxn ang="0">
                    <a:pos x="57" y="247"/>
                  </a:cxn>
                  <a:cxn ang="0">
                    <a:pos x="82" y="264"/>
                  </a:cxn>
                  <a:cxn ang="0">
                    <a:pos x="108" y="275"/>
                  </a:cxn>
                  <a:cxn ang="0">
                    <a:pos x="139" y="283"/>
                  </a:cxn>
                  <a:cxn ang="0">
                    <a:pos x="171" y="283"/>
                  </a:cxn>
                  <a:cxn ang="0">
                    <a:pos x="199" y="275"/>
                  </a:cxn>
                  <a:cxn ang="0">
                    <a:pos x="228" y="264"/>
                  </a:cxn>
                  <a:cxn ang="0">
                    <a:pos x="253" y="247"/>
                  </a:cxn>
                  <a:cxn ang="0">
                    <a:pos x="273" y="226"/>
                  </a:cxn>
                  <a:cxn ang="0">
                    <a:pos x="290" y="203"/>
                  </a:cxn>
                  <a:cxn ang="0">
                    <a:pos x="302" y="175"/>
                  </a:cxn>
                  <a:cxn ang="0">
                    <a:pos x="308" y="145"/>
                  </a:cxn>
                </a:cxnLst>
                <a:rect l="0" t="0" r="r" b="b"/>
                <a:pathLst>
                  <a:path w="308" h="283">
                    <a:moveTo>
                      <a:pt x="308" y="129"/>
                    </a:moveTo>
                    <a:lnTo>
                      <a:pt x="308" y="109"/>
                    </a:lnTo>
                    <a:lnTo>
                      <a:pt x="304" y="90"/>
                    </a:lnTo>
                    <a:lnTo>
                      <a:pt x="298" y="72"/>
                    </a:lnTo>
                    <a:lnTo>
                      <a:pt x="289" y="55"/>
                    </a:lnTo>
                    <a:lnTo>
                      <a:pt x="279" y="38"/>
                    </a:lnTo>
                    <a:lnTo>
                      <a:pt x="268" y="25"/>
                    </a:lnTo>
                    <a:lnTo>
                      <a:pt x="254" y="12"/>
                    </a:lnTo>
                    <a:lnTo>
                      <a:pt x="239" y="0"/>
                    </a:lnTo>
                    <a:lnTo>
                      <a:pt x="237" y="2"/>
                    </a:lnTo>
                    <a:lnTo>
                      <a:pt x="235" y="4"/>
                    </a:lnTo>
                    <a:lnTo>
                      <a:pt x="251" y="16"/>
                    </a:lnTo>
                    <a:lnTo>
                      <a:pt x="264" y="27"/>
                    </a:lnTo>
                    <a:lnTo>
                      <a:pt x="275" y="42"/>
                    </a:lnTo>
                    <a:lnTo>
                      <a:pt x="285" y="57"/>
                    </a:lnTo>
                    <a:lnTo>
                      <a:pt x="292" y="74"/>
                    </a:lnTo>
                    <a:lnTo>
                      <a:pt x="298" y="91"/>
                    </a:lnTo>
                    <a:lnTo>
                      <a:pt x="302" y="110"/>
                    </a:lnTo>
                    <a:lnTo>
                      <a:pt x="304" y="129"/>
                    </a:lnTo>
                    <a:lnTo>
                      <a:pt x="304" y="145"/>
                    </a:lnTo>
                    <a:lnTo>
                      <a:pt x="300" y="160"/>
                    </a:lnTo>
                    <a:lnTo>
                      <a:pt x="298" y="173"/>
                    </a:lnTo>
                    <a:lnTo>
                      <a:pt x="292" y="186"/>
                    </a:lnTo>
                    <a:lnTo>
                      <a:pt x="287" y="200"/>
                    </a:lnTo>
                    <a:lnTo>
                      <a:pt x="279" y="213"/>
                    </a:lnTo>
                    <a:lnTo>
                      <a:pt x="270" y="224"/>
                    </a:lnTo>
                    <a:lnTo>
                      <a:pt x="260" y="236"/>
                    </a:lnTo>
                    <a:lnTo>
                      <a:pt x="249" y="245"/>
                    </a:lnTo>
                    <a:lnTo>
                      <a:pt x="237" y="253"/>
                    </a:lnTo>
                    <a:lnTo>
                      <a:pt x="226" y="260"/>
                    </a:lnTo>
                    <a:lnTo>
                      <a:pt x="213" y="266"/>
                    </a:lnTo>
                    <a:lnTo>
                      <a:pt x="199" y="272"/>
                    </a:lnTo>
                    <a:lnTo>
                      <a:pt x="184" y="275"/>
                    </a:lnTo>
                    <a:lnTo>
                      <a:pt x="169" y="277"/>
                    </a:lnTo>
                    <a:lnTo>
                      <a:pt x="154" y="279"/>
                    </a:lnTo>
                    <a:lnTo>
                      <a:pt x="139" y="277"/>
                    </a:lnTo>
                    <a:lnTo>
                      <a:pt x="124" y="275"/>
                    </a:lnTo>
                    <a:lnTo>
                      <a:pt x="110" y="272"/>
                    </a:lnTo>
                    <a:lnTo>
                      <a:pt x="97" y="266"/>
                    </a:lnTo>
                    <a:lnTo>
                      <a:pt x="84" y="260"/>
                    </a:lnTo>
                    <a:lnTo>
                      <a:pt x="70" y="253"/>
                    </a:lnTo>
                    <a:lnTo>
                      <a:pt x="59" y="245"/>
                    </a:lnTo>
                    <a:lnTo>
                      <a:pt x="50" y="236"/>
                    </a:lnTo>
                    <a:lnTo>
                      <a:pt x="40" y="224"/>
                    </a:lnTo>
                    <a:lnTo>
                      <a:pt x="31" y="213"/>
                    </a:lnTo>
                    <a:lnTo>
                      <a:pt x="23" y="200"/>
                    </a:lnTo>
                    <a:lnTo>
                      <a:pt x="17" y="186"/>
                    </a:lnTo>
                    <a:lnTo>
                      <a:pt x="12" y="173"/>
                    </a:lnTo>
                    <a:lnTo>
                      <a:pt x="8" y="160"/>
                    </a:lnTo>
                    <a:lnTo>
                      <a:pt x="6" y="145"/>
                    </a:lnTo>
                    <a:lnTo>
                      <a:pt x="6" y="129"/>
                    </a:lnTo>
                    <a:lnTo>
                      <a:pt x="6" y="112"/>
                    </a:lnTo>
                    <a:lnTo>
                      <a:pt x="10" y="95"/>
                    </a:lnTo>
                    <a:lnTo>
                      <a:pt x="6" y="95"/>
                    </a:lnTo>
                    <a:lnTo>
                      <a:pt x="4" y="95"/>
                    </a:lnTo>
                    <a:lnTo>
                      <a:pt x="2" y="112"/>
                    </a:lnTo>
                    <a:lnTo>
                      <a:pt x="0" y="129"/>
                    </a:lnTo>
                    <a:lnTo>
                      <a:pt x="2" y="145"/>
                    </a:lnTo>
                    <a:lnTo>
                      <a:pt x="4" y="160"/>
                    </a:lnTo>
                    <a:lnTo>
                      <a:pt x="8" y="175"/>
                    </a:lnTo>
                    <a:lnTo>
                      <a:pt x="14" y="188"/>
                    </a:lnTo>
                    <a:lnTo>
                      <a:pt x="19" y="203"/>
                    </a:lnTo>
                    <a:lnTo>
                      <a:pt x="27" y="215"/>
                    </a:lnTo>
                    <a:lnTo>
                      <a:pt x="36" y="226"/>
                    </a:lnTo>
                    <a:lnTo>
                      <a:pt x="46" y="237"/>
                    </a:lnTo>
                    <a:lnTo>
                      <a:pt x="57" y="247"/>
                    </a:lnTo>
                    <a:lnTo>
                      <a:pt x="69" y="256"/>
                    </a:lnTo>
                    <a:lnTo>
                      <a:pt x="82" y="264"/>
                    </a:lnTo>
                    <a:lnTo>
                      <a:pt x="95" y="272"/>
                    </a:lnTo>
                    <a:lnTo>
                      <a:pt x="108" y="275"/>
                    </a:lnTo>
                    <a:lnTo>
                      <a:pt x="124" y="279"/>
                    </a:lnTo>
                    <a:lnTo>
                      <a:pt x="139" y="283"/>
                    </a:lnTo>
                    <a:lnTo>
                      <a:pt x="154" y="283"/>
                    </a:lnTo>
                    <a:lnTo>
                      <a:pt x="171" y="283"/>
                    </a:lnTo>
                    <a:lnTo>
                      <a:pt x="186" y="279"/>
                    </a:lnTo>
                    <a:lnTo>
                      <a:pt x="199" y="275"/>
                    </a:lnTo>
                    <a:lnTo>
                      <a:pt x="215" y="272"/>
                    </a:lnTo>
                    <a:lnTo>
                      <a:pt x="228" y="264"/>
                    </a:lnTo>
                    <a:lnTo>
                      <a:pt x="241" y="256"/>
                    </a:lnTo>
                    <a:lnTo>
                      <a:pt x="253" y="247"/>
                    </a:lnTo>
                    <a:lnTo>
                      <a:pt x="264" y="237"/>
                    </a:lnTo>
                    <a:lnTo>
                      <a:pt x="273" y="226"/>
                    </a:lnTo>
                    <a:lnTo>
                      <a:pt x="283" y="215"/>
                    </a:lnTo>
                    <a:lnTo>
                      <a:pt x="290" y="203"/>
                    </a:lnTo>
                    <a:lnTo>
                      <a:pt x="296" y="188"/>
                    </a:lnTo>
                    <a:lnTo>
                      <a:pt x="302" y="175"/>
                    </a:lnTo>
                    <a:lnTo>
                      <a:pt x="306" y="160"/>
                    </a:lnTo>
                    <a:lnTo>
                      <a:pt x="308" y="145"/>
                    </a:lnTo>
                    <a:lnTo>
                      <a:pt x="308" y="129"/>
                    </a:lnTo>
                    <a:close/>
                  </a:path>
                </a:pathLst>
              </a:custGeom>
              <a:solidFill>
                <a:srgbClr val="DDDDE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92" name="Freeform 692"/>
              <p:cNvSpPr/>
              <p:nvPr/>
            </p:nvSpPr>
            <p:spPr bwMode="auto">
              <a:xfrm>
                <a:off x="1686" y="2147"/>
                <a:ext cx="304" cy="279"/>
              </a:xfrm>
              <a:custGeom>
                <a:avLst/>
                <a:gdLst/>
                <a:ahLst/>
                <a:cxnLst>
                  <a:cxn ang="0">
                    <a:pos x="304" y="108"/>
                  </a:cxn>
                  <a:cxn ang="0">
                    <a:pos x="294" y="70"/>
                  </a:cxn>
                  <a:cxn ang="0">
                    <a:pos x="275" y="38"/>
                  </a:cxn>
                  <a:cxn ang="0">
                    <a:pos x="251" y="12"/>
                  </a:cxn>
                  <a:cxn ang="0">
                    <a:pos x="233" y="2"/>
                  </a:cxn>
                  <a:cxn ang="0">
                    <a:pos x="247" y="14"/>
                  </a:cxn>
                  <a:cxn ang="0">
                    <a:pos x="271" y="40"/>
                  </a:cxn>
                  <a:cxn ang="0">
                    <a:pos x="288" y="72"/>
                  </a:cxn>
                  <a:cxn ang="0">
                    <a:pos x="298" y="108"/>
                  </a:cxn>
                  <a:cxn ang="0">
                    <a:pos x="298" y="143"/>
                  </a:cxn>
                  <a:cxn ang="0">
                    <a:pos x="292" y="171"/>
                  </a:cxn>
                  <a:cxn ang="0">
                    <a:pos x="281" y="198"/>
                  </a:cxn>
                  <a:cxn ang="0">
                    <a:pos x="266" y="220"/>
                  </a:cxn>
                  <a:cxn ang="0">
                    <a:pos x="247" y="241"/>
                  </a:cxn>
                  <a:cxn ang="0">
                    <a:pos x="222" y="256"/>
                  </a:cxn>
                  <a:cxn ang="0">
                    <a:pos x="196" y="268"/>
                  </a:cxn>
                  <a:cxn ang="0">
                    <a:pos x="167" y="273"/>
                  </a:cxn>
                  <a:cxn ang="0">
                    <a:pos x="137" y="273"/>
                  </a:cxn>
                  <a:cxn ang="0">
                    <a:pos x="108" y="268"/>
                  </a:cxn>
                  <a:cxn ang="0">
                    <a:pos x="82" y="256"/>
                  </a:cxn>
                  <a:cxn ang="0">
                    <a:pos x="59" y="241"/>
                  </a:cxn>
                  <a:cxn ang="0">
                    <a:pos x="40" y="220"/>
                  </a:cxn>
                  <a:cxn ang="0">
                    <a:pos x="23" y="198"/>
                  </a:cxn>
                  <a:cxn ang="0">
                    <a:pos x="12" y="171"/>
                  </a:cxn>
                  <a:cxn ang="0">
                    <a:pos x="6" y="143"/>
                  </a:cxn>
                  <a:cxn ang="0">
                    <a:pos x="6" y="110"/>
                  </a:cxn>
                  <a:cxn ang="0">
                    <a:pos x="8" y="93"/>
                  </a:cxn>
                  <a:cxn ang="0">
                    <a:pos x="2" y="110"/>
                  </a:cxn>
                  <a:cxn ang="0">
                    <a:pos x="2" y="143"/>
                  </a:cxn>
                  <a:cxn ang="0">
                    <a:pos x="8" y="173"/>
                  </a:cxn>
                  <a:cxn ang="0">
                    <a:pos x="19" y="199"/>
                  </a:cxn>
                  <a:cxn ang="0">
                    <a:pos x="36" y="224"/>
                  </a:cxn>
                  <a:cxn ang="0">
                    <a:pos x="57" y="245"/>
                  </a:cxn>
                  <a:cxn ang="0">
                    <a:pos x="80" y="260"/>
                  </a:cxn>
                  <a:cxn ang="0">
                    <a:pos x="108" y="271"/>
                  </a:cxn>
                  <a:cxn ang="0">
                    <a:pos x="137" y="277"/>
                  </a:cxn>
                  <a:cxn ang="0">
                    <a:pos x="169" y="277"/>
                  </a:cxn>
                  <a:cxn ang="0">
                    <a:pos x="197" y="271"/>
                  </a:cxn>
                  <a:cxn ang="0">
                    <a:pos x="224" y="260"/>
                  </a:cxn>
                  <a:cxn ang="0">
                    <a:pos x="249" y="245"/>
                  </a:cxn>
                  <a:cxn ang="0">
                    <a:pos x="270" y="224"/>
                  </a:cxn>
                  <a:cxn ang="0">
                    <a:pos x="287" y="199"/>
                  </a:cxn>
                  <a:cxn ang="0">
                    <a:pos x="298" y="173"/>
                  </a:cxn>
                  <a:cxn ang="0">
                    <a:pos x="304" y="143"/>
                  </a:cxn>
                </a:cxnLst>
                <a:rect l="0" t="0" r="r" b="b"/>
                <a:pathLst>
                  <a:path w="304" h="279">
                    <a:moveTo>
                      <a:pt x="304" y="127"/>
                    </a:moveTo>
                    <a:lnTo>
                      <a:pt x="304" y="108"/>
                    </a:lnTo>
                    <a:lnTo>
                      <a:pt x="300" y="89"/>
                    </a:lnTo>
                    <a:lnTo>
                      <a:pt x="294" y="70"/>
                    </a:lnTo>
                    <a:lnTo>
                      <a:pt x="285" y="53"/>
                    </a:lnTo>
                    <a:lnTo>
                      <a:pt x="275" y="38"/>
                    </a:lnTo>
                    <a:lnTo>
                      <a:pt x="264" y="25"/>
                    </a:lnTo>
                    <a:lnTo>
                      <a:pt x="251" y="12"/>
                    </a:lnTo>
                    <a:lnTo>
                      <a:pt x="235" y="0"/>
                    </a:lnTo>
                    <a:lnTo>
                      <a:pt x="233" y="2"/>
                    </a:lnTo>
                    <a:lnTo>
                      <a:pt x="233" y="4"/>
                    </a:lnTo>
                    <a:lnTo>
                      <a:pt x="247" y="14"/>
                    </a:lnTo>
                    <a:lnTo>
                      <a:pt x="260" y="27"/>
                    </a:lnTo>
                    <a:lnTo>
                      <a:pt x="271" y="40"/>
                    </a:lnTo>
                    <a:lnTo>
                      <a:pt x="281" y="55"/>
                    </a:lnTo>
                    <a:lnTo>
                      <a:pt x="288" y="72"/>
                    </a:lnTo>
                    <a:lnTo>
                      <a:pt x="294" y="89"/>
                    </a:lnTo>
                    <a:lnTo>
                      <a:pt x="298" y="108"/>
                    </a:lnTo>
                    <a:lnTo>
                      <a:pt x="300" y="127"/>
                    </a:lnTo>
                    <a:lnTo>
                      <a:pt x="298" y="143"/>
                    </a:lnTo>
                    <a:lnTo>
                      <a:pt x="296" y="156"/>
                    </a:lnTo>
                    <a:lnTo>
                      <a:pt x="292" y="171"/>
                    </a:lnTo>
                    <a:lnTo>
                      <a:pt x="288" y="184"/>
                    </a:lnTo>
                    <a:lnTo>
                      <a:pt x="281" y="198"/>
                    </a:lnTo>
                    <a:lnTo>
                      <a:pt x="275" y="209"/>
                    </a:lnTo>
                    <a:lnTo>
                      <a:pt x="266" y="220"/>
                    </a:lnTo>
                    <a:lnTo>
                      <a:pt x="256" y="232"/>
                    </a:lnTo>
                    <a:lnTo>
                      <a:pt x="247" y="241"/>
                    </a:lnTo>
                    <a:lnTo>
                      <a:pt x="235" y="249"/>
                    </a:lnTo>
                    <a:lnTo>
                      <a:pt x="222" y="256"/>
                    </a:lnTo>
                    <a:lnTo>
                      <a:pt x="211" y="262"/>
                    </a:lnTo>
                    <a:lnTo>
                      <a:pt x="196" y="268"/>
                    </a:lnTo>
                    <a:lnTo>
                      <a:pt x="182" y="271"/>
                    </a:lnTo>
                    <a:lnTo>
                      <a:pt x="167" y="273"/>
                    </a:lnTo>
                    <a:lnTo>
                      <a:pt x="152" y="273"/>
                    </a:lnTo>
                    <a:lnTo>
                      <a:pt x="137" y="273"/>
                    </a:lnTo>
                    <a:lnTo>
                      <a:pt x="123" y="271"/>
                    </a:lnTo>
                    <a:lnTo>
                      <a:pt x="108" y="268"/>
                    </a:lnTo>
                    <a:lnTo>
                      <a:pt x="95" y="262"/>
                    </a:lnTo>
                    <a:lnTo>
                      <a:pt x="82" y="256"/>
                    </a:lnTo>
                    <a:lnTo>
                      <a:pt x="70" y="249"/>
                    </a:lnTo>
                    <a:lnTo>
                      <a:pt x="59" y="241"/>
                    </a:lnTo>
                    <a:lnTo>
                      <a:pt x="49" y="232"/>
                    </a:lnTo>
                    <a:lnTo>
                      <a:pt x="40" y="220"/>
                    </a:lnTo>
                    <a:lnTo>
                      <a:pt x="30" y="209"/>
                    </a:lnTo>
                    <a:lnTo>
                      <a:pt x="23" y="198"/>
                    </a:lnTo>
                    <a:lnTo>
                      <a:pt x="17" y="184"/>
                    </a:lnTo>
                    <a:lnTo>
                      <a:pt x="12" y="171"/>
                    </a:lnTo>
                    <a:lnTo>
                      <a:pt x="8" y="156"/>
                    </a:lnTo>
                    <a:lnTo>
                      <a:pt x="6" y="143"/>
                    </a:lnTo>
                    <a:lnTo>
                      <a:pt x="6" y="127"/>
                    </a:lnTo>
                    <a:lnTo>
                      <a:pt x="6" y="110"/>
                    </a:lnTo>
                    <a:lnTo>
                      <a:pt x="10" y="93"/>
                    </a:lnTo>
                    <a:lnTo>
                      <a:pt x="8" y="93"/>
                    </a:lnTo>
                    <a:lnTo>
                      <a:pt x="4" y="93"/>
                    </a:lnTo>
                    <a:lnTo>
                      <a:pt x="2" y="110"/>
                    </a:lnTo>
                    <a:lnTo>
                      <a:pt x="0" y="127"/>
                    </a:lnTo>
                    <a:lnTo>
                      <a:pt x="2" y="143"/>
                    </a:lnTo>
                    <a:lnTo>
                      <a:pt x="4" y="158"/>
                    </a:lnTo>
                    <a:lnTo>
                      <a:pt x="8" y="173"/>
                    </a:lnTo>
                    <a:lnTo>
                      <a:pt x="13" y="186"/>
                    </a:lnTo>
                    <a:lnTo>
                      <a:pt x="19" y="199"/>
                    </a:lnTo>
                    <a:lnTo>
                      <a:pt x="27" y="213"/>
                    </a:lnTo>
                    <a:lnTo>
                      <a:pt x="36" y="224"/>
                    </a:lnTo>
                    <a:lnTo>
                      <a:pt x="46" y="234"/>
                    </a:lnTo>
                    <a:lnTo>
                      <a:pt x="57" y="245"/>
                    </a:lnTo>
                    <a:lnTo>
                      <a:pt x="68" y="253"/>
                    </a:lnTo>
                    <a:lnTo>
                      <a:pt x="80" y="260"/>
                    </a:lnTo>
                    <a:lnTo>
                      <a:pt x="93" y="268"/>
                    </a:lnTo>
                    <a:lnTo>
                      <a:pt x="108" y="271"/>
                    </a:lnTo>
                    <a:lnTo>
                      <a:pt x="122" y="275"/>
                    </a:lnTo>
                    <a:lnTo>
                      <a:pt x="137" y="277"/>
                    </a:lnTo>
                    <a:lnTo>
                      <a:pt x="152" y="279"/>
                    </a:lnTo>
                    <a:lnTo>
                      <a:pt x="169" y="277"/>
                    </a:lnTo>
                    <a:lnTo>
                      <a:pt x="182" y="275"/>
                    </a:lnTo>
                    <a:lnTo>
                      <a:pt x="197" y="271"/>
                    </a:lnTo>
                    <a:lnTo>
                      <a:pt x="211" y="268"/>
                    </a:lnTo>
                    <a:lnTo>
                      <a:pt x="224" y="260"/>
                    </a:lnTo>
                    <a:lnTo>
                      <a:pt x="237" y="253"/>
                    </a:lnTo>
                    <a:lnTo>
                      <a:pt x="249" y="245"/>
                    </a:lnTo>
                    <a:lnTo>
                      <a:pt x="260" y="234"/>
                    </a:lnTo>
                    <a:lnTo>
                      <a:pt x="270" y="224"/>
                    </a:lnTo>
                    <a:lnTo>
                      <a:pt x="279" y="213"/>
                    </a:lnTo>
                    <a:lnTo>
                      <a:pt x="287" y="199"/>
                    </a:lnTo>
                    <a:lnTo>
                      <a:pt x="292" y="186"/>
                    </a:lnTo>
                    <a:lnTo>
                      <a:pt x="298" y="173"/>
                    </a:lnTo>
                    <a:lnTo>
                      <a:pt x="302" y="158"/>
                    </a:lnTo>
                    <a:lnTo>
                      <a:pt x="304" y="143"/>
                    </a:lnTo>
                    <a:lnTo>
                      <a:pt x="304" y="127"/>
                    </a:lnTo>
                    <a:close/>
                  </a:path>
                </a:pathLst>
              </a:custGeom>
              <a:solidFill>
                <a:srgbClr val="DFDEE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93" name="Freeform 693"/>
              <p:cNvSpPr/>
              <p:nvPr/>
            </p:nvSpPr>
            <p:spPr bwMode="auto">
              <a:xfrm>
                <a:off x="1690" y="2149"/>
                <a:ext cx="298" cy="273"/>
              </a:xfrm>
              <a:custGeom>
                <a:avLst/>
                <a:gdLst/>
                <a:ahLst/>
                <a:cxnLst>
                  <a:cxn ang="0">
                    <a:pos x="296" y="106"/>
                  </a:cxn>
                  <a:cxn ang="0">
                    <a:pos x="286" y="70"/>
                  </a:cxn>
                  <a:cxn ang="0">
                    <a:pos x="269" y="38"/>
                  </a:cxn>
                  <a:cxn ang="0">
                    <a:pos x="245" y="12"/>
                  </a:cxn>
                  <a:cxn ang="0">
                    <a:pos x="229" y="2"/>
                  </a:cxn>
                  <a:cxn ang="0">
                    <a:pos x="241" y="13"/>
                  </a:cxn>
                  <a:cxn ang="0">
                    <a:pos x="266" y="40"/>
                  </a:cxn>
                  <a:cxn ang="0">
                    <a:pos x="283" y="70"/>
                  </a:cxn>
                  <a:cxn ang="0">
                    <a:pos x="292" y="106"/>
                  </a:cxn>
                  <a:cxn ang="0">
                    <a:pos x="292" y="141"/>
                  </a:cxn>
                  <a:cxn ang="0">
                    <a:pos x="286" y="169"/>
                  </a:cxn>
                  <a:cxn ang="0">
                    <a:pos x="275" y="194"/>
                  </a:cxn>
                  <a:cxn ang="0">
                    <a:pos x="260" y="216"/>
                  </a:cxn>
                  <a:cxn ang="0">
                    <a:pos x="241" y="237"/>
                  </a:cxn>
                  <a:cxn ang="0">
                    <a:pos x="218" y="252"/>
                  </a:cxn>
                  <a:cxn ang="0">
                    <a:pos x="192" y="264"/>
                  </a:cxn>
                  <a:cxn ang="0">
                    <a:pos x="163" y="269"/>
                  </a:cxn>
                  <a:cxn ang="0">
                    <a:pos x="135" y="269"/>
                  </a:cxn>
                  <a:cxn ang="0">
                    <a:pos x="106" y="264"/>
                  </a:cxn>
                  <a:cxn ang="0">
                    <a:pos x="80" y="252"/>
                  </a:cxn>
                  <a:cxn ang="0">
                    <a:pos x="57" y="237"/>
                  </a:cxn>
                  <a:cxn ang="0">
                    <a:pos x="38" y="216"/>
                  </a:cxn>
                  <a:cxn ang="0">
                    <a:pos x="21" y="194"/>
                  </a:cxn>
                  <a:cxn ang="0">
                    <a:pos x="11" y="169"/>
                  </a:cxn>
                  <a:cxn ang="0">
                    <a:pos x="4" y="141"/>
                  </a:cxn>
                  <a:cxn ang="0">
                    <a:pos x="6" y="108"/>
                  </a:cxn>
                  <a:cxn ang="0">
                    <a:pos x="6" y="91"/>
                  </a:cxn>
                  <a:cxn ang="0">
                    <a:pos x="0" y="108"/>
                  </a:cxn>
                  <a:cxn ang="0">
                    <a:pos x="0" y="141"/>
                  </a:cxn>
                  <a:cxn ang="0">
                    <a:pos x="6" y="169"/>
                  </a:cxn>
                  <a:cxn ang="0">
                    <a:pos x="17" y="196"/>
                  </a:cxn>
                  <a:cxn ang="0">
                    <a:pos x="34" y="220"/>
                  </a:cxn>
                  <a:cxn ang="0">
                    <a:pos x="53" y="241"/>
                  </a:cxn>
                  <a:cxn ang="0">
                    <a:pos x="78" y="256"/>
                  </a:cxn>
                  <a:cxn ang="0">
                    <a:pos x="104" y="268"/>
                  </a:cxn>
                  <a:cxn ang="0">
                    <a:pos x="133" y="273"/>
                  </a:cxn>
                  <a:cxn ang="0">
                    <a:pos x="163" y="273"/>
                  </a:cxn>
                  <a:cxn ang="0">
                    <a:pos x="193" y="268"/>
                  </a:cxn>
                  <a:cxn ang="0">
                    <a:pos x="220" y="256"/>
                  </a:cxn>
                  <a:cxn ang="0">
                    <a:pos x="243" y="241"/>
                  </a:cxn>
                  <a:cxn ang="0">
                    <a:pos x="264" y="220"/>
                  </a:cxn>
                  <a:cxn ang="0">
                    <a:pos x="281" y="196"/>
                  </a:cxn>
                  <a:cxn ang="0">
                    <a:pos x="292" y="169"/>
                  </a:cxn>
                  <a:cxn ang="0">
                    <a:pos x="298" y="141"/>
                  </a:cxn>
                </a:cxnLst>
                <a:rect l="0" t="0" r="r" b="b"/>
                <a:pathLst>
                  <a:path w="298" h="275">
                    <a:moveTo>
                      <a:pt x="298" y="125"/>
                    </a:moveTo>
                    <a:lnTo>
                      <a:pt x="296" y="106"/>
                    </a:lnTo>
                    <a:lnTo>
                      <a:pt x="292" y="87"/>
                    </a:lnTo>
                    <a:lnTo>
                      <a:pt x="286" y="70"/>
                    </a:lnTo>
                    <a:lnTo>
                      <a:pt x="279" y="53"/>
                    </a:lnTo>
                    <a:lnTo>
                      <a:pt x="269" y="38"/>
                    </a:lnTo>
                    <a:lnTo>
                      <a:pt x="258" y="23"/>
                    </a:lnTo>
                    <a:lnTo>
                      <a:pt x="245" y="12"/>
                    </a:lnTo>
                    <a:lnTo>
                      <a:pt x="229" y="0"/>
                    </a:lnTo>
                    <a:lnTo>
                      <a:pt x="229" y="2"/>
                    </a:lnTo>
                    <a:lnTo>
                      <a:pt x="228" y="4"/>
                    </a:lnTo>
                    <a:lnTo>
                      <a:pt x="241" y="13"/>
                    </a:lnTo>
                    <a:lnTo>
                      <a:pt x="254" y="27"/>
                    </a:lnTo>
                    <a:lnTo>
                      <a:pt x="266" y="40"/>
                    </a:lnTo>
                    <a:lnTo>
                      <a:pt x="275" y="55"/>
                    </a:lnTo>
                    <a:lnTo>
                      <a:pt x="283" y="70"/>
                    </a:lnTo>
                    <a:lnTo>
                      <a:pt x="288" y="87"/>
                    </a:lnTo>
                    <a:lnTo>
                      <a:pt x="292" y="106"/>
                    </a:lnTo>
                    <a:lnTo>
                      <a:pt x="294" y="125"/>
                    </a:lnTo>
                    <a:lnTo>
                      <a:pt x="292" y="141"/>
                    </a:lnTo>
                    <a:lnTo>
                      <a:pt x="290" y="154"/>
                    </a:lnTo>
                    <a:lnTo>
                      <a:pt x="286" y="169"/>
                    </a:lnTo>
                    <a:lnTo>
                      <a:pt x="283" y="182"/>
                    </a:lnTo>
                    <a:lnTo>
                      <a:pt x="275" y="194"/>
                    </a:lnTo>
                    <a:lnTo>
                      <a:pt x="269" y="207"/>
                    </a:lnTo>
                    <a:lnTo>
                      <a:pt x="260" y="216"/>
                    </a:lnTo>
                    <a:lnTo>
                      <a:pt x="250" y="228"/>
                    </a:lnTo>
                    <a:lnTo>
                      <a:pt x="241" y="237"/>
                    </a:lnTo>
                    <a:lnTo>
                      <a:pt x="229" y="245"/>
                    </a:lnTo>
                    <a:lnTo>
                      <a:pt x="218" y="252"/>
                    </a:lnTo>
                    <a:lnTo>
                      <a:pt x="205" y="258"/>
                    </a:lnTo>
                    <a:lnTo>
                      <a:pt x="192" y="264"/>
                    </a:lnTo>
                    <a:lnTo>
                      <a:pt x="178" y="268"/>
                    </a:lnTo>
                    <a:lnTo>
                      <a:pt x="163" y="269"/>
                    </a:lnTo>
                    <a:lnTo>
                      <a:pt x="148" y="269"/>
                    </a:lnTo>
                    <a:lnTo>
                      <a:pt x="135" y="269"/>
                    </a:lnTo>
                    <a:lnTo>
                      <a:pt x="119" y="268"/>
                    </a:lnTo>
                    <a:lnTo>
                      <a:pt x="106" y="264"/>
                    </a:lnTo>
                    <a:lnTo>
                      <a:pt x="93" y="258"/>
                    </a:lnTo>
                    <a:lnTo>
                      <a:pt x="80" y="252"/>
                    </a:lnTo>
                    <a:lnTo>
                      <a:pt x="68" y="245"/>
                    </a:lnTo>
                    <a:lnTo>
                      <a:pt x="57" y="237"/>
                    </a:lnTo>
                    <a:lnTo>
                      <a:pt x="45" y="228"/>
                    </a:lnTo>
                    <a:lnTo>
                      <a:pt x="38" y="216"/>
                    </a:lnTo>
                    <a:lnTo>
                      <a:pt x="28" y="207"/>
                    </a:lnTo>
                    <a:lnTo>
                      <a:pt x="21" y="194"/>
                    </a:lnTo>
                    <a:lnTo>
                      <a:pt x="15" y="182"/>
                    </a:lnTo>
                    <a:lnTo>
                      <a:pt x="11" y="169"/>
                    </a:lnTo>
                    <a:lnTo>
                      <a:pt x="8" y="154"/>
                    </a:lnTo>
                    <a:lnTo>
                      <a:pt x="4" y="141"/>
                    </a:lnTo>
                    <a:lnTo>
                      <a:pt x="4" y="125"/>
                    </a:lnTo>
                    <a:lnTo>
                      <a:pt x="6" y="108"/>
                    </a:lnTo>
                    <a:lnTo>
                      <a:pt x="8" y="91"/>
                    </a:lnTo>
                    <a:lnTo>
                      <a:pt x="6" y="91"/>
                    </a:lnTo>
                    <a:lnTo>
                      <a:pt x="4" y="91"/>
                    </a:lnTo>
                    <a:lnTo>
                      <a:pt x="0" y="108"/>
                    </a:lnTo>
                    <a:lnTo>
                      <a:pt x="0" y="125"/>
                    </a:lnTo>
                    <a:lnTo>
                      <a:pt x="0" y="141"/>
                    </a:lnTo>
                    <a:lnTo>
                      <a:pt x="2" y="156"/>
                    </a:lnTo>
                    <a:lnTo>
                      <a:pt x="6" y="169"/>
                    </a:lnTo>
                    <a:lnTo>
                      <a:pt x="11" y="182"/>
                    </a:lnTo>
                    <a:lnTo>
                      <a:pt x="17" y="196"/>
                    </a:lnTo>
                    <a:lnTo>
                      <a:pt x="25" y="209"/>
                    </a:lnTo>
                    <a:lnTo>
                      <a:pt x="34" y="220"/>
                    </a:lnTo>
                    <a:lnTo>
                      <a:pt x="44" y="232"/>
                    </a:lnTo>
                    <a:lnTo>
                      <a:pt x="53" y="241"/>
                    </a:lnTo>
                    <a:lnTo>
                      <a:pt x="64" y="249"/>
                    </a:lnTo>
                    <a:lnTo>
                      <a:pt x="78" y="256"/>
                    </a:lnTo>
                    <a:lnTo>
                      <a:pt x="91" y="262"/>
                    </a:lnTo>
                    <a:lnTo>
                      <a:pt x="104" y="268"/>
                    </a:lnTo>
                    <a:lnTo>
                      <a:pt x="118" y="271"/>
                    </a:lnTo>
                    <a:lnTo>
                      <a:pt x="133" y="273"/>
                    </a:lnTo>
                    <a:lnTo>
                      <a:pt x="148" y="275"/>
                    </a:lnTo>
                    <a:lnTo>
                      <a:pt x="163" y="273"/>
                    </a:lnTo>
                    <a:lnTo>
                      <a:pt x="178" y="271"/>
                    </a:lnTo>
                    <a:lnTo>
                      <a:pt x="193" y="268"/>
                    </a:lnTo>
                    <a:lnTo>
                      <a:pt x="207" y="262"/>
                    </a:lnTo>
                    <a:lnTo>
                      <a:pt x="220" y="256"/>
                    </a:lnTo>
                    <a:lnTo>
                      <a:pt x="231" y="249"/>
                    </a:lnTo>
                    <a:lnTo>
                      <a:pt x="243" y="241"/>
                    </a:lnTo>
                    <a:lnTo>
                      <a:pt x="254" y="232"/>
                    </a:lnTo>
                    <a:lnTo>
                      <a:pt x="264" y="220"/>
                    </a:lnTo>
                    <a:lnTo>
                      <a:pt x="273" y="209"/>
                    </a:lnTo>
                    <a:lnTo>
                      <a:pt x="281" y="196"/>
                    </a:lnTo>
                    <a:lnTo>
                      <a:pt x="286" y="182"/>
                    </a:lnTo>
                    <a:lnTo>
                      <a:pt x="292" y="169"/>
                    </a:lnTo>
                    <a:lnTo>
                      <a:pt x="294" y="156"/>
                    </a:lnTo>
                    <a:lnTo>
                      <a:pt x="298" y="141"/>
                    </a:lnTo>
                    <a:lnTo>
                      <a:pt x="298" y="125"/>
                    </a:lnTo>
                    <a:close/>
                  </a:path>
                </a:pathLst>
              </a:custGeom>
              <a:solidFill>
                <a:srgbClr val="DFDEE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94" name="Freeform 694"/>
              <p:cNvSpPr/>
              <p:nvPr/>
            </p:nvSpPr>
            <p:spPr bwMode="auto">
              <a:xfrm>
                <a:off x="1692" y="2149"/>
                <a:ext cx="293" cy="269"/>
              </a:xfrm>
              <a:custGeom>
                <a:avLst/>
                <a:gdLst/>
                <a:ahLst/>
                <a:cxnLst>
                  <a:cxn ang="0">
                    <a:pos x="292" y="104"/>
                  </a:cxn>
                  <a:cxn ang="0">
                    <a:pos x="282" y="68"/>
                  </a:cxn>
                  <a:cxn ang="0">
                    <a:pos x="265" y="36"/>
                  </a:cxn>
                  <a:cxn ang="0">
                    <a:pos x="241" y="10"/>
                  </a:cxn>
                  <a:cxn ang="0">
                    <a:pos x="226" y="2"/>
                  </a:cxn>
                  <a:cxn ang="0">
                    <a:pos x="237" y="13"/>
                  </a:cxn>
                  <a:cxn ang="0">
                    <a:pos x="262" y="38"/>
                  </a:cxn>
                  <a:cxn ang="0">
                    <a:pos x="279" y="70"/>
                  </a:cxn>
                  <a:cxn ang="0">
                    <a:pos x="288" y="104"/>
                  </a:cxn>
                  <a:cxn ang="0">
                    <a:pos x="288" y="139"/>
                  </a:cxn>
                  <a:cxn ang="0">
                    <a:pos x="282" y="165"/>
                  </a:cxn>
                  <a:cxn ang="0">
                    <a:pos x="271" y="192"/>
                  </a:cxn>
                  <a:cxn ang="0">
                    <a:pos x="256" y="214"/>
                  </a:cxn>
                  <a:cxn ang="0">
                    <a:pos x="237" y="233"/>
                  </a:cxn>
                  <a:cxn ang="0">
                    <a:pos x="214" y="249"/>
                  </a:cxn>
                  <a:cxn ang="0">
                    <a:pos x="190" y="260"/>
                  </a:cxn>
                  <a:cxn ang="0">
                    <a:pos x="161" y="266"/>
                  </a:cxn>
                  <a:cxn ang="0">
                    <a:pos x="133" y="266"/>
                  </a:cxn>
                  <a:cxn ang="0">
                    <a:pos x="104" y="260"/>
                  </a:cxn>
                  <a:cxn ang="0">
                    <a:pos x="79" y="249"/>
                  </a:cxn>
                  <a:cxn ang="0">
                    <a:pos x="57" y="233"/>
                  </a:cxn>
                  <a:cxn ang="0">
                    <a:pos x="36" y="214"/>
                  </a:cxn>
                  <a:cxn ang="0">
                    <a:pos x="21" y="192"/>
                  </a:cxn>
                  <a:cxn ang="0">
                    <a:pos x="11" y="165"/>
                  </a:cxn>
                  <a:cxn ang="0">
                    <a:pos x="6" y="139"/>
                  </a:cxn>
                  <a:cxn ang="0">
                    <a:pos x="6" y="106"/>
                  </a:cxn>
                  <a:cxn ang="0">
                    <a:pos x="6" y="89"/>
                  </a:cxn>
                  <a:cxn ang="0">
                    <a:pos x="0" y="106"/>
                  </a:cxn>
                  <a:cxn ang="0">
                    <a:pos x="0" y="139"/>
                  </a:cxn>
                  <a:cxn ang="0">
                    <a:pos x="6" y="167"/>
                  </a:cxn>
                  <a:cxn ang="0">
                    <a:pos x="17" y="194"/>
                  </a:cxn>
                  <a:cxn ang="0">
                    <a:pos x="34" y="216"/>
                  </a:cxn>
                  <a:cxn ang="0">
                    <a:pos x="53" y="237"/>
                  </a:cxn>
                  <a:cxn ang="0">
                    <a:pos x="76" y="252"/>
                  </a:cxn>
                  <a:cxn ang="0">
                    <a:pos x="102" y="264"/>
                  </a:cxn>
                  <a:cxn ang="0">
                    <a:pos x="131" y="269"/>
                  </a:cxn>
                  <a:cxn ang="0">
                    <a:pos x="161" y="269"/>
                  </a:cxn>
                  <a:cxn ang="0">
                    <a:pos x="190" y="264"/>
                  </a:cxn>
                  <a:cxn ang="0">
                    <a:pos x="216" y="252"/>
                  </a:cxn>
                  <a:cxn ang="0">
                    <a:pos x="241" y="237"/>
                  </a:cxn>
                  <a:cxn ang="0">
                    <a:pos x="260" y="216"/>
                  </a:cxn>
                  <a:cxn ang="0">
                    <a:pos x="275" y="194"/>
                  </a:cxn>
                  <a:cxn ang="0">
                    <a:pos x="286" y="167"/>
                  </a:cxn>
                  <a:cxn ang="0">
                    <a:pos x="292" y="139"/>
                  </a:cxn>
                </a:cxnLst>
                <a:rect l="0" t="0" r="r" b="b"/>
                <a:pathLst>
                  <a:path w="294" h="269">
                    <a:moveTo>
                      <a:pt x="294" y="123"/>
                    </a:moveTo>
                    <a:lnTo>
                      <a:pt x="292" y="104"/>
                    </a:lnTo>
                    <a:lnTo>
                      <a:pt x="288" y="85"/>
                    </a:lnTo>
                    <a:lnTo>
                      <a:pt x="282" y="68"/>
                    </a:lnTo>
                    <a:lnTo>
                      <a:pt x="275" y="51"/>
                    </a:lnTo>
                    <a:lnTo>
                      <a:pt x="265" y="36"/>
                    </a:lnTo>
                    <a:lnTo>
                      <a:pt x="254" y="23"/>
                    </a:lnTo>
                    <a:lnTo>
                      <a:pt x="241" y="10"/>
                    </a:lnTo>
                    <a:lnTo>
                      <a:pt x="227" y="0"/>
                    </a:lnTo>
                    <a:lnTo>
                      <a:pt x="226" y="2"/>
                    </a:lnTo>
                    <a:lnTo>
                      <a:pt x="224" y="4"/>
                    </a:lnTo>
                    <a:lnTo>
                      <a:pt x="237" y="13"/>
                    </a:lnTo>
                    <a:lnTo>
                      <a:pt x="250" y="25"/>
                    </a:lnTo>
                    <a:lnTo>
                      <a:pt x="262" y="38"/>
                    </a:lnTo>
                    <a:lnTo>
                      <a:pt x="271" y="53"/>
                    </a:lnTo>
                    <a:lnTo>
                      <a:pt x="279" y="70"/>
                    </a:lnTo>
                    <a:lnTo>
                      <a:pt x="284" y="87"/>
                    </a:lnTo>
                    <a:lnTo>
                      <a:pt x="288" y="104"/>
                    </a:lnTo>
                    <a:lnTo>
                      <a:pt x="288" y="123"/>
                    </a:lnTo>
                    <a:lnTo>
                      <a:pt x="288" y="139"/>
                    </a:lnTo>
                    <a:lnTo>
                      <a:pt x="286" y="152"/>
                    </a:lnTo>
                    <a:lnTo>
                      <a:pt x="282" y="165"/>
                    </a:lnTo>
                    <a:lnTo>
                      <a:pt x="279" y="178"/>
                    </a:lnTo>
                    <a:lnTo>
                      <a:pt x="271" y="192"/>
                    </a:lnTo>
                    <a:lnTo>
                      <a:pt x="265" y="203"/>
                    </a:lnTo>
                    <a:lnTo>
                      <a:pt x="256" y="214"/>
                    </a:lnTo>
                    <a:lnTo>
                      <a:pt x="246" y="224"/>
                    </a:lnTo>
                    <a:lnTo>
                      <a:pt x="237" y="233"/>
                    </a:lnTo>
                    <a:lnTo>
                      <a:pt x="226" y="241"/>
                    </a:lnTo>
                    <a:lnTo>
                      <a:pt x="214" y="249"/>
                    </a:lnTo>
                    <a:lnTo>
                      <a:pt x="203" y="254"/>
                    </a:lnTo>
                    <a:lnTo>
                      <a:pt x="190" y="260"/>
                    </a:lnTo>
                    <a:lnTo>
                      <a:pt x="174" y="262"/>
                    </a:lnTo>
                    <a:lnTo>
                      <a:pt x="161" y="266"/>
                    </a:lnTo>
                    <a:lnTo>
                      <a:pt x="146" y="266"/>
                    </a:lnTo>
                    <a:lnTo>
                      <a:pt x="133" y="266"/>
                    </a:lnTo>
                    <a:lnTo>
                      <a:pt x="117" y="262"/>
                    </a:lnTo>
                    <a:lnTo>
                      <a:pt x="104" y="260"/>
                    </a:lnTo>
                    <a:lnTo>
                      <a:pt x="91" y="254"/>
                    </a:lnTo>
                    <a:lnTo>
                      <a:pt x="79" y="249"/>
                    </a:lnTo>
                    <a:lnTo>
                      <a:pt x="66" y="241"/>
                    </a:lnTo>
                    <a:lnTo>
                      <a:pt x="57" y="233"/>
                    </a:lnTo>
                    <a:lnTo>
                      <a:pt x="45" y="224"/>
                    </a:lnTo>
                    <a:lnTo>
                      <a:pt x="36" y="214"/>
                    </a:lnTo>
                    <a:lnTo>
                      <a:pt x="28" y="203"/>
                    </a:lnTo>
                    <a:lnTo>
                      <a:pt x="21" y="192"/>
                    </a:lnTo>
                    <a:lnTo>
                      <a:pt x="15" y="178"/>
                    </a:lnTo>
                    <a:lnTo>
                      <a:pt x="11" y="165"/>
                    </a:lnTo>
                    <a:lnTo>
                      <a:pt x="7" y="152"/>
                    </a:lnTo>
                    <a:lnTo>
                      <a:pt x="6" y="139"/>
                    </a:lnTo>
                    <a:lnTo>
                      <a:pt x="4" y="123"/>
                    </a:lnTo>
                    <a:lnTo>
                      <a:pt x="6" y="106"/>
                    </a:lnTo>
                    <a:lnTo>
                      <a:pt x="7" y="89"/>
                    </a:lnTo>
                    <a:lnTo>
                      <a:pt x="6" y="89"/>
                    </a:lnTo>
                    <a:lnTo>
                      <a:pt x="4" y="89"/>
                    </a:lnTo>
                    <a:lnTo>
                      <a:pt x="0" y="106"/>
                    </a:lnTo>
                    <a:lnTo>
                      <a:pt x="0" y="123"/>
                    </a:lnTo>
                    <a:lnTo>
                      <a:pt x="0" y="139"/>
                    </a:lnTo>
                    <a:lnTo>
                      <a:pt x="2" y="152"/>
                    </a:lnTo>
                    <a:lnTo>
                      <a:pt x="6" y="167"/>
                    </a:lnTo>
                    <a:lnTo>
                      <a:pt x="11" y="180"/>
                    </a:lnTo>
                    <a:lnTo>
                      <a:pt x="17" y="194"/>
                    </a:lnTo>
                    <a:lnTo>
                      <a:pt x="24" y="205"/>
                    </a:lnTo>
                    <a:lnTo>
                      <a:pt x="34" y="216"/>
                    </a:lnTo>
                    <a:lnTo>
                      <a:pt x="43" y="228"/>
                    </a:lnTo>
                    <a:lnTo>
                      <a:pt x="53" y="237"/>
                    </a:lnTo>
                    <a:lnTo>
                      <a:pt x="64" y="245"/>
                    </a:lnTo>
                    <a:lnTo>
                      <a:pt x="76" y="252"/>
                    </a:lnTo>
                    <a:lnTo>
                      <a:pt x="89" y="258"/>
                    </a:lnTo>
                    <a:lnTo>
                      <a:pt x="102" y="264"/>
                    </a:lnTo>
                    <a:lnTo>
                      <a:pt x="117" y="267"/>
                    </a:lnTo>
                    <a:lnTo>
                      <a:pt x="131" y="269"/>
                    </a:lnTo>
                    <a:lnTo>
                      <a:pt x="146" y="269"/>
                    </a:lnTo>
                    <a:lnTo>
                      <a:pt x="161" y="269"/>
                    </a:lnTo>
                    <a:lnTo>
                      <a:pt x="176" y="267"/>
                    </a:lnTo>
                    <a:lnTo>
                      <a:pt x="190" y="264"/>
                    </a:lnTo>
                    <a:lnTo>
                      <a:pt x="205" y="258"/>
                    </a:lnTo>
                    <a:lnTo>
                      <a:pt x="216" y="252"/>
                    </a:lnTo>
                    <a:lnTo>
                      <a:pt x="229" y="245"/>
                    </a:lnTo>
                    <a:lnTo>
                      <a:pt x="241" y="237"/>
                    </a:lnTo>
                    <a:lnTo>
                      <a:pt x="250" y="228"/>
                    </a:lnTo>
                    <a:lnTo>
                      <a:pt x="260" y="216"/>
                    </a:lnTo>
                    <a:lnTo>
                      <a:pt x="269" y="205"/>
                    </a:lnTo>
                    <a:lnTo>
                      <a:pt x="275" y="194"/>
                    </a:lnTo>
                    <a:lnTo>
                      <a:pt x="282" y="180"/>
                    </a:lnTo>
                    <a:lnTo>
                      <a:pt x="286" y="167"/>
                    </a:lnTo>
                    <a:lnTo>
                      <a:pt x="290" y="152"/>
                    </a:lnTo>
                    <a:lnTo>
                      <a:pt x="292" y="139"/>
                    </a:lnTo>
                    <a:lnTo>
                      <a:pt x="294" y="123"/>
                    </a:lnTo>
                    <a:close/>
                  </a:path>
                </a:pathLst>
              </a:custGeom>
              <a:solidFill>
                <a:srgbClr val="DFDEE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95" name="Freeform 695"/>
              <p:cNvSpPr/>
              <p:nvPr/>
            </p:nvSpPr>
            <p:spPr bwMode="auto">
              <a:xfrm>
                <a:off x="1694" y="2151"/>
                <a:ext cx="290" cy="265"/>
              </a:xfrm>
              <a:custGeom>
                <a:avLst/>
                <a:gdLst/>
                <a:ahLst/>
                <a:cxnLst>
                  <a:cxn ang="0">
                    <a:pos x="288" y="102"/>
                  </a:cxn>
                  <a:cxn ang="0">
                    <a:pos x="279" y="66"/>
                  </a:cxn>
                  <a:cxn ang="0">
                    <a:pos x="262" y="36"/>
                  </a:cxn>
                  <a:cxn ang="0">
                    <a:pos x="237" y="9"/>
                  </a:cxn>
                  <a:cxn ang="0">
                    <a:pos x="222" y="2"/>
                  </a:cxn>
                  <a:cxn ang="0">
                    <a:pos x="233" y="13"/>
                  </a:cxn>
                  <a:cxn ang="0">
                    <a:pos x="258" y="38"/>
                  </a:cxn>
                  <a:cxn ang="0">
                    <a:pos x="275" y="68"/>
                  </a:cxn>
                  <a:cxn ang="0">
                    <a:pos x="284" y="102"/>
                  </a:cxn>
                  <a:cxn ang="0">
                    <a:pos x="284" y="135"/>
                  </a:cxn>
                  <a:cxn ang="0">
                    <a:pos x="279" y="163"/>
                  </a:cxn>
                  <a:cxn ang="0">
                    <a:pos x="267" y="188"/>
                  </a:cxn>
                  <a:cxn ang="0">
                    <a:pos x="252" y="210"/>
                  </a:cxn>
                  <a:cxn ang="0">
                    <a:pos x="233" y="229"/>
                  </a:cxn>
                  <a:cxn ang="0">
                    <a:pos x="212" y="245"/>
                  </a:cxn>
                  <a:cxn ang="0">
                    <a:pos x="186" y="254"/>
                  </a:cxn>
                  <a:cxn ang="0">
                    <a:pos x="159" y="260"/>
                  </a:cxn>
                  <a:cxn ang="0">
                    <a:pos x="131" y="260"/>
                  </a:cxn>
                  <a:cxn ang="0">
                    <a:pos x="102" y="254"/>
                  </a:cxn>
                  <a:cxn ang="0">
                    <a:pos x="77" y="245"/>
                  </a:cxn>
                  <a:cxn ang="0">
                    <a:pos x="55" y="229"/>
                  </a:cxn>
                  <a:cxn ang="0">
                    <a:pos x="36" y="210"/>
                  </a:cxn>
                  <a:cxn ang="0">
                    <a:pos x="21" y="188"/>
                  </a:cxn>
                  <a:cxn ang="0">
                    <a:pos x="11" y="163"/>
                  </a:cxn>
                  <a:cxn ang="0">
                    <a:pos x="5" y="135"/>
                  </a:cxn>
                  <a:cxn ang="0">
                    <a:pos x="5" y="104"/>
                  </a:cxn>
                  <a:cxn ang="0">
                    <a:pos x="5" y="87"/>
                  </a:cxn>
                  <a:cxn ang="0">
                    <a:pos x="2" y="104"/>
                  </a:cxn>
                  <a:cxn ang="0">
                    <a:pos x="0" y="137"/>
                  </a:cxn>
                  <a:cxn ang="0">
                    <a:pos x="7" y="165"/>
                  </a:cxn>
                  <a:cxn ang="0">
                    <a:pos x="17" y="190"/>
                  </a:cxn>
                  <a:cxn ang="0">
                    <a:pos x="34" y="212"/>
                  </a:cxn>
                  <a:cxn ang="0">
                    <a:pos x="53" y="233"/>
                  </a:cxn>
                  <a:cxn ang="0">
                    <a:pos x="76" y="248"/>
                  </a:cxn>
                  <a:cxn ang="0">
                    <a:pos x="102" y="260"/>
                  </a:cxn>
                  <a:cxn ang="0">
                    <a:pos x="131" y="265"/>
                  </a:cxn>
                  <a:cxn ang="0">
                    <a:pos x="159" y="265"/>
                  </a:cxn>
                  <a:cxn ang="0">
                    <a:pos x="188" y="260"/>
                  </a:cxn>
                  <a:cxn ang="0">
                    <a:pos x="214" y="248"/>
                  </a:cxn>
                  <a:cxn ang="0">
                    <a:pos x="237" y="233"/>
                  </a:cxn>
                  <a:cxn ang="0">
                    <a:pos x="256" y="212"/>
                  </a:cxn>
                  <a:cxn ang="0">
                    <a:pos x="271" y="190"/>
                  </a:cxn>
                  <a:cxn ang="0">
                    <a:pos x="282" y="165"/>
                  </a:cxn>
                  <a:cxn ang="0">
                    <a:pos x="288" y="137"/>
                  </a:cxn>
                </a:cxnLst>
                <a:rect l="0" t="0" r="r" b="b"/>
                <a:pathLst>
                  <a:path w="290" h="265">
                    <a:moveTo>
                      <a:pt x="290" y="121"/>
                    </a:moveTo>
                    <a:lnTo>
                      <a:pt x="288" y="102"/>
                    </a:lnTo>
                    <a:lnTo>
                      <a:pt x="284" y="83"/>
                    </a:lnTo>
                    <a:lnTo>
                      <a:pt x="279" y="66"/>
                    </a:lnTo>
                    <a:lnTo>
                      <a:pt x="271" y="51"/>
                    </a:lnTo>
                    <a:lnTo>
                      <a:pt x="262" y="36"/>
                    </a:lnTo>
                    <a:lnTo>
                      <a:pt x="250" y="23"/>
                    </a:lnTo>
                    <a:lnTo>
                      <a:pt x="237" y="9"/>
                    </a:lnTo>
                    <a:lnTo>
                      <a:pt x="224" y="0"/>
                    </a:lnTo>
                    <a:lnTo>
                      <a:pt x="222" y="2"/>
                    </a:lnTo>
                    <a:lnTo>
                      <a:pt x="220" y="2"/>
                    </a:lnTo>
                    <a:lnTo>
                      <a:pt x="233" y="13"/>
                    </a:lnTo>
                    <a:lnTo>
                      <a:pt x="246" y="25"/>
                    </a:lnTo>
                    <a:lnTo>
                      <a:pt x="258" y="38"/>
                    </a:lnTo>
                    <a:lnTo>
                      <a:pt x="267" y="53"/>
                    </a:lnTo>
                    <a:lnTo>
                      <a:pt x="275" y="68"/>
                    </a:lnTo>
                    <a:lnTo>
                      <a:pt x="280" y="85"/>
                    </a:lnTo>
                    <a:lnTo>
                      <a:pt x="284" y="102"/>
                    </a:lnTo>
                    <a:lnTo>
                      <a:pt x="284" y="121"/>
                    </a:lnTo>
                    <a:lnTo>
                      <a:pt x="284" y="135"/>
                    </a:lnTo>
                    <a:lnTo>
                      <a:pt x="282" y="150"/>
                    </a:lnTo>
                    <a:lnTo>
                      <a:pt x="279" y="163"/>
                    </a:lnTo>
                    <a:lnTo>
                      <a:pt x="273" y="176"/>
                    </a:lnTo>
                    <a:lnTo>
                      <a:pt x="267" y="188"/>
                    </a:lnTo>
                    <a:lnTo>
                      <a:pt x="262" y="199"/>
                    </a:lnTo>
                    <a:lnTo>
                      <a:pt x="252" y="210"/>
                    </a:lnTo>
                    <a:lnTo>
                      <a:pt x="244" y="220"/>
                    </a:lnTo>
                    <a:lnTo>
                      <a:pt x="233" y="229"/>
                    </a:lnTo>
                    <a:lnTo>
                      <a:pt x="224" y="237"/>
                    </a:lnTo>
                    <a:lnTo>
                      <a:pt x="212" y="245"/>
                    </a:lnTo>
                    <a:lnTo>
                      <a:pt x="199" y="250"/>
                    </a:lnTo>
                    <a:lnTo>
                      <a:pt x="186" y="254"/>
                    </a:lnTo>
                    <a:lnTo>
                      <a:pt x="172" y="258"/>
                    </a:lnTo>
                    <a:lnTo>
                      <a:pt x="159" y="260"/>
                    </a:lnTo>
                    <a:lnTo>
                      <a:pt x="144" y="262"/>
                    </a:lnTo>
                    <a:lnTo>
                      <a:pt x="131" y="260"/>
                    </a:lnTo>
                    <a:lnTo>
                      <a:pt x="115" y="258"/>
                    </a:lnTo>
                    <a:lnTo>
                      <a:pt x="102" y="254"/>
                    </a:lnTo>
                    <a:lnTo>
                      <a:pt x="91" y="250"/>
                    </a:lnTo>
                    <a:lnTo>
                      <a:pt x="77" y="245"/>
                    </a:lnTo>
                    <a:lnTo>
                      <a:pt x="66" y="237"/>
                    </a:lnTo>
                    <a:lnTo>
                      <a:pt x="55" y="229"/>
                    </a:lnTo>
                    <a:lnTo>
                      <a:pt x="45" y="220"/>
                    </a:lnTo>
                    <a:lnTo>
                      <a:pt x="36" y="210"/>
                    </a:lnTo>
                    <a:lnTo>
                      <a:pt x="28" y="199"/>
                    </a:lnTo>
                    <a:lnTo>
                      <a:pt x="21" y="188"/>
                    </a:lnTo>
                    <a:lnTo>
                      <a:pt x="15" y="176"/>
                    </a:lnTo>
                    <a:lnTo>
                      <a:pt x="11" y="163"/>
                    </a:lnTo>
                    <a:lnTo>
                      <a:pt x="7" y="150"/>
                    </a:lnTo>
                    <a:lnTo>
                      <a:pt x="5" y="135"/>
                    </a:lnTo>
                    <a:lnTo>
                      <a:pt x="5" y="121"/>
                    </a:lnTo>
                    <a:lnTo>
                      <a:pt x="5" y="104"/>
                    </a:lnTo>
                    <a:lnTo>
                      <a:pt x="9" y="89"/>
                    </a:lnTo>
                    <a:lnTo>
                      <a:pt x="5" y="87"/>
                    </a:lnTo>
                    <a:lnTo>
                      <a:pt x="4" y="87"/>
                    </a:lnTo>
                    <a:lnTo>
                      <a:pt x="2" y="104"/>
                    </a:lnTo>
                    <a:lnTo>
                      <a:pt x="0" y="121"/>
                    </a:lnTo>
                    <a:lnTo>
                      <a:pt x="0" y="137"/>
                    </a:lnTo>
                    <a:lnTo>
                      <a:pt x="4" y="150"/>
                    </a:lnTo>
                    <a:lnTo>
                      <a:pt x="7" y="165"/>
                    </a:lnTo>
                    <a:lnTo>
                      <a:pt x="11" y="178"/>
                    </a:lnTo>
                    <a:lnTo>
                      <a:pt x="17" y="190"/>
                    </a:lnTo>
                    <a:lnTo>
                      <a:pt x="24" y="203"/>
                    </a:lnTo>
                    <a:lnTo>
                      <a:pt x="34" y="212"/>
                    </a:lnTo>
                    <a:lnTo>
                      <a:pt x="41" y="224"/>
                    </a:lnTo>
                    <a:lnTo>
                      <a:pt x="53" y="233"/>
                    </a:lnTo>
                    <a:lnTo>
                      <a:pt x="64" y="241"/>
                    </a:lnTo>
                    <a:lnTo>
                      <a:pt x="76" y="248"/>
                    </a:lnTo>
                    <a:lnTo>
                      <a:pt x="89" y="254"/>
                    </a:lnTo>
                    <a:lnTo>
                      <a:pt x="102" y="260"/>
                    </a:lnTo>
                    <a:lnTo>
                      <a:pt x="115" y="264"/>
                    </a:lnTo>
                    <a:lnTo>
                      <a:pt x="131" y="265"/>
                    </a:lnTo>
                    <a:lnTo>
                      <a:pt x="144" y="265"/>
                    </a:lnTo>
                    <a:lnTo>
                      <a:pt x="159" y="265"/>
                    </a:lnTo>
                    <a:lnTo>
                      <a:pt x="174" y="264"/>
                    </a:lnTo>
                    <a:lnTo>
                      <a:pt x="188" y="260"/>
                    </a:lnTo>
                    <a:lnTo>
                      <a:pt x="201" y="254"/>
                    </a:lnTo>
                    <a:lnTo>
                      <a:pt x="214" y="248"/>
                    </a:lnTo>
                    <a:lnTo>
                      <a:pt x="225" y="241"/>
                    </a:lnTo>
                    <a:lnTo>
                      <a:pt x="237" y="233"/>
                    </a:lnTo>
                    <a:lnTo>
                      <a:pt x="246" y="224"/>
                    </a:lnTo>
                    <a:lnTo>
                      <a:pt x="256" y="212"/>
                    </a:lnTo>
                    <a:lnTo>
                      <a:pt x="265" y="203"/>
                    </a:lnTo>
                    <a:lnTo>
                      <a:pt x="271" y="190"/>
                    </a:lnTo>
                    <a:lnTo>
                      <a:pt x="279" y="178"/>
                    </a:lnTo>
                    <a:lnTo>
                      <a:pt x="282" y="165"/>
                    </a:lnTo>
                    <a:lnTo>
                      <a:pt x="286" y="150"/>
                    </a:lnTo>
                    <a:lnTo>
                      <a:pt x="288" y="137"/>
                    </a:lnTo>
                    <a:lnTo>
                      <a:pt x="290" y="121"/>
                    </a:lnTo>
                    <a:close/>
                  </a:path>
                </a:pathLst>
              </a:custGeom>
              <a:solidFill>
                <a:srgbClr val="E0DFE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96" name="Freeform 696"/>
              <p:cNvSpPr/>
              <p:nvPr/>
            </p:nvSpPr>
            <p:spPr bwMode="auto">
              <a:xfrm>
                <a:off x="1696" y="2153"/>
                <a:ext cx="284" cy="262"/>
              </a:xfrm>
              <a:custGeom>
                <a:avLst/>
                <a:gdLst/>
                <a:ahLst/>
                <a:cxnLst>
                  <a:cxn ang="0">
                    <a:pos x="284" y="100"/>
                  </a:cxn>
                  <a:cxn ang="0">
                    <a:pos x="275" y="66"/>
                  </a:cxn>
                  <a:cxn ang="0">
                    <a:pos x="258" y="34"/>
                  </a:cxn>
                  <a:cxn ang="0">
                    <a:pos x="233" y="9"/>
                  </a:cxn>
                  <a:cxn ang="0">
                    <a:pos x="218" y="0"/>
                  </a:cxn>
                  <a:cxn ang="0">
                    <a:pos x="229" y="13"/>
                  </a:cxn>
                  <a:cxn ang="0">
                    <a:pos x="254" y="38"/>
                  </a:cxn>
                  <a:cxn ang="0">
                    <a:pos x="271" y="66"/>
                  </a:cxn>
                  <a:cxn ang="0">
                    <a:pos x="278" y="100"/>
                  </a:cxn>
                  <a:cxn ang="0">
                    <a:pos x="280" y="133"/>
                  </a:cxn>
                  <a:cxn ang="0">
                    <a:pos x="275" y="159"/>
                  </a:cxn>
                  <a:cxn ang="0">
                    <a:pos x="263" y="184"/>
                  </a:cxn>
                  <a:cxn ang="0">
                    <a:pos x="248" y="207"/>
                  </a:cxn>
                  <a:cxn ang="0">
                    <a:pos x="231" y="226"/>
                  </a:cxn>
                  <a:cxn ang="0">
                    <a:pos x="208" y="241"/>
                  </a:cxn>
                  <a:cxn ang="0">
                    <a:pos x="184" y="250"/>
                  </a:cxn>
                  <a:cxn ang="0">
                    <a:pos x="157" y="256"/>
                  </a:cxn>
                  <a:cxn ang="0">
                    <a:pos x="129" y="256"/>
                  </a:cxn>
                  <a:cxn ang="0">
                    <a:pos x="102" y="250"/>
                  </a:cxn>
                  <a:cxn ang="0">
                    <a:pos x="77" y="241"/>
                  </a:cxn>
                  <a:cxn ang="0">
                    <a:pos x="55" y="226"/>
                  </a:cxn>
                  <a:cxn ang="0">
                    <a:pos x="36" y="207"/>
                  </a:cxn>
                  <a:cxn ang="0">
                    <a:pos x="20" y="184"/>
                  </a:cxn>
                  <a:cxn ang="0">
                    <a:pos x="11" y="159"/>
                  </a:cxn>
                  <a:cxn ang="0">
                    <a:pos x="5" y="133"/>
                  </a:cxn>
                  <a:cxn ang="0">
                    <a:pos x="5" y="102"/>
                  </a:cxn>
                  <a:cxn ang="0">
                    <a:pos x="7" y="87"/>
                  </a:cxn>
                  <a:cxn ang="0">
                    <a:pos x="2" y="102"/>
                  </a:cxn>
                  <a:cxn ang="0">
                    <a:pos x="2" y="135"/>
                  </a:cxn>
                  <a:cxn ang="0">
                    <a:pos x="7" y="161"/>
                  </a:cxn>
                  <a:cxn ang="0">
                    <a:pos x="17" y="188"/>
                  </a:cxn>
                  <a:cxn ang="0">
                    <a:pos x="32" y="210"/>
                  </a:cxn>
                  <a:cxn ang="0">
                    <a:pos x="53" y="229"/>
                  </a:cxn>
                  <a:cxn ang="0">
                    <a:pos x="75" y="245"/>
                  </a:cxn>
                  <a:cxn ang="0">
                    <a:pos x="100" y="256"/>
                  </a:cxn>
                  <a:cxn ang="0">
                    <a:pos x="129" y="262"/>
                  </a:cxn>
                  <a:cxn ang="0">
                    <a:pos x="157" y="262"/>
                  </a:cxn>
                  <a:cxn ang="0">
                    <a:pos x="186" y="256"/>
                  </a:cxn>
                  <a:cxn ang="0">
                    <a:pos x="210" y="245"/>
                  </a:cxn>
                  <a:cxn ang="0">
                    <a:pos x="233" y="229"/>
                  </a:cxn>
                  <a:cxn ang="0">
                    <a:pos x="252" y="210"/>
                  </a:cxn>
                  <a:cxn ang="0">
                    <a:pos x="267" y="188"/>
                  </a:cxn>
                  <a:cxn ang="0">
                    <a:pos x="278" y="161"/>
                  </a:cxn>
                  <a:cxn ang="0">
                    <a:pos x="284" y="135"/>
                  </a:cxn>
                </a:cxnLst>
                <a:rect l="0" t="0" r="r" b="b"/>
                <a:pathLst>
                  <a:path w="284" h="262">
                    <a:moveTo>
                      <a:pt x="284" y="119"/>
                    </a:moveTo>
                    <a:lnTo>
                      <a:pt x="284" y="100"/>
                    </a:lnTo>
                    <a:lnTo>
                      <a:pt x="280" y="83"/>
                    </a:lnTo>
                    <a:lnTo>
                      <a:pt x="275" y="66"/>
                    </a:lnTo>
                    <a:lnTo>
                      <a:pt x="267" y="49"/>
                    </a:lnTo>
                    <a:lnTo>
                      <a:pt x="258" y="34"/>
                    </a:lnTo>
                    <a:lnTo>
                      <a:pt x="246" y="21"/>
                    </a:lnTo>
                    <a:lnTo>
                      <a:pt x="233" y="9"/>
                    </a:lnTo>
                    <a:lnTo>
                      <a:pt x="220" y="0"/>
                    </a:lnTo>
                    <a:lnTo>
                      <a:pt x="218" y="0"/>
                    </a:lnTo>
                    <a:lnTo>
                      <a:pt x="216" y="2"/>
                    </a:lnTo>
                    <a:lnTo>
                      <a:pt x="229" y="13"/>
                    </a:lnTo>
                    <a:lnTo>
                      <a:pt x="242" y="25"/>
                    </a:lnTo>
                    <a:lnTo>
                      <a:pt x="254" y="38"/>
                    </a:lnTo>
                    <a:lnTo>
                      <a:pt x="263" y="51"/>
                    </a:lnTo>
                    <a:lnTo>
                      <a:pt x="271" y="66"/>
                    </a:lnTo>
                    <a:lnTo>
                      <a:pt x="277" y="83"/>
                    </a:lnTo>
                    <a:lnTo>
                      <a:pt x="278" y="100"/>
                    </a:lnTo>
                    <a:lnTo>
                      <a:pt x="280" y="119"/>
                    </a:lnTo>
                    <a:lnTo>
                      <a:pt x="280" y="133"/>
                    </a:lnTo>
                    <a:lnTo>
                      <a:pt x="278" y="146"/>
                    </a:lnTo>
                    <a:lnTo>
                      <a:pt x="275" y="159"/>
                    </a:lnTo>
                    <a:lnTo>
                      <a:pt x="269" y="172"/>
                    </a:lnTo>
                    <a:lnTo>
                      <a:pt x="263" y="184"/>
                    </a:lnTo>
                    <a:lnTo>
                      <a:pt x="258" y="195"/>
                    </a:lnTo>
                    <a:lnTo>
                      <a:pt x="248" y="207"/>
                    </a:lnTo>
                    <a:lnTo>
                      <a:pt x="241" y="216"/>
                    </a:lnTo>
                    <a:lnTo>
                      <a:pt x="231" y="226"/>
                    </a:lnTo>
                    <a:lnTo>
                      <a:pt x="220" y="233"/>
                    </a:lnTo>
                    <a:lnTo>
                      <a:pt x="208" y="241"/>
                    </a:lnTo>
                    <a:lnTo>
                      <a:pt x="197" y="246"/>
                    </a:lnTo>
                    <a:lnTo>
                      <a:pt x="184" y="250"/>
                    </a:lnTo>
                    <a:lnTo>
                      <a:pt x="170" y="254"/>
                    </a:lnTo>
                    <a:lnTo>
                      <a:pt x="157" y="256"/>
                    </a:lnTo>
                    <a:lnTo>
                      <a:pt x="142" y="258"/>
                    </a:lnTo>
                    <a:lnTo>
                      <a:pt x="129" y="256"/>
                    </a:lnTo>
                    <a:lnTo>
                      <a:pt x="115" y="254"/>
                    </a:lnTo>
                    <a:lnTo>
                      <a:pt x="102" y="250"/>
                    </a:lnTo>
                    <a:lnTo>
                      <a:pt x="89" y="246"/>
                    </a:lnTo>
                    <a:lnTo>
                      <a:pt x="77" y="241"/>
                    </a:lnTo>
                    <a:lnTo>
                      <a:pt x="66" y="233"/>
                    </a:lnTo>
                    <a:lnTo>
                      <a:pt x="55" y="226"/>
                    </a:lnTo>
                    <a:lnTo>
                      <a:pt x="45" y="216"/>
                    </a:lnTo>
                    <a:lnTo>
                      <a:pt x="36" y="207"/>
                    </a:lnTo>
                    <a:lnTo>
                      <a:pt x="28" y="195"/>
                    </a:lnTo>
                    <a:lnTo>
                      <a:pt x="20" y="184"/>
                    </a:lnTo>
                    <a:lnTo>
                      <a:pt x="15" y="172"/>
                    </a:lnTo>
                    <a:lnTo>
                      <a:pt x="11" y="159"/>
                    </a:lnTo>
                    <a:lnTo>
                      <a:pt x="7" y="146"/>
                    </a:lnTo>
                    <a:lnTo>
                      <a:pt x="5" y="133"/>
                    </a:lnTo>
                    <a:lnTo>
                      <a:pt x="5" y="119"/>
                    </a:lnTo>
                    <a:lnTo>
                      <a:pt x="5" y="102"/>
                    </a:lnTo>
                    <a:lnTo>
                      <a:pt x="9" y="87"/>
                    </a:lnTo>
                    <a:lnTo>
                      <a:pt x="7" y="87"/>
                    </a:lnTo>
                    <a:lnTo>
                      <a:pt x="3" y="85"/>
                    </a:lnTo>
                    <a:lnTo>
                      <a:pt x="2" y="102"/>
                    </a:lnTo>
                    <a:lnTo>
                      <a:pt x="0" y="119"/>
                    </a:lnTo>
                    <a:lnTo>
                      <a:pt x="2" y="135"/>
                    </a:lnTo>
                    <a:lnTo>
                      <a:pt x="3" y="148"/>
                    </a:lnTo>
                    <a:lnTo>
                      <a:pt x="7" y="161"/>
                    </a:lnTo>
                    <a:lnTo>
                      <a:pt x="11" y="174"/>
                    </a:lnTo>
                    <a:lnTo>
                      <a:pt x="17" y="188"/>
                    </a:lnTo>
                    <a:lnTo>
                      <a:pt x="24" y="199"/>
                    </a:lnTo>
                    <a:lnTo>
                      <a:pt x="32" y="210"/>
                    </a:lnTo>
                    <a:lnTo>
                      <a:pt x="41" y="220"/>
                    </a:lnTo>
                    <a:lnTo>
                      <a:pt x="53" y="229"/>
                    </a:lnTo>
                    <a:lnTo>
                      <a:pt x="62" y="237"/>
                    </a:lnTo>
                    <a:lnTo>
                      <a:pt x="75" y="245"/>
                    </a:lnTo>
                    <a:lnTo>
                      <a:pt x="87" y="250"/>
                    </a:lnTo>
                    <a:lnTo>
                      <a:pt x="100" y="256"/>
                    </a:lnTo>
                    <a:lnTo>
                      <a:pt x="113" y="258"/>
                    </a:lnTo>
                    <a:lnTo>
                      <a:pt x="129" y="262"/>
                    </a:lnTo>
                    <a:lnTo>
                      <a:pt x="142" y="262"/>
                    </a:lnTo>
                    <a:lnTo>
                      <a:pt x="157" y="262"/>
                    </a:lnTo>
                    <a:lnTo>
                      <a:pt x="170" y="258"/>
                    </a:lnTo>
                    <a:lnTo>
                      <a:pt x="186" y="256"/>
                    </a:lnTo>
                    <a:lnTo>
                      <a:pt x="199" y="250"/>
                    </a:lnTo>
                    <a:lnTo>
                      <a:pt x="210" y="245"/>
                    </a:lnTo>
                    <a:lnTo>
                      <a:pt x="222" y="237"/>
                    </a:lnTo>
                    <a:lnTo>
                      <a:pt x="233" y="229"/>
                    </a:lnTo>
                    <a:lnTo>
                      <a:pt x="242" y="220"/>
                    </a:lnTo>
                    <a:lnTo>
                      <a:pt x="252" y="210"/>
                    </a:lnTo>
                    <a:lnTo>
                      <a:pt x="261" y="199"/>
                    </a:lnTo>
                    <a:lnTo>
                      <a:pt x="267" y="188"/>
                    </a:lnTo>
                    <a:lnTo>
                      <a:pt x="275" y="174"/>
                    </a:lnTo>
                    <a:lnTo>
                      <a:pt x="278" y="161"/>
                    </a:lnTo>
                    <a:lnTo>
                      <a:pt x="282" y="148"/>
                    </a:lnTo>
                    <a:lnTo>
                      <a:pt x="284" y="135"/>
                    </a:lnTo>
                    <a:lnTo>
                      <a:pt x="284" y="119"/>
                    </a:lnTo>
                    <a:close/>
                  </a:path>
                </a:pathLst>
              </a:custGeom>
              <a:solidFill>
                <a:srgbClr val="E0E0E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97" name="Freeform 697"/>
              <p:cNvSpPr/>
              <p:nvPr/>
            </p:nvSpPr>
            <p:spPr bwMode="auto">
              <a:xfrm>
                <a:off x="1700" y="2153"/>
                <a:ext cx="278" cy="260"/>
              </a:xfrm>
              <a:custGeom>
                <a:avLst/>
                <a:gdLst/>
                <a:ahLst/>
                <a:cxnLst>
                  <a:cxn ang="0">
                    <a:pos x="279" y="100"/>
                  </a:cxn>
                  <a:cxn ang="0">
                    <a:pos x="270" y="66"/>
                  </a:cxn>
                  <a:cxn ang="0">
                    <a:pos x="253" y="36"/>
                  </a:cxn>
                  <a:cxn ang="0">
                    <a:pos x="228" y="11"/>
                  </a:cxn>
                  <a:cxn ang="0">
                    <a:pos x="213" y="2"/>
                  </a:cxn>
                  <a:cxn ang="0">
                    <a:pos x="224" y="13"/>
                  </a:cxn>
                  <a:cxn ang="0">
                    <a:pos x="249" y="38"/>
                  </a:cxn>
                  <a:cxn ang="0">
                    <a:pos x="264" y="68"/>
                  </a:cxn>
                  <a:cxn ang="0">
                    <a:pos x="274" y="100"/>
                  </a:cxn>
                  <a:cxn ang="0">
                    <a:pos x="274" y="133"/>
                  </a:cxn>
                  <a:cxn ang="0">
                    <a:pos x="270" y="159"/>
                  </a:cxn>
                  <a:cxn ang="0">
                    <a:pos x="258" y="184"/>
                  </a:cxn>
                  <a:cxn ang="0">
                    <a:pos x="243" y="205"/>
                  </a:cxn>
                  <a:cxn ang="0">
                    <a:pos x="226" y="224"/>
                  </a:cxn>
                  <a:cxn ang="0">
                    <a:pos x="203" y="239"/>
                  </a:cxn>
                  <a:cxn ang="0">
                    <a:pos x="181" y="248"/>
                  </a:cxn>
                  <a:cxn ang="0">
                    <a:pos x="154" y="254"/>
                  </a:cxn>
                  <a:cxn ang="0">
                    <a:pos x="126" y="254"/>
                  </a:cxn>
                  <a:cxn ang="0">
                    <a:pos x="99" y="248"/>
                  </a:cxn>
                  <a:cxn ang="0">
                    <a:pos x="74" y="239"/>
                  </a:cxn>
                  <a:cxn ang="0">
                    <a:pos x="54" y="224"/>
                  </a:cxn>
                  <a:cxn ang="0">
                    <a:pos x="35" y="205"/>
                  </a:cxn>
                  <a:cxn ang="0">
                    <a:pos x="21" y="184"/>
                  </a:cxn>
                  <a:cxn ang="0">
                    <a:pos x="10" y="159"/>
                  </a:cxn>
                  <a:cxn ang="0">
                    <a:pos x="4" y="133"/>
                  </a:cxn>
                  <a:cxn ang="0">
                    <a:pos x="4" y="102"/>
                  </a:cxn>
                  <a:cxn ang="0">
                    <a:pos x="6" y="87"/>
                  </a:cxn>
                  <a:cxn ang="0">
                    <a:pos x="0" y="102"/>
                  </a:cxn>
                  <a:cxn ang="0">
                    <a:pos x="0" y="133"/>
                  </a:cxn>
                  <a:cxn ang="0">
                    <a:pos x="6" y="161"/>
                  </a:cxn>
                  <a:cxn ang="0">
                    <a:pos x="16" y="186"/>
                  </a:cxn>
                  <a:cxn ang="0">
                    <a:pos x="31" y="208"/>
                  </a:cxn>
                  <a:cxn ang="0">
                    <a:pos x="50" y="227"/>
                  </a:cxn>
                  <a:cxn ang="0">
                    <a:pos x="72" y="243"/>
                  </a:cxn>
                  <a:cxn ang="0">
                    <a:pos x="97" y="252"/>
                  </a:cxn>
                  <a:cxn ang="0">
                    <a:pos x="126" y="258"/>
                  </a:cxn>
                  <a:cxn ang="0">
                    <a:pos x="154" y="258"/>
                  </a:cxn>
                  <a:cxn ang="0">
                    <a:pos x="181" y="252"/>
                  </a:cxn>
                  <a:cxn ang="0">
                    <a:pos x="207" y="243"/>
                  </a:cxn>
                  <a:cxn ang="0">
                    <a:pos x="228" y="227"/>
                  </a:cxn>
                  <a:cxn ang="0">
                    <a:pos x="247" y="208"/>
                  </a:cxn>
                  <a:cxn ang="0">
                    <a:pos x="262" y="186"/>
                  </a:cxn>
                  <a:cxn ang="0">
                    <a:pos x="274" y="161"/>
                  </a:cxn>
                  <a:cxn ang="0">
                    <a:pos x="279" y="133"/>
                  </a:cxn>
                </a:cxnLst>
                <a:rect l="0" t="0" r="r" b="b"/>
                <a:pathLst>
                  <a:path w="279" h="260">
                    <a:moveTo>
                      <a:pt x="279" y="119"/>
                    </a:moveTo>
                    <a:lnTo>
                      <a:pt x="279" y="100"/>
                    </a:lnTo>
                    <a:lnTo>
                      <a:pt x="275" y="83"/>
                    </a:lnTo>
                    <a:lnTo>
                      <a:pt x="270" y="66"/>
                    </a:lnTo>
                    <a:lnTo>
                      <a:pt x="262" y="51"/>
                    </a:lnTo>
                    <a:lnTo>
                      <a:pt x="253" y="36"/>
                    </a:lnTo>
                    <a:lnTo>
                      <a:pt x="241" y="23"/>
                    </a:lnTo>
                    <a:lnTo>
                      <a:pt x="228" y="11"/>
                    </a:lnTo>
                    <a:lnTo>
                      <a:pt x="215" y="0"/>
                    </a:lnTo>
                    <a:lnTo>
                      <a:pt x="213" y="2"/>
                    </a:lnTo>
                    <a:lnTo>
                      <a:pt x="211" y="4"/>
                    </a:lnTo>
                    <a:lnTo>
                      <a:pt x="224" y="13"/>
                    </a:lnTo>
                    <a:lnTo>
                      <a:pt x="238" y="25"/>
                    </a:lnTo>
                    <a:lnTo>
                      <a:pt x="249" y="38"/>
                    </a:lnTo>
                    <a:lnTo>
                      <a:pt x="258" y="53"/>
                    </a:lnTo>
                    <a:lnTo>
                      <a:pt x="264" y="68"/>
                    </a:lnTo>
                    <a:lnTo>
                      <a:pt x="270" y="83"/>
                    </a:lnTo>
                    <a:lnTo>
                      <a:pt x="274" y="100"/>
                    </a:lnTo>
                    <a:lnTo>
                      <a:pt x="275" y="119"/>
                    </a:lnTo>
                    <a:lnTo>
                      <a:pt x="274" y="133"/>
                    </a:lnTo>
                    <a:lnTo>
                      <a:pt x="272" y="146"/>
                    </a:lnTo>
                    <a:lnTo>
                      <a:pt x="270" y="159"/>
                    </a:lnTo>
                    <a:lnTo>
                      <a:pt x="264" y="172"/>
                    </a:lnTo>
                    <a:lnTo>
                      <a:pt x="258" y="184"/>
                    </a:lnTo>
                    <a:lnTo>
                      <a:pt x="253" y="195"/>
                    </a:lnTo>
                    <a:lnTo>
                      <a:pt x="243" y="205"/>
                    </a:lnTo>
                    <a:lnTo>
                      <a:pt x="236" y="214"/>
                    </a:lnTo>
                    <a:lnTo>
                      <a:pt x="226" y="224"/>
                    </a:lnTo>
                    <a:lnTo>
                      <a:pt x="215" y="231"/>
                    </a:lnTo>
                    <a:lnTo>
                      <a:pt x="203" y="239"/>
                    </a:lnTo>
                    <a:lnTo>
                      <a:pt x="192" y="245"/>
                    </a:lnTo>
                    <a:lnTo>
                      <a:pt x="181" y="248"/>
                    </a:lnTo>
                    <a:lnTo>
                      <a:pt x="167" y="252"/>
                    </a:lnTo>
                    <a:lnTo>
                      <a:pt x="154" y="254"/>
                    </a:lnTo>
                    <a:lnTo>
                      <a:pt x="139" y="254"/>
                    </a:lnTo>
                    <a:lnTo>
                      <a:pt x="126" y="254"/>
                    </a:lnTo>
                    <a:lnTo>
                      <a:pt x="112" y="252"/>
                    </a:lnTo>
                    <a:lnTo>
                      <a:pt x="99" y="248"/>
                    </a:lnTo>
                    <a:lnTo>
                      <a:pt x="88" y="245"/>
                    </a:lnTo>
                    <a:lnTo>
                      <a:pt x="74" y="239"/>
                    </a:lnTo>
                    <a:lnTo>
                      <a:pt x="63" y="231"/>
                    </a:lnTo>
                    <a:lnTo>
                      <a:pt x="54" y="224"/>
                    </a:lnTo>
                    <a:lnTo>
                      <a:pt x="44" y="214"/>
                    </a:lnTo>
                    <a:lnTo>
                      <a:pt x="35" y="205"/>
                    </a:lnTo>
                    <a:lnTo>
                      <a:pt x="27" y="195"/>
                    </a:lnTo>
                    <a:lnTo>
                      <a:pt x="21" y="184"/>
                    </a:lnTo>
                    <a:lnTo>
                      <a:pt x="16" y="172"/>
                    </a:lnTo>
                    <a:lnTo>
                      <a:pt x="10" y="159"/>
                    </a:lnTo>
                    <a:lnTo>
                      <a:pt x="6" y="146"/>
                    </a:lnTo>
                    <a:lnTo>
                      <a:pt x="4" y="133"/>
                    </a:lnTo>
                    <a:lnTo>
                      <a:pt x="4" y="119"/>
                    </a:lnTo>
                    <a:lnTo>
                      <a:pt x="4" y="102"/>
                    </a:lnTo>
                    <a:lnTo>
                      <a:pt x="8" y="87"/>
                    </a:lnTo>
                    <a:lnTo>
                      <a:pt x="6" y="87"/>
                    </a:lnTo>
                    <a:lnTo>
                      <a:pt x="4" y="87"/>
                    </a:lnTo>
                    <a:lnTo>
                      <a:pt x="0" y="102"/>
                    </a:lnTo>
                    <a:lnTo>
                      <a:pt x="0" y="119"/>
                    </a:lnTo>
                    <a:lnTo>
                      <a:pt x="0" y="133"/>
                    </a:lnTo>
                    <a:lnTo>
                      <a:pt x="2" y="148"/>
                    </a:lnTo>
                    <a:lnTo>
                      <a:pt x="6" y="161"/>
                    </a:lnTo>
                    <a:lnTo>
                      <a:pt x="10" y="174"/>
                    </a:lnTo>
                    <a:lnTo>
                      <a:pt x="16" y="186"/>
                    </a:lnTo>
                    <a:lnTo>
                      <a:pt x="23" y="197"/>
                    </a:lnTo>
                    <a:lnTo>
                      <a:pt x="31" y="208"/>
                    </a:lnTo>
                    <a:lnTo>
                      <a:pt x="40" y="218"/>
                    </a:lnTo>
                    <a:lnTo>
                      <a:pt x="50" y="227"/>
                    </a:lnTo>
                    <a:lnTo>
                      <a:pt x="61" y="235"/>
                    </a:lnTo>
                    <a:lnTo>
                      <a:pt x="72" y="243"/>
                    </a:lnTo>
                    <a:lnTo>
                      <a:pt x="86" y="248"/>
                    </a:lnTo>
                    <a:lnTo>
                      <a:pt x="97" y="252"/>
                    </a:lnTo>
                    <a:lnTo>
                      <a:pt x="110" y="256"/>
                    </a:lnTo>
                    <a:lnTo>
                      <a:pt x="126" y="258"/>
                    </a:lnTo>
                    <a:lnTo>
                      <a:pt x="139" y="260"/>
                    </a:lnTo>
                    <a:lnTo>
                      <a:pt x="154" y="258"/>
                    </a:lnTo>
                    <a:lnTo>
                      <a:pt x="167" y="256"/>
                    </a:lnTo>
                    <a:lnTo>
                      <a:pt x="181" y="252"/>
                    </a:lnTo>
                    <a:lnTo>
                      <a:pt x="194" y="248"/>
                    </a:lnTo>
                    <a:lnTo>
                      <a:pt x="207" y="243"/>
                    </a:lnTo>
                    <a:lnTo>
                      <a:pt x="219" y="235"/>
                    </a:lnTo>
                    <a:lnTo>
                      <a:pt x="228" y="227"/>
                    </a:lnTo>
                    <a:lnTo>
                      <a:pt x="239" y="218"/>
                    </a:lnTo>
                    <a:lnTo>
                      <a:pt x="247" y="208"/>
                    </a:lnTo>
                    <a:lnTo>
                      <a:pt x="257" y="197"/>
                    </a:lnTo>
                    <a:lnTo>
                      <a:pt x="262" y="186"/>
                    </a:lnTo>
                    <a:lnTo>
                      <a:pt x="268" y="174"/>
                    </a:lnTo>
                    <a:lnTo>
                      <a:pt x="274" y="161"/>
                    </a:lnTo>
                    <a:lnTo>
                      <a:pt x="277" y="148"/>
                    </a:lnTo>
                    <a:lnTo>
                      <a:pt x="279" y="133"/>
                    </a:lnTo>
                    <a:lnTo>
                      <a:pt x="279" y="119"/>
                    </a:lnTo>
                    <a:close/>
                  </a:path>
                </a:pathLst>
              </a:custGeom>
              <a:solidFill>
                <a:srgbClr val="E0E0E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98" name="Freeform 698"/>
              <p:cNvSpPr/>
              <p:nvPr/>
            </p:nvSpPr>
            <p:spPr bwMode="auto">
              <a:xfrm>
                <a:off x="1701" y="2155"/>
                <a:ext cx="275" cy="256"/>
              </a:xfrm>
              <a:custGeom>
                <a:avLst/>
                <a:gdLst/>
                <a:ahLst/>
                <a:cxnLst>
                  <a:cxn ang="0">
                    <a:pos x="273" y="98"/>
                  </a:cxn>
                  <a:cxn ang="0">
                    <a:pos x="266" y="64"/>
                  </a:cxn>
                  <a:cxn ang="0">
                    <a:pos x="249" y="36"/>
                  </a:cxn>
                  <a:cxn ang="0">
                    <a:pos x="224" y="11"/>
                  </a:cxn>
                  <a:cxn ang="0">
                    <a:pos x="209" y="2"/>
                  </a:cxn>
                  <a:cxn ang="0">
                    <a:pos x="220" y="13"/>
                  </a:cxn>
                  <a:cxn ang="0">
                    <a:pos x="245" y="38"/>
                  </a:cxn>
                  <a:cxn ang="0">
                    <a:pos x="260" y="66"/>
                  </a:cxn>
                  <a:cxn ang="0">
                    <a:pos x="270" y="100"/>
                  </a:cxn>
                  <a:cxn ang="0">
                    <a:pos x="270" y="131"/>
                  </a:cxn>
                  <a:cxn ang="0">
                    <a:pos x="264" y="157"/>
                  </a:cxn>
                  <a:cxn ang="0">
                    <a:pos x="255" y="180"/>
                  </a:cxn>
                  <a:cxn ang="0">
                    <a:pos x="241" y="203"/>
                  </a:cxn>
                  <a:cxn ang="0">
                    <a:pos x="222" y="220"/>
                  </a:cxn>
                  <a:cxn ang="0">
                    <a:pos x="201" y="235"/>
                  </a:cxn>
                  <a:cxn ang="0">
                    <a:pos x="177" y="244"/>
                  </a:cxn>
                  <a:cxn ang="0">
                    <a:pos x="152" y="250"/>
                  </a:cxn>
                  <a:cxn ang="0">
                    <a:pos x="124" y="250"/>
                  </a:cxn>
                  <a:cxn ang="0">
                    <a:pos x="97" y="244"/>
                  </a:cxn>
                  <a:cxn ang="0">
                    <a:pos x="74" y="235"/>
                  </a:cxn>
                  <a:cxn ang="0">
                    <a:pos x="53" y="220"/>
                  </a:cxn>
                  <a:cxn ang="0">
                    <a:pos x="34" y="203"/>
                  </a:cxn>
                  <a:cxn ang="0">
                    <a:pos x="21" y="180"/>
                  </a:cxn>
                  <a:cxn ang="0">
                    <a:pos x="10" y="157"/>
                  </a:cxn>
                  <a:cxn ang="0">
                    <a:pos x="6" y="131"/>
                  </a:cxn>
                  <a:cxn ang="0">
                    <a:pos x="6" y="100"/>
                  </a:cxn>
                  <a:cxn ang="0">
                    <a:pos x="8" y="85"/>
                  </a:cxn>
                  <a:cxn ang="0">
                    <a:pos x="6" y="85"/>
                  </a:cxn>
                  <a:cxn ang="0">
                    <a:pos x="0" y="100"/>
                  </a:cxn>
                  <a:cxn ang="0">
                    <a:pos x="0" y="131"/>
                  </a:cxn>
                  <a:cxn ang="0">
                    <a:pos x="6" y="157"/>
                  </a:cxn>
                  <a:cxn ang="0">
                    <a:pos x="15" y="182"/>
                  </a:cxn>
                  <a:cxn ang="0">
                    <a:pos x="31" y="205"/>
                  </a:cxn>
                  <a:cxn ang="0">
                    <a:pos x="50" y="224"/>
                  </a:cxn>
                  <a:cxn ang="0">
                    <a:pos x="72" y="239"/>
                  </a:cxn>
                  <a:cxn ang="0">
                    <a:pos x="97" y="248"/>
                  </a:cxn>
                  <a:cxn ang="0">
                    <a:pos x="124" y="254"/>
                  </a:cxn>
                  <a:cxn ang="0">
                    <a:pos x="152" y="254"/>
                  </a:cxn>
                  <a:cxn ang="0">
                    <a:pos x="179" y="248"/>
                  </a:cxn>
                  <a:cxn ang="0">
                    <a:pos x="203" y="239"/>
                  </a:cxn>
                  <a:cxn ang="0">
                    <a:pos x="226" y="224"/>
                  </a:cxn>
                  <a:cxn ang="0">
                    <a:pos x="243" y="205"/>
                  </a:cxn>
                  <a:cxn ang="0">
                    <a:pos x="258" y="182"/>
                  </a:cxn>
                  <a:cxn ang="0">
                    <a:pos x="270" y="157"/>
                  </a:cxn>
                  <a:cxn ang="0">
                    <a:pos x="275" y="131"/>
                  </a:cxn>
                </a:cxnLst>
                <a:rect l="0" t="0" r="r" b="b"/>
                <a:pathLst>
                  <a:path w="275" h="256">
                    <a:moveTo>
                      <a:pt x="275" y="117"/>
                    </a:moveTo>
                    <a:lnTo>
                      <a:pt x="273" y="98"/>
                    </a:lnTo>
                    <a:lnTo>
                      <a:pt x="272" y="81"/>
                    </a:lnTo>
                    <a:lnTo>
                      <a:pt x="266" y="64"/>
                    </a:lnTo>
                    <a:lnTo>
                      <a:pt x="258" y="49"/>
                    </a:lnTo>
                    <a:lnTo>
                      <a:pt x="249" y="36"/>
                    </a:lnTo>
                    <a:lnTo>
                      <a:pt x="237" y="23"/>
                    </a:lnTo>
                    <a:lnTo>
                      <a:pt x="224" y="11"/>
                    </a:lnTo>
                    <a:lnTo>
                      <a:pt x="211" y="0"/>
                    </a:lnTo>
                    <a:lnTo>
                      <a:pt x="209" y="2"/>
                    </a:lnTo>
                    <a:lnTo>
                      <a:pt x="207" y="4"/>
                    </a:lnTo>
                    <a:lnTo>
                      <a:pt x="220" y="13"/>
                    </a:lnTo>
                    <a:lnTo>
                      <a:pt x="234" y="24"/>
                    </a:lnTo>
                    <a:lnTo>
                      <a:pt x="245" y="38"/>
                    </a:lnTo>
                    <a:lnTo>
                      <a:pt x="253" y="51"/>
                    </a:lnTo>
                    <a:lnTo>
                      <a:pt x="260" y="66"/>
                    </a:lnTo>
                    <a:lnTo>
                      <a:pt x="266" y="83"/>
                    </a:lnTo>
                    <a:lnTo>
                      <a:pt x="270" y="100"/>
                    </a:lnTo>
                    <a:lnTo>
                      <a:pt x="272" y="117"/>
                    </a:lnTo>
                    <a:lnTo>
                      <a:pt x="270" y="131"/>
                    </a:lnTo>
                    <a:lnTo>
                      <a:pt x="268" y="144"/>
                    </a:lnTo>
                    <a:lnTo>
                      <a:pt x="264" y="157"/>
                    </a:lnTo>
                    <a:lnTo>
                      <a:pt x="260" y="169"/>
                    </a:lnTo>
                    <a:lnTo>
                      <a:pt x="255" y="180"/>
                    </a:lnTo>
                    <a:lnTo>
                      <a:pt x="249" y="191"/>
                    </a:lnTo>
                    <a:lnTo>
                      <a:pt x="241" y="203"/>
                    </a:lnTo>
                    <a:lnTo>
                      <a:pt x="232" y="212"/>
                    </a:lnTo>
                    <a:lnTo>
                      <a:pt x="222" y="220"/>
                    </a:lnTo>
                    <a:lnTo>
                      <a:pt x="213" y="227"/>
                    </a:lnTo>
                    <a:lnTo>
                      <a:pt x="201" y="235"/>
                    </a:lnTo>
                    <a:lnTo>
                      <a:pt x="190" y="241"/>
                    </a:lnTo>
                    <a:lnTo>
                      <a:pt x="177" y="244"/>
                    </a:lnTo>
                    <a:lnTo>
                      <a:pt x="165" y="248"/>
                    </a:lnTo>
                    <a:lnTo>
                      <a:pt x="152" y="250"/>
                    </a:lnTo>
                    <a:lnTo>
                      <a:pt x="137" y="250"/>
                    </a:lnTo>
                    <a:lnTo>
                      <a:pt x="124" y="250"/>
                    </a:lnTo>
                    <a:lnTo>
                      <a:pt x="110" y="248"/>
                    </a:lnTo>
                    <a:lnTo>
                      <a:pt x="97" y="244"/>
                    </a:lnTo>
                    <a:lnTo>
                      <a:pt x="86" y="241"/>
                    </a:lnTo>
                    <a:lnTo>
                      <a:pt x="74" y="235"/>
                    </a:lnTo>
                    <a:lnTo>
                      <a:pt x="63" y="227"/>
                    </a:lnTo>
                    <a:lnTo>
                      <a:pt x="53" y="220"/>
                    </a:lnTo>
                    <a:lnTo>
                      <a:pt x="44" y="212"/>
                    </a:lnTo>
                    <a:lnTo>
                      <a:pt x="34" y="203"/>
                    </a:lnTo>
                    <a:lnTo>
                      <a:pt x="27" y="191"/>
                    </a:lnTo>
                    <a:lnTo>
                      <a:pt x="21" y="180"/>
                    </a:lnTo>
                    <a:lnTo>
                      <a:pt x="15" y="169"/>
                    </a:lnTo>
                    <a:lnTo>
                      <a:pt x="10" y="157"/>
                    </a:lnTo>
                    <a:lnTo>
                      <a:pt x="8" y="144"/>
                    </a:lnTo>
                    <a:lnTo>
                      <a:pt x="6" y="131"/>
                    </a:lnTo>
                    <a:lnTo>
                      <a:pt x="4" y="117"/>
                    </a:lnTo>
                    <a:lnTo>
                      <a:pt x="6" y="100"/>
                    </a:lnTo>
                    <a:lnTo>
                      <a:pt x="8" y="85"/>
                    </a:lnTo>
                    <a:lnTo>
                      <a:pt x="8" y="85"/>
                    </a:lnTo>
                    <a:lnTo>
                      <a:pt x="8" y="85"/>
                    </a:lnTo>
                    <a:lnTo>
                      <a:pt x="6" y="85"/>
                    </a:lnTo>
                    <a:lnTo>
                      <a:pt x="4" y="85"/>
                    </a:lnTo>
                    <a:lnTo>
                      <a:pt x="0" y="100"/>
                    </a:lnTo>
                    <a:lnTo>
                      <a:pt x="0" y="117"/>
                    </a:lnTo>
                    <a:lnTo>
                      <a:pt x="0" y="131"/>
                    </a:lnTo>
                    <a:lnTo>
                      <a:pt x="2" y="144"/>
                    </a:lnTo>
                    <a:lnTo>
                      <a:pt x="6" y="157"/>
                    </a:lnTo>
                    <a:lnTo>
                      <a:pt x="10" y="170"/>
                    </a:lnTo>
                    <a:lnTo>
                      <a:pt x="15" y="182"/>
                    </a:lnTo>
                    <a:lnTo>
                      <a:pt x="23" y="193"/>
                    </a:lnTo>
                    <a:lnTo>
                      <a:pt x="31" y="205"/>
                    </a:lnTo>
                    <a:lnTo>
                      <a:pt x="40" y="214"/>
                    </a:lnTo>
                    <a:lnTo>
                      <a:pt x="50" y="224"/>
                    </a:lnTo>
                    <a:lnTo>
                      <a:pt x="61" y="231"/>
                    </a:lnTo>
                    <a:lnTo>
                      <a:pt x="72" y="239"/>
                    </a:lnTo>
                    <a:lnTo>
                      <a:pt x="84" y="244"/>
                    </a:lnTo>
                    <a:lnTo>
                      <a:pt x="97" y="248"/>
                    </a:lnTo>
                    <a:lnTo>
                      <a:pt x="110" y="252"/>
                    </a:lnTo>
                    <a:lnTo>
                      <a:pt x="124" y="254"/>
                    </a:lnTo>
                    <a:lnTo>
                      <a:pt x="137" y="256"/>
                    </a:lnTo>
                    <a:lnTo>
                      <a:pt x="152" y="254"/>
                    </a:lnTo>
                    <a:lnTo>
                      <a:pt x="165" y="252"/>
                    </a:lnTo>
                    <a:lnTo>
                      <a:pt x="179" y="248"/>
                    </a:lnTo>
                    <a:lnTo>
                      <a:pt x="192" y="244"/>
                    </a:lnTo>
                    <a:lnTo>
                      <a:pt x="203" y="239"/>
                    </a:lnTo>
                    <a:lnTo>
                      <a:pt x="215" y="231"/>
                    </a:lnTo>
                    <a:lnTo>
                      <a:pt x="226" y="224"/>
                    </a:lnTo>
                    <a:lnTo>
                      <a:pt x="236" y="214"/>
                    </a:lnTo>
                    <a:lnTo>
                      <a:pt x="243" y="205"/>
                    </a:lnTo>
                    <a:lnTo>
                      <a:pt x="253" y="193"/>
                    </a:lnTo>
                    <a:lnTo>
                      <a:pt x="258" y="182"/>
                    </a:lnTo>
                    <a:lnTo>
                      <a:pt x="264" y="170"/>
                    </a:lnTo>
                    <a:lnTo>
                      <a:pt x="270" y="157"/>
                    </a:lnTo>
                    <a:lnTo>
                      <a:pt x="273" y="144"/>
                    </a:lnTo>
                    <a:lnTo>
                      <a:pt x="275" y="131"/>
                    </a:lnTo>
                    <a:lnTo>
                      <a:pt x="275" y="117"/>
                    </a:lnTo>
                    <a:close/>
                  </a:path>
                </a:pathLst>
              </a:custGeom>
              <a:solidFill>
                <a:srgbClr val="E2E0E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899" name="Freeform 699"/>
              <p:cNvSpPr/>
              <p:nvPr/>
            </p:nvSpPr>
            <p:spPr bwMode="auto">
              <a:xfrm>
                <a:off x="1704" y="2157"/>
                <a:ext cx="270" cy="251"/>
              </a:xfrm>
              <a:custGeom>
                <a:avLst/>
                <a:gdLst/>
                <a:ahLst/>
                <a:cxnLst>
                  <a:cxn ang="0">
                    <a:pos x="270" y="96"/>
                  </a:cxn>
                  <a:cxn ang="0">
                    <a:pos x="260" y="64"/>
                  </a:cxn>
                  <a:cxn ang="0">
                    <a:pos x="245" y="34"/>
                  </a:cxn>
                  <a:cxn ang="0">
                    <a:pos x="220" y="9"/>
                  </a:cxn>
                  <a:cxn ang="0">
                    <a:pos x="205" y="2"/>
                  </a:cxn>
                  <a:cxn ang="0">
                    <a:pos x="218" y="13"/>
                  </a:cxn>
                  <a:cxn ang="0">
                    <a:pos x="241" y="36"/>
                  </a:cxn>
                  <a:cxn ang="0">
                    <a:pos x="256" y="66"/>
                  </a:cxn>
                  <a:cxn ang="0">
                    <a:pos x="266" y="98"/>
                  </a:cxn>
                  <a:cxn ang="0">
                    <a:pos x="266" y="129"/>
                  </a:cxn>
                  <a:cxn ang="0">
                    <a:pos x="260" y="153"/>
                  </a:cxn>
                  <a:cxn ang="0">
                    <a:pos x="251" y="178"/>
                  </a:cxn>
                  <a:cxn ang="0">
                    <a:pos x="237" y="199"/>
                  </a:cxn>
                  <a:cxn ang="0">
                    <a:pos x="218" y="216"/>
                  </a:cxn>
                  <a:cxn ang="0">
                    <a:pos x="197" y="231"/>
                  </a:cxn>
                  <a:cxn ang="0">
                    <a:pos x="175" y="241"/>
                  </a:cxn>
                  <a:cxn ang="0">
                    <a:pos x="148" y="246"/>
                  </a:cxn>
                  <a:cxn ang="0">
                    <a:pos x="122" y="246"/>
                  </a:cxn>
                  <a:cxn ang="0">
                    <a:pos x="97" y="241"/>
                  </a:cxn>
                  <a:cxn ang="0">
                    <a:pos x="72" y="231"/>
                  </a:cxn>
                  <a:cxn ang="0">
                    <a:pos x="51" y="216"/>
                  </a:cxn>
                  <a:cxn ang="0">
                    <a:pos x="34" y="199"/>
                  </a:cxn>
                  <a:cxn ang="0">
                    <a:pos x="21" y="178"/>
                  </a:cxn>
                  <a:cxn ang="0">
                    <a:pos x="10" y="153"/>
                  </a:cxn>
                  <a:cxn ang="0">
                    <a:pos x="6" y="129"/>
                  </a:cxn>
                  <a:cxn ang="0">
                    <a:pos x="6" y="98"/>
                  </a:cxn>
                  <a:cxn ang="0">
                    <a:pos x="8" y="83"/>
                  </a:cxn>
                  <a:cxn ang="0">
                    <a:pos x="6" y="83"/>
                  </a:cxn>
                  <a:cxn ang="0">
                    <a:pos x="0" y="98"/>
                  </a:cxn>
                  <a:cxn ang="0">
                    <a:pos x="0" y="129"/>
                  </a:cxn>
                  <a:cxn ang="0">
                    <a:pos x="6" y="155"/>
                  </a:cxn>
                  <a:cxn ang="0">
                    <a:pos x="17" y="180"/>
                  </a:cxn>
                  <a:cxn ang="0">
                    <a:pos x="31" y="201"/>
                  </a:cxn>
                  <a:cxn ang="0">
                    <a:pos x="50" y="220"/>
                  </a:cxn>
                  <a:cxn ang="0">
                    <a:pos x="70" y="235"/>
                  </a:cxn>
                  <a:cxn ang="0">
                    <a:pos x="95" y="244"/>
                  </a:cxn>
                  <a:cxn ang="0">
                    <a:pos x="122" y="250"/>
                  </a:cxn>
                  <a:cxn ang="0">
                    <a:pos x="150" y="250"/>
                  </a:cxn>
                  <a:cxn ang="0">
                    <a:pos x="177" y="244"/>
                  </a:cxn>
                  <a:cxn ang="0">
                    <a:pos x="199" y="235"/>
                  </a:cxn>
                  <a:cxn ang="0">
                    <a:pos x="222" y="220"/>
                  </a:cxn>
                  <a:cxn ang="0">
                    <a:pos x="239" y="201"/>
                  </a:cxn>
                  <a:cxn ang="0">
                    <a:pos x="254" y="180"/>
                  </a:cxn>
                  <a:cxn ang="0">
                    <a:pos x="266" y="155"/>
                  </a:cxn>
                  <a:cxn ang="0">
                    <a:pos x="270" y="129"/>
                  </a:cxn>
                </a:cxnLst>
                <a:rect l="0" t="0" r="r" b="b"/>
                <a:pathLst>
                  <a:path w="271" h="250">
                    <a:moveTo>
                      <a:pt x="271" y="115"/>
                    </a:moveTo>
                    <a:lnTo>
                      <a:pt x="270" y="96"/>
                    </a:lnTo>
                    <a:lnTo>
                      <a:pt x="266" y="79"/>
                    </a:lnTo>
                    <a:lnTo>
                      <a:pt x="260" y="64"/>
                    </a:lnTo>
                    <a:lnTo>
                      <a:pt x="254" y="49"/>
                    </a:lnTo>
                    <a:lnTo>
                      <a:pt x="245" y="34"/>
                    </a:lnTo>
                    <a:lnTo>
                      <a:pt x="234" y="21"/>
                    </a:lnTo>
                    <a:lnTo>
                      <a:pt x="220" y="9"/>
                    </a:lnTo>
                    <a:lnTo>
                      <a:pt x="207" y="0"/>
                    </a:lnTo>
                    <a:lnTo>
                      <a:pt x="205" y="2"/>
                    </a:lnTo>
                    <a:lnTo>
                      <a:pt x="203" y="3"/>
                    </a:lnTo>
                    <a:lnTo>
                      <a:pt x="218" y="13"/>
                    </a:lnTo>
                    <a:lnTo>
                      <a:pt x="230" y="24"/>
                    </a:lnTo>
                    <a:lnTo>
                      <a:pt x="241" y="36"/>
                    </a:lnTo>
                    <a:lnTo>
                      <a:pt x="249" y="51"/>
                    </a:lnTo>
                    <a:lnTo>
                      <a:pt x="256" y="66"/>
                    </a:lnTo>
                    <a:lnTo>
                      <a:pt x="262" y="81"/>
                    </a:lnTo>
                    <a:lnTo>
                      <a:pt x="266" y="98"/>
                    </a:lnTo>
                    <a:lnTo>
                      <a:pt x="266" y="115"/>
                    </a:lnTo>
                    <a:lnTo>
                      <a:pt x="266" y="129"/>
                    </a:lnTo>
                    <a:lnTo>
                      <a:pt x="264" y="142"/>
                    </a:lnTo>
                    <a:lnTo>
                      <a:pt x="260" y="153"/>
                    </a:lnTo>
                    <a:lnTo>
                      <a:pt x="256" y="167"/>
                    </a:lnTo>
                    <a:lnTo>
                      <a:pt x="251" y="178"/>
                    </a:lnTo>
                    <a:lnTo>
                      <a:pt x="245" y="187"/>
                    </a:lnTo>
                    <a:lnTo>
                      <a:pt x="237" y="199"/>
                    </a:lnTo>
                    <a:lnTo>
                      <a:pt x="228" y="208"/>
                    </a:lnTo>
                    <a:lnTo>
                      <a:pt x="218" y="216"/>
                    </a:lnTo>
                    <a:lnTo>
                      <a:pt x="209" y="223"/>
                    </a:lnTo>
                    <a:lnTo>
                      <a:pt x="197" y="231"/>
                    </a:lnTo>
                    <a:lnTo>
                      <a:pt x="186" y="235"/>
                    </a:lnTo>
                    <a:lnTo>
                      <a:pt x="175" y="241"/>
                    </a:lnTo>
                    <a:lnTo>
                      <a:pt x="161" y="242"/>
                    </a:lnTo>
                    <a:lnTo>
                      <a:pt x="148" y="246"/>
                    </a:lnTo>
                    <a:lnTo>
                      <a:pt x="135" y="246"/>
                    </a:lnTo>
                    <a:lnTo>
                      <a:pt x="122" y="246"/>
                    </a:lnTo>
                    <a:lnTo>
                      <a:pt x="108" y="242"/>
                    </a:lnTo>
                    <a:lnTo>
                      <a:pt x="97" y="241"/>
                    </a:lnTo>
                    <a:lnTo>
                      <a:pt x="84" y="235"/>
                    </a:lnTo>
                    <a:lnTo>
                      <a:pt x="72" y="231"/>
                    </a:lnTo>
                    <a:lnTo>
                      <a:pt x="63" y="223"/>
                    </a:lnTo>
                    <a:lnTo>
                      <a:pt x="51" y="216"/>
                    </a:lnTo>
                    <a:lnTo>
                      <a:pt x="44" y="208"/>
                    </a:lnTo>
                    <a:lnTo>
                      <a:pt x="34" y="199"/>
                    </a:lnTo>
                    <a:lnTo>
                      <a:pt x="27" y="187"/>
                    </a:lnTo>
                    <a:lnTo>
                      <a:pt x="21" y="178"/>
                    </a:lnTo>
                    <a:lnTo>
                      <a:pt x="15" y="167"/>
                    </a:lnTo>
                    <a:lnTo>
                      <a:pt x="10" y="153"/>
                    </a:lnTo>
                    <a:lnTo>
                      <a:pt x="8" y="142"/>
                    </a:lnTo>
                    <a:lnTo>
                      <a:pt x="6" y="129"/>
                    </a:lnTo>
                    <a:lnTo>
                      <a:pt x="4" y="115"/>
                    </a:lnTo>
                    <a:lnTo>
                      <a:pt x="6" y="98"/>
                    </a:lnTo>
                    <a:lnTo>
                      <a:pt x="10" y="83"/>
                    </a:lnTo>
                    <a:lnTo>
                      <a:pt x="8" y="83"/>
                    </a:lnTo>
                    <a:lnTo>
                      <a:pt x="6" y="83"/>
                    </a:lnTo>
                    <a:lnTo>
                      <a:pt x="6" y="83"/>
                    </a:lnTo>
                    <a:lnTo>
                      <a:pt x="4" y="83"/>
                    </a:lnTo>
                    <a:lnTo>
                      <a:pt x="0" y="98"/>
                    </a:lnTo>
                    <a:lnTo>
                      <a:pt x="0" y="115"/>
                    </a:lnTo>
                    <a:lnTo>
                      <a:pt x="0" y="129"/>
                    </a:lnTo>
                    <a:lnTo>
                      <a:pt x="2" y="142"/>
                    </a:lnTo>
                    <a:lnTo>
                      <a:pt x="6" y="155"/>
                    </a:lnTo>
                    <a:lnTo>
                      <a:pt x="12" y="168"/>
                    </a:lnTo>
                    <a:lnTo>
                      <a:pt x="17" y="180"/>
                    </a:lnTo>
                    <a:lnTo>
                      <a:pt x="23" y="191"/>
                    </a:lnTo>
                    <a:lnTo>
                      <a:pt x="31" y="201"/>
                    </a:lnTo>
                    <a:lnTo>
                      <a:pt x="40" y="210"/>
                    </a:lnTo>
                    <a:lnTo>
                      <a:pt x="50" y="220"/>
                    </a:lnTo>
                    <a:lnTo>
                      <a:pt x="59" y="227"/>
                    </a:lnTo>
                    <a:lnTo>
                      <a:pt x="70" y="235"/>
                    </a:lnTo>
                    <a:lnTo>
                      <a:pt x="84" y="241"/>
                    </a:lnTo>
                    <a:lnTo>
                      <a:pt x="95" y="244"/>
                    </a:lnTo>
                    <a:lnTo>
                      <a:pt x="108" y="248"/>
                    </a:lnTo>
                    <a:lnTo>
                      <a:pt x="122" y="250"/>
                    </a:lnTo>
                    <a:lnTo>
                      <a:pt x="135" y="250"/>
                    </a:lnTo>
                    <a:lnTo>
                      <a:pt x="150" y="250"/>
                    </a:lnTo>
                    <a:lnTo>
                      <a:pt x="163" y="248"/>
                    </a:lnTo>
                    <a:lnTo>
                      <a:pt x="177" y="244"/>
                    </a:lnTo>
                    <a:lnTo>
                      <a:pt x="188" y="241"/>
                    </a:lnTo>
                    <a:lnTo>
                      <a:pt x="199" y="235"/>
                    </a:lnTo>
                    <a:lnTo>
                      <a:pt x="211" y="227"/>
                    </a:lnTo>
                    <a:lnTo>
                      <a:pt x="222" y="220"/>
                    </a:lnTo>
                    <a:lnTo>
                      <a:pt x="232" y="210"/>
                    </a:lnTo>
                    <a:lnTo>
                      <a:pt x="239" y="201"/>
                    </a:lnTo>
                    <a:lnTo>
                      <a:pt x="249" y="191"/>
                    </a:lnTo>
                    <a:lnTo>
                      <a:pt x="254" y="180"/>
                    </a:lnTo>
                    <a:lnTo>
                      <a:pt x="260" y="168"/>
                    </a:lnTo>
                    <a:lnTo>
                      <a:pt x="266" y="155"/>
                    </a:lnTo>
                    <a:lnTo>
                      <a:pt x="268" y="142"/>
                    </a:lnTo>
                    <a:lnTo>
                      <a:pt x="270" y="129"/>
                    </a:lnTo>
                    <a:lnTo>
                      <a:pt x="271" y="115"/>
                    </a:lnTo>
                    <a:close/>
                  </a:path>
                </a:pathLst>
              </a:custGeom>
              <a:solidFill>
                <a:srgbClr val="E2E0E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00" name="Freeform 700"/>
              <p:cNvSpPr/>
              <p:nvPr/>
            </p:nvSpPr>
            <p:spPr bwMode="auto">
              <a:xfrm>
                <a:off x="1705" y="2159"/>
                <a:ext cx="268" cy="248"/>
              </a:xfrm>
              <a:custGeom>
                <a:avLst/>
                <a:gdLst/>
                <a:ahLst/>
                <a:cxnLst>
                  <a:cxn ang="0">
                    <a:pos x="266" y="96"/>
                  </a:cxn>
                  <a:cxn ang="0">
                    <a:pos x="256" y="62"/>
                  </a:cxn>
                  <a:cxn ang="0">
                    <a:pos x="241" y="34"/>
                  </a:cxn>
                  <a:cxn ang="0">
                    <a:pos x="216" y="9"/>
                  </a:cxn>
                  <a:cxn ang="0">
                    <a:pos x="203" y="1"/>
                  </a:cxn>
                  <a:cxn ang="0">
                    <a:pos x="201" y="3"/>
                  </a:cxn>
                  <a:cxn ang="0">
                    <a:pos x="214" y="13"/>
                  </a:cxn>
                  <a:cxn ang="0">
                    <a:pos x="235" y="36"/>
                  </a:cxn>
                  <a:cxn ang="0">
                    <a:pos x="252" y="64"/>
                  </a:cxn>
                  <a:cxn ang="0">
                    <a:pos x="262" y="96"/>
                  </a:cxn>
                  <a:cxn ang="0">
                    <a:pos x="262" y="127"/>
                  </a:cxn>
                  <a:cxn ang="0">
                    <a:pos x="256" y="151"/>
                  </a:cxn>
                  <a:cxn ang="0">
                    <a:pos x="247" y="174"/>
                  </a:cxn>
                  <a:cxn ang="0">
                    <a:pos x="233" y="195"/>
                  </a:cxn>
                  <a:cxn ang="0">
                    <a:pos x="214" y="212"/>
                  </a:cxn>
                  <a:cxn ang="0">
                    <a:pos x="195" y="225"/>
                  </a:cxn>
                  <a:cxn ang="0">
                    <a:pos x="173" y="237"/>
                  </a:cxn>
                  <a:cxn ang="0">
                    <a:pos x="146" y="240"/>
                  </a:cxn>
                  <a:cxn ang="0">
                    <a:pos x="120" y="240"/>
                  </a:cxn>
                  <a:cxn ang="0">
                    <a:pos x="95" y="237"/>
                  </a:cxn>
                  <a:cxn ang="0">
                    <a:pos x="72" y="225"/>
                  </a:cxn>
                  <a:cxn ang="0">
                    <a:pos x="51" y="212"/>
                  </a:cxn>
                  <a:cxn ang="0">
                    <a:pos x="34" y="195"/>
                  </a:cxn>
                  <a:cxn ang="0">
                    <a:pos x="21" y="174"/>
                  </a:cxn>
                  <a:cxn ang="0">
                    <a:pos x="11" y="151"/>
                  </a:cxn>
                  <a:cxn ang="0">
                    <a:pos x="6" y="127"/>
                  </a:cxn>
                  <a:cxn ang="0">
                    <a:pos x="6" y="96"/>
                  </a:cxn>
                  <a:cxn ang="0">
                    <a:pos x="8" y="81"/>
                  </a:cxn>
                  <a:cxn ang="0">
                    <a:pos x="2" y="96"/>
                  </a:cxn>
                  <a:cxn ang="0">
                    <a:pos x="2" y="127"/>
                  </a:cxn>
                  <a:cxn ang="0">
                    <a:pos x="6" y="153"/>
                  </a:cxn>
                  <a:cxn ang="0">
                    <a:pos x="17" y="176"/>
                  </a:cxn>
                  <a:cxn ang="0">
                    <a:pos x="30" y="199"/>
                  </a:cxn>
                  <a:cxn ang="0">
                    <a:pos x="49" y="216"/>
                  </a:cxn>
                  <a:cxn ang="0">
                    <a:pos x="70" y="231"/>
                  </a:cxn>
                  <a:cxn ang="0">
                    <a:pos x="93" y="240"/>
                  </a:cxn>
                  <a:cxn ang="0">
                    <a:pos x="120" y="246"/>
                  </a:cxn>
                  <a:cxn ang="0">
                    <a:pos x="148" y="246"/>
                  </a:cxn>
                  <a:cxn ang="0">
                    <a:pos x="173" y="240"/>
                  </a:cxn>
                  <a:cxn ang="0">
                    <a:pos x="197" y="231"/>
                  </a:cxn>
                  <a:cxn ang="0">
                    <a:pos x="218" y="216"/>
                  </a:cxn>
                  <a:cxn ang="0">
                    <a:pos x="237" y="199"/>
                  </a:cxn>
                  <a:cxn ang="0">
                    <a:pos x="251" y="176"/>
                  </a:cxn>
                  <a:cxn ang="0">
                    <a:pos x="260" y="153"/>
                  </a:cxn>
                  <a:cxn ang="0">
                    <a:pos x="266" y="127"/>
                  </a:cxn>
                </a:cxnLst>
                <a:rect l="0" t="0" r="r" b="b"/>
                <a:pathLst>
                  <a:path w="268" h="246">
                    <a:moveTo>
                      <a:pt x="268" y="113"/>
                    </a:moveTo>
                    <a:lnTo>
                      <a:pt x="266" y="96"/>
                    </a:lnTo>
                    <a:lnTo>
                      <a:pt x="262" y="79"/>
                    </a:lnTo>
                    <a:lnTo>
                      <a:pt x="256" y="62"/>
                    </a:lnTo>
                    <a:lnTo>
                      <a:pt x="249" y="47"/>
                    </a:lnTo>
                    <a:lnTo>
                      <a:pt x="241" y="34"/>
                    </a:lnTo>
                    <a:lnTo>
                      <a:pt x="230" y="20"/>
                    </a:lnTo>
                    <a:lnTo>
                      <a:pt x="216" y="9"/>
                    </a:lnTo>
                    <a:lnTo>
                      <a:pt x="203" y="0"/>
                    </a:lnTo>
                    <a:lnTo>
                      <a:pt x="203" y="1"/>
                    </a:lnTo>
                    <a:lnTo>
                      <a:pt x="201" y="1"/>
                    </a:lnTo>
                    <a:lnTo>
                      <a:pt x="201" y="3"/>
                    </a:lnTo>
                    <a:lnTo>
                      <a:pt x="201" y="3"/>
                    </a:lnTo>
                    <a:lnTo>
                      <a:pt x="214" y="13"/>
                    </a:lnTo>
                    <a:lnTo>
                      <a:pt x="226" y="24"/>
                    </a:lnTo>
                    <a:lnTo>
                      <a:pt x="235" y="36"/>
                    </a:lnTo>
                    <a:lnTo>
                      <a:pt x="245" y="49"/>
                    </a:lnTo>
                    <a:lnTo>
                      <a:pt x="252" y="64"/>
                    </a:lnTo>
                    <a:lnTo>
                      <a:pt x="258" y="79"/>
                    </a:lnTo>
                    <a:lnTo>
                      <a:pt x="262" y="96"/>
                    </a:lnTo>
                    <a:lnTo>
                      <a:pt x="262" y="113"/>
                    </a:lnTo>
                    <a:lnTo>
                      <a:pt x="262" y="127"/>
                    </a:lnTo>
                    <a:lnTo>
                      <a:pt x="260" y="140"/>
                    </a:lnTo>
                    <a:lnTo>
                      <a:pt x="256" y="151"/>
                    </a:lnTo>
                    <a:lnTo>
                      <a:pt x="252" y="163"/>
                    </a:lnTo>
                    <a:lnTo>
                      <a:pt x="247" y="174"/>
                    </a:lnTo>
                    <a:lnTo>
                      <a:pt x="241" y="185"/>
                    </a:lnTo>
                    <a:lnTo>
                      <a:pt x="233" y="195"/>
                    </a:lnTo>
                    <a:lnTo>
                      <a:pt x="224" y="204"/>
                    </a:lnTo>
                    <a:lnTo>
                      <a:pt x="214" y="212"/>
                    </a:lnTo>
                    <a:lnTo>
                      <a:pt x="205" y="220"/>
                    </a:lnTo>
                    <a:lnTo>
                      <a:pt x="195" y="225"/>
                    </a:lnTo>
                    <a:lnTo>
                      <a:pt x="184" y="231"/>
                    </a:lnTo>
                    <a:lnTo>
                      <a:pt x="173" y="237"/>
                    </a:lnTo>
                    <a:lnTo>
                      <a:pt x="159" y="239"/>
                    </a:lnTo>
                    <a:lnTo>
                      <a:pt x="146" y="240"/>
                    </a:lnTo>
                    <a:lnTo>
                      <a:pt x="133" y="242"/>
                    </a:lnTo>
                    <a:lnTo>
                      <a:pt x="120" y="240"/>
                    </a:lnTo>
                    <a:lnTo>
                      <a:pt x="108" y="239"/>
                    </a:lnTo>
                    <a:lnTo>
                      <a:pt x="95" y="237"/>
                    </a:lnTo>
                    <a:lnTo>
                      <a:pt x="84" y="231"/>
                    </a:lnTo>
                    <a:lnTo>
                      <a:pt x="72" y="225"/>
                    </a:lnTo>
                    <a:lnTo>
                      <a:pt x="61" y="220"/>
                    </a:lnTo>
                    <a:lnTo>
                      <a:pt x="51" y="212"/>
                    </a:lnTo>
                    <a:lnTo>
                      <a:pt x="42" y="204"/>
                    </a:lnTo>
                    <a:lnTo>
                      <a:pt x="34" y="195"/>
                    </a:lnTo>
                    <a:lnTo>
                      <a:pt x="27" y="185"/>
                    </a:lnTo>
                    <a:lnTo>
                      <a:pt x="21" y="174"/>
                    </a:lnTo>
                    <a:lnTo>
                      <a:pt x="15" y="163"/>
                    </a:lnTo>
                    <a:lnTo>
                      <a:pt x="11" y="151"/>
                    </a:lnTo>
                    <a:lnTo>
                      <a:pt x="8" y="140"/>
                    </a:lnTo>
                    <a:lnTo>
                      <a:pt x="6" y="127"/>
                    </a:lnTo>
                    <a:lnTo>
                      <a:pt x="6" y="113"/>
                    </a:lnTo>
                    <a:lnTo>
                      <a:pt x="6" y="96"/>
                    </a:lnTo>
                    <a:lnTo>
                      <a:pt x="10" y="81"/>
                    </a:lnTo>
                    <a:lnTo>
                      <a:pt x="8" y="81"/>
                    </a:lnTo>
                    <a:lnTo>
                      <a:pt x="4" y="81"/>
                    </a:lnTo>
                    <a:lnTo>
                      <a:pt x="2" y="96"/>
                    </a:lnTo>
                    <a:lnTo>
                      <a:pt x="0" y="113"/>
                    </a:lnTo>
                    <a:lnTo>
                      <a:pt x="2" y="127"/>
                    </a:lnTo>
                    <a:lnTo>
                      <a:pt x="4" y="140"/>
                    </a:lnTo>
                    <a:lnTo>
                      <a:pt x="6" y="153"/>
                    </a:lnTo>
                    <a:lnTo>
                      <a:pt x="11" y="165"/>
                    </a:lnTo>
                    <a:lnTo>
                      <a:pt x="17" y="176"/>
                    </a:lnTo>
                    <a:lnTo>
                      <a:pt x="23" y="187"/>
                    </a:lnTo>
                    <a:lnTo>
                      <a:pt x="30" y="199"/>
                    </a:lnTo>
                    <a:lnTo>
                      <a:pt x="40" y="208"/>
                    </a:lnTo>
                    <a:lnTo>
                      <a:pt x="49" y="216"/>
                    </a:lnTo>
                    <a:lnTo>
                      <a:pt x="59" y="223"/>
                    </a:lnTo>
                    <a:lnTo>
                      <a:pt x="70" y="231"/>
                    </a:lnTo>
                    <a:lnTo>
                      <a:pt x="82" y="237"/>
                    </a:lnTo>
                    <a:lnTo>
                      <a:pt x="93" y="240"/>
                    </a:lnTo>
                    <a:lnTo>
                      <a:pt x="106" y="244"/>
                    </a:lnTo>
                    <a:lnTo>
                      <a:pt x="120" y="246"/>
                    </a:lnTo>
                    <a:lnTo>
                      <a:pt x="133" y="246"/>
                    </a:lnTo>
                    <a:lnTo>
                      <a:pt x="148" y="246"/>
                    </a:lnTo>
                    <a:lnTo>
                      <a:pt x="161" y="244"/>
                    </a:lnTo>
                    <a:lnTo>
                      <a:pt x="173" y="240"/>
                    </a:lnTo>
                    <a:lnTo>
                      <a:pt x="186" y="237"/>
                    </a:lnTo>
                    <a:lnTo>
                      <a:pt x="197" y="231"/>
                    </a:lnTo>
                    <a:lnTo>
                      <a:pt x="209" y="223"/>
                    </a:lnTo>
                    <a:lnTo>
                      <a:pt x="218" y="216"/>
                    </a:lnTo>
                    <a:lnTo>
                      <a:pt x="228" y="208"/>
                    </a:lnTo>
                    <a:lnTo>
                      <a:pt x="237" y="199"/>
                    </a:lnTo>
                    <a:lnTo>
                      <a:pt x="245" y="187"/>
                    </a:lnTo>
                    <a:lnTo>
                      <a:pt x="251" y="176"/>
                    </a:lnTo>
                    <a:lnTo>
                      <a:pt x="256" y="165"/>
                    </a:lnTo>
                    <a:lnTo>
                      <a:pt x="260" y="153"/>
                    </a:lnTo>
                    <a:lnTo>
                      <a:pt x="264" y="140"/>
                    </a:lnTo>
                    <a:lnTo>
                      <a:pt x="266" y="127"/>
                    </a:lnTo>
                    <a:lnTo>
                      <a:pt x="268" y="113"/>
                    </a:lnTo>
                    <a:close/>
                  </a:path>
                </a:pathLst>
              </a:custGeom>
              <a:solidFill>
                <a:srgbClr val="E2E1E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01" name="Freeform 701"/>
              <p:cNvSpPr/>
              <p:nvPr/>
            </p:nvSpPr>
            <p:spPr bwMode="auto">
              <a:xfrm>
                <a:off x="1708" y="2160"/>
                <a:ext cx="262" cy="245"/>
              </a:xfrm>
              <a:custGeom>
                <a:avLst/>
                <a:gdLst/>
                <a:ahLst/>
                <a:cxnLst>
                  <a:cxn ang="0">
                    <a:pos x="262" y="95"/>
                  </a:cxn>
                  <a:cxn ang="0">
                    <a:pos x="252" y="63"/>
                  </a:cxn>
                  <a:cxn ang="0">
                    <a:pos x="237" y="33"/>
                  </a:cxn>
                  <a:cxn ang="0">
                    <a:pos x="214" y="10"/>
                  </a:cxn>
                  <a:cxn ang="0">
                    <a:pos x="199" y="0"/>
                  </a:cxn>
                  <a:cxn ang="0">
                    <a:pos x="197" y="2"/>
                  </a:cxn>
                  <a:cxn ang="0">
                    <a:pos x="211" y="14"/>
                  </a:cxn>
                  <a:cxn ang="0">
                    <a:pos x="231" y="37"/>
                  </a:cxn>
                  <a:cxn ang="0">
                    <a:pos x="249" y="63"/>
                  </a:cxn>
                  <a:cxn ang="0">
                    <a:pos x="256" y="95"/>
                  </a:cxn>
                  <a:cxn ang="0">
                    <a:pos x="258" y="126"/>
                  </a:cxn>
                  <a:cxn ang="0">
                    <a:pos x="252" y="150"/>
                  </a:cxn>
                  <a:cxn ang="0">
                    <a:pos x="243" y="173"/>
                  </a:cxn>
                  <a:cxn ang="0">
                    <a:pos x="230" y="192"/>
                  </a:cxn>
                  <a:cxn ang="0">
                    <a:pos x="212" y="209"/>
                  </a:cxn>
                  <a:cxn ang="0">
                    <a:pos x="192" y="222"/>
                  </a:cxn>
                  <a:cxn ang="0">
                    <a:pos x="169" y="232"/>
                  </a:cxn>
                  <a:cxn ang="0">
                    <a:pos x="144" y="238"/>
                  </a:cxn>
                  <a:cxn ang="0">
                    <a:pos x="120" y="238"/>
                  </a:cxn>
                  <a:cxn ang="0">
                    <a:pos x="95" y="232"/>
                  </a:cxn>
                  <a:cxn ang="0">
                    <a:pos x="72" y="222"/>
                  </a:cxn>
                  <a:cxn ang="0">
                    <a:pos x="51" y="209"/>
                  </a:cxn>
                  <a:cxn ang="0">
                    <a:pos x="34" y="192"/>
                  </a:cxn>
                  <a:cxn ang="0">
                    <a:pos x="21" y="173"/>
                  </a:cxn>
                  <a:cxn ang="0">
                    <a:pos x="11" y="150"/>
                  </a:cxn>
                  <a:cxn ang="0">
                    <a:pos x="6" y="126"/>
                  </a:cxn>
                  <a:cxn ang="0">
                    <a:pos x="6" y="95"/>
                  </a:cxn>
                  <a:cxn ang="0">
                    <a:pos x="8" y="80"/>
                  </a:cxn>
                  <a:cxn ang="0">
                    <a:pos x="2" y="95"/>
                  </a:cxn>
                  <a:cxn ang="0">
                    <a:pos x="2" y="126"/>
                  </a:cxn>
                  <a:cxn ang="0">
                    <a:pos x="6" y="150"/>
                  </a:cxn>
                  <a:cxn ang="0">
                    <a:pos x="17" y="175"/>
                  </a:cxn>
                  <a:cxn ang="0">
                    <a:pos x="30" y="196"/>
                  </a:cxn>
                  <a:cxn ang="0">
                    <a:pos x="47" y="213"/>
                  </a:cxn>
                  <a:cxn ang="0">
                    <a:pos x="68" y="228"/>
                  </a:cxn>
                  <a:cxn ang="0">
                    <a:pos x="93" y="238"/>
                  </a:cxn>
                  <a:cxn ang="0">
                    <a:pos x="118" y="243"/>
                  </a:cxn>
                  <a:cxn ang="0">
                    <a:pos x="144" y="243"/>
                  </a:cxn>
                  <a:cxn ang="0">
                    <a:pos x="171" y="238"/>
                  </a:cxn>
                  <a:cxn ang="0">
                    <a:pos x="193" y="228"/>
                  </a:cxn>
                  <a:cxn ang="0">
                    <a:pos x="214" y="213"/>
                  </a:cxn>
                  <a:cxn ang="0">
                    <a:pos x="233" y="196"/>
                  </a:cxn>
                  <a:cxn ang="0">
                    <a:pos x="247" y="175"/>
                  </a:cxn>
                  <a:cxn ang="0">
                    <a:pos x="256" y="150"/>
                  </a:cxn>
                  <a:cxn ang="0">
                    <a:pos x="262" y="126"/>
                  </a:cxn>
                </a:cxnLst>
                <a:rect l="0" t="0" r="r" b="b"/>
                <a:pathLst>
                  <a:path w="262" h="243">
                    <a:moveTo>
                      <a:pt x="262" y="112"/>
                    </a:moveTo>
                    <a:lnTo>
                      <a:pt x="262" y="95"/>
                    </a:lnTo>
                    <a:lnTo>
                      <a:pt x="258" y="78"/>
                    </a:lnTo>
                    <a:lnTo>
                      <a:pt x="252" y="63"/>
                    </a:lnTo>
                    <a:lnTo>
                      <a:pt x="245" y="48"/>
                    </a:lnTo>
                    <a:lnTo>
                      <a:pt x="237" y="33"/>
                    </a:lnTo>
                    <a:lnTo>
                      <a:pt x="226" y="21"/>
                    </a:lnTo>
                    <a:lnTo>
                      <a:pt x="214" y="10"/>
                    </a:lnTo>
                    <a:lnTo>
                      <a:pt x="199" y="0"/>
                    </a:lnTo>
                    <a:lnTo>
                      <a:pt x="199" y="0"/>
                    </a:lnTo>
                    <a:lnTo>
                      <a:pt x="199" y="0"/>
                    </a:lnTo>
                    <a:lnTo>
                      <a:pt x="197" y="2"/>
                    </a:lnTo>
                    <a:lnTo>
                      <a:pt x="197" y="4"/>
                    </a:lnTo>
                    <a:lnTo>
                      <a:pt x="211" y="14"/>
                    </a:lnTo>
                    <a:lnTo>
                      <a:pt x="222" y="23"/>
                    </a:lnTo>
                    <a:lnTo>
                      <a:pt x="231" y="37"/>
                    </a:lnTo>
                    <a:lnTo>
                      <a:pt x="241" y="50"/>
                    </a:lnTo>
                    <a:lnTo>
                      <a:pt x="249" y="63"/>
                    </a:lnTo>
                    <a:lnTo>
                      <a:pt x="254" y="78"/>
                    </a:lnTo>
                    <a:lnTo>
                      <a:pt x="256" y="95"/>
                    </a:lnTo>
                    <a:lnTo>
                      <a:pt x="258" y="112"/>
                    </a:lnTo>
                    <a:lnTo>
                      <a:pt x="258" y="126"/>
                    </a:lnTo>
                    <a:lnTo>
                      <a:pt x="256" y="137"/>
                    </a:lnTo>
                    <a:lnTo>
                      <a:pt x="252" y="150"/>
                    </a:lnTo>
                    <a:lnTo>
                      <a:pt x="249" y="162"/>
                    </a:lnTo>
                    <a:lnTo>
                      <a:pt x="243" y="173"/>
                    </a:lnTo>
                    <a:lnTo>
                      <a:pt x="237" y="183"/>
                    </a:lnTo>
                    <a:lnTo>
                      <a:pt x="230" y="192"/>
                    </a:lnTo>
                    <a:lnTo>
                      <a:pt x="220" y="201"/>
                    </a:lnTo>
                    <a:lnTo>
                      <a:pt x="212" y="209"/>
                    </a:lnTo>
                    <a:lnTo>
                      <a:pt x="203" y="217"/>
                    </a:lnTo>
                    <a:lnTo>
                      <a:pt x="192" y="222"/>
                    </a:lnTo>
                    <a:lnTo>
                      <a:pt x="180" y="228"/>
                    </a:lnTo>
                    <a:lnTo>
                      <a:pt x="169" y="232"/>
                    </a:lnTo>
                    <a:lnTo>
                      <a:pt x="157" y="236"/>
                    </a:lnTo>
                    <a:lnTo>
                      <a:pt x="144" y="238"/>
                    </a:lnTo>
                    <a:lnTo>
                      <a:pt x="131" y="238"/>
                    </a:lnTo>
                    <a:lnTo>
                      <a:pt x="120" y="238"/>
                    </a:lnTo>
                    <a:lnTo>
                      <a:pt x="106" y="236"/>
                    </a:lnTo>
                    <a:lnTo>
                      <a:pt x="95" y="232"/>
                    </a:lnTo>
                    <a:lnTo>
                      <a:pt x="82" y="228"/>
                    </a:lnTo>
                    <a:lnTo>
                      <a:pt x="72" y="222"/>
                    </a:lnTo>
                    <a:lnTo>
                      <a:pt x="61" y="217"/>
                    </a:lnTo>
                    <a:lnTo>
                      <a:pt x="51" y="209"/>
                    </a:lnTo>
                    <a:lnTo>
                      <a:pt x="42" y="201"/>
                    </a:lnTo>
                    <a:lnTo>
                      <a:pt x="34" y="192"/>
                    </a:lnTo>
                    <a:lnTo>
                      <a:pt x="27" y="183"/>
                    </a:lnTo>
                    <a:lnTo>
                      <a:pt x="21" y="173"/>
                    </a:lnTo>
                    <a:lnTo>
                      <a:pt x="15" y="162"/>
                    </a:lnTo>
                    <a:lnTo>
                      <a:pt x="11" y="150"/>
                    </a:lnTo>
                    <a:lnTo>
                      <a:pt x="8" y="137"/>
                    </a:lnTo>
                    <a:lnTo>
                      <a:pt x="6" y="126"/>
                    </a:lnTo>
                    <a:lnTo>
                      <a:pt x="6" y="112"/>
                    </a:lnTo>
                    <a:lnTo>
                      <a:pt x="6" y="95"/>
                    </a:lnTo>
                    <a:lnTo>
                      <a:pt x="9" y="80"/>
                    </a:lnTo>
                    <a:lnTo>
                      <a:pt x="8" y="80"/>
                    </a:lnTo>
                    <a:lnTo>
                      <a:pt x="6" y="80"/>
                    </a:lnTo>
                    <a:lnTo>
                      <a:pt x="2" y="95"/>
                    </a:lnTo>
                    <a:lnTo>
                      <a:pt x="0" y="112"/>
                    </a:lnTo>
                    <a:lnTo>
                      <a:pt x="2" y="126"/>
                    </a:lnTo>
                    <a:lnTo>
                      <a:pt x="4" y="139"/>
                    </a:lnTo>
                    <a:lnTo>
                      <a:pt x="6" y="150"/>
                    </a:lnTo>
                    <a:lnTo>
                      <a:pt x="11" y="164"/>
                    </a:lnTo>
                    <a:lnTo>
                      <a:pt x="17" y="175"/>
                    </a:lnTo>
                    <a:lnTo>
                      <a:pt x="23" y="184"/>
                    </a:lnTo>
                    <a:lnTo>
                      <a:pt x="30" y="196"/>
                    </a:lnTo>
                    <a:lnTo>
                      <a:pt x="40" y="205"/>
                    </a:lnTo>
                    <a:lnTo>
                      <a:pt x="47" y="213"/>
                    </a:lnTo>
                    <a:lnTo>
                      <a:pt x="59" y="220"/>
                    </a:lnTo>
                    <a:lnTo>
                      <a:pt x="68" y="228"/>
                    </a:lnTo>
                    <a:lnTo>
                      <a:pt x="80" y="232"/>
                    </a:lnTo>
                    <a:lnTo>
                      <a:pt x="93" y="238"/>
                    </a:lnTo>
                    <a:lnTo>
                      <a:pt x="104" y="239"/>
                    </a:lnTo>
                    <a:lnTo>
                      <a:pt x="118" y="243"/>
                    </a:lnTo>
                    <a:lnTo>
                      <a:pt x="131" y="243"/>
                    </a:lnTo>
                    <a:lnTo>
                      <a:pt x="144" y="243"/>
                    </a:lnTo>
                    <a:lnTo>
                      <a:pt x="157" y="239"/>
                    </a:lnTo>
                    <a:lnTo>
                      <a:pt x="171" y="238"/>
                    </a:lnTo>
                    <a:lnTo>
                      <a:pt x="182" y="232"/>
                    </a:lnTo>
                    <a:lnTo>
                      <a:pt x="193" y="228"/>
                    </a:lnTo>
                    <a:lnTo>
                      <a:pt x="205" y="220"/>
                    </a:lnTo>
                    <a:lnTo>
                      <a:pt x="214" y="213"/>
                    </a:lnTo>
                    <a:lnTo>
                      <a:pt x="224" y="205"/>
                    </a:lnTo>
                    <a:lnTo>
                      <a:pt x="233" y="196"/>
                    </a:lnTo>
                    <a:lnTo>
                      <a:pt x="241" y="184"/>
                    </a:lnTo>
                    <a:lnTo>
                      <a:pt x="247" y="175"/>
                    </a:lnTo>
                    <a:lnTo>
                      <a:pt x="252" y="164"/>
                    </a:lnTo>
                    <a:lnTo>
                      <a:pt x="256" y="150"/>
                    </a:lnTo>
                    <a:lnTo>
                      <a:pt x="260" y="139"/>
                    </a:lnTo>
                    <a:lnTo>
                      <a:pt x="262" y="126"/>
                    </a:lnTo>
                    <a:lnTo>
                      <a:pt x="262" y="112"/>
                    </a:lnTo>
                    <a:close/>
                  </a:path>
                </a:pathLst>
              </a:custGeom>
              <a:solidFill>
                <a:srgbClr val="E3E2E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02" name="Freeform 702"/>
              <p:cNvSpPr/>
              <p:nvPr/>
            </p:nvSpPr>
            <p:spPr bwMode="auto">
              <a:xfrm>
                <a:off x="1712" y="2162"/>
                <a:ext cx="255" cy="239"/>
              </a:xfrm>
              <a:custGeom>
                <a:avLst/>
                <a:gdLst/>
                <a:ahLst/>
                <a:cxnLst>
                  <a:cxn ang="0">
                    <a:pos x="256" y="93"/>
                  </a:cxn>
                  <a:cxn ang="0">
                    <a:pos x="246" y="61"/>
                  </a:cxn>
                  <a:cxn ang="0">
                    <a:pos x="229" y="33"/>
                  </a:cxn>
                  <a:cxn ang="0">
                    <a:pos x="208" y="10"/>
                  </a:cxn>
                  <a:cxn ang="0">
                    <a:pos x="193" y="2"/>
                  </a:cxn>
                  <a:cxn ang="0">
                    <a:pos x="205" y="12"/>
                  </a:cxn>
                  <a:cxn ang="0">
                    <a:pos x="226" y="35"/>
                  </a:cxn>
                  <a:cxn ang="0">
                    <a:pos x="243" y="63"/>
                  </a:cxn>
                  <a:cxn ang="0">
                    <a:pos x="250" y="93"/>
                  </a:cxn>
                  <a:cxn ang="0">
                    <a:pos x="250" y="124"/>
                  </a:cxn>
                  <a:cxn ang="0">
                    <a:pos x="246" y="146"/>
                  </a:cxn>
                  <a:cxn ang="0">
                    <a:pos x="237" y="169"/>
                  </a:cxn>
                  <a:cxn ang="0">
                    <a:pos x="224" y="188"/>
                  </a:cxn>
                  <a:cxn ang="0">
                    <a:pos x="207" y="205"/>
                  </a:cxn>
                  <a:cxn ang="0">
                    <a:pos x="188" y="218"/>
                  </a:cxn>
                  <a:cxn ang="0">
                    <a:pos x="165" y="228"/>
                  </a:cxn>
                  <a:cxn ang="0">
                    <a:pos x="140" y="234"/>
                  </a:cxn>
                  <a:cxn ang="0">
                    <a:pos x="116" y="234"/>
                  </a:cxn>
                  <a:cxn ang="0">
                    <a:pos x="91" y="228"/>
                  </a:cxn>
                  <a:cxn ang="0">
                    <a:pos x="68" y="218"/>
                  </a:cxn>
                  <a:cxn ang="0">
                    <a:pos x="49" y="205"/>
                  </a:cxn>
                  <a:cxn ang="0">
                    <a:pos x="32" y="188"/>
                  </a:cxn>
                  <a:cxn ang="0">
                    <a:pos x="19" y="169"/>
                  </a:cxn>
                  <a:cxn ang="0">
                    <a:pos x="9" y="146"/>
                  </a:cxn>
                  <a:cxn ang="0">
                    <a:pos x="4" y="124"/>
                  </a:cxn>
                  <a:cxn ang="0">
                    <a:pos x="5" y="93"/>
                  </a:cxn>
                  <a:cxn ang="0">
                    <a:pos x="5" y="78"/>
                  </a:cxn>
                  <a:cxn ang="0">
                    <a:pos x="0" y="93"/>
                  </a:cxn>
                  <a:cxn ang="0">
                    <a:pos x="0" y="124"/>
                  </a:cxn>
                  <a:cxn ang="0">
                    <a:pos x="5" y="148"/>
                  </a:cxn>
                  <a:cxn ang="0">
                    <a:pos x="15" y="171"/>
                  </a:cxn>
                  <a:cxn ang="0">
                    <a:pos x="28" y="192"/>
                  </a:cxn>
                  <a:cxn ang="0">
                    <a:pos x="45" y="209"/>
                  </a:cxn>
                  <a:cxn ang="0">
                    <a:pos x="66" y="222"/>
                  </a:cxn>
                  <a:cxn ang="0">
                    <a:pos x="89" y="234"/>
                  </a:cxn>
                  <a:cxn ang="0">
                    <a:pos x="114" y="237"/>
                  </a:cxn>
                  <a:cxn ang="0">
                    <a:pos x="140" y="237"/>
                  </a:cxn>
                  <a:cxn ang="0">
                    <a:pos x="167" y="234"/>
                  </a:cxn>
                  <a:cxn ang="0">
                    <a:pos x="189" y="222"/>
                  </a:cxn>
                  <a:cxn ang="0">
                    <a:pos x="208" y="209"/>
                  </a:cxn>
                  <a:cxn ang="0">
                    <a:pos x="227" y="192"/>
                  </a:cxn>
                  <a:cxn ang="0">
                    <a:pos x="241" y="171"/>
                  </a:cxn>
                  <a:cxn ang="0">
                    <a:pos x="250" y="148"/>
                  </a:cxn>
                  <a:cxn ang="0">
                    <a:pos x="256" y="124"/>
                  </a:cxn>
                </a:cxnLst>
                <a:rect l="0" t="0" r="r" b="b"/>
                <a:pathLst>
                  <a:path w="256" h="239">
                    <a:moveTo>
                      <a:pt x="256" y="110"/>
                    </a:moveTo>
                    <a:lnTo>
                      <a:pt x="256" y="93"/>
                    </a:lnTo>
                    <a:lnTo>
                      <a:pt x="252" y="76"/>
                    </a:lnTo>
                    <a:lnTo>
                      <a:pt x="246" y="61"/>
                    </a:lnTo>
                    <a:lnTo>
                      <a:pt x="239" y="46"/>
                    </a:lnTo>
                    <a:lnTo>
                      <a:pt x="229" y="33"/>
                    </a:lnTo>
                    <a:lnTo>
                      <a:pt x="220" y="21"/>
                    </a:lnTo>
                    <a:lnTo>
                      <a:pt x="208" y="10"/>
                    </a:lnTo>
                    <a:lnTo>
                      <a:pt x="195" y="0"/>
                    </a:lnTo>
                    <a:lnTo>
                      <a:pt x="193" y="2"/>
                    </a:lnTo>
                    <a:lnTo>
                      <a:pt x="191" y="4"/>
                    </a:lnTo>
                    <a:lnTo>
                      <a:pt x="205" y="12"/>
                    </a:lnTo>
                    <a:lnTo>
                      <a:pt x="216" y="23"/>
                    </a:lnTo>
                    <a:lnTo>
                      <a:pt x="226" y="35"/>
                    </a:lnTo>
                    <a:lnTo>
                      <a:pt x="235" y="48"/>
                    </a:lnTo>
                    <a:lnTo>
                      <a:pt x="243" y="63"/>
                    </a:lnTo>
                    <a:lnTo>
                      <a:pt x="246" y="78"/>
                    </a:lnTo>
                    <a:lnTo>
                      <a:pt x="250" y="93"/>
                    </a:lnTo>
                    <a:lnTo>
                      <a:pt x="252" y="110"/>
                    </a:lnTo>
                    <a:lnTo>
                      <a:pt x="250" y="124"/>
                    </a:lnTo>
                    <a:lnTo>
                      <a:pt x="248" y="135"/>
                    </a:lnTo>
                    <a:lnTo>
                      <a:pt x="246" y="146"/>
                    </a:lnTo>
                    <a:lnTo>
                      <a:pt x="243" y="158"/>
                    </a:lnTo>
                    <a:lnTo>
                      <a:pt x="237" y="169"/>
                    </a:lnTo>
                    <a:lnTo>
                      <a:pt x="231" y="179"/>
                    </a:lnTo>
                    <a:lnTo>
                      <a:pt x="224" y="188"/>
                    </a:lnTo>
                    <a:lnTo>
                      <a:pt x="216" y="198"/>
                    </a:lnTo>
                    <a:lnTo>
                      <a:pt x="207" y="205"/>
                    </a:lnTo>
                    <a:lnTo>
                      <a:pt x="197" y="213"/>
                    </a:lnTo>
                    <a:lnTo>
                      <a:pt x="188" y="218"/>
                    </a:lnTo>
                    <a:lnTo>
                      <a:pt x="176" y="224"/>
                    </a:lnTo>
                    <a:lnTo>
                      <a:pt x="165" y="228"/>
                    </a:lnTo>
                    <a:lnTo>
                      <a:pt x="153" y="232"/>
                    </a:lnTo>
                    <a:lnTo>
                      <a:pt x="140" y="234"/>
                    </a:lnTo>
                    <a:lnTo>
                      <a:pt x="127" y="234"/>
                    </a:lnTo>
                    <a:lnTo>
                      <a:pt x="116" y="234"/>
                    </a:lnTo>
                    <a:lnTo>
                      <a:pt x="102" y="232"/>
                    </a:lnTo>
                    <a:lnTo>
                      <a:pt x="91" y="228"/>
                    </a:lnTo>
                    <a:lnTo>
                      <a:pt x="79" y="224"/>
                    </a:lnTo>
                    <a:lnTo>
                      <a:pt x="68" y="218"/>
                    </a:lnTo>
                    <a:lnTo>
                      <a:pt x="59" y="213"/>
                    </a:lnTo>
                    <a:lnTo>
                      <a:pt x="49" y="205"/>
                    </a:lnTo>
                    <a:lnTo>
                      <a:pt x="40" y="198"/>
                    </a:lnTo>
                    <a:lnTo>
                      <a:pt x="32" y="188"/>
                    </a:lnTo>
                    <a:lnTo>
                      <a:pt x="24" y="179"/>
                    </a:lnTo>
                    <a:lnTo>
                      <a:pt x="19" y="169"/>
                    </a:lnTo>
                    <a:lnTo>
                      <a:pt x="13" y="158"/>
                    </a:lnTo>
                    <a:lnTo>
                      <a:pt x="9" y="146"/>
                    </a:lnTo>
                    <a:lnTo>
                      <a:pt x="5" y="135"/>
                    </a:lnTo>
                    <a:lnTo>
                      <a:pt x="4" y="124"/>
                    </a:lnTo>
                    <a:lnTo>
                      <a:pt x="4" y="110"/>
                    </a:lnTo>
                    <a:lnTo>
                      <a:pt x="5" y="93"/>
                    </a:lnTo>
                    <a:lnTo>
                      <a:pt x="7" y="76"/>
                    </a:lnTo>
                    <a:lnTo>
                      <a:pt x="5" y="78"/>
                    </a:lnTo>
                    <a:lnTo>
                      <a:pt x="4" y="78"/>
                    </a:lnTo>
                    <a:lnTo>
                      <a:pt x="0" y="93"/>
                    </a:lnTo>
                    <a:lnTo>
                      <a:pt x="0" y="110"/>
                    </a:lnTo>
                    <a:lnTo>
                      <a:pt x="0" y="124"/>
                    </a:lnTo>
                    <a:lnTo>
                      <a:pt x="2" y="137"/>
                    </a:lnTo>
                    <a:lnTo>
                      <a:pt x="5" y="148"/>
                    </a:lnTo>
                    <a:lnTo>
                      <a:pt x="9" y="160"/>
                    </a:lnTo>
                    <a:lnTo>
                      <a:pt x="15" y="171"/>
                    </a:lnTo>
                    <a:lnTo>
                      <a:pt x="21" y="182"/>
                    </a:lnTo>
                    <a:lnTo>
                      <a:pt x="28" y="192"/>
                    </a:lnTo>
                    <a:lnTo>
                      <a:pt x="36" y="201"/>
                    </a:lnTo>
                    <a:lnTo>
                      <a:pt x="45" y="209"/>
                    </a:lnTo>
                    <a:lnTo>
                      <a:pt x="55" y="217"/>
                    </a:lnTo>
                    <a:lnTo>
                      <a:pt x="66" y="222"/>
                    </a:lnTo>
                    <a:lnTo>
                      <a:pt x="78" y="228"/>
                    </a:lnTo>
                    <a:lnTo>
                      <a:pt x="89" y="234"/>
                    </a:lnTo>
                    <a:lnTo>
                      <a:pt x="102" y="236"/>
                    </a:lnTo>
                    <a:lnTo>
                      <a:pt x="114" y="237"/>
                    </a:lnTo>
                    <a:lnTo>
                      <a:pt x="127" y="239"/>
                    </a:lnTo>
                    <a:lnTo>
                      <a:pt x="140" y="237"/>
                    </a:lnTo>
                    <a:lnTo>
                      <a:pt x="153" y="236"/>
                    </a:lnTo>
                    <a:lnTo>
                      <a:pt x="167" y="234"/>
                    </a:lnTo>
                    <a:lnTo>
                      <a:pt x="178" y="228"/>
                    </a:lnTo>
                    <a:lnTo>
                      <a:pt x="189" y="222"/>
                    </a:lnTo>
                    <a:lnTo>
                      <a:pt x="199" y="217"/>
                    </a:lnTo>
                    <a:lnTo>
                      <a:pt x="208" y="209"/>
                    </a:lnTo>
                    <a:lnTo>
                      <a:pt x="218" y="201"/>
                    </a:lnTo>
                    <a:lnTo>
                      <a:pt x="227" y="192"/>
                    </a:lnTo>
                    <a:lnTo>
                      <a:pt x="235" y="182"/>
                    </a:lnTo>
                    <a:lnTo>
                      <a:pt x="241" y="171"/>
                    </a:lnTo>
                    <a:lnTo>
                      <a:pt x="246" y="160"/>
                    </a:lnTo>
                    <a:lnTo>
                      <a:pt x="250" y="148"/>
                    </a:lnTo>
                    <a:lnTo>
                      <a:pt x="254" y="137"/>
                    </a:lnTo>
                    <a:lnTo>
                      <a:pt x="256" y="124"/>
                    </a:lnTo>
                    <a:lnTo>
                      <a:pt x="256" y="110"/>
                    </a:lnTo>
                    <a:close/>
                  </a:path>
                </a:pathLst>
              </a:custGeom>
              <a:solidFill>
                <a:srgbClr val="E3E2E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03" name="Freeform 703"/>
              <p:cNvSpPr/>
              <p:nvPr/>
            </p:nvSpPr>
            <p:spPr bwMode="auto">
              <a:xfrm>
                <a:off x="1713" y="2164"/>
                <a:ext cx="252" cy="234"/>
              </a:xfrm>
              <a:custGeom>
                <a:avLst/>
                <a:gdLst/>
                <a:ahLst/>
                <a:cxnLst>
                  <a:cxn ang="0">
                    <a:pos x="250" y="91"/>
                  </a:cxn>
                  <a:cxn ang="0">
                    <a:pos x="243" y="59"/>
                  </a:cxn>
                  <a:cxn ang="0">
                    <a:pos x="225" y="33"/>
                  </a:cxn>
                  <a:cxn ang="0">
                    <a:pos x="205" y="10"/>
                  </a:cxn>
                  <a:cxn ang="0">
                    <a:pos x="189" y="2"/>
                  </a:cxn>
                  <a:cxn ang="0">
                    <a:pos x="201" y="12"/>
                  </a:cxn>
                  <a:cxn ang="0">
                    <a:pos x="222" y="34"/>
                  </a:cxn>
                  <a:cxn ang="0">
                    <a:pos x="239" y="61"/>
                  </a:cxn>
                  <a:cxn ang="0">
                    <a:pos x="246" y="91"/>
                  </a:cxn>
                  <a:cxn ang="0">
                    <a:pos x="246" y="120"/>
                  </a:cxn>
                  <a:cxn ang="0">
                    <a:pos x="243" y="144"/>
                  </a:cxn>
                  <a:cxn ang="0">
                    <a:pos x="233" y="165"/>
                  </a:cxn>
                  <a:cxn ang="0">
                    <a:pos x="220" y="186"/>
                  </a:cxn>
                  <a:cxn ang="0">
                    <a:pos x="203" y="201"/>
                  </a:cxn>
                  <a:cxn ang="0">
                    <a:pos x="184" y="215"/>
                  </a:cxn>
                  <a:cxn ang="0">
                    <a:pos x="161" y="224"/>
                  </a:cxn>
                  <a:cxn ang="0">
                    <a:pos x="138" y="230"/>
                  </a:cxn>
                  <a:cxn ang="0">
                    <a:pos x="114" y="230"/>
                  </a:cxn>
                  <a:cxn ang="0">
                    <a:pos x="89" y="224"/>
                  </a:cxn>
                  <a:cxn ang="0">
                    <a:pos x="68" y="215"/>
                  </a:cxn>
                  <a:cxn ang="0">
                    <a:pos x="49" y="201"/>
                  </a:cxn>
                  <a:cxn ang="0">
                    <a:pos x="32" y="186"/>
                  </a:cxn>
                  <a:cxn ang="0">
                    <a:pos x="19" y="165"/>
                  </a:cxn>
                  <a:cxn ang="0">
                    <a:pos x="9" y="144"/>
                  </a:cxn>
                  <a:cxn ang="0">
                    <a:pos x="5" y="120"/>
                  </a:cxn>
                  <a:cxn ang="0">
                    <a:pos x="5" y="91"/>
                  </a:cxn>
                  <a:cxn ang="0">
                    <a:pos x="5" y="74"/>
                  </a:cxn>
                  <a:cxn ang="0">
                    <a:pos x="0" y="91"/>
                  </a:cxn>
                  <a:cxn ang="0">
                    <a:pos x="0" y="122"/>
                  </a:cxn>
                  <a:cxn ang="0">
                    <a:pos x="5" y="146"/>
                  </a:cxn>
                  <a:cxn ang="0">
                    <a:pos x="15" y="169"/>
                  </a:cxn>
                  <a:cxn ang="0">
                    <a:pos x="28" y="188"/>
                  </a:cxn>
                  <a:cxn ang="0">
                    <a:pos x="45" y="205"/>
                  </a:cxn>
                  <a:cxn ang="0">
                    <a:pos x="66" y="218"/>
                  </a:cxn>
                  <a:cxn ang="0">
                    <a:pos x="89" y="228"/>
                  </a:cxn>
                  <a:cxn ang="0">
                    <a:pos x="114" y="234"/>
                  </a:cxn>
                  <a:cxn ang="0">
                    <a:pos x="138" y="234"/>
                  </a:cxn>
                  <a:cxn ang="0">
                    <a:pos x="163" y="228"/>
                  </a:cxn>
                  <a:cxn ang="0">
                    <a:pos x="186" y="218"/>
                  </a:cxn>
                  <a:cxn ang="0">
                    <a:pos x="206" y="205"/>
                  </a:cxn>
                  <a:cxn ang="0">
                    <a:pos x="224" y="188"/>
                  </a:cxn>
                  <a:cxn ang="0">
                    <a:pos x="237" y="169"/>
                  </a:cxn>
                  <a:cxn ang="0">
                    <a:pos x="246" y="146"/>
                  </a:cxn>
                  <a:cxn ang="0">
                    <a:pos x="252" y="122"/>
                  </a:cxn>
                </a:cxnLst>
                <a:rect l="0" t="0" r="r" b="b"/>
                <a:pathLst>
                  <a:path w="252" h="234">
                    <a:moveTo>
                      <a:pt x="252" y="108"/>
                    </a:moveTo>
                    <a:lnTo>
                      <a:pt x="250" y="91"/>
                    </a:lnTo>
                    <a:lnTo>
                      <a:pt x="248" y="74"/>
                    </a:lnTo>
                    <a:lnTo>
                      <a:pt x="243" y="59"/>
                    </a:lnTo>
                    <a:lnTo>
                      <a:pt x="235" y="46"/>
                    </a:lnTo>
                    <a:lnTo>
                      <a:pt x="225" y="33"/>
                    </a:lnTo>
                    <a:lnTo>
                      <a:pt x="216" y="19"/>
                    </a:lnTo>
                    <a:lnTo>
                      <a:pt x="205" y="10"/>
                    </a:lnTo>
                    <a:lnTo>
                      <a:pt x="191" y="0"/>
                    </a:lnTo>
                    <a:lnTo>
                      <a:pt x="189" y="2"/>
                    </a:lnTo>
                    <a:lnTo>
                      <a:pt x="187" y="4"/>
                    </a:lnTo>
                    <a:lnTo>
                      <a:pt x="201" y="12"/>
                    </a:lnTo>
                    <a:lnTo>
                      <a:pt x="212" y="23"/>
                    </a:lnTo>
                    <a:lnTo>
                      <a:pt x="222" y="34"/>
                    </a:lnTo>
                    <a:lnTo>
                      <a:pt x="231" y="48"/>
                    </a:lnTo>
                    <a:lnTo>
                      <a:pt x="239" y="61"/>
                    </a:lnTo>
                    <a:lnTo>
                      <a:pt x="243" y="76"/>
                    </a:lnTo>
                    <a:lnTo>
                      <a:pt x="246" y="91"/>
                    </a:lnTo>
                    <a:lnTo>
                      <a:pt x="248" y="108"/>
                    </a:lnTo>
                    <a:lnTo>
                      <a:pt x="246" y="120"/>
                    </a:lnTo>
                    <a:lnTo>
                      <a:pt x="244" y="133"/>
                    </a:lnTo>
                    <a:lnTo>
                      <a:pt x="243" y="144"/>
                    </a:lnTo>
                    <a:lnTo>
                      <a:pt x="237" y="156"/>
                    </a:lnTo>
                    <a:lnTo>
                      <a:pt x="233" y="165"/>
                    </a:lnTo>
                    <a:lnTo>
                      <a:pt x="227" y="177"/>
                    </a:lnTo>
                    <a:lnTo>
                      <a:pt x="220" y="186"/>
                    </a:lnTo>
                    <a:lnTo>
                      <a:pt x="212" y="194"/>
                    </a:lnTo>
                    <a:lnTo>
                      <a:pt x="203" y="201"/>
                    </a:lnTo>
                    <a:lnTo>
                      <a:pt x="193" y="209"/>
                    </a:lnTo>
                    <a:lnTo>
                      <a:pt x="184" y="215"/>
                    </a:lnTo>
                    <a:lnTo>
                      <a:pt x="172" y="220"/>
                    </a:lnTo>
                    <a:lnTo>
                      <a:pt x="161" y="224"/>
                    </a:lnTo>
                    <a:lnTo>
                      <a:pt x="150" y="228"/>
                    </a:lnTo>
                    <a:lnTo>
                      <a:pt x="138" y="230"/>
                    </a:lnTo>
                    <a:lnTo>
                      <a:pt x="125" y="230"/>
                    </a:lnTo>
                    <a:lnTo>
                      <a:pt x="114" y="230"/>
                    </a:lnTo>
                    <a:lnTo>
                      <a:pt x="100" y="228"/>
                    </a:lnTo>
                    <a:lnTo>
                      <a:pt x="89" y="224"/>
                    </a:lnTo>
                    <a:lnTo>
                      <a:pt x="77" y="220"/>
                    </a:lnTo>
                    <a:lnTo>
                      <a:pt x="68" y="215"/>
                    </a:lnTo>
                    <a:lnTo>
                      <a:pt x="57" y="209"/>
                    </a:lnTo>
                    <a:lnTo>
                      <a:pt x="49" y="201"/>
                    </a:lnTo>
                    <a:lnTo>
                      <a:pt x="40" y="194"/>
                    </a:lnTo>
                    <a:lnTo>
                      <a:pt x="32" y="186"/>
                    </a:lnTo>
                    <a:lnTo>
                      <a:pt x="24" y="177"/>
                    </a:lnTo>
                    <a:lnTo>
                      <a:pt x="19" y="165"/>
                    </a:lnTo>
                    <a:lnTo>
                      <a:pt x="13" y="156"/>
                    </a:lnTo>
                    <a:lnTo>
                      <a:pt x="9" y="144"/>
                    </a:lnTo>
                    <a:lnTo>
                      <a:pt x="5" y="133"/>
                    </a:lnTo>
                    <a:lnTo>
                      <a:pt x="5" y="120"/>
                    </a:lnTo>
                    <a:lnTo>
                      <a:pt x="3" y="108"/>
                    </a:lnTo>
                    <a:lnTo>
                      <a:pt x="5" y="91"/>
                    </a:lnTo>
                    <a:lnTo>
                      <a:pt x="9" y="74"/>
                    </a:lnTo>
                    <a:lnTo>
                      <a:pt x="5" y="74"/>
                    </a:lnTo>
                    <a:lnTo>
                      <a:pt x="3" y="76"/>
                    </a:lnTo>
                    <a:lnTo>
                      <a:pt x="0" y="91"/>
                    </a:lnTo>
                    <a:lnTo>
                      <a:pt x="0" y="108"/>
                    </a:lnTo>
                    <a:lnTo>
                      <a:pt x="0" y="122"/>
                    </a:lnTo>
                    <a:lnTo>
                      <a:pt x="2" y="133"/>
                    </a:lnTo>
                    <a:lnTo>
                      <a:pt x="5" y="146"/>
                    </a:lnTo>
                    <a:lnTo>
                      <a:pt x="9" y="158"/>
                    </a:lnTo>
                    <a:lnTo>
                      <a:pt x="15" y="169"/>
                    </a:lnTo>
                    <a:lnTo>
                      <a:pt x="21" y="179"/>
                    </a:lnTo>
                    <a:lnTo>
                      <a:pt x="28" y="188"/>
                    </a:lnTo>
                    <a:lnTo>
                      <a:pt x="36" y="197"/>
                    </a:lnTo>
                    <a:lnTo>
                      <a:pt x="45" y="205"/>
                    </a:lnTo>
                    <a:lnTo>
                      <a:pt x="55" y="213"/>
                    </a:lnTo>
                    <a:lnTo>
                      <a:pt x="66" y="218"/>
                    </a:lnTo>
                    <a:lnTo>
                      <a:pt x="76" y="224"/>
                    </a:lnTo>
                    <a:lnTo>
                      <a:pt x="89" y="228"/>
                    </a:lnTo>
                    <a:lnTo>
                      <a:pt x="100" y="232"/>
                    </a:lnTo>
                    <a:lnTo>
                      <a:pt x="114" y="234"/>
                    </a:lnTo>
                    <a:lnTo>
                      <a:pt x="125" y="234"/>
                    </a:lnTo>
                    <a:lnTo>
                      <a:pt x="138" y="234"/>
                    </a:lnTo>
                    <a:lnTo>
                      <a:pt x="151" y="232"/>
                    </a:lnTo>
                    <a:lnTo>
                      <a:pt x="163" y="228"/>
                    </a:lnTo>
                    <a:lnTo>
                      <a:pt x="174" y="224"/>
                    </a:lnTo>
                    <a:lnTo>
                      <a:pt x="186" y="218"/>
                    </a:lnTo>
                    <a:lnTo>
                      <a:pt x="197" y="213"/>
                    </a:lnTo>
                    <a:lnTo>
                      <a:pt x="206" y="205"/>
                    </a:lnTo>
                    <a:lnTo>
                      <a:pt x="214" y="197"/>
                    </a:lnTo>
                    <a:lnTo>
                      <a:pt x="224" y="188"/>
                    </a:lnTo>
                    <a:lnTo>
                      <a:pt x="231" y="179"/>
                    </a:lnTo>
                    <a:lnTo>
                      <a:pt x="237" y="169"/>
                    </a:lnTo>
                    <a:lnTo>
                      <a:pt x="243" y="158"/>
                    </a:lnTo>
                    <a:lnTo>
                      <a:pt x="246" y="146"/>
                    </a:lnTo>
                    <a:lnTo>
                      <a:pt x="250" y="133"/>
                    </a:lnTo>
                    <a:lnTo>
                      <a:pt x="252" y="122"/>
                    </a:lnTo>
                    <a:lnTo>
                      <a:pt x="252" y="108"/>
                    </a:lnTo>
                    <a:close/>
                  </a:path>
                </a:pathLst>
              </a:custGeom>
              <a:solidFill>
                <a:srgbClr val="E3E3F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04" name="Freeform 704"/>
              <p:cNvSpPr/>
              <p:nvPr/>
            </p:nvSpPr>
            <p:spPr bwMode="auto">
              <a:xfrm>
                <a:off x="1716" y="2166"/>
                <a:ext cx="247" cy="230"/>
              </a:xfrm>
              <a:custGeom>
                <a:avLst/>
                <a:gdLst/>
                <a:ahLst/>
                <a:cxnLst>
                  <a:cxn ang="0">
                    <a:pos x="246" y="89"/>
                  </a:cxn>
                  <a:cxn ang="0">
                    <a:pos x="239" y="59"/>
                  </a:cxn>
                  <a:cxn ang="0">
                    <a:pos x="222" y="31"/>
                  </a:cxn>
                  <a:cxn ang="0">
                    <a:pos x="201" y="8"/>
                  </a:cxn>
                  <a:cxn ang="0">
                    <a:pos x="185" y="2"/>
                  </a:cxn>
                  <a:cxn ang="0">
                    <a:pos x="197" y="12"/>
                  </a:cxn>
                  <a:cxn ang="0">
                    <a:pos x="218" y="32"/>
                  </a:cxn>
                  <a:cxn ang="0">
                    <a:pos x="233" y="59"/>
                  </a:cxn>
                  <a:cxn ang="0">
                    <a:pos x="242" y="89"/>
                  </a:cxn>
                  <a:cxn ang="0">
                    <a:pos x="242" y="118"/>
                  </a:cxn>
                  <a:cxn ang="0">
                    <a:pos x="237" y="142"/>
                  </a:cxn>
                  <a:cxn ang="0">
                    <a:pos x="229" y="163"/>
                  </a:cxn>
                  <a:cxn ang="0">
                    <a:pos x="216" y="182"/>
                  </a:cxn>
                  <a:cxn ang="0">
                    <a:pos x="199" y="197"/>
                  </a:cxn>
                  <a:cxn ang="0">
                    <a:pos x="180" y="211"/>
                  </a:cxn>
                  <a:cxn ang="0">
                    <a:pos x="159" y="220"/>
                  </a:cxn>
                  <a:cxn ang="0">
                    <a:pos x="136" y="226"/>
                  </a:cxn>
                  <a:cxn ang="0">
                    <a:pos x="112" y="226"/>
                  </a:cxn>
                  <a:cxn ang="0">
                    <a:pos x="89" y="220"/>
                  </a:cxn>
                  <a:cxn ang="0">
                    <a:pos x="66" y="211"/>
                  </a:cxn>
                  <a:cxn ang="0">
                    <a:pos x="47" y="197"/>
                  </a:cxn>
                  <a:cxn ang="0">
                    <a:pos x="32" y="182"/>
                  </a:cxn>
                  <a:cxn ang="0">
                    <a:pos x="19" y="163"/>
                  </a:cxn>
                  <a:cxn ang="0">
                    <a:pos x="9" y="142"/>
                  </a:cxn>
                  <a:cxn ang="0">
                    <a:pos x="5" y="118"/>
                  </a:cxn>
                  <a:cxn ang="0">
                    <a:pos x="5" y="89"/>
                  </a:cxn>
                  <a:cxn ang="0">
                    <a:pos x="7" y="72"/>
                  </a:cxn>
                  <a:cxn ang="0">
                    <a:pos x="1" y="89"/>
                  </a:cxn>
                  <a:cxn ang="0">
                    <a:pos x="0" y="120"/>
                  </a:cxn>
                  <a:cxn ang="0">
                    <a:pos x="5" y="142"/>
                  </a:cxn>
                  <a:cxn ang="0">
                    <a:pos x="15" y="165"/>
                  </a:cxn>
                  <a:cxn ang="0">
                    <a:pos x="28" y="184"/>
                  </a:cxn>
                  <a:cxn ang="0">
                    <a:pos x="45" y="201"/>
                  </a:cxn>
                  <a:cxn ang="0">
                    <a:pos x="64" y="214"/>
                  </a:cxn>
                  <a:cxn ang="0">
                    <a:pos x="87" y="224"/>
                  </a:cxn>
                  <a:cxn ang="0">
                    <a:pos x="112" y="230"/>
                  </a:cxn>
                  <a:cxn ang="0">
                    <a:pos x="136" y="230"/>
                  </a:cxn>
                  <a:cxn ang="0">
                    <a:pos x="161" y="224"/>
                  </a:cxn>
                  <a:cxn ang="0">
                    <a:pos x="184" y="214"/>
                  </a:cxn>
                  <a:cxn ang="0">
                    <a:pos x="203" y="201"/>
                  </a:cxn>
                  <a:cxn ang="0">
                    <a:pos x="220" y="184"/>
                  </a:cxn>
                  <a:cxn ang="0">
                    <a:pos x="233" y="165"/>
                  </a:cxn>
                  <a:cxn ang="0">
                    <a:pos x="242" y="142"/>
                  </a:cxn>
                  <a:cxn ang="0">
                    <a:pos x="246" y="120"/>
                  </a:cxn>
                </a:cxnLst>
                <a:rect l="0" t="0" r="r" b="b"/>
                <a:pathLst>
                  <a:path w="248" h="230">
                    <a:moveTo>
                      <a:pt x="248" y="106"/>
                    </a:moveTo>
                    <a:lnTo>
                      <a:pt x="246" y="89"/>
                    </a:lnTo>
                    <a:lnTo>
                      <a:pt x="242" y="74"/>
                    </a:lnTo>
                    <a:lnTo>
                      <a:pt x="239" y="59"/>
                    </a:lnTo>
                    <a:lnTo>
                      <a:pt x="231" y="44"/>
                    </a:lnTo>
                    <a:lnTo>
                      <a:pt x="222" y="31"/>
                    </a:lnTo>
                    <a:lnTo>
                      <a:pt x="212" y="19"/>
                    </a:lnTo>
                    <a:lnTo>
                      <a:pt x="201" y="8"/>
                    </a:lnTo>
                    <a:lnTo>
                      <a:pt x="187" y="0"/>
                    </a:lnTo>
                    <a:lnTo>
                      <a:pt x="185" y="2"/>
                    </a:lnTo>
                    <a:lnTo>
                      <a:pt x="184" y="2"/>
                    </a:lnTo>
                    <a:lnTo>
                      <a:pt x="197" y="12"/>
                    </a:lnTo>
                    <a:lnTo>
                      <a:pt x="208" y="21"/>
                    </a:lnTo>
                    <a:lnTo>
                      <a:pt x="218" y="32"/>
                    </a:lnTo>
                    <a:lnTo>
                      <a:pt x="227" y="46"/>
                    </a:lnTo>
                    <a:lnTo>
                      <a:pt x="233" y="59"/>
                    </a:lnTo>
                    <a:lnTo>
                      <a:pt x="239" y="74"/>
                    </a:lnTo>
                    <a:lnTo>
                      <a:pt x="242" y="89"/>
                    </a:lnTo>
                    <a:lnTo>
                      <a:pt x="242" y="106"/>
                    </a:lnTo>
                    <a:lnTo>
                      <a:pt x="242" y="118"/>
                    </a:lnTo>
                    <a:lnTo>
                      <a:pt x="241" y="131"/>
                    </a:lnTo>
                    <a:lnTo>
                      <a:pt x="237" y="142"/>
                    </a:lnTo>
                    <a:lnTo>
                      <a:pt x="233" y="152"/>
                    </a:lnTo>
                    <a:lnTo>
                      <a:pt x="229" y="163"/>
                    </a:lnTo>
                    <a:lnTo>
                      <a:pt x="223" y="173"/>
                    </a:lnTo>
                    <a:lnTo>
                      <a:pt x="216" y="182"/>
                    </a:lnTo>
                    <a:lnTo>
                      <a:pt x="208" y="190"/>
                    </a:lnTo>
                    <a:lnTo>
                      <a:pt x="199" y="197"/>
                    </a:lnTo>
                    <a:lnTo>
                      <a:pt x="191" y="205"/>
                    </a:lnTo>
                    <a:lnTo>
                      <a:pt x="180" y="211"/>
                    </a:lnTo>
                    <a:lnTo>
                      <a:pt x="170" y="216"/>
                    </a:lnTo>
                    <a:lnTo>
                      <a:pt x="159" y="220"/>
                    </a:lnTo>
                    <a:lnTo>
                      <a:pt x="148" y="224"/>
                    </a:lnTo>
                    <a:lnTo>
                      <a:pt x="136" y="226"/>
                    </a:lnTo>
                    <a:lnTo>
                      <a:pt x="123" y="226"/>
                    </a:lnTo>
                    <a:lnTo>
                      <a:pt x="112" y="226"/>
                    </a:lnTo>
                    <a:lnTo>
                      <a:pt x="100" y="224"/>
                    </a:lnTo>
                    <a:lnTo>
                      <a:pt x="89" y="220"/>
                    </a:lnTo>
                    <a:lnTo>
                      <a:pt x="77" y="216"/>
                    </a:lnTo>
                    <a:lnTo>
                      <a:pt x="66" y="211"/>
                    </a:lnTo>
                    <a:lnTo>
                      <a:pt x="56" y="205"/>
                    </a:lnTo>
                    <a:lnTo>
                      <a:pt x="47" y="197"/>
                    </a:lnTo>
                    <a:lnTo>
                      <a:pt x="39" y="190"/>
                    </a:lnTo>
                    <a:lnTo>
                      <a:pt x="32" y="182"/>
                    </a:lnTo>
                    <a:lnTo>
                      <a:pt x="24" y="173"/>
                    </a:lnTo>
                    <a:lnTo>
                      <a:pt x="19" y="163"/>
                    </a:lnTo>
                    <a:lnTo>
                      <a:pt x="13" y="152"/>
                    </a:lnTo>
                    <a:lnTo>
                      <a:pt x="9" y="142"/>
                    </a:lnTo>
                    <a:lnTo>
                      <a:pt x="7" y="131"/>
                    </a:lnTo>
                    <a:lnTo>
                      <a:pt x="5" y="118"/>
                    </a:lnTo>
                    <a:lnTo>
                      <a:pt x="3" y="106"/>
                    </a:lnTo>
                    <a:lnTo>
                      <a:pt x="5" y="89"/>
                    </a:lnTo>
                    <a:lnTo>
                      <a:pt x="9" y="72"/>
                    </a:lnTo>
                    <a:lnTo>
                      <a:pt x="7" y="72"/>
                    </a:lnTo>
                    <a:lnTo>
                      <a:pt x="3" y="72"/>
                    </a:lnTo>
                    <a:lnTo>
                      <a:pt x="1" y="89"/>
                    </a:lnTo>
                    <a:lnTo>
                      <a:pt x="0" y="106"/>
                    </a:lnTo>
                    <a:lnTo>
                      <a:pt x="0" y="120"/>
                    </a:lnTo>
                    <a:lnTo>
                      <a:pt x="1" y="131"/>
                    </a:lnTo>
                    <a:lnTo>
                      <a:pt x="5" y="142"/>
                    </a:lnTo>
                    <a:lnTo>
                      <a:pt x="9" y="154"/>
                    </a:lnTo>
                    <a:lnTo>
                      <a:pt x="15" y="165"/>
                    </a:lnTo>
                    <a:lnTo>
                      <a:pt x="20" y="175"/>
                    </a:lnTo>
                    <a:lnTo>
                      <a:pt x="28" y="184"/>
                    </a:lnTo>
                    <a:lnTo>
                      <a:pt x="36" y="194"/>
                    </a:lnTo>
                    <a:lnTo>
                      <a:pt x="45" y="201"/>
                    </a:lnTo>
                    <a:lnTo>
                      <a:pt x="55" y="209"/>
                    </a:lnTo>
                    <a:lnTo>
                      <a:pt x="64" y="214"/>
                    </a:lnTo>
                    <a:lnTo>
                      <a:pt x="75" y="220"/>
                    </a:lnTo>
                    <a:lnTo>
                      <a:pt x="87" y="224"/>
                    </a:lnTo>
                    <a:lnTo>
                      <a:pt x="98" y="228"/>
                    </a:lnTo>
                    <a:lnTo>
                      <a:pt x="112" y="230"/>
                    </a:lnTo>
                    <a:lnTo>
                      <a:pt x="123" y="230"/>
                    </a:lnTo>
                    <a:lnTo>
                      <a:pt x="136" y="230"/>
                    </a:lnTo>
                    <a:lnTo>
                      <a:pt x="149" y="228"/>
                    </a:lnTo>
                    <a:lnTo>
                      <a:pt x="161" y="224"/>
                    </a:lnTo>
                    <a:lnTo>
                      <a:pt x="172" y="220"/>
                    </a:lnTo>
                    <a:lnTo>
                      <a:pt x="184" y="214"/>
                    </a:lnTo>
                    <a:lnTo>
                      <a:pt x="193" y="209"/>
                    </a:lnTo>
                    <a:lnTo>
                      <a:pt x="203" y="201"/>
                    </a:lnTo>
                    <a:lnTo>
                      <a:pt x="212" y="194"/>
                    </a:lnTo>
                    <a:lnTo>
                      <a:pt x="220" y="184"/>
                    </a:lnTo>
                    <a:lnTo>
                      <a:pt x="227" y="175"/>
                    </a:lnTo>
                    <a:lnTo>
                      <a:pt x="233" y="165"/>
                    </a:lnTo>
                    <a:lnTo>
                      <a:pt x="239" y="154"/>
                    </a:lnTo>
                    <a:lnTo>
                      <a:pt x="242" y="142"/>
                    </a:lnTo>
                    <a:lnTo>
                      <a:pt x="244" y="131"/>
                    </a:lnTo>
                    <a:lnTo>
                      <a:pt x="246" y="120"/>
                    </a:lnTo>
                    <a:lnTo>
                      <a:pt x="248" y="106"/>
                    </a:lnTo>
                    <a:close/>
                  </a:path>
                </a:pathLst>
              </a:custGeom>
              <a:solidFill>
                <a:srgbClr val="E4E4F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05" name="Freeform 705"/>
              <p:cNvSpPr/>
              <p:nvPr/>
            </p:nvSpPr>
            <p:spPr bwMode="auto">
              <a:xfrm>
                <a:off x="1716" y="2168"/>
                <a:ext cx="245" cy="226"/>
              </a:xfrm>
              <a:custGeom>
                <a:avLst/>
                <a:gdLst/>
                <a:ahLst/>
                <a:cxnLst>
                  <a:cxn ang="0">
                    <a:pos x="243" y="87"/>
                  </a:cxn>
                  <a:cxn ang="0">
                    <a:pos x="236" y="57"/>
                  </a:cxn>
                  <a:cxn ang="0">
                    <a:pos x="219" y="30"/>
                  </a:cxn>
                  <a:cxn ang="0">
                    <a:pos x="198" y="8"/>
                  </a:cxn>
                  <a:cxn ang="0">
                    <a:pos x="183" y="0"/>
                  </a:cxn>
                  <a:cxn ang="0">
                    <a:pos x="194" y="11"/>
                  </a:cxn>
                  <a:cxn ang="0">
                    <a:pos x="215" y="32"/>
                  </a:cxn>
                  <a:cxn ang="0">
                    <a:pos x="230" y="59"/>
                  </a:cxn>
                  <a:cxn ang="0">
                    <a:pos x="240" y="87"/>
                  </a:cxn>
                  <a:cxn ang="0">
                    <a:pos x="240" y="116"/>
                  </a:cxn>
                  <a:cxn ang="0">
                    <a:pos x="234" y="138"/>
                  </a:cxn>
                  <a:cxn ang="0">
                    <a:pos x="226" y="159"/>
                  </a:cxn>
                  <a:cxn ang="0">
                    <a:pos x="213" y="178"/>
                  </a:cxn>
                  <a:cxn ang="0">
                    <a:pos x="198" y="195"/>
                  </a:cxn>
                  <a:cxn ang="0">
                    <a:pos x="179" y="207"/>
                  </a:cxn>
                  <a:cxn ang="0">
                    <a:pos x="158" y="216"/>
                  </a:cxn>
                  <a:cxn ang="0">
                    <a:pos x="135" y="220"/>
                  </a:cxn>
                  <a:cxn ang="0">
                    <a:pos x="111" y="220"/>
                  </a:cxn>
                  <a:cxn ang="0">
                    <a:pos x="88" y="216"/>
                  </a:cxn>
                  <a:cxn ang="0">
                    <a:pos x="67" y="207"/>
                  </a:cxn>
                  <a:cxn ang="0">
                    <a:pos x="48" y="195"/>
                  </a:cxn>
                  <a:cxn ang="0">
                    <a:pos x="33" y="178"/>
                  </a:cxn>
                  <a:cxn ang="0">
                    <a:pos x="19" y="159"/>
                  </a:cxn>
                  <a:cxn ang="0">
                    <a:pos x="10" y="138"/>
                  </a:cxn>
                  <a:cxn ang="0">
                    <a:pos x="6" y="116"/>
                  </a:cxn>
                  <a:cxn ang="0">
                    <a:pos x="6" y="87"/>
                  </a:cxn>
                  <a:cxn ang="0">
                    <a:pos x="8" y="70"/>
                  </a:cxn>
                  <a:cxn ang="0">
                    <a:pos x="2" y="87"/>
                  </a:cxn>
                  <a:cxn ang="0">
                    <a:pos x="2" y="116"/>
                  </a:cxn>
                  <a:cxn ang="0">
                    <a:pos x="6" y="140"/>
                  </a:cxn>
                  <a:cxn ang="0">
                    <a:pos x="16" y="161"/>
                  </a:cxn>
                  <a:cxn ang="0">
                    <a:pos x="29" y="182"/>
                  </a:cxn>
                  <a:cxn ang="0">
                    <a:pos x="46" y="197"/>
                  </a:cxn>
                  <a:cxn ang="0">
                    <a:pos x="65" y="211"/>
                  </a:cxn>
                  <a:cxn ang="0">
                    <a:pos x="86" y="220"/>
                  </a:cxn>
                  <a:cxn ang="0">
                    <a:pos x="111" y="226"/>
                  </a:cxn>
                  <a:cxn ang="0">
                    <a:pos x="135" y="226"/>
                  </a:cxn>
                  <a:cxn ang="0">
                    <a:pos x="158" y="220"/>
                  </a:cxn>
                  <a:cxn ang="0">
                    <a:pos x="181" y="211"/>
                  </a:cxn>
                  <a:cxn ang="0">
                    <a:pos x="200" y="197"/>
                  </a:cxn>
                  <a:cxn ang="0">
                    <a:pos x="217" y="182"/>
                  </a:cxn>
                  <a:cxn ang="0">
                    <a:pos x="230" y="161"/>
                  </a:cxn>
                  <a:cxn ang="0">
                    <a:pos x="240" y="140"/>
                  </a:cxn>
                  <a:cxn ang="0">
                    <a:pos x="243" y="116"/>
                  </a:cxn>
                </a:cxnLst>
                <a:rect l="0" t="0" r="r" b="b"/>
                <a:pathLst>
                  <a:path w="245" h="226">
                    <a:moveTo>
                      <a:pt x="245" y="104"/>
                    </a:moveTo>
                    <a:lnTo>
                      <a:pt x="243" y="87"/>
                    </a:lnTo>
                    <a:lnTo>
                      <a:pt x="240" y="72"/>
                    </a:lnTo>
                    <a:lnTo>
                      <a:pt x="236" y="57"/>
                    </a:lnTo>
                    <a:lnTo>
                      <a:pt x="228" y="44"/>
                    </a:lnTo>
                    <a:lnTo>
                      <a:pt x="219" y="30"/>
                    </a:lnTo>
                    <a:lnTo>
                      <a:pt x="209" y="19"/>
                    </a:lnTo>
                    <a:lnTo>
                      <a:pt x="198" y="8"/>
                    </a:lnTo>
                    <a:lnTo>
                      <a:pt x="184" y="0"/>
                    </a:lnTo>
                    <a:lnTo>
                      <a:pt x="183" y="0"/>
                    </a:lnTo>
                    <a:lnTo>
                      <a:pt x="181" y="2"/>
                    </a:lnTo>
                    <a:lnTo>
                      <a:pt x="194" y="11"/>
                    </a:lnTo>
                    <a:lnTo>
                      <a:pt x="205" y="21"/>
                    </a:lnTo>
                    <a:lnTo>
                      <a:pt x="215" y="32"/>
                    </a:lnTo>
                    <a:lnTo>
                      <a:pt x="224" y="44"/>
                    </a:lnTo>
                    <a:lnTo>
                      <a:pt x="230" y="59"/>
                    </a:lnTo>
                    <a:lnTo>
                      <a:pt x="236" y="72"/>
                    </a:lnTo>
                    <a:lnTo>
                      <a:pt x="240" y="87"/>
                    </a:lnTo>
                    <a:lnTo>
                      <a:pt x="240" y="104"/>
                    </a:lnTo>
                    <a:lnTo>
                      <a:pt x="240" y="116"/>
                    </a:lnTo>
                    <a:lnTo>
                      <a:pt x="238" y="127"/>
                    </a:lnTo>
                    <a:lnTo>
                      <a:pt x="234" y="138"/>
                    </a:lnTo>
                    <a:lnTo>
                      <a:pt x="230" y="150"/>
                    </a:lnTo>
                    <a:lnTo>
                      <a:pt x="226" y="159"/>
                    </a:lnTo>
                    <a:lnTo>
                      <a:pt x="221" y="169"/>
                    </a:lnTo>
                    <a:lnTo>
                      <a:pt x="213" y="178"/>
                    </a:lnTo>
                    <a:lnTo>
                      <a:pt x="205" y="188"/>
                    </a:lnTo>
                    <a:lnTo>
                      <a:pt x="198" y="195"/>
                    </a:lnTo>
                    <a:lnTo>
                      <a:pt x="188" y="201"/>
                    </a:lnTo>
                    <a:lnTo>
                      <a:pt x="179" y="207"/>
                    </a:lnTo>
                    <a:lnTo>
                      <a:pt x="167" y="212"/>
                    </a:lnTo>
                    <a:lnTo>
                      <a:pt x="158" y="216"/>
                    </a:lnTo>
                    <a:lnTo>
                      <a:pt x="147" y="218"/>
                    </a:lnTo>
                    <a:lnTo>
                      <a:pt x="135" y="220"/>
                    </a:lnTo>
                    <a:lnTo>
                      <a:pt x="122" y="222"/>
                    </a:lnTo>
                    <a:lnTo>
                      <a:pt x="111" y="220"/>
                    </a:lnTo>
                    <a:lnTo>
                      <a:pt x="99" y="218"/>
                    </a:lnTo>
                    <a:lnTo>
                      <a:pt x="88" y="216"/>
                    </a:lnTo>
                    <a:lnTo>
                      <a:pt x="76" y="212"/>
                    </a:lnTo>
                    <a:lnTo>
                      <a:pt x="67" y="207"/>
                    </a:lnTo>
                    <a:lnTo>
                      <a:pt x="57" y="201"/>
                    </a:lnTo>
                    <a:lnTo>
                      <a:pt x="48" y="195"/>
                    </a:lnTo>
                    <a:lnTo>
                      <a:pt x="40" y="188"/>
                    </a:lnTo>
                    <a:lnTo>
                      <a:pt x="33" y="178"/>
                    </a:lnTo>
                    <a:lnTo>
                      <a:pt x="25" y="169"/>
                    </a:lnTo>
                    <a:lnTo>
                      <a:pt x="19" y="159"/>
                    </a:lnTo>
                    <a:lnTo>
                      <a:pt x="14" y="150"/>
                    </a:lnTo>
                    <a:lnTo>
                      <a:pt x="10" y="138"/>
                    </a:lnTo>
                    <a:lnTo>
                      <a:pt x="8" y="127"/>
                    </a:lnTo>
                    <a:lnTo>
                      <a:pt x="6" y="116"/>
                    </a:lnTo>
                    <a:lnTo>
                      <a:pt x="6" y="104"/>
                    </a:lnTo>
                    <a:lnTo>
                      <a:pt x="6" y="87"/>
                    </a:lnTo>
                    <a:lnTo>
                      <a:pt x="10" y="70"/>
                    </a:lnTo>
                    <a:lnTo>
                      <a:pt x="8" y="70"/>
                    </a:lnTo>
                    <a:lnTo>
                      <a:pt x="6" y="70"/>
                    </a:lnTo>
                    <a:lnTo>
                      <a:pt x="2" y="87"/>
                    </a:lnTo>
                    <a:lnTo>
                      <a:pt x="0" y="104"/>
                    </a:lnTo>
                    <a:lnTo>
                      <a:pt x="2" y="116"/>
                    </a:lnTo>
                    <a:lnTo>
                      <a:pt x="2" y="129"/>
                    </a:lnTo>
                    <a:lnTo>
                      <a:pt x="6" y="140"/>
                    </a:lnTo>
                    <a:lnTo>
                      <a:pt x="10" y="152"/>
                    </a:lnTo>
                    <a:lnTo>
                      <a:pt x="16" y="161"/>
                    </a:lnTo>
                    <a:lnTo>
                      <a:pt x="21" y="173"/>
                    </a:lnTo>
                    <a:lnTo>
                      <a:pt x="29" y="182"/>
                    </a:lnTo>
                    <a:lnTo>
                      <a:pt x="37" y="190"/>
                    </a:lnTo>
                    <a:lnTo>
                      <a:pt x="46" y="197"/>
                    </a:lnTo>
                    <a:lnTo>
                      <a:pt x="54" y="205"/>
                    </a:lnTo>
                    <a:lnTo>
                      <a:pt x="65" y="211"/>
                    </a:lnTo>
                    <a:lnTo>
                      <a:pt x="74" y="216"/>
                    </a:lnTo>
                    <a:lnTo>
                      <a:pt x="86" y="220"/>
                    </a:lnTo>
                    <a:lnTo>
                      <a:pt x="97" y="224"/>
                    </a:lnTo>
                    <a:lnTo>
                      <a:pt x="111" y="226"/>
                    </a:lnTo>
                    <a:lnTo>
                      <a:pt x="122" y="226"/>
                    </a:lnTo>
                    <a:lnTo>
                      <a:pt x="135" y="226"/>
                    </a:lnTo>
                    <a:lnTo>
                      <a:pt x="147" y="224"/>
                    </a:lnTo>
                    <a:lnTo>
                      <a:pt x="158" y="220"/>
                    </a:lnTo>
                    <a:lnTo>
                      <a:pt x="169" y="216"/>
                    </a:lnTo>
                    <a:lnTo>
                      <a:pt x="181" y="211"/>
                    </a:lnTo>
                    <a:lnTo>
                      <a:pt x="190" y="205"/>
                    </a:lnTo>
                    <a:lnTo>
                      <a:pt x="200" y="197"/>
                    </a:lnTo>
                    <a:lnTo>
                      <a:pt x="209" y="190"/>
                    </a:lnTo>
                    <a:lnTo>
                      <a:pt x="217" y="182"/>
                    </a:lnTo>
                    <a:lnTo>
                      <a:pt x="224" y="173"/>
                    </a:lnTo>
                    <a:lnTo>
                      <a:pt x="230" y="161"/>
                    </a:lnTo>
                    <a:lnTo>
                      <a:pt x="234" y="152"/>
                    </a:lnTo>
                    <a:lnTo>
                      <a:pt x="240" y="140"/>
                    </a:lnTo>
                    <a:lnTo>
                      <a:pt x="241" y="129"/>
                    </a:lnTo>
                    <a:lnTo>
                      <a:pt x="243" y="116"/>
                    </a:lnTo>
                    <a:lnTo>
                      <a:pt x="245" y="104"/>
                    </a:lnTo>
                    <a:close/>
                  </a:path>
                </a:pathLst>
              </a:custGeom>
              <a:solidFill>
                <a:srgbClr val="E4E4F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06" name="Freeform 706"/>
              <p:cNvSpPr/>
              <p:nvPr/>
            </p:nvSpPr>
            <p:spPr bwMode="auto">
              <a:xfrm>
                <a:off x="1718" y="2168"/>
                <a:ext cx="239" cy="224"/>
              </a:xfrm>
              <a:custGeom>
                <a:avLst/>
                <a:gdLst/>
                <a:ahLst/>
                <a:cxnLst>
                  <a:cxn ang="0">
                    <a:pos x="239" y="87"/>
                  </a:cxn>
                  <a:cxn ang="0">
                    <a:pos x="230" y="57"/>
                  </a:cxn>
                  <a:cxn ang="0">
                    <a:pos x="215" y="30"/>
                  </a:cxn>
                  <a:cxn ang="0">
                    <a:pos x="194" y="10"/>
                  </a:cxn>
                  <a:cxn ang="0">
                    <a:pos x="179" y="2"/>
                  </a:cxn>
                  <a:cxn ang="0">
                    <a:pos x="190" y="11"/>
                  </a:cxn>
                  <a:cxn ang="0">
                    <a:pos x="211" y="32"/>
                  </a:cxn>
                  <a:cxn ang="0">
                    <a:pos x="226" y="59"/>
                  </a:cxn>
                  <a:cxn ang="0">
                    <a:pos x="234" y="89"/>
                  </a:cxn>
                  <a:cxn ang="0">
                    <a:pos x="236" y="116"/>
                  </a:cxn>
                  <a:cxn ang="0">
                    <a:pos x="230" y="138"/>
                  </a:cxn>
                  <a:cxn ang="0">
                    <a:pos x="222" y="159"/>
                  </a:cxn>
                  <a:cxn ang="0">
                    <a:pos x="209" y="176"/>
                  </a:cxn>
                  <a:cxn ang="0">
                    <a:pos x="194" y="193"/>
                  </a:cxn>
                  <a:cxn ang="0">
                    <a:pos x="175" y="205"/>
                  </a:cxn>
                  <a:cxn ang="0">
                    <a:pos x="154" y="214"/>
                  </a:cxn>
                  <a:cxn ang="0">
                    <a:pos x="133" y="218"/>
                  </a:cxn>
                  <a:cxn ang="0">
                    <a:pos x="109" y="218"/>
                  </a:cxn>
                  <a:cxn ang="0">
                    <a:pos x="86" y="214"/>
                  </a:cxn>
                  <a:cxn ang="0">
                    <a:pos x="67" y="205"/>
                  </a:cxn>
                  <a:cxn ang="0">
                    <a:pos x="48" y="193"/>
                  </a:cxn>
                  <a:cxn ang="0">
                    <a:pos x="33" y="176"/>
                  </a:cxn>
                  <a:cxn ang="0">
                    <a:pos x="19" y="159"/>
                  </a:cxn>
                  <a:cxn ang="0">
                    <a:pos x="12" y="138"/>
                  </a:cxn>
                  <a:cxn ang="0">
                    <a:pos x="6" y="116"/>
                  </a:cxn>
                  <a:cxn ang="0">
                    <a:pos x="6" y="87"/>
                  </a:cxn>
                  <a:cxn ang="0">
                    <a:pos x="8" y="70"/>
                  </a:cxn>
                  <a:cxn ang="0">
                    <a:pos x="2" y="87"/>
                  </a:cxn>
                  <a:cxn ang="0">
                    <a:pos x="2" y="116"/>
                  </a:cxn>
                  <a:cxn ang="0">
                    <a:pos x="6" y="140"/>
                  </a:cxn>
                  <a:cxn ang="0">
                    <a:pos x="16" y="161"/>
                  </a:cxn>
                  <a:cxn ang="0">
                    <a:pos x="29" y="180"/>
                  </a:cxn>
                  <a:cxn ang="0">
                    <a:pos x="44" y="195"/>
                  </a:cxn>
                  <a:cxn ang="0">
                    <a:pos x="63" y="209"/>
                  </a:cxn>
                  <a:cxn ang="0">
                    <a:pos x="86" y="218"/>
                  </a:cxn>
                  <a:cxn ang="0">
                    <a:pos x="109" y="224"/>
                  </a:cxn>
                  <a:cxn ang="0">
                    <a:pos x="133" y="224"/>
                  </a:cxn>
                  <a:cxn ang="0">
                    <a:pos x="156" y="218"/>
                  </a:cxn>
                  <a:cxn ang="0">
                    <a:pos x="177" y="209"/>
                  </a:cxn>
                  <a:cxn ang="0">
                    <a:pos x="196" y="195"/>
                  </a:cxn>
                  <a:cxn ang="0">
                    <a:pos x="213" y="180"/>
                  </a:cxn>
                  <a:cxn ang="0">
                    <a:pos x="226" y="161"/>
                  </a:cxn>
                  <a:cxn ang="0">
                    <a:pos x="234" y="140"/>
                  </a:cxn>
                  <a:cxn ang="0">
                    <a:pos x="239" y="116"/>
                  </a:cxn>
                </a:cxnLst>
                <a:rect l="0" t="0" r="r" b="b"/>
                <a:pathLst>
                  <a:path w="239" h="224">
                    <a:moveTo>
                      <a:pt x="239" y="104"/>
                    </a:moveTo>
                    <a:lnTo>
                      <a:pt x="239" y="87"/>
                    </a:lnTo>
                    <a:lnTo>
                      <a:pt x="236" y="72"/>
                    </a:lnTo>
                    <a:lnTo>
                      <a:pt x="230" y="57"/>
                    </a:lnTo>
                    <a:lnTo>
                      <a:pt x="224" y="44"/>
                    </a:lnTo>
                    <a:lnTo>
                      <a:pt x="215" y="30"/>
                    </a:lnTo>
                    <a:lnTo>
                      <a:pt x="205" y="19"/>
                    </a:lnTo>
                    <a:lnTo>
                      <a:pt x="194" y="10"/>
                    </a:lnTo>
                    <a:lnTo>
                      <a:pt x="181" y="0"/>
                    </a:lnTo>
                    <a:lnTo>
                      <a:pt x="179" y="2"/>
                    </a:lnTo>
                    <a:lnTo>
                      <a:pt x="177" y="4"/>
                    </a:lnTo>
                    <a:lnTo>
                      <a:pt x="190" y="11"/>
                    </a:lnTo>
                    <a:lnTo>
                      <a:pt x="201" y="23"/>
                    </a:lnTo>
                    <a:lnTo>
                      <a:pt x="211" y="32"/>
                    </a:lnTo>
                    <a:lnTo>
                      <a:pt x="219" y="46"/>
                    </a:lnTo>
                    <a:lnTo>
                      <a:pt x="226" y="59"/>
                    </a:lnTo>
                    <a:lnTo>
                      <a:pt x="232" y="74"/>
                    </a:lnTo>
                    <a:lnTo>
                      <a:pt x="234" y="89"/>
                    </a:lnTo>
                    <a:lnTo>
                      <a:pt x="236" y="104"/>
                    </a:lnTo>
                    <a:lnTo>
                      <a:pt x="236" y="116"/>
                    </a:lnTo>
                    <a:lnTo>
                      <a:pt x="234" y="127"/>
                    </a:lnTo>
                    <a:lnTo>
                      <a:pt x="230" y="138"/>
                    </a:lnTo>
                    <a:lnTo>
                      <a:pt x="226" y="148"/>
                    </a:lnTo>
                    <a:lnTo>
                      <a:pt x="222" y="159"/>
                    </a:lnTo>
                    <a:lnTo>
                      <a:pt x="217" y="169"/>
                    </a:lnTo>
                    <a:lnTo>
                      <a:pt x="209" y="176"/>
                    </a:lnTo>
                    <a:lnTo>
                      <a:pt x="201" y="186"/>
                    </a:lnTo>
                    <a:lnTo>
                      <a:pt x="194" y="193"/>
                    </a:lnTo>
                    <a:lnTo>
                      <a:pt x="184" y="199"/>
                    </a:lnTo>
                    <a:lnTo>
                      <a:pt x="175" y="205"/>
                    </a:lnTo>
                    <a:lnTo>
                      <a:pt x="165" y="211"/>
                    </a:lnTo>
                    <a:lnTo>
                      <a:pt x="154" y="214"/>
                    </a:lnTo>
                    <a:lnTo>
                      <a:pt x="145" y="216"/>
                    </a:lnTo>
                    <a:lnTo>
                      <a:pt x="133" y="218"/>
                    </a:lnTo>
                    <a:lnTo>
                      <a:pt x="120" y="218"/>
                    </a:lnTo>
                    <a:lnTo>
                      <a:pt x="109" y="218"/>
                    </a:lnTo>
                    <a:lnTo>
                      <a:pt x="97" y="216"/>
                    </a:lnTo>
                    <a:lnTo>
                      <a:pt x="86" y="214"/>
                    </a:lnTo>
                    <a:lnTo>
                      <a:pt x="76" y="211"/>
                    </a:lnTo>
                    <a:lnTo>
                      <a:pt x="67" y="205"/>
                    </a:lnTo>
                    <a:lnTo>
                      <a:pt x="57" y="199"/>
                    </a:lnTo>
                    <a:lnTo>
                      <a:pt x="48" y="193"/>
                    </a:lnTo>
                    <a:lnTo>
                      <a:pt x="40" y="186"/>
                    </a:lnTo>
                    <a:lnTo>
                      <a:pt x="33" y="176"/>
                    </a:lnTo>
                    <a:lnTo>
                      <a:pt x="25" y="169"/>
                    </a:lnTo>
                    <a:lnTo>
                      <a:pt x="19" y="159"/>
                    </a:lnTo>
                    <a:lnTo>
                      <a:pt x="16" y="148"/>
                    </a:lnTo>
                    <a:lnTo>
                      <a:pt x="12" y="138"/>
                    </a:lnTo>
                    <a:lnTo>
                      <a:pt x="8" y="127"/>
                    </a:lnTo>
                    <a:lnTo>
                      <a:pt x="6" y="116"/>
                    </a:lnTo>
                    <a:lnTo>
                      <a:pt x="6" y="104"/>
                    </a:lnTo>
                    <a:lnTo>
                      <a:pt x="6" y="87"/>
                    </a:lnTo>
                    <a:lnTo>
                      <a:pt x="10" y="70"/>
                    </a:lnTo>
                    <a:lnTo>
                      <a:pt x="8" y="70"/>
                    </a:lnTo>
                    <a:lnTo>
                      <a:pt x="6" y="70"/>
                    </a:lnTo>
                    <a:lnTo>
                      <a:pt x="2" y="87"/>
                    </a:lnTo>
                    <a:lnTo>
                      <a:pt x="0" y="104"/>
                    </a:lnTo>
                    <a:lnTo>
                      <a:pt x="2" y="116"/>
                    </a:lnTo>
                    <a:lnTo>
                      <a:pt x="4" y="129"/>
                    </a:lnTo>
                    <a:lnTo>
                      <a:pt x="6" y="140"/>
                    </a:lnTo>
                    <a:lnTo>
                      <a:pt x="10" y="150"/>
                    </a:lnTo>
                    <a:lnTo>
                      <a:pt x="16" y="161"/>
                    </a:lnTo>
                    <a:lnTo>
                      <a:pt x="21" y="171"/>
                    </a:lnTo>
                    <a:lnTo>
                      <a:pt x="29" y="180"/>
                    </a:lnTo>
                    <a:lnTo>
                      <a:pt x="36" y="188"/>
                    </a:lnTo>
                    <a:lnTo>
                      <a:pt x="44" y="195"/>
                    </a:lnTo>
                    <a:lnTo>
                      <a:pt x="53" y="203"/>
                    </a:lnTo>
                    <a:lnTo>
                      <a:pt x="63" y="209"/>
                    </a:lnTo>
                    <a:lnTo>
                      <a:pt x="74" y="214"/>
                    </a:lnTo>
                    <a:lnTo>
                      <a:pt x="86" y="218"/>
                    </a:lnTo>
                    <a:lnTo>
                      <a:pt x="97" y="222"/>
                    </a:lnTo>
                    <a:lnTo>
                      <a:pt x="109" y="224"/>
                    </a:lnTo>
                    <a:lnTo>
                      <a:pt x="120" y="224"/>
                    </a:lnTo>
                    <a:lnTo>
                      <a:pt x="133" y="224"/>
                    </a:lnTo>
                    <a:lnTo>
                      <a:pt x="145" y="222"/>
                    </a:lnTo>
                    <a:lnTo>
                      <a:pt x="156" y="218"/>
                    </a:lnTo>
                    <a:lnTo>
                      <a:pt x="167" y="214"/>
                    </a:lnTo>
                    <a:lnTo>
                      <a:pt x="177" y="209"/>
                    </a:lnTo>
                    <a:lnTo>
                      <a:pt x="188" y="203"/>
                    </a:lnTo>
                    <a:lnTo>
                      <a:pt x="196" y="195"/>
                    </a:lnTo>
                    <a:lnTo>
                      <a:pt x="205" y="188"/>
                    </a:lnTo>
                    <a:lnTo>
                      <a:pt x="213" y="180"/>
                    </a:lnTo>
                    <a:lnTo>
                      <a:pt x="220" y="171"/>
                    </a:lnTo>
                    <a:lnTo>
                      <a:pt x="226" y="161"/>
                    </a:lnTo>
                    <a:lnTo>
                      <a:pt x="230" y="150"/>
                    </a:lnTo>
                    <a:lnTo>
                      <a:pt x="234" y="140"/>
                    </a:lnTo>
                    <a:lnTo>
                      <a:pt x="238" y="129"/>
                    </a:lnTo>
                    <a:lnTo>
                      <a:pt x="239" y="116"/>
                    </a:lnTo>
                    <a:lnTo>
                      <a:pt x="239" y="104"/>
                    </a:lnTo>
                    <a:close/>
                  </a:path>
                </a:pathLst>
              </a:custGeom>
              <a:solidFill>
                <a:srgbClr val="E4E4F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07" name="Freeform 707"/>
              <p:cNvSpPr/>
              <p:nvPr/>
            </p:nvSpPr>
            <p:spPr bwMode="auto">
              <a:xfrm>
                <a:off x="1722" y="2170"/>
                <a:ext cx="235" cy="220"/>
              </a:xfrm>
              <a:custGeom>
                <a:avLst/>
                <a:gdLst/>
                <a:ahLst/>
                <a:cxnLst>
                  <a:cxn ang="0">
                    <a:pos x="234" y="85"/>
                  </a:cxn>
                  <a:cxn ang="0">
                    <a:pos x="224" y="57"/>
                  </a:cxn>
                  <a:cxn ang="0">
                    <a:pos x="209" y="30"/>
                  </a:cxn>
                  <a:cxn ang="0">
                    <a:pos x="188" y="9"/>
                  </a:cxn>
                  <a:cxn ang="0">
                    <a:pos x="173" y="2"/>
                  </a:cxn>
                  <a:cxn ang="0">
                    <a:pos x="184" y="11"/>
                  </a:cxn>
                  <a:cxn ang="0">
                    <a:pos x="205" y="32"/>
                  </a:cxn>
                  <a:cxn ang="0">
                    <a:pos x="220" y="57"/>
                  </a:cxn>
                  <a:cxn ang="0">
                    <a:pos x="228" y="87"/>
                  </a:cxn>
                  <a:cxn ang="0">
                    <a:pos x="228" y="114"/>
                  </a:cxn>
                  <a:cxn ang="0">
                    <a:pos x="224" y="135"/>
                  </a:cxn>
                  <a:cxn ang="0">
                    <a:pos x="216" y="155"/>
                  </a:cxn>
                  <a:cxn ang="0">
                    <a:pos x="203" y="174"/>
                  </a:cxn>
                  <a:cxn ang="0">
                    <a:pos x="188" y="190"/>
                  </a:cxn>
                  <a:cxn ang="0">
                    <a:pos x="171" y="201"/>
                  </a:cxn>
                  <a:cxn ang="0">
                    <a:pos x="150" y="210"/>
                  </a:cxn>
                  <a:cxn ang="0">
                    <a:pos x="127" y="214"/>
                  </a:cxn>
                  <a:cxn ang="0">
                    <a:pos x="105" y="214"/>
                  </a:cxn>
                  <a:cxn ang="0">
                    <a:pos x="84" y="210"/>
                  </a:cxn>
                  <a:cxn ang="0">
                    <a:pos x="63" y="201"/>
                  </a:cxn>
                  <a:cxn ang="0">
                    <a:pos x="46" y="190"/>
                  </a:cxn>
                  <a:cxn ang="0">
                    <a:pos x="31" y="174"/>
                  </a:cxn>
                  <a:cxn ang="0">
                    <a:pos x="17" y="155"/>
                  </a:cxn>
                  <a:cxn ang="0">
                    <a:pos x="10" y="135"/>
                  </a:cxn>
                  <a:cxn ang="0">
                    <a:pos x="4" y="114"/>
                  </a:cxn>
                  <a:cxn ang="0">
                    <a:pos x="6" y="85"/>
                  </a:cxn>
                  <a:cxn ang="0">
                    <a:pos x="6" y="68"/>
                  </a:cxn>
                  <a:cxn ang="0">
                    <a:pos x="0" y="85"/>
                  </a:cxn>
                  <a:cxn ang="0">
                    <a:pos x="0" y="114"/>
                  </a:cxn>
                  <a:cxn ang="0">
                    <a:pos x="4" y="136"/>
                  </a:cxn>
                  <a:cxn ang="0">
                    <a:pos x="13" y="157"/>
                  </a:cxn>
                  <a:cxn ang="0">
                    <a:pos x="27" y="176"/>
                  </a:cxn>
                  <a:cxn ang="0">
                    <a:pos x="42" y="193"/>
                  </a:cxn>
                  <a:cxn ang="0">
                    <a:pos x="61" y="205"/>
                  </a:cxn>
                  <a:cxn ang="0">
                    <a:pos x="82" y="214"/>
                  </a:cxn>
                  <a:cxn ang="0">
                    <a:pos x="105" y="218"/>
                  </a:cxn>
                  <a:cxn ang="0">
                    <a:pos x="129" y="218"/>
                  </a:cxn>
                  <a:cxn ang="0">
                    <a:pos x="152" y="214"/>
                  </a:cxn>
                  <a:cxn ang="0">
                    <a:pos x="173" y="205"/>
                  </a:cxn>
                  <a:cxn ang="0">
                    <a:pos x="192" y="193"/>
                  </a:cxn>
                  <a:cxn ang="0">
                    <a:pos x="207" y="176"/>
                  </a:cxn>
                  <a:cxn ang="0">
                    <a:pos x="220" y="157"/>
                  </a:cxn>
                  <a:cxn ang="0">
                    <a:pos x="228" y="136"/>
                  </a:cxn>
                  <a:cxn ang="0">
                    <a:pos x="234" y="114"/>
                  </a:cxn>
                </a:cxnLst>
                <a:rect l="0" t="0" r="r" b="b"/>
                <a:pathLst>
                  <a:path w="234" h="220">
                    <a:moveTo>
                      <a:pt x="234" y="102"/>
                    </a:moveTo>
                    <a:lnTo>
                      <a:pt x="234" y="85"/>
                    </a:lnTo>
                    <a:lnTo>
                      <a:pt x="230" y="70"/>
                    </a:lnTo>
                    <a:lnTo>
                      <a:pt x="224" y="57"/>
                    </a:lnTo>
                    <a:lnTo>
                      <a:pt x="218" y="42"/>
                    </a:lnTo>
                    <a:lnTo>
                      <a:pt x="209" y="30"/>
                    </a:lnTo>
                    <a:lnTo>
                      <a:pt x="199" y="19"/>
                    </a:lnTo>
                    <a:lnTo>
                      <a:pt x="188" y="9"/>
                    </a:lnTo>
                    <a:lnTo>
                      <a:pt x="175" y="0"/>
                    </a:lnTo>
                    <a:lnTo>
                      <a:pt x="173" y="2"/>
                    </a:lnTo>
                    <a:lnTo>
                      <a:pt x="171" y="4"/>
                    </a:lnTo>
                    <a:lnTo>
                      <a:pt x="184" y="11"/>
                    </a:lnTo>
                    <a:lnTo>
                      <a:pt x="196" y="21"/>
                    </a:lnTo>
                    <a:lnTo>
                      <a:pt x="205" y="32"/>
                    </a:lnTo>
                    <a:lnTo>
                      <a:pt x="213" y="44"/>
                    </a:lnTo>
                    <a:lnTo>
                      <a:pt x="220" y="57"/>
                    </a:lnTo>
                    <a:lnTo>
                      <a:pt x="224" y="72"/>
                    </a:lnTo>
                    <a:lnTo>
                      <a:pt x="228" y="87"/>
                    </a:lnTo>
                    <a:lnTo>
                      <a:pt x="230" y="102"/>
                    </a:lnTo>
                    <a:lnTo>
                      <a:pt x="228" y="114"/>
                    </a:lnTo>
                    <a:lnTo>
                      <a:pt x="226" y="125"/>
                    </a:lnTo>
                    <a:lnTo>
                      <a:pt x="224" y="135"/>
                    </a:lnTo>
                    <a:lnTo>
                      <a:pt x="220" y="146"/>
                    </a:lnTo>
                    <a:lnTo>
                      <a:pt x="216" y="155"/>
                    </a:lnTo>
                    <a:lnTo>
                      <a:pt x="211" y="165"/>
                    </a:lnTo>
                    <a:lnTo>
                      <a:pt x="203" y="174"/>
                    </a:lnTo>
                    <a:lnTo>
                      <a:pt x="196" y="182"/>
                    </a:lnTo>
                    <a:lnTo>
                      <a:pt x="188" y="190"/>
                    </a:lnTo>
                    <a:lnTo>
                      <a:pt x="180" y="195"/>
                    </a:lnTo>
                    <a:lnTo>
                      <a:pt x="171" y="201"/>
                    </a:lnTo>
                    <a:lnTo>
                      <a:pt x="160" y="207"/>
                    </a:lnTo>
                    <a:lnTo>
                      <a:pt x="150" y="210"/>
                    </a:lnTo>
                    <a:lnTo>
                      <a:pt x="139" y="212"/>
                    </a:lnTo>
                    <a:lnTo>
                      <a:pt x="127" y="214"/>
                    </a:lnTo>
                    <a:lnTo>
                      <a:pt x="116" y="214"/>
                    </a:lnTo>
                    <a:lnTo>
                      <a:pt x="105" y="214"/>
                    </a:lnTo>
                    <a:lnTo>
                      <a:pt x="93" y="212"/>
                    </a:lnTo>
                    <a:lnTo>
                      <a:pt x="84" y="210"/>
                    </a:lnTo>
                    <a:lnTo>
                      <a:pt x="72" y="207"/>
                    </a:lnTo>
                    <a:lnTo>
                      <a:pt x="63" y="201"/>
                    </a:lnTo>
                    <a:lnTo>
                      <a:pt x="53" y="195"/>
                    </a:lnTo>
                    <a:lnTo>
                      <a:pt x="46" y="190"/>
                    </a:lnTo>
                    <a:lnTo>
                      <a:pt x="36" y="182"/>
                    </a:lnTo>
                    <a:lnTo>
                      <a:pt x="31" y="174"/>
                    </a:lnTo>
                    <a:lnTo>
                      <a:pt x="23" y="165"/>
                    </a:lnTo>
                    <a:lnTo>
                      <a:pt x="17" y="155"/>
                    </a:lnTo>
                    <a:lnTo>
                      <a:pt x="13" y="146"/>
                    </a:lnTo>
                    <a:lnTo>
                      <a:pt x="10" y="135"/>
                    </a:lnTo>
                    <a:lnTo>
                      <a:pt x="6" y="125"/>
                    </a:lnTo>
                    <a:lnTo>
                      <a:pt x="4" y="114"/>
                    </a:lnTo>
                    <a:lnTo>
                      <a:pt x="4" y="102"/>
                    </a:lnTo>
                    <a:lnTo>
                      <a:pt x="6" y="85"/>
                    </a:lnTo>
                    <a:lnTo>
                      <a:pt x="10" y="68"/>
                    </a:lnTo>
                    <a:lnTo>
                      <a:pt x="6" y="68"/>
                    </a:lnTo>
                    <a:lnTo>
                      <a:pt x="4" y="68"/>
                    </a:lnTo>
                    <a:lnTo>
                      <a:pt x="0" y="85"/>
                    </a:lnTo>
                    <a:lnTo>
                      <a:pt x="0" y="102"/>
                    </a:lnTo>
                    <a:lnTo>
                      <a:pt x="0" y="114"/>
                    </a:lnTo>
                    <a:lnTo>
                      <a:pt x="2" y="125"/>
                    </a:lnTo>
                    <a:lnTo>
                      <a:pt x="4" y="136"/>
                    </a:lnTo>
                    <a:lnTo>
                      <a:pt x="8" y="148"/>
                    </a:lnTo>
                    <a:lnTo>
                      <a:pt x="13" y="157"/>
                    </a:lnTo>
                    <a:lnTo>
                      <a:pt x="19" y="167"/>
                    </a:lnTo>
                    <a:lnTo>
                      <a:pt x="27" y="176"/>
                    </a:lnTo>
                    <a:lnTo>
                      <a:pt x="34" y="186"/>
                    </a:lnTo>
                    <a:lnTo>
                      <a:pt x="42" y="193"/>
                    </a:lnTo>
                    <a:lnTo>
                      <a:pt x="51" y="199"/>
                    </a:lnTo>
                    <a:lnTo>
                      <a:pt x="61" y="205"/>
                    </a:lnTo>
                    <a:lnTo>
                      <a:pt x="70" y="210"/>
                    </a:lnTo>
                    <a:lnTo>
                      <a:pt x="82" y="214"/>
                    </a:lnTo>
                    <a:lnTo>
                      <a:pt x="93" y="216"/>
                    </a:lnTo>
                    <a:lnTo>
                      <a:pt x="105" y="218"/>
                    </a:lnTo>
                    <a:lnTo>
                      <a:pt x="116" y="220"/>
                    </a:lnTo>
                    <a:lnTo>
                      <a:pt x="129" y="218"/>
                    </a:lnTo>
                    <a:lnTo>
                      <a:pt x="141" y="216"/>
                    </a:lnTo>
                    <a:lnTo>
                      <a:pt x="152" y="214"/>
                    </a:lnTo>
                    <a:lnTo>
                      <a:pt x="161" y="210"/>
                    </a:lnTo>
                    <a:lnTo>
                      <a:pt x="173" y="205"/>
                    </a:lnTo>
                    <a:lnTo>
                      <a:pt x="182" y="199"/>
                    </a:lnTo>
                    <a:lnTo>
                      <a:pt x="192" y="193"/>
                    </a:lnTo>
                    <a:lnTo>
                      <a:pt x="199" y="186"/>
                    </a:lnTo>
                    <a:lnTo>
                      <a:pt x="207" y="176"/>
                    </a:lnTo>
                    <a:lnTo>
                      <a:pt x="215" y="167"/>
                    </a:lnTo>
                    <a:lnTo>
                      <a:pt x="220" y="157"/>
                    </a:lnTo>
                    <a:lnTo>
                      <a:pt x="224" y="148"/>
                    </a:lnTo>
                    <a:lnTo>
                      <a:pt x="228" y="136"/>
                    </a:lnTo>
                    <a:lnTo>
                      <a:pt x="232" y="125"/>
                    </a:lnTo>
                    <a:lnTo>
                      <a:pt x="234" y="114"/>
                    </a:lnTo>
                    <a:lnTo>
                      <a:pt x="234" y="102"/>
                    </a:lnTo>
                    <a:close/>
                  </a:path>
                </a:pathLst>
              </a:custGeom>
              <a:solidFill>
                <a:srgbClr val="E6E5F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08" name="Freeform 708"/>
              <p:cNvSpPr/>
              <p:nvPr/>
            </p:nvSpPr>
            <p:spPr bwMode="auto">
              <a:xfrm>
                <a:off x="1724" y="2174"/>
                <a:ext cx="230" cy="214"/>
              </a:xfrm>
              <a:custGeom>
                <a:avLst/>
                <a:gdLst/>
                <a:ahLst/>
                <a:cxnLst>
                  <a:cxn ang="0">
                    <a:pos x="228" y="85"/>
                  </a:cxn>
                  <a:cxn ang="0">
                    <a:pos x="220" y="55"/>
                  </a:cxn>
                  <a:cxn ang="0">
                    <a:pos x="205" y="28"/>
                  </a:cxn>
                  <a:cxn ang="0">
                    <a:pos x="184" y="7"/>
                  </a:cxn>
                  <a:cxn ang="0">
                    <a:pos x="169" y="2"/>
                  </a:cxn>
                  <a:cxn ang="0">
                    <a:pos x="180" y="11"/>
                  </a:cxn>
                  <a:cxn ang="0">
                    <a:pos x="201" y="30"/>
                  </a:cxn>
                  <a:cxn ang="0">
                    <a:pos x="216" y="57"/>
                  </a:cxn>
                  <a:cxn ang="0">
                    <a:pos x="224" y="85"/>
                  </a:cxn>
                  <a:cxn ang="0">
                    <a:pos x="224" y="112"/>
                  </a:cxn>
                  <a:cxn ang="0">
                    <a:pos x="220" y="133"/>
                  </a:cxn>
                  <a:cxn ang="0">
                    <a:pos x="211" y="153"/>
                  </a:cxn>
                  <a:cxn ang="0">
                    <a:pos x="199" y="171"/>
                  </a:cxn>
                  <a:cxn ang="0">
                    <a:pos x="184" y="186"/>
                  </a:cxn>
                  <a:cxn ang="0">
                    <a:pos x="167" y="197"/>
                  </a:cxn>
                  <a:cxn ang="0">
                    <a:pos x="148" y="205"/>
                  </a:cxn>
                  <a:cxn ang="0">
                    <a:pos x="125" y="210"/>
                  </a:cxn>
                  <a:cxn ang="0">
                    <a:pos x="103" y="210"/>
                  </a:cxn>
                  <a:cxn ang="0">
                    <a:pos x="82" y="205"/>
                  </a:cxn>
                  <a:cxn ang="0">
                    <a:pos x="63" y="197"/>
                  </a:cxn>
                  <a:cxn ang="0">
                    <a:pos x="44" y="186"/>
                  </a:cxn>
                  <a:cxn ang="0">
                    <a:pos x="30" y="171"/>
                  </a:cxn>
                  <a:cxn ang="0">
                    <a:pos x="17" y="153"/>
                  </a:cxn>
                  <a:cxn ang="0">
                    <a:pos x="10" y="133"/>
                  </a:cxn>
                  <a:cxn ang="0">
                    <a:pos x="6" y="112"/>
                  </a:cxn>
                  <a:cxn ang="0">
                    <a:pos x="6" y="83"/>
                  </a:cxn>
                  <a:cxn ang="0">
                    <a:pos x="8" y="66"/>
                  </a:cxn>
                  <a:cxn ang="0">
                    <a:pos x="0" y="83"/>
                  </a:cxn>
                  <a:cxn ang="0">
                    <a:pos x="0" y="112"/>
                  </a:cxn>
                  <a:cxn ang="0">
                    <a:pos x="6" y="134"/>
                  </a:cxn>
                  <a:cxn ang="0">
                    <a:pos x="13" y="155"/>
                  </a:cxn>
                  <a:cxn ang="0">
                    <a:pos x="27" y="172"/>
                  </a:cxn>
                  <a:cxn ang="0">
                    <a:pos x="42" y="189"/>
                  </a:cxn>
                  <a:cxn ang="0">
                    <a:pos x="61" y="201"/>
                  </a:cxn>
                  <a:cxn ang="0">
                    <a:pos x="80" y="210"/>
                  </a:cxn>
                  <a:cxn ang="0">
                    <a:pos x="103" y="214"/>
                  </a:cxn>
                  <a:cxn ang="0">
                    <a:pos x="127" y="214"/>
                  </a:cxn>
                  <a:cxn ang="0">
                    <a:pos x="148" y="210"/>
                  </a:cxn>
                  <a:cxn ang="0">
                    <a:pos x="169" y="201"/>
                  </a:cxn>
                  <a:cxn ang="0">
                    <a:pos x="188" y="189"/>
                  </a:cxn>
                  <a:cxn ang="0">
                    <a:pos x="203" y="172"/>
                  </a:cxn>
                  <a:cxn ang="0">
                    <a:pos x="216" y="155"/>
                  </a:cxn>
                  <a:cxn ang="0">
                    <a:pos x="224" y="134"/>
                  </a:cxn>
                  <a:cxn ang="0">
                    <a:pos x="230" y="112"/>
                  </a:cxn>
                </a:cxnLst>
                <a:rect l="0" t="0" r="r" b="b"/>
                <a:pathLst>
                  <a:path w="230" h="214">
                    <a:moveTo>
                      <a:pt x="230" y="100"/>
                    </a:moveTo>
                    <a:lnTo>
                      <a:pt x="228" y="85"/>
                    </a:lnTo>
                    <a:lnTo>
                      <a:pt x="226" y="70"/>
                    </a:lnTo>
                    <a:lnTo>
                      <a:pt x="220" y="55"/>
                    </a:lnTo>
                    <a:lnTo>
                      <a:pt x="213" y="42"/>
                    </a:lnTo>
                    <a:lnTo>
                      <a:pt x="205" y="28"/>
                    </a:lnTo>
                    <a:lnTo>
                      <a:pt x="195" y="19"/>
                    </a:lnTo>
                    <a:lnTo>
                      <a:pt x="184" y="7"/>
                    </a:lnTo>
                    <a:lnTo>
                      <a:pt x="171" y="0"/>
                    </a:lnTo>
                    <a:lnTo>
                      <a:pt x="169" y="2"/>
                    </a:lnTo>
                    <a:lnTo>
                      <a:pt x="167" y="4"/>
                    </a:lnTo>
                    <a:lnTo>
                      <a:pt x="180" y="11"/>
                    </a:lnTo>
                    <a:lnTo>
                      <a:pt x="192" y="21"/>
                    </a:lnTo>
                    <a:lnTo>
                      <a:pt x="201" y="30"/>
                    </a:lnTo>
                    <a:lnTo>
                      <a:pt x="209" y="43"/>
                    </a:lnTo>
                    <a:lnTo>
                      <a:pt x="216" y="57"/>
                    </a:lnTo>
                    <a:lnTo>
                      <a:pt x="220" y="70"/>
                    </a:lnTo>
                    <a:lnTo>
                      <a:pt x="224" y="85"/>
                    </a:lnTo>
                    <a:lnTo>
                      <a:pt x="224" y="100"/>
                    </a:lnTo>
                    <a:lnTo>
                      <a:pt x="224" y="112"/>
                    </a:lnTo>
                    <a:lnTo>
                      <a:pt x="222" y="123"/>
                    </a:lnTo>
                    <a:lnTo>
                      <a:pt x="220" y="133"/>
                    </a:lnTo>
                    <a:lnTo>
                      <a:pt x="216" y="142"/>
                    </a:lnTo>
                    <a:lnTo>
                      <a:pt x="211" y="153"/>
                    </a:lnTo>
                    <a:lnTo>
                      <a:pt x="207" y="161"/>
                    </a:lnTo>
                    <a:lnTo>
                      <a:pt x="199" y="171"/>
                    </a:lnTo>
                    <a:lnTo>
                      <a:pt x="192" y="178"/>
                    </a:lnTo>
                    <a:lnTo>
                      <a:pt x="184" y="186"/>
                    </a:lnTo>
                    <a:lnTo>
                      <a:pt x="176" y="191"/>
                    </a:lnTo>
                    <a:lnTo>
                      <a:pt x="167" y="197"/>
                    </a:lnTo>
                    <a:lnTo>
                      <a:pt x="158" y="201"/>
                    </a:lnTo>
                    <a:lnTo>
                      <a:pt x="148" y="205"/>
                    </a:lnTo>
                    <a:lnTo>
                      <a:pt x="137" y="208"/>
                    </a:lnTo>
                    <a:lnTo>
                      <a:pt x="125" y="210"/>
                    </a:lnTo>
                    <a:lnTo>
                      <a:pt x="114" y="210"/>
                    </a:lnTo>
                    <a:lnTo>
                      <a:pt x="103" y="210"/>
                    </a:lnTo>
                    <a:lnTo>
                      <a:pt x="93" y="208"/>
                    </a:lnTo>
                    <a:lnTo>
                      <a:pt x="82" y="205"/>
                    </a:lnTo>
                    <a:lnTo>
                      <a:pt x="72" y="201"/>
                    </a:lnTo>
                    <a:lnTo>
                      <a:pt x="63" y="197"/>
                    </a:lnTo>
                    <a:lnTo>
                      <a:pt x="53" y="191"/>
                    </a:lnTo>
                    <a:lnTo>
                      <a:pt x="44" y="186"/>
                    </a:lnTo>
                    <a:lnTo>
                      <a:pt x="36" y="178"/>
                    </a:lnTo>
                    <a:lnTo>
                      <a:pt x="30" y="171"/>
                    </a:lnTo>
                    <a:lnTo>
                      <a:pt x="23" y="161"/>
                    </a:lnTo>
                    <a:lnTo>
                      <a:pt x="17" y="153"/>
                    </a:lnTo>
                    <a:lnTo>
                      <a:pt x="13" y="142"/>
                    </a:lnTo>
                    <a:lnTo>
                      <a:pt x="10" y="133"/>
                    </a:lnTo>
                    <a:lnTo>
                      <a:pt x="6" y="123"/>
                    </a:lnTo>
                    <a:lnTo>
                      <a:pt x="6" y="112"/>
                    </a:lnTo>
                    <a:lnTo>
                      <a:pt x="4" y="100"/>
                    </a:lnTo>
                    <a:lnTo>
                      <a:pt x="6" y="83"/>
                    </a:lnTo>
                    <a:lnTo>
                      <a:pt x="10" y="66"/>
                    </a:lnTo>
                    <a:lnTo>
                      <a:pt x="8" y="66"/>
                    </a:lnTo>
                    <a:lnTo>
                      <a:pt x="4" y="66"/>
                    </a:lnTo>
                    <a:lnTo>
                      <a:pt x="0" y="83"/>
                    </a:lnTo>
                    <a:lnTo>
                      <a:pt x="0" y="100"/>
                    </a:lnTo>
                    <a:lnTo>
                      <a:pt x="0" y="112"/>
                    </a:lnTo>
                    <a:lnTo>
                      <a:pt x="2" y="123"/>
                    </a:lnTo>
                    <a:lnTo>
                      <a:pt x="6" y="134"/>
                    </a:lnTo>
                    <a:lnTo>
                      <a:pt x="10" y="144"/>
                    </a:lnTo>
                    <a:lnTo>
                      <a:pt x="13" y="155"/>
                    </a:lnTo>
                    <a:lnTo>
                      <a:pt x="19" y="165"/>
                    </a:lnTo>
                    <a:lnTo>
                      <a:pt x="27" y="172"/>
                    </a:lnTo>
                    <a:lnTo>
                      <a:pt x="34" y="182"/>
                    </a:lnTo>
                    <a:lnTo>
                      <a:pt x="42" y="189"/>
                    </a:lnTo>
                    <a:lnTo>
                      <a:pt x="51" y="195"/>
                    </a:lnTo>
                    <a:lnTo>
                      <a:pt x="61" y="201"/>
                    </a:lnTo>
                    <a:lnTo>
                      <a:pt x="70" y="207"/>
                    </a:lnTo>
                    <a:lnTo>
                      <a:pt x="80" y="210"/>
                    </a:lnTo>
                    <a:lnTo>
                      <a:pt x="91" y="212"/>
                    </a:lnTo>
                    <a:lnTo>
                      <a:pt x="103" y="214"/>
                    </a:lnTo>
                    <a:lnTo>
                      <a:pt x="114" y="214"/>
                    </a:lnTo>
                    <a:lnTo>
                      <a:pt x="127" y="214"/>
                    </a:lnTo>
                    <a:lnTo>
                      <a:pt x="139" y="212"/>
                    </a:lnTo>
                    <a:lnTo>
                      <a:pt x="148" y="210"/>
                    </a:lnTo>
                    <a:lnTo>
                      <a:pt x="159" y="207"/>
                    </a:lnTo>
                    <a:lnTo>
                      <a:pt x="169" y="201"/>
                    </a:lnTo>
                    <a:lnTo>
                      <a:pt x="178" y="195"/>
                    </a:lnTo>
                    <a:lnTo>
                      <a:pt x="188" y="189"/>
                    </a:lnTo>
                    <a:lnTo>
                      <a:pt x="195" y="182"/>
                    </a:lnTo>
                    <a:lnTo>
                      <a:pt x="203" y="172"/>
                    </a:lnTo>
                    <a:lnTo>
                      <a:pt x="211" y="165"/>
                    </a:lnTo>
                    <a:lnTo>
                      <a:pt x="216" y="155"/>
                    </a:lnTo>
                    <a:lnTo>
                      <a:pt x="220" y="144"/>
                    </a:lnTo>
                    <a:lnTo>
                      <a:pt x="224" y="134"/>
                    </a:lnTo>
                    <a:lnTo>
                      <a:pt x="228" y="123"/>
                    </a:lnTo>
                    <a:lnTo>
                      <a:pt x="230" y="112"/>
                    </a:lnTo>
                    <a:lnTo>
                      <a:pt x="230" y="100"/>
                    </a:lnTo>
                    <a:close/>
                  </a:path>
                </a:pathLst>
              </a:custGeom>
              <a:solidFill>
                <a:srgbClr val="E6E5F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09" name="Freeform 709"/>
              <p:cNvSpPr/>
              <p:nvPr/>
            </p:nvSpPr>
            <p:spPr bwMode="auto">
              <a:xfrm>
                <a:off x="1726" y="2176"/>
                <a:ext cx="227" cy="208"/>
              </a:xfrm>
              <a:custGeom>
                <a:avLst/>
                <a:gdLst/>
                <a:ahLst/>
                <a:cxnLst>
                  <a:cxn ang="0">
                    <a:pos x="224" y="83"/>
                  </a:cxn>
                  <a:cxn ang="0">
                    <a:pos x="216" y="53"/>
                  </a:cxn>
                  <a:cxn ang="0">
                    <a:pos x="201" y="28"/>
                  </a:cxn>
                  <a:cxn ang="0">
                    <a:pos x="180" y="7"/>
                  </a:cxn>
                  <a:cxn ang="0">
                    <a:pos x="165" y="2"/>
                  </a:cxn>
                  <a:cxn ang="0">
                    <a:pos x="176" y="11"/>
                  </a:cxn>
                  <a:cxn ang="0">
                    <a:pos x="197" y="30"/>
                  </a:cxn>
                  <a:cxn ang="0">
                    <a:pos x="211" y="55"/>
                  </a:cxn>
                  <a:cxn ang="0">
                    <a:pos x="220" y="83"/>
                  </a:cxn>
                  <a:cxn ang="0">
                    <a:pos x="220" y="110"/>
                  </a:cxn>
                  <a:cxn ang="0">
                    <a:pos x="216" y="131"/>
                  </a:cxn>
                  <a:cxn ang="0">
                    <a:pos x="207" y="150"/>
                  </a:cxn>
                  <a:cxn ang="0">
                    <a:pos x="195" y="167"/>
                  </a:cxn>
                  <a:cxn ang="0">
                    <a:pos x="182" y="182"/>
                  </a:cxn>
                  <a:cxn ang="0">
                    <a:pos x="163" y="193"/>
                  </a:cxn>
                  <a:cxn ang="0">
                    <a:pos x="144" y="201"/>
                  </a:cxn>
                  <a:cxn ang="0">
                    <a:pos x="123" y="205"/>
                  </a:cxn>
                  <a:cxn ang="0">
                    <a:pos x="102" y="205"/>
                  </a:cxn>
                  <a:cxn ang="0">
                    <a:pos x="80" y="201"/>
                  </a:cxn>
                  <a:cxn ang="0">
                    <a:pos x="61" y="193"/>
                  </a:cxn>
                  <a:cxn ang="0">
                    <a:pos x="44" y="182"/>
                  </a:cxn>
                  <a:cxn ang="0">
                    <a:pos x="28" y="167"/>
                  </a:cxn>
                  <a:cxn ang="0">
                    <a:pos x="17" y="150"/>
                  </a:cxn>
                  <a:cxn ang="0">
                    <a:pos x="9" y="131"/>
                  </a:cxn>
                  <a:cxn ang="0">
                    <a:pos x="6" y="110"/>
                  </a:cxn>
                  <a:cxn ang="0">
                    <a:pos x="6" y="81"/>
                  </a:cxn>
                  <a:cxn ang="0">
                    <a:pos x="8" y="64"/>
                  </a:cxn>
                  <a:cxn ang="0">
                    <a:pos x="2" y="81"/>
                  </a:cxn>
                  <a:cxn ang="0">
                    <a:pos x="0" y="110"/>
                  </a:cxn>
                  <a:cxn ang="0">
                    <a:pos x="6" y="131"/>
                  </a:cxn>
                  <a:cxn ang="0">
                    <a:pos x="13" y="151"/>
                  </a:cxn>
                  <a:cxn ang="0">
                    <a:pos x="27" y="170"/>
                  </a:cxn>
                  <a:cxn ang="0">
                    <a:pos x="42" y="186"/>
                  </a:cxn>
                  <a:cxn ang="0">
                    <a:pos x="59" y="197"/>
                  </a:cxn>
                  <a:cxn ang="0">
                    <a:pos x="80" y="206"/>
                  </a:cxn>
                  <a:cxn ang="0">
                    <a:pos x="101" y="210"/>
                  </a:cxn>
                  <a:cxn ang="0">
                    <a:pos x="123" y="210"/>
                  </a:cxn>
                  <a:cxn ang="0">
                    <a:pos x="146" y="206"/>
                  </a:cxn>
                  <a:cxn ang="0">
                    <a:pos x="167" y="197"/>
                  </a:cxn>
                  <a:cxn ang="0">
                    <a:pos x="184" y="186"/>
                  </a:cxn>
                  <a:cxn ang="0">
                    <a:pos x="199" y="170"/>
                  </a:cxn>
                  <a:cxn ang="0">
                    <a:pos x="212" y="151"/>
                  </a:cxn>
                  <a:cxn ang="0">
                    <a:pos x="220" y="131"/>
                  </a:cxn>
                  <a:cxn ang="0">
                    <a:pos x="224" y="110"/>
                  </a:cxn>
                </a:cxnLst>
                <a:rect l="0" t="0" r="r" b="b"/>
                <a:pathLst>
                  <a:path w="226" h="210">
                    <a:moveTo>
                      <a:pt x="226" y="98"/>
                    </a:moveTo>
                    <a:lnTo>
                      <a:pt x="224" y="83"/>
                    </a:lnTo>
                    <a:lnTo>
                      <a:pt x="220" y="68"/>
                    </a:lnTo>
                    <a:lnTo>
                      <a:pt x="216" y="53"/>
                    </a:lnTo>
                    <a:lnTo>
                      <a:pt x="209" y="40"/>
                    </a:lnTo>
                    <a:lnTo>
                      <a:pt x="201" y="28"/>
                    </a:lnTo>
                    <a:lnTo>
                      <a:pt x="192" y="17"/>
                    </a:lnTo>
                    <a:lnTo>
                      <a:pt x="180" y="7"/>
                    </a:lnTo>
                    <a:lnTo>
                      <a:pt x="167" y="0"/>
                    </a:lnTo>
                    <a:lnTo>
                      <a:pt x="165" y="2"/>
                    </a:lnTo>
                    <a:lnTo>
                      <a:pt x="163" y="4"/>
                    </a:lnTo>
                    <a:lnTo>
                      <a:pt x="176" y="11"/>
                    </a:lnTo>
                    <a:lnTo>
                      <a:pt x="186" y="19"/>
                    </a:lnTo>
                    <a:lnTo>
                      <a:pt x="197" y="30"/>
                    </a:lnTo>
                    <a:lnTo>
                      <a:pt x="205" y="41"/>
                    </a:lnTo>
                    <a:lnTo>
                      <a:pt x="211" y="55"/>
                    </a:lnTo>
                    <a:lnTo>
                      <a:pt x="216" y="68"/>
                    </a:lnTo>
                    <a:lnTo>
                      <a:pt x="220" y="83"/>
                    </a:lnTo>
                    <a:lnTo>
                      <a:pt x="220" y="98"/>
                    </a:lnTo>
                    <a:lnTo>
                      <a:pt x="220" y="110"/>
                    </a:lnTo>
                    <a:lnTo>
                      <a:pt x="218" y="119"/>
                    </a:lnTo>
                    <a:lnTo>
                      <a:pt x="216" y="131"/>
                    </a:lnTo>
                    <a:lnTo>
                      <a:pt x="212" y="140"/>
                    </a:lnTo>
                    <a:lnTo>
                      <a:pt x="207" y="150"/>
                    </a:lnTo>
                    <a:lnTo>
                      <a:pt x="203" y="159"/>
                    </a:lnTo>
                    <a:lnTo>
                      <a:pt x="195" y="167"/>
                    </a:lnTo>
                    <a:lnTo>
                      <a:pt x="190" y="174"/>
                    </a:lnTo>
                    <a:lnTo>
                      <a:pt x="182" y="182"/>
                    </a:lnTo>
                    <a:lnTo>
                      <a:pt x="173" y="187"/>
                    </a:lnTo>
                    <a:lnTo>
                      <a:pt x="163" y="193"/>
                    </a:lnTo>
                    <a:lnTo>
                      <a:pt x="156" y="197"/>
                    </a:lnTo>
                    <a:lnTo>
                      <a:pt x="144" y="201"/>
                    </a:lnTo>
                    <a:lnTo>
                      <a:pt x="135" y="205"/>
                    </a:lnTo>
                    <a:lnTo>
                      <a:pt x="123" y="205"/>
                    </a:lnTo>
                    <a:lnTo>
                      <a:pt x="112" y="206"/>
                    </a:lnTo>
                    <a:lnTo>
                      <a:pt x="102" y="205"/>
                    </a:lnTo>
                    <a:lnTo>
                      <a:pt x="91" y="205"/>
                    </a:lnTo>
                    <a:lnTo>
                      <a:pt x="80" y="201"/>
                    </a:lnTo>
                    <a:lnTo>
                      <a:pt x="70" y="197"/>
                    </a:lnTo>
                    <a:lnTo>
                      <a:pt x="61" y="193"/>
                    </a:lnTo>
                    <a:lnTo>
                      <a:pt x="53" y="187"/>
                    </a:lnTo>
                    <a:lnTo>
                      <a:pt x="44" y="182"/>
                    </a:lnTo>
                    <a:lnTo>
                      <a:pt x="36" y="174"/>
                    </a:lnTo>
                    <a:lnTo>
                      <a:pt x="28" y="167"/>
                    </a:lnTo>
                    <a:lnTo>
                      <a:pt x="23" y="159"/>
                    </a:lnTo>
                    <a:lnTo>
                      <a:pt x="17" y="150"/>
                    </a:lnTo>
                    <a:lnTo>
                      <a:pt x="13" y="140"/>
                    </a:lnTo>
                    <a:lnTo>
                      <a:pt x="9" y="131"/>
                    </a:lnTo>
                    <a:lnTo>
                      <a:pt x="8" y="119"/>
                    </a:lnTo>
                    <a:lnTo>
                      <a:pt x="6" y="110"/>
                    </a:lnTo>
                    <a:lnTo>
                      <a:pt x="4" y="98"/>
                    </a:lnTo>
                    <a:lnTo>
                      <a:pt x="6" y="81"/>
                    </a:lnTo>
                    <a:lnTo>
                      <a:pt x="9" y="64"/>
                    </a:lnTo>
                    <a:lnTo>
                      <a:pt x="8" y="64"/>
                    </a:lnTo>
                    <a:lnTo>
                      <a:pt x="6" y="64"/>
                    </a:lnTo>
                    <a:lnTo>
                      <a:pt x="2" y="81"/>
                    </a:lnTo>
                    <a:lnTo>
                      <a:pt x="0" y="98"/>
                    </a:lnTo>
                    <a:lnTo>
                      <a:pt x="0" y="110"/>
                    </a:lnTo>
                    <a:lnTo>
                      <a:pt x="2" y="121"/>
                    </a:lnTo>
                    <a:lnTo>
                      <a:pt x="6" y="131"/>
                    </a:lnTo>
                    <a:lnTo>
                      <a:pt x="9" y="142"/>
                    </a:lnTo>
                    <a:lnTo>
                      <a:pt x="13" y="151"/>
                    </a:lnTo>
                    <a:lnTo>
                      <a:pt x="19" y="161"/>
                    </a:lnTo>
                    <a:lnTo>
                      <a:pt x="27" y="170"/>
                    </a:lnTo>
                    <a:lnTo>
                      <a:pt x="32" y="178"/>
                    </a:lnTo>
                    <a:lnTo>
                      <a:pt x="42" y="186"/>
                    </a:lnTo>
                    <a:lnTo>
                      <a:pt x="49" y="191"/>
                    </a:lnTo>
                    <a:lnTo>
                      <a:pt x="59" y="197"/>
                    </a:lnTo>
                    <a:lnTo>
                      <a:pt x="68" y="203"/>
                    </a:lnTo>
                    <a:lnTo>
                      <a:pt x="80" y="206"/>
                    </a:lnTo>
                    <a:lnTo>
                      <a:pt x="89" y="208"/>
                    </a:lnTo>
                    <a:lnTo>
                      <a:pt x="101" y="210"/>
                    </a:lnTo>
                    <a:lnTo>
                      <a:pt x="112" y="210"/>
                    </a:lnTo>
                    <a:lnTo>
                      <a:pt x="123" y="210"/>
                    </a:lnTo>
                    <a:lnTo>
                      <a:pt x="135" y="208"/>
                    </a:lnTo>
                    <a:lnTo>
                      <a:pt x="146" y="206"/>
                    </a:lnTo>
                    <a:lnTo>
                      <a:pt x="156" y="203"/>
                    </a:lnTo>
                    <a:lnTo>
                      <a:pt x="167" y="197"/>
                    </a:lnTo>
                    <a:lnTo>
                      <a:pt x="176" y="191"/>
                    </a:lnTo>
                    <a:lnTo>
                      <a:pt x="184" y="186"/>
                    </a:lnTo>
                    <a:lnTo>
                      <a:pt x="192" y="178"/>
                    </a:lnTo>
                    <a:lnTo>
                      <a:pt x="199" y="170"/>
                    </a:lnTo>
                    <a:lnTo>
                      <a:pt x="207" y="161"/>
                    </a:lnTo>
                    <a:lnTo>
                      <a:pt x="212" y="151"/>
                    </a:lnTo>
                    <a:lnTo>
                      <a:pt x="216" y="142"/>
                    </a:lnTo>
                    <a:lnTo>
                      <a:pt x="220" y="131"/>
                    </a:lnTo>
                    <a:lnTo>
                      <a:pt x="222" y="121"/>
                    </a:lnTo>
                    <a:lnTo>
                      <a:pt x="224" y="110"/>
                    </a:lnTo>
                    <a:lnTo>
                      <a:pt x="226" y="98"/>
                    </a:lnTo>
                    <a:close/>
                  </a:path>
                </a:pathLst>
              </a:custGeom>
              <a:solidFill>
                <a:srgbClr val="E6E5F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10" name="Freeform 710"/>
              <p:cNvSpPr/>
              <p:nvPr/>
            </p:nvSpPr>
            <p:spPr bwMode="auto">
              <a:xfrm>
                <a:off x="1728" y="2178"/>
                <a:ext cx="220" cy="204"/>
              </a:xfrm>
              <a:custGeom>
                <a:avLst/>
                <a:gdLst/>
                <a:ahLst/>
                <a:cxnLst>
                  <a:cxn ang="0">
                    <a:pos x="220" y="81"/>
                  </a:cxn>
                  <a:cxn ang="0">
                    <a:pos x="212" y="53"/>
                  </a:cxn>
                  <a:cxn ang="0">
                    <a:pos x="197" y="26"/>
                  </a:cxn>
                  <a:cxn ang="0">
                    <a:pos x="176" y="7"/>
                  </a:cxn>
                  <a:cxn ang="0">
                    <a:pos x="161" y="2"/>
                  </a:cxn>
                  <a:cxn ang="0">
                    <a:pos x="172" y="9"/>
                  </a:cxn>
                  <a:cxn ang="0">
                    <a:pos x="191" y="30"/>
                  </a:cxn>
                  <a:cxn ang="0">
                    <a:pos x="207" y="53"/>
                  </a:cxn>
                  <a:cxn ang="0">
                    <a:pos x="214" y="81"/>
                  </a:cxn>
                  <a:cxn ang="0">
                    <a:pos x="216" y="108"/>
                  </a:cxn>
                  <a:cxn ang="0">
                    <a:pos x="212" y="127"/>
                  </a:cxn>
                  <a:cxn ang="0">
                    <a:pos x="203" y="146"/>
                  </a:cxn>
                  <a:cxn ang="0">
                    <a:pos x="191" y="163"/>
                  </a:cxn>
                  <a:cxn ang="0">
                    <a:pos x="178" y="178"/>
                  </a:cxn>
                  <a:cxn ang="0">
                    <a:pos x="161" y="189"/>
                  </a:cxn>
                  <a:cxn ang="0">
                    <a:pos x="142" y="197"/>
                  </a:cxn>
                  <a:cxn ang="0">
                    <a:pos x="121" y="201"/>
                  </a:cxn>
                  <a:cxn ang="0">
                    <a:pos x="100" y="201"/>
                  </a:cxn>
                  <a:cxn ang="0">
                    <a:pos x="80" y="197"/>
                  </a:cxn>
                  <a:cxn ang="0">
                    <a:pos x="61" y="189"/>
                  </a:cxn>
                  <a:cxn ang="0">
                    <a:pos x="43" y="178"/>
                  </a:cxn>
                  <a:cxn ang="0">
                    <a:pos x="28" y="163"/>
                  </a:cxn>
                  <a:cxn ang="0">
                    <a:pos x="17" y="146"/>
                  </a:cxn>
                  <a:cxn ang="0">
                    <a:pos x="9" y="127"/>
                  </a:cxn>
                  <a:cxn ang="0">
                    <a:pos x="6" y="108"/>
                  </a:cxn>
                  <a:cxn ang="0">
                    <a:pos x="6" y="79"/>
                  </a:cxn>
                  <a:cxn ang="0">
                    <a:pos x="7" y="62"/>
                  </a:cxn>
                  <a:cxn ang="0">
                    <a:pos x="2" y="79"/>
                  </a:cxn>
                  <a:cxn ang="0">
                    <a:pos x="2" y="108"/>
                  </a:cxn>
                  <a:cxn ang="0">
                    <a:pos x="6" y="129"/>
                  </a:cxn>
                  <a:cxn ang="0">
                    <a:pos x="13" y="149"/>
                  </a:cxn>
                  <a:cxn ang="0">
                    <a:pos x="26" y="167"/>
                  </a:cxn>
                  <a:cxn ang="0">
                    <a:pos x="40" y="182"/>
                  </a:cxn>
                  <a:cxn ang="0">
                    <a:pos x="59" y="193"/>
                  </a:cxn>
                  <a:cxn ang="0">
                    <a:pos x="78" y="201"/>
                  </a:cxn>
                  <a:cxn ang="0">
                    <a:pos x="99" y="206"/>
                  </a:cxn>
                  <a:cxn ang="0">
                    <a:pos x="121" y="206"/>
                  </a:cxn>
                  <a:cxn ang="0">
                    <a:pos x="144" y="201"/>
                  </a:cxn>
                  <a:cxn ang="0">
                    <a:pos x="163" y="193"/>
                  </a:cxn>
                  <a:cxn ang="0">
                    <a:pos x="180" y="182"/>
                  </a:cxn>
                  <a:cxn ang="0">
                    <a:pos x="195" y="167"/>
                  </a:cxn>
                  <a:cxn ang="0">
                    <a:pos x="207" y="149"/>
                  </a:cxn>
                  <a:cxn ang="0">
                    <a:pos x="216" y="129"/>
                  </a:cxn>
                  <a:cxn ang="0">
                    <a:pos x="220" y="108"/>
                  </a:cxn>
                </a:cxnLst>
                <a:rect l="0" t="0" r="r" b="b"/>
                <a:pathLst>
                  <a:path w="220" h="206">
                    <a:moveTo>
                      <a:pt x="220" y="96"/>
                    </a:moveTo>
                    <a:lnTo>
                      <a:pt x="220" y="81"/>
                    </a:lnTo>
                    <a:lnTo>
                      <a:pt x="216" y="66"/>
                    </a:lnTo>
                    <a:lnTo>
                      <a:pt x="212" y="53"/>
                    </a:lnTo>
                    <a:lnTo>
                      <a:pt x="205" y="39"/>
                    </a:lnTo>
                    <a:lnTo>
                      <a:pt x="197" y="26"/>
                    </a:lnTo>
                    <a:lnTo>
                      <a:pt x="188" y="17"/>
                    </a:lnTo>
                    <a:lnTo>
                      <a:pt x="176" y="7"/>
                    </a:lnTo>
                    <a:lnTo>
                      <a:pt x="163" y="0"/>
                    </a:lnTo>
                    <a:lnTo>
                      <a:pt x="161" y="2"/>
                    </a:lnTo>
                    <a:lnTo>
                      <a:pt x="159" y="2"/>
                    </a:lnTo>
                    <a:lnTo>
                      <a:pt x="172" y="9"/>
                    </a:lnTo>
                    <a:lnTo>
                      <a:pt x="182" y="19"/>
                    </a:lnTo>
                    <a:lnTo>
                      <a:pt x="191" y="30"/>
                    </a:lnTo>
                    <a:lnTo>
                      <a:pt x="201" y="41"/>
                    </a:lnTo>
                    <a:lnTo>
                      <a:pt x="207" y="53"/>
                    </a:lnTo>
                    <a:lnTo>
                      <a:pt x="212" y="66"/>
                    </a:lnTo>
                    <a:lnTo>
                      <a:pt x="214" y="81"/>
                    </a:lnTo>
                    <a:lnTo>
                      <a:pt x="216" y="96"/>
                    </a:lnTo>
                    <a:lnTo>
                      <a:pt x="216" y="108"/>
                    </a:lnTo>
                    <a:lnTo>
                      <a:pt x="214" y="117"/>
                    </a:lnTo>
                    <a:lnTo>
                      <a:pt x="212" y="127"/>
                    </a:lnTo>
                    <a:lnTo>
                      <a:pt x="209" y="138"/>
                    </a:lnTo>
                    <a:lnTo>
                      <a:pt x="203" y="146"/>
                    </a:lnTo>
                    <a:lnTo>
                      <a:pt x="199" y="155"/>
                    </a:lnTo>
                    <a:lnTo>
                      <a:pt x="191" y="163"/>
                    </a:lnTo>
                    <a:lnTo>
                      <a:pt x="186" y="170"/>
                    </a:lnTo>
                    <a:lnTo>
                      <a:pt x="178" y="178"/>
                    </a:lnTo>
                    <a:lnTo>
                      <a:pt x="169" y="184"/>
                    </a:lnTo>
                    <a:lnTo>
                      <a:pt x="161" y="189"/>
                    </a:lnTo>
                    <a:lnTo>
                      <a:pt x="152" y="193"/>
                    </a:lnTo>
                    <a:lnTo>
                      <a:pt x="142" y="197"/>
                    </a:lnTo>
                    <a:lnTo>
                      <a:pt x="133" y="199"/>
                    </a:lnTo>
                    <a:lnTo>
                      <a:pt x="121" y="201"/>
                    </a:lnTo>
                    <a:lnTo>
                      <a:pt x="110" y="203"/>
                    </a:lnTo>
                    <a:lnTo>
                      <a:pt x="100" y="201"/>
                    </a:lnTo>
                    <a:lnTo>
                      <a:pt x="89" y="199"/>
                    </a:lnTo>
                    <a:lnTo>
                      <a:pt x="80" y="197"/>
                    </a:lnTo>
                    <a:lnTo>
                      <a:pt x="70" y="193"/>
                    </a:lnTo>
                    <a:lnTo>
                      <a:pt x="61" y="189"/>
                    </a:lnTo>
                    <a:lnTo>
                      <a:pt x="51" y="184"/>
                    </a:lnTo>
                    <a:lnTo>
                      <a:pt x="43" y="178"/>
                    </a:lnTo>
                    <a:lnTo>
                      <a:pt x="36" y="170"/>
                    </a:lnTo>
                    <a:lnTo>
                      <a:pt x="28" y="163"/>
                    </a:lnTo>
                    <a:lnTo>
                      <a:pt x="23" y="155"/>
                    </a:lnTo>
                    <a:lnTo>
                      <a:pt x="17" y="146"/>
                    </a:lnTo>
                    <a:lnTo>
                      <a:pt x="13" y="138"/>
                    </a:lnTo>
                    <a:lnTo>
                      <a:pt x="9" y="127"/>
                    </a:lnTo>
                    <a:lnTo>
                      <a:pt x="7" y="117"/>
                    </a:lnTo>
                    <a:lnTo>
                      <a:pt x="6" y="108"/>
                    </a:lnTo>
                    <a:lnTo>
                      <a:pt x="6" y="96"/>
                    </a:lnTo>
                    <a:lnTo>
                      <a:pt x="6" y="79"/>
                    </a:lnTo>
                    <a:lnTo>
                      <a:pt x="11" y="62"/>
                    </a:lnTo>
                    <a:lnTo>
                      <a:pt x="7" y="62"/>
                    </a:lnTo>
                    <a:lnTo>
                      <a:pt x="6" y="62"/>
                    </a:lnTo>
                    <a:lnTo>
                      <a:pt x="2" y="79"/>
                    </a:lnTo>
                    <a:lnTo>
                      <a:pt x="0" y="96"/>
                    </a:lnTo>
                    <a:lnTo>
                      <a:pt x="2" y="108"/>
                    </a:lnTo>
                    <a:lnTo>
                      <a:pt x="2" y="119"/>
                    </a:lnTo>
                    <a:lnTo>
                      <a:pt x="6" y="129"/>
                    </a:lnTo>
                    <a:lnTo>
                      <a:pt x="9" y="138"/>
                    </a:lnTo>
                    <a:lnTo>
                      <a:pt x="13" y="149"/>
                    </a:lnTo>
                    <a:lnTo>
                      <a:pt x="19" y="157"/>
                    </a:lnTo>
                    <a:lnTo>
                      <a:pt x="26" y="167"/>
                    </a:lnTo>
                    <a:lnTo>
                      <a:pt x="32" y="174"/>
                    </a:lnTo>
                    <a:lnTo>
                      <a:pt x="40" y="182"/>
                    </a:lnTo>
                    <a:lnTo>
                      <a:pt x="49" y="187"/>
                    </a:lnTo>
                    <a:lnTo>
                      <a:pt x="59" y="193"/>
                    </a:lnTo>
                    <a:lnTo>
                      <a:pt x="68" y="197"/>
                    </a:lnTo>
                    <a:lnTo>
                      <a:pt x="78" y="201"/>
                    </a:lnTo>
                    <a:lnTo>
                      <a:pt x="89" y="204"/>
                    </a:lnTo>
                    <a:lnTo>
                      <a:pt x="99" y="206"/>
                    </a:lnTo>
                    <a:lnTo>
                      <a:pt x="110" y="206"/>
                    </a:lnTo>
                    <a:lnTo>
                      <a:pt x="121" y="206"/>
                    </a:lnTo>
                    <a:lnTo>
                      <a:pt x="133" y="204"/>
                    </a:lnTo>
                    <a:lnTo>
                      <a:pt x="144" y="201"/>
                    </a:lnTo>
                    <a:lnTo>
                      <a:pt x="154" y="197"/>
                    </a:lnTo>
                    <a:lnTo>
                      <a:pt x="163" y="193"/>
                    </a:lnTo>
                    <a:lnTo>
                      <a:pt x="172" y="187"/>
                    </a:lnTo>
                    <a:lnTo>
                      <a:pt x="180" y="182"/>
                    </a:lnTo>
                    <a:lnTo>
                      <a:pt x="188" y="174"/>
                    </a:lnTo>
                    <a:lnTo>
                      <a:pt x="195" y="167"/>
                    </a:lnTo>
                    <a:lnTo>
                      <a:pt x="203" y="157"/>
                    </a:lnTo>
                    <a:lnTo>
                      <a:pt x="207" y="149"/>
                    </a:lnTo>
                    <a:lnTo>
                      <a:pt x="212" y="138"/>
                    </a:lnTo>
                    <a:lnTo>
                      <a:pt x="216" y="129"/>
                    </a:lnTo>
                    <a:lnTo>
                      <a:pt x="218" y="119"/>
                    </a:lnTo>
                    <a:lnTo>
                      <a:pt x="220" y="108"/>
                    </a:lnTo>
                    <a:lnTo>
                      <a:pt x="220" y="96"/>
                    </a:lnTo>
                    <a:close/>
                  </a:path>
                </a:pathLst>
              </a:custGeom>
              <a:solidFill>
                <a:srgbClr val="E7E6F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11" name="Freeform 711"/>
              <p:cNvSpPr/>
              <p:nvPr/>
            </p:nvSpPr>
            <p:spPr bwMode="auto">
              <a:xfrm>
                <a:off x="1731" y="2180"/>
                <a:ext cx="216" cy="200"/>
              </a:xfrm>
              <a:custGeom>
                <a:avLst/>
                <a:gdLst/>
                <a:ahLst/>
                <a:cxnLst>
                  <a:cxn ang="0">
                    <a:pos x="216" y="79"/>
                  </a:cxn>
                  <a:cxn ang="0">
                    <a:pos x="207" y="51"/>
                  </a:cxn>
                  <a:cxn ang="0">
                    <a:pos x="193" y="26"/>
                  </a:cxn>
                  <a:cxn ang="0">
                    <a:pos x="172" y="7"/>
                  </a:cxn>
                  <a:cxn ang="0">
                    <a:pos x="157" y="0"/>
                  </a:cxn>
                  <a:cxn ang="0">
                    <a:pos x="167" y="9"/>
                  </a:cxn>
                  <a:cxn ang="0">
                    <a:pos x="188" y="28"/>
                  </a:cxn>
                  <a:cxn ang="0">
                    <a:pos x="203" y="53"/>
                  </a:cxn>
                  <a:cxn ang="0">
                    <a:pos x="210" y="79"/>
                  </a:cxn>
                  <a:cxn ang="0">
                    <a:pos x="212" y="104"/>
                  </a:cxn>
                  <a:cxn ang="0">
                    <a:pos x="207" y="125"/>
                  </a:cxn>
                  <a:cxn ang="0">
                    <a:pos x="199" y="144"/>
                  </a:cxn>
                  <a:cxn ang="0">
                    <a:pos x="188" y="161"/>
                  </a:cxn>
                  <a:cxn ang="0">
                    <a:pos x="174" y="174"/>
                  </a:cxn>
                  <a:cxn ang="0">
                    <a:pos x="157" y="185"/>
                  </a:cxn>
                  <a:cxn ang="0">
                    <a:pos x="140" y="193"/>
                  </a:cxn>
                  <a:cxn ang="0">
                    <a:pos x="119" y="197"/>
                  </a:cxn>
                  <a:cxn ang="0">
                    <a:pos x="98" y="197"/>
                  </a:cxn>
                  <a:cxn ang="0">
                    <a:pos x="78" y="193"/>
                  </a:cxn>
                  <a:cxn ang="0">
                    <a:pos x="59" y="185"/>
                  </a:cxn>
                  <a:cxn ang="0">
                    <a:pos x="43" y="174"/>
                  </a:cxn>
                  <a:cxn ang="0">
                    <a:pos x="28" y="161"/>
                  </a:cxn>
                  <a:cxn ang="0">
                    <a:pos x="17" y="144"/>
                  </a:cxn>
                  <a:cxn ang="0">
                    <a:pos x="9" y="125"/>
                  </a:cxn>
                  <a:cxn ang="0">
                    <a:pos x="5" y="104"/>
                  </a:cxn>
                  <a:cxn ang="0">
                    <a:pos x="7" y="75"/>
                  </a:cxn>
                  <a:cxn ang="0">
                    <a:pos x="9" y="60"/>
                  </a:cxn>
                  <a:cxn ang="0">
                    <a:pos x="2" y="77"/>
                  </a:cxn>
                  <a:cxn ang="0">
                    <a:pos x="2" y="106"/>
                  </a:cxn>
                  <a:cxn ang="0">
                    <a:pos x="5" y="127"/>
                  </a:cxn>
                  <a:cxn ang="0">
                    <a:pos x="13" y="146"/>
                  </a:cxn>
                  <a:cxn ang="0">
                    <a:pos x="24" y="163"/>
                  </a:cxn>
                  <a:cxn ang="0">
                    <a:pos x="40" y="178"/>
                  </a:cxn>
                  <a:cxn ang="0">
                    <a:pos x="57" y="189"/>
                  </a:cxn>
                  <a:cxn ang="0">
                    <a:pos x="76" y="197"/>
                  </a:cxn>
                  <a:cxn ang="0">
                    <a:pos x="98" y="201"/>
                  </a:cxn>
                  <a:cxn ang="0">
                    <a:pos x="119" y="201"/>
                  </a:cxn>
                  <a:cxn ang="0">
                    <a:pos x="140" y="197"/>
                  </a:cxn>
                  <a:cxn ang="0">
                    <a:pos x="159" y="189"/>
                  </a:cxn>
                  <a:cxn ang="0">
                    <a:pos x="178" y="178"/>
                  </a:cxn>
                  <a:cxn ang="0">
                    <a:pos x="191" y="163"/>
                  </a:cxn>
                  <a:cxn ang="0">
                    <a:pos x="203" y="146"/>
                  </a:cxn>
                  <a:cxn ang="0">
                    <a:pos x="212" y="127"/>
                  </a:cxn>
                  <a:cxn ang="0">
                    <a:pos x="216" y="106"/>
                  </a:cxn>
                </a:cxnLst>
                <a:rect l="0" t="0" r="r" b="b"/>
                <a:pathLst>
                  <a:path w="216" h="202">
                    <a:moveTo>
                      <a:pt x="216" y="94"/>
                    </a:moveTo>
                    <a:lnTo>
                      <a:pt x="216" y="79"/>
                    </a:lnTo>
                    <a:lnTo>
                      <a:pt x="212" y="64"/>
                    </a:lnTo>
                    <a:lnTo>
                      <a:pt x="207" y="51"/>
                    </a:lnTo>
                    <a:lnTo>
                      <a:pt x="201" y="37"/>
                    </a:lnTo>
                    <a:lnTo>
                      <a:pt x="193" y="26"/>
                    </a:lnTo>
                    <a:lnTo>
                      <a:pt x="182" y="15"/>
                    </a:lnTo>
                    <a:lnTo>
                      <a:pt x="172" y="7"/>
                    </a:lnTo>
                    <a:lnTo>
                      <a:pt x="159" y="0"/>
                    </a:lnTo>
                    <a:lnTo>
                      <a:pt x="157" y="0"/>
                    </a:lnTo>
                    <a:lnTo>
                      <a:pt x="155" y="1"/>
                    </a:lnTo>
                    <a:lnTo>
                      <a:pt x="167" y="9"/>
                    </a:lnTo>
                    <a:lnTo>
                      <a:pt x="178" y="19"/>
                    </a:lnTo>
                    <a:lnTo>
                      <a:pt x="188" y="28"/>
                    </a:lnTo>
                    <a:lnTo>
                      <a:pt x="197" y="39"/>
                    </a:lnTo>
                    <a:lnTo>
                      <a:pt x="203" y="53"/>
                    </a:lnTo>
                    <a:lnTo>
                      <a:pt x="208" y="66"/>
                    </a:lnTo>
                    <a:lnTo>
                      <a:pt x="210" y="79"/>
                    </a:lnTo>
                    <a:lnTo>
                      <a:pt x="212" y="94"/>
                    </a:lnTo>
                    <a:lnTo>
                      <a:pt x="212" y="104"/>
                    </a:lnTo>
                    <a:lnTo>
                      <a:pt x="210" y="115"/>
                    </a:lnTo>
                    <a:lnTo>
                      <a:pt x="207" y="125"/>
                    </a:lnTo>
                    <a:lnTo>
                      <a:pt x="205" y="134"/>
                    </a:lnTo>
                    <a:lnTo>
                      <a:pt x="199" y="144"/>
                    </a:lnTo>
                    <a:lnTo>
                      <a:pt x="195" y="151"/>
                    </a:lnTo>
                    <a:lnTo>
                      <a:pt x="188" y="161"/>
                    </a:lnTo>
                    <a:lnTo>
                      <a:pt x="182" y="166"/>
                    </a:lnTo>
                    <a:lnTo>
                      <a:pt x="174" y="174"/>
                    </a:lnTo>
                    <a:lnTo>
                      <a:pt x="167" y="180"/>
                    </a:lnTo>
                    <a:lnTo>
                      <a:pt x="157" y="185"/>
                    </a:lnTo>
                    <a:lnTo>
                      <a:pt x="150" y="189"/>
                    </a:lnTo>
                    <a:lnTo>
                      <a:pt x="140" y="193"/>
                    </a:lnTo>
                    <a:lnTo>
                      <a:pt x="129" y="195"/>
                    </a:lnTo>
                    <a:lnTo>
                      <a:pt x="119" y="197"/>
                    </a:lnTo>
                    <a:lnTo>
                      <a:pt x="108" y="197"/>
                    </a:lnTo>
                    <a:lnTo>
                      <a:pt x="98" y="197"/>
                    </a:lnTo>
                    <a:lnTo>
                      <a:pt x="87" y="195"/>
                    </a:lnTo>
                    <a:lnTo>
                      <a:pt x="78" y="193"/>
                    </a:lnTo>
                    <a:lnTo>
                      <a:pt x="68" y="189"/>
                    </a:lnTo>
                    <a:lnTo>
                      <a:pt x="59" y="185"/>
                    </a:lnTo>
                    <a:lnTo>
                      <a:pt x="51" y="180"/>
                    </a:lnTo>
                    <a:lnTo>
                      <a:pt x="43" y="174"/>
                    </a:lnTo>
                    <a:lnTo>
                      <a:pt x="36" y="166"/>
                    </a:lnTo>
                    <a:lnTo>
                      <a:pt x="28" y="161"/>
                    </a:lnTo>
                    <a:lnTo>
                      <a:pt x="23" y="151"/>
                    </a:lnTo>
                    <a:lnTo>
                      <a:pt x="17" y="144"/>
                    </a:lnTo>
                    <a:lnTo>
                      <a:pt x="13" y="134"/>
                    </a:lnTo>
                    <a:lnTo>
                      <a:pt x="9" y="125"/>
                    </a:lnTo>
                    <a:lnTo>
                      <a:pt x="7" y="115"/>
                    </a:lnTo>
                    <a:lnTo>
                      <a:pt x="5" y="104"/>
                    </a:lnTo>
                    <a:lnTo>
                      <a:pt x="5" y="94"/>
                    </a:lnTo>
                    <a:lnTo>
                      <a:pt x="7" y="75"/>
                    </a:lnTo>
                    <a:lnTo>
                      <a:pt x="11" y="60"/>
                    </a:lnTo>
                    <a:lnTo>
                      <a:pt x="9" y="60"/>
                    </a:lnTo>
                    <a:lnTo>
                      <a:pt x="5" y="60"/>
                    </a:lnTo>
                    <a:lnTo>
                      <a:pt x="2" y="77"/>
                    </a:lnTo>
                    <a:lnTo>
                      <a:pt x="0" y="94"/>
                    </a:lnTo>
                    <a:lnTo>
                      <a:pt x="2" y="106"/>
                    </a:lnTo>
                    <a:lnTo>
                      <a:pt x="4" y="115"/>
                    </a:lnTo>
                    <a:lnTo>
                      <a:pt x="5" y="127"/>
                    </a:lnTo>
                    <a:lnTo>
                      <a:pt x="9" y="136"/>
                    </a:lnTo>
                    <a:lnTo>
                      <a:pt x="13" y="146"/>
                    </a:lnTo>
                    <a:lnTo>
                      <a:pt x="19" y="155"/>
                    </a:lnTo>
                    <a:lnTo>
                      <a:pt x="24" y="163"/>
                    </a:lnTo>
                    <a:lnTo>
                      <a:pt x="32" y="170"/>
                    </a:lnTo>
                    <a:lnTo>
                      <a:pt x="40" y="178"/>
                    </a:lnTo>
                    <a:lnTo>
                      <a:pt x="49" y="183"/>
                    </a:lnTo>
                    <a:lnTo>
                      <a:pt x="57" y="189"/>
                    </a:lnTo>
                    <a:lnTo>
                      <a:pt x="66" y="193"/>
                    </a:lnTo>
                    <a:lnTo>
                      <a:pt x="76" y="197"/>
                    </a:lnTo>
                    <a:lnTo>
                      <a:pt x="87" y="201"/>
                    </a:lnTo>
                    <a:lnTo>
                      <a:pt x="98" y="201"/>
                    </a:lnTo>
                    <a:lnTo>
                      <a:pt x="108" y="202"/>
                    </a:lnTo>
                    <a:lnTo>
                      <a:pt x="119" y="201"/>
                    </a:lnTo>
                    <a:lnTo>
                      <a:pt x="131" y="201"/>
                    </a:lnTo>
                    <a:lnTo>
                      <a:pt x="140" y="197"/>
                    </a:lnTo>
                    <a:lnTo>
                      <a:pt x="152" y="193"/>
                    </a:lnTo>
                    <a:lnTo>
                      <a:pt x="159" y="189"/>
                    </a:lnTo>
                    <a:lnTo>
                      <a:pt x="169" y="183"/>
                    </a:lnTo>
                    <a:lnTo>
                      <a:pt x="178" y="178"/>
                    </a:lnTo>
                    <a:lnTo>
                      <a:pt x="186" y="170"/>
                    </a:lnTo>
                    <a:lnTo>
                      <a:pt x="191" y="163"/>
                    </a:lnTo>
                    <a:lnTo>
                      <a:pt x="199" y="155"/>
                    </a:lnTo>
                    <a:lnTo>
                      <a:pt x="203" y="146"/>
                    </a:lnTo>
                    <a:lnTo>
                      <a:pt x="208" y="136"/>
                    </a:lnTo>
                    <a:lnTo>
                      <a:pt x="212" y="127"/>
                    </a:lnTo>
                    <a:lnTo>
                      <a:pt x="214" y="115"/>
                    </a:lnTo>
                    <a:lnTo>
                      <a:pt x="216" y="106"/>
                    </a:lnTo>
                    <a:lnTo>
                      <a:pt x="216" y="94"/>
                    </a:lnTo>
                    <a:close/>
                  </a:path>
                </a:pathLst>
              </a:custGeom>
              <a:solidFill>
                <a:srgbClr val="E7E7F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12" name="Freeform 712"/>
              <p:cNvSpPr/>
              <p:nvPr/>
            </p:nvSpPr>
            <p:spPr bwMode="auto">
              <a:xfrm>
                <a:off x="1735" y="2180"/>
                <a:ext cx="210" cy="199"/>
              </a:xfrm>
              <a:custGeom>
                <a:avLst/>
                <a:gdLst/>
                <a:ahLst/>
                <a:cxnLst>
                  <a:cxn ang="0">
                    <a:pos x="208" y="79"/>
                  </a:cxn>
                  <a:cxn ang="0">
                    <a:pos x="201" y="51"/>
                  </a:cxn>
                  <a:cxn ang="0">
                    <a:pos x="185" y="28"/>
                  </a:cxn>
                  <a:cxn ang="0">
                    <a:pos x="166" y="7"/>
                  </a:cxn>
                  <a:cxn ang="0">
                    <a:pos x="151" y="1"/>
                  </a:cxn>
                  <a:cxn ang="0">
                    <a:pos x="161" y="11"/>
                  </a:cxn>
                  <a:cxn ang="0">
                    <a:pos x="182" y="30"/>
                  </a:cxn>
                  <a:cxn ang="0">
                    <a:pos x="197" y="53"/>
                  </a:cxn>
                  <a:cxn ang="0">
                    <a:pos x="204" y="79"/>
                  </a:cxn>
                  <a:cxn ang="0">
                    <a:pos x="204" y="104"/>
                  </a:cxn>
                  <a:cxn ang="0">
                    <a:pos x="201" y="125"/>
                  </a:cxn>
                  <a:cxn ang="0">
                    <a:pos x="189" y="151"/>
                  </a:cxn>
                  <a:cxn ang="0">
                    <a:pos x="161" y="178"/>
                  </a:cxn>
                  <a:cxn ang="0">
                    <a:pos x="134" y="191"/>
                  </a:cxn>
                  <a:cxn ang="0">
                    <a:pos x="115" y="195"/>
                  </a:cxn>
                  <a:cxn ang="0">
                    <a:pos x="94" y="195"/>
                  </a:cxn>
                  <a:cxn ang="0">
                    <a:pos x="75" y="191"/>
                  </a:cxn>
                  <a:cxn ang="0">
                    <a:pos x="49" y="178"/>
                  </a:cxn>
                  <a:cxn ang="0">
                    <a:pos x="20" y="151"/>
                  </a:cxn>
                  <a:cxn ang="0">
                    <a:pos x="7" y="125"/>
                  </a:cxn>
                  <a:cxn ang="0">
                    <a:pos x="3" y="104"/>
                  </a:cxn>
                  <a:cxn ang="0">
                    <a:pos x="5" y="75"/>
                  </a:cxn>
                  <a:cxn ang="0">
                    <a:pos x="7" y="60"/>
                  </a:cxn>
                  <a:cxn ang="0">
                    <a:pos x="0" y="77"/>
                  </a:cxn>
                  <a:cxn ang="0">
                    <a:pos x="0" y="106"/>
                  </a:cxn>
                  <a:cxn ang="0">
                    <a:pos x="3" y="125"/>
                  </a:cxn>
                  <a:cxn ang="0">
                    <a:pos x="11" y="144"/>
                  </a:cxn>
                  <a:cxn ang="0">
                    <a:pos x="22" y="161"/>
                  </a:cxn>
                  <a:cxn ang="0">
                    <a:pos x="37" y="176"/>
                  </a:cxn>
                  <a:cxn ang="0">
                    <a:pos x="55" y="187"/>
                  </a:cxn>
                  <a:cxn ang="0">
                    <a:pos x="74" y="195"/>
                  </a:cxn>
                  <a:cxn ang="0">
                    <a:pos x="94" y="199"/>
                  </a:cxn>
                  <a:cxn ang="0">
                    <a:pos x="115" y="199"/>
                  </a:cxn>
                  <a:cxn ang="0">
                    <a:pos x="136" y="195"/>
                  </a:cxn>
                  <a:cxn ang="0">
                    <a:pos x="155" y="187"/>
                  </a:cxn>
                  <a:cxn ang="0">
                    <a:pos x="172" y="176"/>
                  </a:cxn>
                  <a:cxn ang="0">
                    <a:pos x="185" y="161"/>
                  </a:cxn>
                  <a:cxn ang="0">
                    <a:pos x="197" y="144"/>
                  </a:cxn>
                  <a:cxn ang="0">
                    <a:pos x="206" y="125"/>
                  </a:cxn>
                  <a:cxn ang="0">
                    <a:pos x="210" y="106"/>
                  </a:cxn>
                </a:cxnLst>
                <a:rect l="0" t="0" r="r" b="b"/>
                <a:pathLst>
                  <a:path w="210" h="201">
                    <a:moveTo>
                      <a:pt x="210" y="94"/>
                    </a:moveTo>
                    <a:lnTo>
                      <a:pt x="208" y="79"/>
                    </a:lnTo>
                    <a:lnTo>
                      <a:pt x="206" y="64"/>
                    </a:lnTo>
                    <a:lnTo>
                      <a:pt x="201" y="51"/>
                    </a:lnTo>
                    <a:lnTo>
                      <a:pt x="195" y="39"/>
                    </a:lnTo>
                    <a:lnTo>
                      <a:pt x="185" y="28"/>
                    </a:lnTo>
                    <a:lnTo>
                      <a:pt x="176" y="17"/>
                    </a:lnTo>
                    <a:lnTo>
                      <a:pt x="166" y="7"/>
                    </a:lnTo>
                    <a:lnTo>
                      <a:pt x="153" y="0"/>
                    </a:lnTo>
                    <a:lnTo>
                      <a:pt x="151" y="1"/>
                    </a:lnTo>
                    <a:lnTo>
                      <a:pt x="149" y="3"/>
                    </a:lnTo>
                    <a:lnTo>
                      <a:pt x="161" y="11"/>
                    </a:lnTo>
                    <a:lnTo>
                      <a:pt x="172" y="19"/>
                    </a:lnTo>
                    <a:lnTo>
                      <a:pt x="182" y="30"/>
                    </a:lnTo>
                    <a:lnTo>
                      <a:pt x="189" y="39"/>
                    </a:lnTo>
                    <a:lnTo>
                      <a:pt x="197" y="53"/>
                    </a:lnTo>
                    <a:lnTo>
                      <a:pt x="201" y="66"/>
                    </a:lnTo>
                    <a:lnTo>
                      <a:pt x="204" y="79"/>
                    </a:lnTo>
                    <a:lnTo>
                      <a:pt x="206" y="94"/>
                    </a:lnTo>
                    <a:lnTo>
                      <a:pt x="204" y="104"/>
                    </a:lnTo>
                    <a:lnTo>
                      <a:pt x="204" y="115"/>
                    </a:lnTo>
                    <a:lnTo>
                      <a:pt x="201" y="125"/>
                    </a:lnTo>
                    <a:lnTo>
                      <a:pt x="197" y="134"/>
                    </a:lnTo>
                    <a:lnTo>
                      <a:pt x="189" y="151"/>
                    </a:lnTo>
                    <a:lnTo>
                      <a:pt x="176" y="166"/>
                    </a:lnTo>
                    <a:lnTo>
                      <a:pt x="161" y="178"/>
                    </a:lnTo>
                    <a:lnTo>
                      <a:pt x="144" y="187"/>
                    </a:lnTo>
                    <a:lnTo>
                      <a:pt x="134" y="191"/>
                    </a:lnTo>
                    <a:lnTo>
                      <a:pt x="125" y="193"/>
                    </a:lnTo>
                    <a:lnTo>
                      <a:pt x="115" y="195"/>
                    </a:lnTo>
                    <a:lnTo>
                      <a:pt x="104" y="195"/>
                    </a:lnTo>
                    <a:lnTo>
                      <a:pt x="94" y="195"/>
                    </a:lnTo>
                    <a:lnTo>
                      <a:pt x="85" y="193"/>
                    </a:lnTo>
                    <a:lnTo>
                      <a:pt x="75" y="191"/>
                    </a:lnTo>
                    <a:lnTo>
                      <a:pt x="66" y="187"/>
                    </a:lnTo>
                    <a:lnTo>
                      <a:pt x="49" y="178"/>
                    </a:lnTo>
                    <a:lnTo>
                      <a:pt x="34" y="166"/>
                    </a:lnTo>
                    <a:lnTo>
                      <a:pt x="20" y="151"/>
                    </a:lnTo>
                    <a:lnTo>
                      <a:pt x="11" y="134"/>
                    </a:lnTo>
                    <a:lnTo>
                      <a:pt x="7" y="125"/>
                    </a:lnTo>
                    <a:lnTo>
                      <a:pt x="5" y="115"/>
                    </a:lnTo>
                    <a:lnTo>
                      <a:pt x="3" y="104"/>
                    </a:lnTo>
                    <a:lnTo>
                      <a:pt x="3" y="94"/>
                    </a:lnTo>
                    <a:lnTo>
                      <a:pt x="5" y="75"/>
                    </a:lnTo>
                    <a:lnTo>
                      <a:pt x="9" y="60"/>
                    </a:lnTo>
                    <a:lnTo>
                      <a:pt x="7" y="60"/>
                    </a:lnTo>
                    <a:lnTo>
                      <a:pt x="5" y="60"/>
                    </a:lnTo>
                    <a:lnTo>
                      <a:pt x="0" y="77"/>
                    </a:lnTo>
                    <a:lnTo>
                      <a:pt x="0" y="94"/>
                    </a:lnTo>
                    <a:lnTo>
                      <a:pt x="0" y="106"/>
                    </a:lnTo>
                    <a:lnTo>
                      <a:pt x="1" y="115"/>
                    </a:lnTo>
                    <a:lnTo>
                      <a:pt x="3" y="125"/>
                    </a:lnTo>
                    <a:lnTo>
                      <a:pt x="7" y="136"/>
                    </a:lnTo>
                    <a:lnTo>
                      <a:pt x="11" y="144"/>
                    </a:lnTo>
                    <a:lnTo>
                      <a:pt x="17" y="153"/>
                    </a:lnTo>
                    <a:lnTo>
                      <a:pt x="22" y="161"/>
                    </a:lnTo>
                    <a:lnTo>
                      <a:pt x="30" y="168"/>
                    </a:lnTo>
                    <a:lnTo>
                      <a:pt x="37" y="176"/>
                    </a:lnTo>
                    <a:lnTo>
                      <a:pt x="45" y="182"/>
                    </a:lnTo>
                    <a:lnTo>
                      <a:pt x="55" y="187"/>
                    </a:lnTo>
                    <a:lnTo>
                      <a:pt x="64" y="191"/>
                    </a:lnTo>
                    <a:lnTo>
                      <a:pt x="74" y="195"/>
                    </a:lnTo>
                    <a:lnTo>
                      <a:pt x="83" y="197"/>
                    </a:lnTo>
                    <a:lnTo>
                      <a:pt x="94" y="199"/>
                    </a:lnTo>
                    <a:lnTo>
                      <a:pt x="104" y="201"/>
                    </a:lnTo>
                    <a:lnTo>
                      <a:pt x="115" y="199"/>
                    </a:lnTo>
                    <a:lnTo>
                      <a:pt x="127" y="197"/>
                    </a:lnTo>
                    <a:lnTo>
                      <a:pt x="136" y="195"/>
                    </a:lnTo>
                    <a:lnTo>
                      <a:pt x="146" y="191"/>
                    </a:lnTo>
                    <a:lnTo>
                      <a:pt x="155" y="187"/>
                    </a:lnTo>
                    <a:lnTo>
                      <a:pt x="163" y="182"/>
                    </a:lnTo>
                    <a:lnTo>
                      <a:pt x="172" y="176"/>
                    </a:lnTo>
                    <a:lnTo>
                      <a:pt x="180" y="168"/>
                    </a:lnTo>
                    <a:lnTo>
                      <a:pt x="185" y="161"/>
                    </a:lnTo>
                    <a:lnTo>
                      <a:pt x="193" y="153"/>
                    </a:lnTo>
                    <a:lnTo>
                      <a:pt x="197" y="144"/>
                    </a:lnTo>
                    <a:lnTo>
                      <a:pt x="203" y="136"/>
                    </a:lnTo>
                    <a:lnTo>
                      <a:pt x="206" y="125"/>
                    </a:lnTo>
                    <a:lnTo>
                      <a:pt x="208" y="115"/>
                    </a:lnTo>
                    <a:lnTo>
                      <a:pt x="210" y="106"/>
                    </a:lnTo>
                    <a:lnTo>
                      <a:pt x="210" y="94"/>
                    </a:lnTo>
                    <a:close/>
                  </a:path>
                </a:pathLst>
              </a:custGeom>
              <a:solidFill>
                <a:srgbClr val="E7E7F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13" name="Freeform 713"/>
              <p:cNvSpPr/>
              <p:nvPr/>
            </p:nvSpPr>
            <p:spPr bwMode="auto">
              <a:xfrm>
                <a:off x="1735" y="2181"/>
                <a:ext cx="207" cy="194"/>
              </a:xfrm>
              <a:custGeom>
                <a:avLst/>
                <a:gdLst/>
                <a:ahLst/>
                <a:cxnLst>
                  <a:cxn ang="0">
                    <a:pos x="205" y="78"/>
                  </a:cxn>
                  <a:cxn ang="0">
                    <a:pos x="198" y="52"/>
                  </a:cxn>
                  <a:cxn ang="0">
                    <a:pos x="183" y="27"/>
                  </a:cxn>
                  <a:cxn ang="0">
                    <a:pos x="162" y="8"/>
                  </a:cxn>
                  <a:cxn ang="0">
                    <a:pos x="148" y="2"/>
                  </a:cxn>
                  <a:cxn ang="0">
                    <a:pos x="158" y="12"/>
                  </a:cxn>
                  <a:cxn ang="0">
                    <a:pos x="179" y="29"/>
                  </a:cxn>
                  <a:cxn ang="0">
                    <a:pos x="194" y="52"/>
                  </a:cxn>
                  <a:cxn ang="0">
                    <a:pos x="202" y="78"/>
                  </a:cxn>
                  <a:cxn ang="0">
                    <a:pos x="202" y="103"/>
                  </a:cxn>
                  <a:cxn ang="0">
                    <a:pos x="198" y="122"/>
                  </a:cxn>
                  <a:cxn ang="0">
                    <a:pos x="186" y="148"/>
                  </a:cxn>
                  <a:cxn ang="0">
                    <a:pos x="158" y="175"/>
                  </a:cxn>
                  <a:cxn ang="0">
                    <a:pos x="133" y="188"/>
                  </a:cxn>
                  <a:cxn ang="0">
                    <a:pos x="114" y="192"/>
                  </a:cxn>
                  <a:cxn ang="0">
                    <a:pos x="93" y="192"/>
                  </a:cxn>
                  <a:cxn ang="0">
                    <a:pos x="74" y="188"/>
                  </a:cxn>
                  <a:cxn ang="0">
                    <a:pos x="48" y="175"/>
                  </a:cxn>
                  <a:cxn ang="0">
                    <a:pos x="21" y="148"/>
                  </a:cxn>
                  <a:cxn ang="0">
                    <a:pos x="10" y="122"/>
                  </a:cxn>
                  <a:cxn ang="0">
                    <a:pos x="6" y="103"/>
                  </a:cxn>
                  <a:cxn ang="0">
                    <a:pos x="6" y="74"/>
                  </a:cxn>
                  <a:cxn ang="0">
                    <a:pos x="8" y="59"/>
                  </a:cxn>
                  <a:cxn ang="0">
                    <a:pos x="2" y="74"/>
                  </a:cxn>
                  <a:cxn ang="0">
                    <a:pos x="0" y="103"/>
                  </a:cxn>
                  <a:cxn ang="0">
                    <a:pos x="4" y="124"/>
                  </a:cxn>
                  <a:cxn ang="0">
                    <a:pos x="12" y="143"/>
                  </a:cxn>
                  <a:cxn ang="0">
                    <a:pos x="23" y="160"/>
                  </a:cxn>
                  <a:cxn ang="0">
                    <a:pos x="38" y="173"/>
                  </a:cxn>
                  <a:cxn ang="0">
                    <a:pos x="54" y="184"/>
                  </a:cxn>
                  <a:cxn ang="0">
                    <a:pos x="73" y="192"/>
                  </a:cxn>
                  <a:cxn ang="0">
                    <a:pos x="93" y="196"/>
                  </a:cxn>
                  <a:cxn ang="0">
                    <a:pos x="114" y="196"/>
                  </a:cxn>
                  <a:cxn ang="0">
                    <a:pos x="135" y="192"/>
                  </a:cxn>
                  <a:cxn ang="0">
                    <a:pos x="152" y="184"/>
                  </a:cxn>
                  <a:cxn ang="0">
                    <a:pos x="169" y="173"/>
                  </a:cxn>
                  <a:cxn ang="0">
                    <a:pos x="183" y="160"/>
                  </a:cxn>
                  <a:cxn ang="0">
                    <a:pos x="194" y="143"/>
                  </a:cxn>
                  <a:cxn ang="0">
                    <a:pos x="202" y="124"/>
                  </a:cxn>
                  <a:cxn ang="0">
                    <a:pos x="207" y="103"/>
                  </a:cxn>
                </a:cxnLst>
                <a:rect l="0" t="0" r="r" b="b"/>
                <a:pathLst>
                  <a:path w="207" h="196">
                    <a:moveTo>
                      <a:pt x="207" y="93"/>
                    </a:moveTo>
                    <a:lnTo>
                      <a:pt x="205" y="78"/>
                    </a:lnTo>
                    <a:lnTo>
                      <a:pt x="203" y="65"/>
                    </a:lnTo>
                    <a:lnTo>
                      <a:pt x="198" y="52"/>
                    </a:lnTo>
                    <a:lnTo>
                      <a:pt x="192" y="38"/>
                    </a:lnTo>
                    <a:lnTo>
                      <a:pt x="183" y="27"/>
                    </a:lnTo>
                    <a:lnTo>
                      <a:pt x="173" y="18"/>
                    </a:lnTo>
                    <a:lnTo>
                      <a:pt x="162" y="8"/>
                    </a:lnTo>
                    <a:lnTo>
                      <a:pt x="150" y="0"/>
                    </a:lnTo>
                    <a:lnTo>
                      <a:pt x="148" y="2"/>
                    </a:lnTo>
                    <a:lnTo>
                      <a:pt x="147" y="4"/>
                    </a:lnTo>
                    <a:lnTo>
                      <a:pt x="158" y="12"/>
                    </a:lnTo>
                    <a:lnTo>
                      <a:pt x="169" y="19"/>
                    </a:lnTo>
                    <a:lnTo>
                      <a:pt x="179" y="29"/>
                    </a:lnTo>
                    <a:lnTo>
                      <a:pt x="186" y="40"/>
                    </a:lnTo>
                    <a:lnTo>
                      <a:pt x="194" y="52"/>
                    </a:lnTo>
                    <a:lnTo>
                      <a:pt x="198" y="65"/>
                    </a:lnTo>
                    <a:lnTo>
                      <a:pt x="202" y="78"/>
                    </a:lnTo>
                    <a:lnTo>
                      <a:pt x="202" y="93"/>
                    </a:lnTo>
                    <a:lnTo>
                      <a:pt x="202" y="103"/>
                    </a:lnTo>
                    <a:lnTo>
                      <a:pt x="200" y="112"/>
                    </a:lnTo>
                    <a:lnTo>
                      <a:pt x="198" y="122"/>
                    </a:lnTo>
                    <a:lnTo>
                      <a:pt x="194" y="131"/>
                    </a:lnTo>
                    <a:lnTo>
                      <a:pt x="186" y="148"/>
                    </a:lnTo>
                    <a:lnTo>
                      <a:pt x="173" y="164"/>
                    </a:lnTo>
                    <a:lnTo>
                      <a:pt x="158" y="175"/>
                    </a:lnTo>
                    <a:lnTo>
                      <a:pt x="143" y="184"/>
                    </a:lnTo>
                    <a:lnTo>
                      <a:pt x="133" y="188"/>
                    </a:lnTo>
                    <a:lnTo>
                      <a:pt x="124" y="190"/>
                    </a:lnTo>
                    <a:lnTo>
                      <a:pt x="114" y="192"/>
                    </a:lnTo>
                    <a:lnTo>
                      <a:pt x="103" y="192"/>
                    </a:lnTo>
                    <a:lnTo>
                      <a:pt x="93" y="192"/>
                    </a:lnTo>
                    <a:lnTo>
                      <a:pt x="84" y="190"/>
                    </a:lnTo>
                    <a:lnTo>
                      <a:pt x="74" y="188"/>
                    </a:lnTo>
                    <a:lnTo>
                      <a:pt x="65" y="184"/>
                    </a:lnTo>
                    <a:lnTo>
                      <a:pt x="48" y="175"/>
                    </a:lnTo>
                    <a:lnTo>
                      <a:pt x="35" y="164"/>
                    </a:lnTo>
                    <a:lnTo>
                      <a:pt x="21" y="148"/>
                    </a:lnTo>
                    <a:lnTo>
                      <a:pt x="12" y="131"/>
                    </a:lnTo>
                    <a:lnTo>
                      <a:pt x="10" y="122"/>
                    </a:lnTo>
                    <a:lnTo>
                      <a:pt x="6" y="112"/>
                    </a:lnTo>
                    <a:lnTo>
                      <a:pt x="6" y="103"/>
                    </a:lnTo>
                    <a:lnTo>
                      <a:pt x="4" y="93"/>
                    </a:lnTo>
                    <a:lnTo>
                      <a:pt x="6" y="74"/>
                    </a:lnTo>
                    <a:lnTo>
                      <a:pt x="12" y="57"/>
                    </a:lnTo>
                    <a:lnTo>
                      <a:pt x="8" y="59"/>
                    </a:lnTo>
                    <a:lnTo>
                      <a:pt x="6" y="59"/>
                    </a:lnTo>
                    <a:lnTo>
                      <a:pt x="2" y="74"/>
                    </a:lnTo>
                    <a:lnTo>
                      <a:pt x="0" y="93"/>
                    </a:lnTo>
                    <a:lnTo>
                      <a:pt x="0" y="103"/>
                    </a:lnTo>
                    <a:lnTo>
                      <a:pt x="2" y="114"/>
                    </a:lnTo>
                    <a:lnTo>
                      <a:pt x="4" y="124"/>
                    </a:lnTo>
                    <a:lnTo>
                      <a:pt x="8" y="133"/>
                    </a:lnTo>
                    <a:lnTo>
                      <a:pt x="12" y="143"/>
                    </a:lnTo>
                    <a:lnTo>
                      <a:pt x="18" y="150"/>
                    </a:lnTo>
                    <a:lnTo>
                      <a:pt x="23" y="160"/>
                    </a:lnTo>
                    <a:lnTo>
                      <a:pt x="31" y="165"/>
                    </a:lnTo>
                    <a:lnTo>
                      <a:pt x="38" y="173"/>
                    </a:lnTo>
                    <a:lnTo>
                      <a:pt x="46" y="179"/>
                    </a:lnTo>
                    <a:lnTo>
                      <a:pt x="54" y="184"/>
                    </a:lnTo>
                    <a:lnTo>
                      <a:pt x="63" y="188"/>
                    </a:lnTo>
                    <a:lnTo>
                      <a:pt x="73" y="192"/>
                    </a:lnTo>
                    <a:lnTo>
                      <a:pt x="82" y="194"/>
                    </a:lnTo>
                    <a:lnTo>
                      <a:pt x="93" y="196"/>
                    </a:lnTo>
                    <a:lnTo>
                      <a:pt x="103" y="196"/>
                    </a:lnTo>
                    <a:lnTo>
                      <a:pt x="114" y="196"/>
                    </a:lnTo>
                    <a:lnTo>
                      <a:pt x="124" y="194"/>
                    </a:lnTo>
                    <a:lnTo>
                      <a:pt x="135" y="192"/>
                    </a:lnTo>
                    <a:lnTo>
                      <a:pt x="145" y="188"/>
                    </a:lnTo>
                    <a:lnTo>
                      <a:pt x="152" y="184"/>
                    </a:lnTo>
                    <a:lnTo>
                      <a:pt x="162" y="179"/>
                    </a:lnTo>
                    <a:lnTo>
                      <a:pt x="169" y="173"/>
                    </a:lnTo>
                    <a:lnTo>
                      <a:pt x="177" y="165"/>
                    </a:lnTo>
                    <a:lnTo>
                      <a:pt x="183" y="160"/>
                    </a:lnTo>
                    <a:lnTo>
                      <a:pt x="190" y="150"/>
                    </a:lnTo>
                    <a:lnTo>
                      <a:pt x="194" y="143"/>
                    </a:lnTo>
                    <a:lnTo>
                      <a:pt x="200" y="133"/>
                    </a:lnTo>
                    <a:lnTo>
                      <a:pt x="202" y="124"/>
                    </a:lnTo>
                    <a:lnTo>
                      <a:pt x="205" y="114"/>
                    </a:lnTo>
                    <a:lnTo>
                      <a:pt x="207" y="103"/>
                    </a:lnTo>
                    <a:lnTo>
                      <a:pt x="207" y="93"/>
                    </a:lnTo>
                    <a:close/>
                  </a:path>
                </a:pathLst>
              </a:custGeom>
              <a:solidFill>
                <a:srgbClr val="E9E8F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14" name="Freeform 714"/>
              <p:cNvSpPr/>
              <p:nvPr/>
            </p:nvSpPr>
            <p:spPr bwMode="auto">
              <a:xfrm>
                <a:off x="1737" y="2182"/>
                <a:ext cx="204" cy="193"/>
              </a:xfrm>
              <a:custGeom>
                <a:avLst/>
                <a:gdLst/>
                <a:ahLst/>
                <a:cxnLst>
                  <a:cxn ang="0">
                    <a:pos x="201" y="76"/>
                  </a:cxn>
                  <a:cxn ang="0">
                    <a:pos x="194" y="50"/>
                  </a:cxn>
                  <a:cxn ang="0">
                    <a:pos x="179" y="27"/>
                  </a:cxn>
                  <a:cxn ang="0">
                    <a:pos x="158" y="8"/>
                  </a:cxn>
                  <a:cxn ang="0">
                    <a:pos x="145" y="2"/>
                  </a:cxn>
                  <a:cxn ang="0">
                    <a:pos x="154" y="10"/>
                  </a:cxn>
                  <a:cxn ang="0">
                    <a:pos x="175" y="29"/>
                  </a:cxn>
                  <a:cxn ang="0">
                    <a:pos x="190" y="50"/>
                  </a:cxn>
                  <a:cxn ang="0">
                    <a:pos x="198" y="76"/>
                  </a:cxn>
                  <a:cxn ang="0">
                    <a:pos x="198" y="101"/>
                  </a:cxn>
                  <a:cxn ang="0">
                    <a:pos x="194" y="120"/>
                  </a:cxn>
                  <a:cxn ang="0">
                    <a:pos x="182" y="144"/>
                  </a:cxn>
                  <a:cxn ang="0">
                    <a:pos x="156" y="171"/>
                  </a:cxn>
                  <a:cxn ang="0">
                    <a:pos x="129" y="182"/>
                  </a:cxn>
                  <a:cxn ang="0">
                    <a:pos x="112" y="186"/>
                  </a:cxn>
                  <a:cxn ang="0">
                    <a:pos x="91" y="186"/>
                  </a:cxn>
                  <a:cxn ang="0">
                    <a:pos x="72" y="182"/>
                  </a:cxn>
                  <a:cxn ang="0">
                    <a:pos x="48" y="171"/>
                  </a:cxn>
                  <a:cxn ang="0">
                    <a:pos x="21" y="144"/>
                  </a:cxn>
                  <a:cxn ang="0">
                    <a:pos x="10" y="120"/>
                  </a:cxn>
                  <a:cxn ang="0">
                    <a:pos x="6" y="101"/>
                  </a:cxn>
                  <a:cxn ang="0">
                    <a:pos x="6" y="72"/>
                  </a:cxn>
                  <a:cxn ang="0">
                    <a:pos x="10" y="55"/>
                  </a:cxn>
                  <a:cxn ang="0">
                    <a:pos x="2" y="72"/>
                  </a:cxn>
                  <a:cxn ang="0">
                    <a:pos x="0" y="101"/>
                  </a:cxn>
                  <a:cxn ang="0">
                    <a:pos x="4" y="122"/>
                  </a:cxn>
                  <a:cxn ang="0">
                    <a:pos x="17" y="148"/>
                  </a:cxn>
                  <a:cxn ang="0">
                    <a:pos x="46" y="175"/>
                  </a:cxn>
                  <a:cxn ang="0">
                    <a:pos x="72" y="188"/>
                  </a:cxn>
                  <a:cxn ang="0">
                    <a:pos x="91" y="192"/>
                  </a:cxn>
                  <a:cxn ang="0">
                    <a:pos x="112" y="192"/>
                  </a:cxn>
                  <a:cxn ang="0">
                    <a:pos x="131" y="188"/>
                  </a:cxn>
                  <a:cxn ang="0">
                    <a:pos x="158" y="175"/>
                  </a:cxn>
                  <a:cxn ang="0">
                    <a:pos x="186" y="148"/>
                  </a:cxn>
                  <a:cxn ang="0">
                    <a:pos x="198" y="122"/>
                  </a:cxn>
                  <a:cxn ang="0">
                    <a:pos x="201" y="101"/>
                  </a:cxn>
                </a:cxnLst>
                <a:rect l="0" t="0" r="r" b="b"/>
                <a:pathLst>
                  <a:path w="203" h="192">
                    <a:moveTo>
                      <a:pt x="203" y="91"/>
                    </a:moveTo>
                    <a:lnTo>
                      <a:pt x="201" y="76"/>
                    </a:lnTo>
                    <a:lnTo>
                      <a:pt x="198" y="63"/>
                    </a:lnTo>
                    <a:lnTo>
                      <a:pt x="194" y="50"/>
                    </a:lnTo>
                    <a:lnTo>
                      <a:pt x="186" y="36"/>
                    </a:lnTo>
                    <a:lnTo>
                      <a:pt x="179" y="27"/>
                    </a:lnTo>
                    <a:lnTo>
                      <a:pt x="169" y="16"/>
                    </a:lnTo>
                    <a:lnTo>
                      <a:pt x="158" y="8"/>
                    </a:lnTo>
                    <a:lnTo>
                      <a:pt x="146" y="0"/>
                    </a:lnTo>
                    <a:lnTo>
                      <a:pt x="145" y="2"/>
                    </a:lnTo>
                    <a:lnTo>
                      <a:pt x="143" y="4"/>
                    </a:lnTo>
                    <a:lnTo>
                      <a:pt x="154" y="10"/>
                    </a:lnTo>
                    <a:lnTo>
                      <a:pt x="165" y="19"/>
                    </a:lnTo>
                    <a:lnTo>
                      <a:pt x="175" y="29"/>
                    </a:lnTo>
                    <a:lnTo>
                      <a:pt x="182" y="38"/>
                    </a:lnTo>
                    <a:lnTo>
                      <a:pt x="190" y="50"/>
                    </a:lnTo>
                    <a:lnTo>
                      <a:pt x="194" y="63"/>
                    </a:lnTo>
                    <a:lnTo>
                      <a:pt x="198" y="76"/>
                    </a:lnTo>
                    <a:lnTo>
                      <a:pt x="198" y="91"/>
                    </a:lnTo>
                    <a:lnTo>
                      <a:pt x="198" y="101"/>
                    </a:lnTo>
                    <a:lnTo>
                      <a:pt x="196" y="110"/>
                    </a:lnTo>
                    <a:lnTo>
                      <a:pt x="194" y="120"/>
                    </a:lnTo>
                    <a:lnTo>
                      <a:pt x="190" y="129"/>
                    </a:lnTo>
                    <a:lnTo>
                      <a:pt x="182" y="144"/>
                    </a:lnTo>
                    <a:lnTo>
                      <a:pt x="169" y="160"/>
                    </a:lnTo>
                    <a:lnTo>
                      <a:pt x="156" y="171"/>
                    </a:lnTo>
                    <a:lnTo>
                      <a:pt x="139" y="180"/>
                    </a:lnTo>
                    <a:lnTo>
                      <a:pt x="129" y="182"/>
                    </a:lnTo>
                    <a:lnTo>
                      <a:pt x="122" y="186"/>
                    </a:lnTo>
                    <a:lnTo>
                      <a:pt x="112" y="186"/>
                    </a:lnTo>
                    <a:lnTo>
                      <a:pt x="101" y="188"/>
                    </a:lnTo>
                    <a:lnTo>
                      <a:pt x="91" y="186"/>
                    </a:lnTo>
                    <a:lnTo>
                      <a:pt x="82" y="186"/>
                    </a:lnTo>
                    <a:lnTo>
                      <a:pt x="72" y="182"/>
                    </a:lnTo>
                    <a:lnTo>
                      <a:pt x="65" y="180"/>
                    </a:lnTo>
                    <a:lnTo>
                      <a:pt x="48" y="171"/>
                    </a:lnTo>
                    <a:lnTo>
                      <a:pt x="33" y="160"/>
                    </a:lnTo>
                    <a:lnTo>
                      <a:pt x="21" y="144"/>
                    </a:lnTo>
                    <a:lnTo>
                      <a:pt x="14" y="129"/>
                    </a:lnTo>
                    <a:lnTo>
                      <a:pt x="10" y="120"/>
                    </a:lnTo>
                    <a:lnTo>
                      <a:pt x="8" y="110"/>
                    </a:lnTo>
                    <a:lnTo>
                      <a:pt x="6" y="101"/>
                    </a:lnTo>
                    <a:lnTo>
                      <a:pt x="6" y="91"/>
                    </a:lnTo>
                    <a:lnTo>
                      <a:pt x="6" y="72"/>
                    </a:lnTo>
                    <a:lnTo>
                      <a:pt x="12" y="55"/>
                    </a:lnTo>
                    <a:lnTo>
                      <a:pt x="10" y="55"/>
                    </a:lnTo>
                    <a:lnTo>
                      <a:pt x="6" y="57"/>
                    </a:lnTo>
                    <a:lnTo>
                      <a:pt x="2" y="72"/>
                    </a:lnTo>
                    <a:lnTo>
                      <a:pt x="0" y="91"/>
                    </a:lnTo>
                    <a:lnTo>
                      <a:pt x="0" y="101"/>
                    </a:lnTo>
                    <a:lnTo>
                      <a:pt x="2" y="112"/>
                    </a:lnTo>
                    <a:lnTo>
                      <a:pt x="4" y="122"/>
                    </a:lnTo>
                    <a:lnTo>
                      <a:pt x="8" y="131"/>
                    </a:lnTo>
                    <a:lnTo>
                      <a:pt x="17" y="148"/>
                    </a:lnTo>
                    <a:lnTo>
                      <a:pt x="31" y="163"/>
                    </a:lnTo>
                    <a:lnTo>
                      <a:pt x="46" y="175"/>
                    </a:lnTo>
                    <a:lnTo>
                      <a:pt x="63" y="184"/>
                    </a:lnTo>
                    <a:lnTo>
                      <a:pt x="72" y="188"/>
                    </a:lnTo>
                    <a:lnTo>
                      <a:pt x="82" y="190"/>
                    </a:lnTo>
                    <a:lnTo>
                      <a:pt x="91" y="192"/>
                    </a:lnTo>
                    <a:lnTo>
                      <a:pt x="101" y="192"/>
                    </a:lnTo>
                    <a:lnTo>
                      <a:pt x="112" y="192"/>
                    </a:lnTo>
                    <a:lnTo>
                      <a:pt x="122" y="190"/>
                    </a:lnTo>
                    <a:lnTo>
                      <a:pt x="131" y="188"/>
                    </a:lnTo>
                    <a:lnTo>
                      <a:pt x="141" y="184"/>
                    </a:lnTo>
                    <a:lnTo>
                      <a:pt x="158" y="175"/>
                    </a:lnTo>
                    <a:lnTo>
                      <a:pt x="173" y="163"/>
                    </a:lnTo>
                    <a:lnTo>
                      <a:pt x="186" y="148"/>
                    </a:lnTo>
                    <a:lnTo>
                      <a:pt x="194" y="131"/>
                    </a:lnTo>
                    <a:lnTo>
                      <a:pt x="198" y="122"/>
                    </a:lnTo>
                    <a:lnTo>
                      <a:pt x="201" y="112"/>
                    </a:lnTo>
                    <a:lnTo>
                      <a:pt x="201" y="101"/>
                    </a:lnTo>
                    <a:lnTo>
                      <a:pt x="203" y="91"/>
                    </a:lnTo>
                    <a:close/>
                  </a:path>
                </a:pathLst>
              </a:custGeom>
              <a:solidFill>
                <a:srgbClr val="E9E9F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15" name="Freeform 715"/>
              <p:cNvSpPr/>
              <p:nvPr/>
            </p:nvSpPr>
            <p:spPr bwMode="auto">
              <a:xfrm>
                <a:off x="1739" y="2183"/>
                <a:ext cx="198" cy="190"/>
              </a:xfrm>
              <a:custGeom>
                <a:avLst/>
                <a:gdLst/>
                <a:ahLst/>
                <a:cxnLst>
                  <a:cxn ang="0">
                    <a:pos x="198" y="74"/>
                  </a:cxn>
                  <a:cxn ang="0">
                    <a:pos x="190" y="48"/>
                  </a:cxn>
                  <a:cxn ang="0">
                    <a:pos x="175" y="25"/>
                  </a:cxn>
                  <a:cxn ang="0">
                    <a:pos x="154" y="8"/>
                  </a:cxn>
                  <a:cxn ang="0">
                    <a:pos x="141" y="2"/>
                  </a:cxn>
                  <a:cxn ang="0">
                    <a:pos x="150" y="10"/>
                  </a:cxn>
                  <a:cxn ang="0">
                    <a:pos x="171" y="27"/>
                  </a:cxn>
                  <a:cxn ang="0">
                    <a:pos x="184" y="50"/>
                  </a:cxn>
                  <a:cxn ang="0">
                    <a:pos x="192" y="74"/>
                  </a:cxn>
                  <a:cxn ang="0">
                    <a:pos x="192" y="108"/>
                  </a:cxn>
                  <a:cxn ang="0">
                    <a:pos x="179" y="142"/>
                  </a:cxn>
                  <a:cxn ang="0">
                    <a:pos x="152" y="167"/>
                  </a:cxn>
                  <a:cxn ang="0">
                    <a:pos x="118" y="180"/>
                  </a:cxn>
                  <a:cxn ang="0">
                    <a:pos x="80" y="180"/>
                  </a:cxn>
                  <a:cxn ang="0">
                    <a:pos x="48" y="167"/>
                  </a:cxn>
                  <a:cxn ang="0">
                    <a:pos x="21" y="142"/>
                  </a:cxn>
                  <a:cxn ang="0">
                    <a:pos x="8" y="108"/>
                  </a:cxn>
                  <a:cxn ang="0">
                    <a:pos x="8" y="70"/>
                  </a:cxn>
                  <a:cxn ang="0">
                    <a:pos x="10" y="53"/>
                  </a:cxn>
                  <a:cxn ang="0">
                    <a:pos x="2" y="70"/>
                  </a:cxn>
                  <a:cxn ang="0">
                    <a:pos x="2" y="99"/>
                  </a:cxn>
                  <a:cxn ang="0">
                    <a:pos x="6" y="118"/>
                  </a:cxn>
                  <a:cxn ang="0">
                    <a:pos x="17" y="144"/>
                  </a:cxn>
                  <a:cxn ang="0">
                    <a:pos x="44" y="171"/>
                  </a:cxn>
                  <a:cxn ang="0">
                    <a:pos x="70" y="184"/>
                  </a:cxn>
                  <a:cxn ang="0">
                    <a:pos x="89" y="188"/>
                  </a:cxn>
                  <a:cxn ang="0">
                    <a:pos x="110" y="188"/>
                  </a:cxn>
                  <a:cxn ang="0">
                    <a:pos x="129" y="184"/>
                  </a:cxn>
                  <a:cxn ang="0">
                    <a:pos x="154" y="171"/>
                  </a:cxn>
                  <a:cxn ang="0">
                    <a:pos x="182" y="144"/>
                  </a:cxn>
                  <a:cxn ang="0">
                    <a:pos x="194" y="118"/>
                  </a:cxn>
                  <a:cxn ang="0">
                    <a:pos x="198" y="99"/>
                  </a:cxn>
                </a:cxnLst>
                <a:rect l="0" t="0" r="r" b="b"/>
                <a:pathLst>
                  <a:path w="198" h="188">
                    <a:moveTo>
                      <a:pt x="198" y="89"/>
                    </a:moveTo>
                    <a:lnTo>
                      <a:pt x="198" y="74"/>
                    </a:lnTo>
                    <a:lnTo>
                      <a:pt x="194" y="61"/>
                    </a:lnTo>
                    <a:lnTo>
                      <a:pt x="190" y="48"/>
                    </a:lnTo>
                    <a:lnTo>
                      <a:pt x="182" y="36"/>
                    </a:lnTo>
                    <a:lnTo>
                      <a:pt x="175" y="25"/>
                    </a:lnTo>
                    <a:lnTo>
                      <a:pt x="165" y="15"/>
                    </a:lnTo>
                    <a:lnTo>
                      <a:pt x="154" y="8"/>
                    </a:lnTo>
                    <a:lnTo>
                      <a:pt x="143" y="0"/>
                    </a:lnTo>
                    <a:lnTo>
                      <a:pt x="141" y="2"/>
                    </a:lnTo>
                    <a:lnTo>
                      <a:pt x="139" y="4"/>
                    </a:lnTo>
                    <a:lnTo>
                      <a:pt x="150" y="10"/>
                    </a:lnTo>
                    <a:lnTo>
                      <a:pt x="161" y="17"/>
                    </a:lnTo>
                    <a:lnTo>
                      <a:pt x="171" y="27"/>
                    </a:lnTo>
                    <a:lnTo>
                      <a:pt x="179" y="38"/>
                    </a:lnTo>
                    <a:lnTo>
                      <a:pt x="184" y="50"/>
                    </a:lnTo>
                    <a:lnTo>
                      <a:pt x="190" y="61"/>
                    </a:lnTo>
                    <a:lnTo>
                      <a:pt x="192" y="74"/>
                    </a:lnTo>
                    <a:lnTo>
                      <a:pt x="194" y="89"/>
                    </a:lnTo>
                    <a:lnTo>
                      <a:pt x="192" y="108"/>
                    </a:lnTo>
                    <a:lnTo>
                      <a:pt x="186" y="125"/>
                    </a:lnTo>
                    <a:lnTo>
                      <a:pt x="179" y="142"/>
                    </a:lnTo>
                    <a:lnTo>
                      <a:pt x="165" y="156"/>
                    </a:lnTo>
                    <a:lnTo>
                      <a:pt x="152" y="167"/>
                    </a:lnTo>
                    <a:lnTo>
                      <a:pt x="137" y="177"/>
                    </a:lnTo>
                    <a:lnTo>
                      <a:pt x="118" y="180"/>
                    </a:lnTo>
                    <a:lnTo>
                      <a:pt x="99" y="184"/>
                    </a:lnTo>
                    <a:lnTo>
                      <a:pt x="80" y="180"/>
                    </a:lnTo>
                    <a:lnTo>
                      <a:pt x="63" y="177"/>
                    </a:lnTo>
                    <a:lnTo>
                      <a:pt x="48" y="167"/>
                    </a:lnTo>
                    <a:lnTo>
                      <a:pt x="32" y="156"/>
                    </a:lnTo>
                    <a:lnTo>
                      <a:pt x="21" y="142"/>
                    </a:lnTo>
                    <a:lnTo>
                      <a:pt x="14" y="125"/>
                    </a:lnTo>
                    <a:lnTo>
                      <a:pt x="8" y="108"/>
                    </a:lnTo>
                    <a:lnTo>
                      <a:pt x="6" y="89"/>
                    </a:lnTo>
                    <a:lnTo>
                      <a:pt x="8" y="70"/>
                    </a:lnTo>
                    <a:lnTo>
                      <a:pt x="12" y="53"/>
                    </a:lnTo>
                    <a:lnTo>
                      <a:pt x="10" y="53"/>
                    </a:lnTo>
                    <a:lnTo>
                      <a:pt x="8" y="53"/>
                    </a:lnTo>
                    <a:lnTo>
                      <a:pt x="2" y="70"/>
                    </a:lnTo>
                    <a:lnTo>
                      <a:pt x="0" y="89"/>
                    </a:lnTo>
                    <a:lnTo>
                      <a:pt x="2" y="99"/>
                    </a:lnTo>
                    <a:lnTo>
                      <a:pt x="2" y="108"/>
                    </a:lnTo>
                    <a:lnTo>
                      <a:pt x="6" y="118"/>
                    </a:lnTo>
                    <a:lnTo>
                      <a:pt x="8" y="127"/>
                    </a:lnTo>
                    <a:lnTo>
                      <a:pt x="17" y="144"/>
                    </a:lnTo>
                    <a:lnTo>
                      <a:pt x="31" y="160"/>
                    </a:lnTo>
                    <a:lnTo>
                      <a:pt x="44" y="171"/>
                    </a:lnTo>
                    <a:lnTo>
                      <a:pt x="61" y="180"/>
                    </a:lnTo>
                    <a:lnTo>
                      <a:pt x="70" y="184"/>
                    </a:lnTo>
                    <a:lnTo>
                      <a:pt x="80" y="186"/>
                    </a:lnTo>
                    <a:lnTo>
                      <a:pt x="89" y="188"/>
                    </a:lnTo>
                    <a:lnTo>
                      <a:pt x="99" y="188"/>
                    </a:lnTo>
                    <a:lnTo>
                      <a:pt x="110" y="188"/>
                    </a:lnTo>
                    <a:lnTo>
                      <a:pt x="120" y="186"/>
                    </a:lnTo>
                    <a:lnTo>
                      <a:pt x="129" y="184"/>
                    </a:lnTo>
                    <a:lnTo>
                      <a:pt x="139" y="180"/>
                    </a:lnTo>
                    <a:lnTo>
                      <a:pt x="154" y="171"/>
                    </a:lnTo>
                    <a:lnTo>
                      <a:pt x="169" y="160"/>
                    </a:lnTo>
                    <a:lnTo>
                      <a:pt x="182" y="144"/>
                    </a:lnTo>
                    <a:lnTo>
                      <a:pt x="190" y="127"/>
                    </a:lnTo>
                    <a:lnTo>
                      <a:pt x="194" y="118"/>
                    </a:lnTo>
                    <a:lnTo>
                      <a:pt x="196" y="108"/>
                    </a:lnTo>
                    <a:lnTo>
                      <a:pt x="198" y="99"/>
                    </a:lnTo>
                    <a:lnTo>
                      <a:pt x="198" y="89"/>
                    </a:lnTo>
                    <a:close/>
                  </a:path>
                </a:pathLst>
              </a:custGeom>
              <a:solidFill>
                <a:srgbClr val="E9E9F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16" name="Freeform 716"/>
              <p:cNvSpPr/>
              <p:nvPr/>
            </p:nvSpPr>
            <p:spPr bwMode="auto">
              <a:xfrm>
                <a:off x="1743" y="2185"/>
                <a:ext cx="192" cy="186"/>
              </a:xfrm>
              <a:custGeom>
                <a:avLst/>
                <a:gdLst/>
                <a:ahLst/>
                <a:cxnLst>
                  <a:cxn ang="0">
                    <a:pos x="192" y="72"/>
                  </a:cxn>
                  <a:cxn ang="0">
                    <a:pos x="184" y="46"/>
                  </a:cxn>
                  <a:cxn ang="0">
                    <a:pos x="169" y="25"/>
                  </a:cxn>
                  <a:cxn ang="0">
                    <a:pos x="148" y="6"/>
                  </a:cxn>
                  <a:cxn ang="0">
                    <a:pos x="135" y="2"/>
                  </a:cxn>
                  <a:cxn ang="0">
                    <a:pos x="144" y="10"/>
                  </a:cxn>
                  <a:cxn ang="0">
                    <a:pos x="163" y="27"/>
                  </a:cxn>
                  <a:cxn ang="0">
                    <a:pos x="178" y="48"/>
                  </a:cxn>
                  <a:cxn ang="0">
                    <a:pos x="186" y="74"/>
                  </a:cxn>
                  <a:cxn ang="0">
                    <a:pos x="186" y="106"/>
                  </a:cxn>
                  <a:cxn ang="0">
                    <a:pos x="173" y="139"/>
                  </a:cxn>
                  <a:cxn ang="0">
                    <a:pos x="146" y="163"/>
                  </a:cxn>
                  <a:cxn ang="0">
                    <a:pos x="114" y="176"/>
                  </a:cxn>
                  <a:cxn ang="0">
                    <a:pos x="78" y="176"/>
                  </a:cxn>
                  <a:cxn ang="0">
                    <a:pos x="44" y="163"/>
                  </a:cxn>
                  <a:cxn ang="0">
                    <a:pos x="19" y="139"/>
                  </a:cxn>
                  <a:cxn ang="0">
                    <a:pos x="6" y="106"/>
                  </a:cxn>
                  <a:cxn ang="0">
                    <a:pos x="6" y="68"/>
                  </a:cxn>
                  <a:cxn ang="0">
                    <a:pos x="8" y="51"/>
                  </a:cxn>
                  <a:cxn ang="0">
                    <a:pos x="0" y="68"/>
                  </a:cxn>
                  <a:cxn ang="0">
                    <a:pos x="0" y="97"/>
                  </a:cxn>
                  <a:cxn ang="0">
                    <a:pos x="4" y="116"/>
                  </a:cxn>
                  <a:cxn ang="0">
                    <a:pos x="15" y="140"/>
                  </a:cxn>
                  <a:cxn ang="0">
                    <a:pos x="42" y="167"/>
                  </a:cxn>
                  <a:cxn ang="0">
                    <a:pos x="66" y="178"/>
                  </a:cxn>
                  <a:cxn ang="0">
                    <a:pos x="85" y="182"/>
                  </a:cxn>
                  <a:cxn ang="0">
                    <a:pos x="106" y="182"/>
                  </a:cxn>
                  <a:cxn ang="0">
                    <a:pos x="123" y="178"/>
                  </a:cxn>
                  <a:cxn ang="0">
                    <a:pos x="150" y="167"/>
                  </a:cxn>
                  <a:cxn ang="0">
                    <a:pos x="176" y="140"/>
                  </a:cxn>
                  <a:cxn ang="0">
                    <a:pos x="188" y="116"/>
                  </a:cxn>
                  <a:cxn ang="0">
                    <a:pos x="192" y="97"/>
                  </a:cxn>
                </a:cxnLst>
                <a:rect l="0" t="0" r="r" b="b"/>
                <a:pathLst>
                  <a:path w="192" h="184">
                    <a:moveTo>
                      <a:pt x="192" y="87"/>
                    </a:moveTo>
                    <a:lnTo>
                      <a:pt x="192" y="72"/>
                    </a:lnTo>
                    <a:lnTo>
                      <a:pt x="188" y="59"/>
                    </a:lnTo>
                    <a:lnTo>
                      <a:pt x="184" y="46"/>
                    </a:lnTo>
                    <a:lnTo>
                      <a:pt x="176" y="34"/>
                    </a:lnTo>
                    <a:lnTo>
                      <a:pt x="169" y="25"/>
                    </a:lnTo>
                    <a:lnTo>
                      <a:pt x="159" y="15"/>
                    </a:lnTo>
                    <a:lnTo>
                      <a:pt x="148" y="6"/>
                    </a:lnTo>
                    <a:lnTo>
                      <a:pt x="137" y="0"/>
                    </a:lnTo>
                    <a:lnTo>
                      <a:pt x="135" y="2"/>
                    </a:lnTo>
                    <a:lnTo>
                      <a:pt x="133" y="2"/>
                    </a:lnTo>
                    <a:lnTo>
                      <a:pt x="144" y="10"/>
                    </a:lnTo>
                    <a:lnTo>
                      <a:pt x="156" y="17"/>
                    </a:lnTo>
                    <a:lnTo>
                      <a:pt x="163" y="27"/>
                    </a:lnTo>
                    <a:lnTo>
                      <a:pt x="173" y="36"/>
                    </a:lnTo>
                    <a:lnTo>
                      <a:pt x="178" y="48"/>
                    </a:lnTo>
                    <a:lnTo>
                      <a:pt x="184" y="61"/>
                    </a:lnTo>
                    <a:lnTo>
                      <a:pt x="186" y="74"/>
                    </a:lnTo>
                    <a:lnTo>
                      <a:pt x="188" y="87"/>
                    </a:lnTo>
                    <a:lnTo>
                      <a:pt x="186" y="106"/>
                    </a:lnTo>
                    <a:lnTo>
                      <a:pt x="180" y="123"/>
                    </a:lnTo>
                    <a:lnTo>
                      <a:pt x="173" y="139"/>
                    </a:lnTo>
                    <a:lnTo>
                      <a:pt x="161" y="152"/>
                    </a:lnTo>
                    <a:lnTo>
                      <a:pt x="146" y="163"/>
                    </a:lnTo>
                    <a:lnTo>
                      <a:pt x="131" y="171"/>
                    </a:lnTo>
                    <a:lnTo>
                      <a:pt x="114" y="176"/>
                    </a:lnTo>
                    <a:lnTo>
                      <a:pt x="95" y="178"/>
                    </a:lnTo>
                    <a:lnTo>
                      <a:pt x="78" y="176"/>
                    </a:lnTo>
                    <a:lnTo>
                      <a:pt x="61" y="171"/>
                    </a:lnTo>
                    <a:lnTo>
                      <a:pt x="44" y="163"/>
                    </a:lnTo>
                    <a:lnTo>
                      <a:pt x="30" y="152"/>
                    </a:lnTo>
                    <a:lnTo>
                      <a:pt x="19" y="139"/>
                    </a:lnTo>
                    <a:lnTo>
                      <a:pt x="11" y="123"/>
                    </a:lnTo>
                    <a:lnTo>
                      <a:pt x="6" y="106"/>
                    </a:lnTo>
                    <a:lnTo>
                      <a:pt x="4" y="87"/>
                    </a:lnTo>
                    <a:lnTo>
                      <a:pt x="6" y="68"/>
                    </a:lnTo>
                    <a:lnTo>
                      <a:pt x="11" y="51"/>
                    </a:lnTo>
                    <a:lnTo>
                      <a:pt x="8" y="51"/>
                    </a:lnTo>
                    <a:lnTo>
                      <a:pt x="6" y="51"/>
                    </a:lnTo>
                    <a:lnTo>
                      <a:pt x="0" y="68"/>
                    </a:lnTo>
                    <a:lnTo>
                      <a:pt x="0" y="87"/>
                    </a:lnTo>
                    <a:lnTo>
                      <a:pt x="0" y="97"/>
                    </a:lnTo>
                    <a:lnTo>
                      <a:pt x="2" y="106"/>
                    </a:lnTo>
                    <a:lnTo>
                      <a:pt x="4" y="116"/>
                    </a:lnTo>
                    <a:lnTo>
                      <a:pt x="8" y="125"/>
                    </a:lnTo>
                    <a:lnTo>
                      <a:pt x="15" y="140"/>
                    </a:lnTo>
                    <a:lnTo>
                      <a:pt x="27" y="156"/>
                    </a:lnTo>
                    <a:lnTo>
                      <a:pt x="42" y="167"/>
                    </a:lnTo>
                    <a:lnTo>
                      <a:pt x="59" y="176"/>
                    </a:lnTo>
                    <a:lnTo>
                      <a:pt x="66" y="178"/>
                    </a:lnTo>
                    <a:lnTo>
                      <a:pt x="76" y="182"/>
                    </a:lnTo>
                    <a:lnTo>
                      <a:pt x="85" y="182"/>
                    </a:lnTo>
                    <a:lnTo>
                      <a:pt x="95" y="184"/>
                    </a:lnTo>
                    <a:lnTo>
                      <a:pt x="106" y="182"/>
                    </a:lnTo>
                    <a:lnTo>
                      <a:pt x="116" y="182"/>
                    </a:lnTo>
                    <a:lnTo>
                      <a:pt x="123" y="178"/>
                    </a:lnTo>
                    <a:lnTo>
                      <a:pt x="133" y="176"/>
                    </a:lnTo>
                    <a:lnTo>
                      <a:pt x="150" y="167"/>
                    </a:lnTo>
                    <a:lnTo>
                      <a:pt x="163" y="156"/>
                    </a:lnTo>
                    <a:lnTo>
                      <a:pt x="176" y="140"/>
                    </a:lnTo>
                    <a:lnTo>
                      <a:pt x="184" y="125"/>
                    </a:lnTo>
                    <a:lnTo>
                      <a:pt x="188" y="116"/>
                    </a:lnTo>
                    <a:lnTo>
                      <a:pt x="190" y="106"/>
                    </a:lnTo>
                    <a:lnTo>
                      <a:pt x="192" y="97"/>
                    </a:lnTo>
                    <a:lnTo>
                      <a:pt x="192" y="87"/>
                    </a:lnTo>
                    <a:close/>
                  </a:path>
                </a:pathLst>
              </a:custGeom>
              <a:solidFill>
                <a:srgbClr val="EAEAF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17" name="Freeform 717"/>
              <p:cNvSpPr/>
              <p:nvPr/>
            </p:nvSpPr>
            <p:spPr bwMode="auto">
              <a:xfrm>
                <a:off x="1745" y="2187"/>
                <a:ext cx="189" cy="182"/>
              </a:xfrm>
              <a:custGeom>
                <a:avLst/>
                <a:gdLst/>
                <a:ahLst/>
                <a:cxnLst>
                  <a:cxn ang="0">
                    <a:pos x="188" y="85"/>
                  </a:cxn>
                  <a:cxn ang="0">
                    <a:pos x="186" y="70"/>
                  </a:cxn>
                  <a:cxn ang="0">
                    <a:pos x="184" y="57"/>
                  </a:cxn>
                  <a:cxn ang="0">
                    <a:pos x="178" y="46"/>
                  </a:cxn>
                  <a:cxn ang="0">
                    <a:pos x="173" y="34"/>
                  </a:cxn>
                  <a:cxn ang="0">
                    <a:pos x="165" y="23"/>
                  </a:cxn>
                  <a:cxn ang="0">
                    <a:pos x="155" y="13"/>
                  </a:cxn>
                  <a:cxn ang="0">
                    <a:pos x="144" y="6"/>
                  </a:cxn>
                  <a:cxn ang="0">
                    <a:pos x="133" y="0"/>
                  </a:cxn>
                  <a:cxn ang="0">
                    <a:pos x="131" y="0"/>
                  </a:cxn>
                  <a:cxn ang="0">
                    <a:pos x="129" y="2"/>
                  </a:cxn>
                  <a:cxn ang="0">
                    <a:pos x="140" y="8"/>
                  </a:cxn>
                  <a:cxn ang="0">
                    <a:pos x="150" y="15"/>
                  </a:cxn>
                  <a:cxn ang="0">
                    <a:pos x="159" y="25"/>
                  </a:cxn>
                  <a:cxn ang="0">
                    <a:pos x="167" y="34"/>
                  </a:cxn>
                  <a:cxn ang="0">
                    <a:pos x="174" y="46"/>
                  </a:cxn>
                  <a:cxn ang="0">
                    <a:pos x="178" y="59"/>
                  </a:cxn>
                  <a:cxn ang="0">
                    <a:pos x="182" y="72"/>
                  </a:cxn>
                  <a:cxn ang="0">
                    <a:pos x="184" y="85"/>
                  </a:cxn>
                  <a:cxn ang="0">
                    <a:pos x="182" y="102"/>
                  </a:cxn>
                  <a:cxn ang="0">
                    <a:pos x="176" y="119"/>
                  </a:cxn>
                  <a:cxn ang="0">
                    <a:pos x="169" y="135"/>
                  </a:cxn>
                  <a:cxn ang="0">
                    <a:pos x="157" y="148"/>
                  </a:cxn>
                  <a:cxn ang="0">
                    <a:pos x="144" y="159"/>
                  </a:cxn>
                  <a:cxn ang="0">
                    <a:pos x="129" y="167"/>
                  </a:cxn>
                  <a:cxn ang="0">
                    <a:pos x="112" y="173"/>
                  </a:cxn>
                  <a:cxn ang="0">
                    <a:pos x="93" y="174"/>
                  </a:cxn>
                  <a:cxn ang="0">
                    <a:pos x="76" y="173"/>
                  </a:cxn>
                  <a:cxn ang="0">
                    <a:pos x="59" y="167"/>
                  </a:cxn>
                  <a:cxn ang="0">
                    <a:pos x="44" y="159"/>
                  </a:cxn>
                  <a:cxn ang="0">
                    <a:pos x="30" y="148"/>
                  </a:cxn>
                  <a:cxn ang="0">
                    <a:pos x="19" y="135"/>
                  </a:cxn>
                  <a:cxn ang="0">
                    <a:pos x="11" y="119"/>
                  </a:cxn>
                  <a:cxn ang="0">
                    <a:pos x="6" y="102"/>
                  </a:cxn>
                  <a:cxn ang="0">
                    <a:pos x="4" y="85"/>
                  </a:cxn>
                  <a:cxn ang="0">
                    <a:pos x="4" y="76"/>
                  </a:cxn>
                  <a:cxn ang="0">
                    <a:pos x="6" y="66"/>
                  </a:cxn>
                  <a:cxn ang="0">
                    <a:pos x="8" y="57"/>
                  </a:cxn>
                  <a:cxn ang="0">
                    <a:pos x="11" y="49"/>
                  </a:cxn>
                  <a:cxn ang="0">
                    <a:pos x="9" y="49"/>
                  </a:cxn>
                  <a:cxn ang="0">
                    <a:pos x="6" y="49"/>
                  </a:cxn>
                  <a:cxn ang="0">
                    <a:pos x="2" y="66"/>
                  </a:cxn>
                  <a:cxn ang="0">
                    <a:pos x="0" y="85"/>
                  </a:cxn>
                  <a:cxn ang="0">
                    <a:pos x="2" y="104"/>
                  </a:cxn>
                  <a:cxn ang="0">
                    <a:pos x="8" y="121"/>
                  </a:cxn>
                  <a:cxn ang="0">
                    <a:pos x="15" y="138"/>
                  </a:cxn>
                  <a:cxn ang="0">
                    <a:pos x="26" y="152"/>
                  </a:cxn>
                  <a:cxn ang="0">
                    <a:pos x="42" y="163"/>
                  </a:cxn>
                  <a:cxn ang="0">
                    <a:pos x="57" y="173"/>
                  </a:cxn>
                  <a:cxn ang="0">
                    <a:pos x="74" y="176"/>
                  </a:cxn>
                  <a:cxn ang="0">
                    <a:pos x="93" y="180"/>
                  </a:cxn>
                  <a:cxn ang="0">
                    <a:pos x="112" y="176"/>
                  </a:cxn>
                  <a:cxn ang="0">
                    <a:pos x="131" y="173"/>
                  </a:cxn>
                  <a:cxn ang="0">
                    <a:pos x="146" y="163"/>
                  </a:cxn>
                  <a:cxn ang="0">
                    <a:pos x="159" y="152"/>
                  </a:cxn>
                  <a:cxn ang="0">
                    <a:pos x="173" y="138"/>
                  </a:cxn>
                  <a:cxn ang="0">
                    <a:pos x="180" y="121"/>
                  </a:cxn>
                  <a:cxn ang="0">
                    <a:pos x="186" y="104"/>
                  </a:cxn>
                  <a:cxn ang="0">
                    <a:pos x="188" y="85"/>
                  </a:cxn>
                </a:cxnLst>
                <a:rect l="0" t="0" r="r" b="b"/>
                <a:pathLst>
                  <a:path w="188" h="180">
                    <a:moveTo>
                      <a:pt x="188" y="85"/>
                    </a:moveTo>
                    <a:lnTo>
                      <a:pt x="186" y="70"/>
                    </a:lnTo>
                    <a:lnTo>
                      <a:pt x="184" y="57"/>
                    </a:lnTo>
                    <a:lnTo>
                      <a:pt x="178" y="46"/>
                    </a:lnTo>
                    <a:lnTo>
                      <a:pt x="173" y="34"/>
                    </a:lnTo>
                    <a:lnTo>
                      <a:pt x="165" y="23"/>
                    </a:lnTo>
                    <a:lnTo>
                      <a:pt x="155" y="13"/>
                    </a:lnTo>
                    <a:lnTo>
                      <a:pt x="144" y="6"/>
                    </a:lnTo>
                    <a:lnTo>
                      <a:pt x="133" y="0"/>
                    </a:lnTo>
                    <a:lnTo>
                      <a:pt x="131" y="0"/>
                    </a:lnTo>
                    <a:lnTo>
                      <a:pt x="129" y="2"/>
                    </a:lnTo>
                    <a:lnTo>
                      <a:pt x="140" y="8"/>
                    </a:lnTo>
                    <a:lnTo>
                      <a:pt x="150" y="15"/>
                    </a:lnTo>
                    <a:lnTo>
                      <a:pt x="159" y="25"/>
                    </a:lnTo>
                    <a:lnTo>
                      <a:pt x="167" y="34"/>
                    </a:lnTo>
                    <a:lnTo>
                      <a:pt x="174" y="46"/>
                    </a:lnTo>
                    <a:lnTo>
                      <a:pt x="178" y="59"/>
                    </a:lnTo>
                    <a:lnTo>
                      <a:pt x="182" y="72"/>
                    </a:lnTo>
                    <a:lnTo>
                      <a:pt x="184" y="85"/>
                    </a:lnTo>
                    <a:lnTo>
                      <a:pt x="182" y="102"/>
                    </a:lnTo>
                    <a:lnTo>
                      <a:pt x="176" y="119"/>
                    </a:lnTo>
                    <a:lnTo>
                      <a:pt x="169" y="135"/>
                    </a:lnTo>
                    <a:lnTo>
                      <a:pt x="157" y="148"/>
                    </a:lnTo>
                    <a:lnTo>
                      <a:pt x="144" y="159"/>
                    </a:lnTo>
                    <a:lnTo>
                      <a:pt x="129" y="167"/>
                    </a:lnTo>
                    <a:lnTo>
                      <a:pt x="112" y="173"/>
                    </a:lnTo>
                    <a:lnTo>
                      <a:pt x="93" y="174"/>
                    </a:lnTo>
                    <a:lnTo>
                      <a:pt x="76" y="173"/>
                    </a:lnTo>
                    <a:lnTo>
                      <a:pt x="59" y="167"/>
                    </a:lnTo>
                    <a:lnTo>
                      <a:pt x="44" y="159"/>
                    </a:lnTo>
                    <a:lnTo>
                      <a:pt x="30" y="148"/>
                    </a:lnTo>
                    <a:lnTo>
                      <a:pt x="19" y="135"/>
                    </a:lnTo>
                    <a:lnTo>
                      <a:pt x="11" y="119"/>
                    </a:lnTo>
                    <a:lnTo>
                      <a:pt x="6" y="102"/>
                    </a:lnTo>
                    <a:lnTo>
                      <a:pt x="4" y="85"/>
                    </a:lnTo>
                    <a:lnTo>
                      <a:pt x="4" y="76"/>
                    </a:lnTo>
                    <a:lnTo>
                      <a:pt x="6" y="66"/>
                    </a:lnTo>
                    <a:lnTo>
                      <a:pt x="8" y="57"/>
                    </a:lnTo>
                    <a:lnTo>
                      <a:pt x="11" y="49"/>
                    </a:lnTo>
                    <a:lnTo>
                      <a:pt x="9" y="49"/>
                    </a:lnTo>
                    <a:lnTo>
                      <a:pt x="6" y="49"/>
                    </a:lnTo>
                    <a:lnTo>
                      <a:pt x="2" y="66"/>
                    </a:lnTo>
                    <a:lnTo>
                      <a:pt x="0" y="85"/>
                    </a:lnTo>
                    <a:lnTo>
                      <a:pt x="2" y="104"/>
                    </a:lnTo>
                    <a:lnTo>
                      <a:pt x="8" y="121"/>
                    </a:lnTo>
                    <a:lnTo>
                      <a:pt x="15" y="138"/>
                    </a:lnTo>
                    <a:lnTo>
                      <a:pt x="26" y="152"/>
                    </a:lnTo>
                    <a:lnTo>
                      <a:pt x="42" y="163"/>
                    </a:lnTo>
                    <a:lnTo>
                      <a:pt x="57" y="173"/>
                    </a:lnTo>
                    <a:lnTo>
                      <a:pt x="74" y="176"/>
                    </a:lnTo>
                    <a:lnTo>
                      <a:pt x="93" y="180"/>
                    </a:lnTo>
                    <a:lnTo>
                      <a:pt x="112" y="176"/>
                    </a:lnTo>
                    <a:lnTo>
                      <a:pt x="131" y="173"/>
                    </a:lnTo>
                    <a:lnTo>
                      <a:pt x="146" y="163"/>
                    </a:lnTo>
                    <a:lnTo>
                      <a:pt x="159" y="152"/>
                    </a:lnTo>
                    <a:lnTo>
                      <a:pt x="173" y="138"/>
                    </a:lnTo>
                    <a:lnTo>
                      <a:pt x="180" y="121"/>
                    </a:lnTo>
                    <a:lnTo>
                      <a:pt x="186" y="104"/>
                    </a:lnTo>
                    <a:lnTo>
                      <a:pt x="188" y="85"/>
                    </a:lnTo>
                    <a:close/>
                  </a:path>
                </a:pathLst>
              </a:custGeom>
              <a:solidFill>
                <a:srgbClr val="EAEAF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18" name="Freeform 718"/>
              <p:cNvSpPr/>
              <p:nvPr/>
            </p:nvSpPr>
            <p:spPr bwMode="auto">
              <a:xfrm>
                <a:off x="1747" y="2187"/>
                <a:ext cx="184" cy="176"/>
              </a:xfrm>
              <a:custGeom>
                <a:avLst/>
                <a:gdLst/>
                <a:ahLst/>
                <a:cxnLst>
                  <a:cxn ang="0">
                    <a:pos x="184" y="85"/>
                  </a:cxn>
                  <a:cxn ang="0">
                    <a:pos x="182" y="72"/>
                  </a:cxn>
                  <a:cxn ang="0">
                    <a:pos x="180" y="59"/>
                  </a:cxn>
                  <a:cxn ang="0">
                    <a:pos x="174" y="46"/>
                  </a:cxn>
                  <a:cxn ang="0">
                    <a:pos x="169" y="34"/>
                  </a:cxn>
                  <a:cxn ang="0">
                    <a:pos x="159" y="25"/>
                  </a:cxn>
                  <a:cxn ang="0">
                    <a:pos x="152" y="15"/>
                  </a:cxn>
                  <a:cxn ang="0">
                    <a:pos x="140" y="8"/>
                  </a:cxn>
                  <a:cxn ang="0">
                    <a:pos x="129" y="0"/>
                  </a:cxn>
                  <a:cxn ang="0">
                    <a:pos x="127" y="2"/>
                  </a:cxn>
                  <a:cxn ang="0">
                    <a:pos x="123" y="4"/>
                  </a:cxn>
                  <a:cxn ang="0">
                    <a:pos x="136" y="10"/>
                  </a:cxn>
                  <a:cxn ang="0">
                    <a:pos x="146" y="17"/>
                  </a:cxn>
                  <a:cxn ang="0">
                    <a:pos x="155" y="27"/>
                  </a:cxn>
                  <a:cxn ang="0">
                    <a:pos x="163" y="36"/>
                  </a:cxn>
                  <a:cxn ang="0">
                    <a:pos x="171" y="47"/>
                  </a:cxn>
                  <a:cxn ang="0">
                    <a:pos x="174" y="59"/>
                  </a:cxn>
                  <a:cxn ang="0">
                    <a:pos x="178" y="72"/>
                  </a:cxn>
                  <a:cxn ang="0">
                    <a:pos x="178" y="85"/>
                  </a:cxn>
                  <a:cxn ang="0">
                    <a:pos x="176" y="102"/>
                  </a:cxn>
                  <a:cxn ang="0">
                    <a:pos x="172" y="119"/>
                  </a:cxn>
                  <a:cxn ang="0">
                    <a:pos x="165" y="135"/>
                  </a:cxn>
                  <a:cxn ang="0">
                    <a:pos x="153" y="146"/>
                  </a:cxn>
                  <a:cxn ang="0">
                    <a:pos x="140" y="157"/>
                  </a:cxn>
                  <a:cxn ang="0">
                    <a:pos x="125" y="165"/>
                  </a:cxn>
                  <a:cxn ang="0">
                    <a:pos x="110" y="171"/>
                  </a:cxn>
                  <a:cxn ang="0">
                    <a:pos x="91" y="173"/>
                  </a:cxn>
                  <a:cxn ang="0">
                    <a:pos x="74" y="171"/>
                  </a:cxn>
                  <a:cxn ang="0">
                    <a:pos x="57" y="165"/>
                  </a:cxn>
                  <a:cxn ang="0">
                    <a:pos x="43" y="157"/>
                  </a:cxn>
                  <a:cxn ang="0">
                    <a:pos x="30" y="146"/>
                  </a:cxn>
                  <a:cxn ang="0">
                    <a:pos x="19" y="135"/>
                  </a:cxn>
                  <a:cxn ang="0">
                    <a:pos x="11" y="119"/>
                  </a:cxn>
                  <a:cxn ang="0">
                    <a:pos x="6" y="102"/>
                  </a:cxn>
                  <a:cxn ang="0">
                    <a:pos x="4" y="85"/>
                  </a:cxn>
                  <a:cxn ang="0">
                    <a:pos x="6" y="76"/>
                  </a:cxn>
                  <a:cxn ang="0">
                    <a:pos x="6" y="66"/>
                  </a:cxn>
                  <a:cxn ang="0">
                    <a:pos x="9" y="57"/>
                  </a:cxn>
                  <a:cxn ang="0">
                    <a:pos x="13" y="47"/>
                  </a:cxn>
                  <a:cxn ang="0">
                    <a:pos x="9" y="49"/>
                  </a:cxn>
                  <a:cxn ang="0">
                    <a:pos x="7" y="49"/>
                  </a:cxn>
                  <a:cxn ang="0">
                    <a:pos x="2" y="66"/>
                  </a:cxn>
                  <a:cxn ang="0">
                    <a:pos x="0" y="85"/>
                  </a:cxn>
                  <a:cxn ang="0">
                    <a:pos x="2" y="104"/>
                  </a:cxn>
                  <a:cxn ang="0">
                    <a:pos x="7" y="121"/>
                  </a:cxn>
                  <a:cxn ang="0">
                    <a:pos x="15" y="137"/>
                  </a:cxn>
                  <a:cxn ang="0">
                    <a:pos x="26" y="150"/>
                  </a:cxn>
                  <a:cxn ang="0">
                    <a:pos x="40" y="161"/>
                  </a:cxn>
                  <a:cxn ang="0">
                    <a:pos x="57" y="169"/>
                  </a:cxn>
                  <a:cxn ang="0">
                    <a:pos x="74" y="174"/>
                  </a:cxn>
                  <a:cxn ang="0">
                    <a:pos x="91" y="176"/>
                  </a:cxn>
                  <a:cxn ang="0">
                    <a:pos x="110" y="174"/>
                  </a:cxn>
                  <a:cxn ang="0">
                    <a:pos x="127" y="169"/>
                  </a:cxn>
                  <a:cxn ang="0">
                    <a:pos x="142" y="161"/>
                  </a:cxn>
                  <a:cxn ang="0">
                    <a:pos x="157" y="150"/>
                  </a:cxn>
                  <a:cxn ang="0">
                    <a:pos x="169" y="137"/>
                  </a:cxn>
                  <a:cxn ang="0">
                    <a:pos x="176" y="121"/>
                  </a:cxn>
                  <a:cxn ang="0">
                    <a:pos x="182" y="104"/>
                  </a:cxn>
                  <a:cxn ang="0">
                    <a:pos x="184" y="85"/>
                  </a:cxn>
                </a:cxnLst>
                <a:rect l="0" t="0" r="r" b="b"/>
                <a:pathLst>
                  <a:path w="184" h="176">
                    <a:moveTo>
                      <a:pt x="184" y="85"/>
                    </a:moveTo>
                    <a:lnTo>
                      <a:pt x="182" y="72"/>
                    </a:lnTo>
                    <a:lnTo>
                      <a:pt x="180" y="59"/>
                    </a:lnTo>
                    <a:lnTo>
                      <a:pt x="174" y="46"/>
                    </a:lnTo>
                    <a:lnTo>
                      <a:pt x="169" y="34"/>
                    </a:lnTo>
                    <a:lnTo>
                      <a:pt x="159" y="25"/>
                    </a:lnTo>
                    <a:lnTo>
                      <a:pt x="152" y="15"/>
                    </a:lnTo>
                    <a:lnTo>
                      <a:pt x="140" y="8"/>
                    </a:lnTo>
                    <a:lnTo>
                      <a:pt x="129" y="0"/>
                    </a:lnTo>
                    <a:lnTo>
                      <a:pt x="127" y="2"/>
                    </a:lnTo>
                    <a:lnTo>
                      <a:pt x="123" y="4"/>
                    </a:lnTo>
                    <a:lnTo>
                      <a:pt x="136" y="10"/>
                    </a:lnTo>
                    <a:lnTo>
                      <a:pt x="146" y="17"/>
                    </a:lnTo>
                    <a:lnTo>
                      <a:pt x="155" y="27"/>
                    </a:lnTo>
                    <a:lnTo>
                      <a:pt x="163" y="36"/>
                    </a:lnTo>
                    <a:lnTo>
                      <a:pt x="171" y="47"/>
                    </a:lnTo>
                    <a:lnTo>
                      <a:pt x="174" y="59"/>
                    </a:lnTo>
                    <a:lnTo>
                      <a:pt x="178" y="72"/>
                    </a:lnTo>
                    <a:lnTo>
                      <a:pt x="178" y="85"/>
                    </a:lnTo>
                    <a:lnTo>
                      <a:pt x="176" y="102"/>
                    </a:lnTo>
                    <a:lnTo>
                      <a:pt x="172" y="119"/>
                    </a:lnTo>
                    <a:lnTo>
                      <a:pt x="165" y="135"/>
                    </a:lnTo>
                    <a:lnTo>
                      <a:pt x="153" y="146"/>
                    </a:lnTo>
                    <a:lnTo>
                      <a:pt x="140" y="157"/>
                    </a:lnTo>
                    <a:lnTo>
                      <a:pt x="125" y="165"/>
                    </a:lnTo>
                    <a:lnTo>
                      <a:pt x="110" y="171"/>
                    </a:lnTo>
                    <a:lnTo>
                      <a:pt x="91" y="173"/>
                    </a:lnTo>
                    <a:lnTo>
                      <a:pt x="74" y="171"/>
                    </a:lnTo>
                    <a:lnTo>
                      <a:pt x="57" y="165"/>
                    </a:lnTo>
                    <a:lnTo>
                      <a:pt x="43" y="157"/>
                    </a:lnTo>
                    <a:lnTo>
                      <a:pt x="30" y="146"/>
                    </a:lnTo>
                    <a:lnTo>
                      <a:pt x="19" y="135"/>
                    </a:lnTo>
                    <a:lnTo>
                      <a:pt x="11" y="119"/>
                    </a:lnTo>
                    <a:lnTo>
                      <a:pt x="6" y="102"/>
                    </a:lnTo>
                    <a:lnTo>
                      <a:pt x="4" y="85"/>
                    </a:lnTo>
                    <a:lnTo>
                      <a:pt x="6" y="76"/>
                    </a:lnTo>
                    <a:lnTo>
                      <a:pt x="6" y="66"/>
                    </a:lnTo>
                    <a:lnTo>
                      <a:pt x="9" y="57"/>
                    </a:lnTo>
                    <a:lnTo>
                      <a:pt x="13" y="47"/>
                    </a:lnTo>
                    <a:lnTo>
                      <a:pt x="9" y="49"/>
                    </a:lnTo>
                    <a:lnTo>
                      <a:pt x="7" y="49"/>
                    </a:lnTo>
                    <a:lnTo>
                      <a:pt x="2" y="66"/>
                    </a:lnTo>
                    <a:lnTo>
                      <a:pt x="0" y="85"/>
                    </a:lnTo>
                    <a:lnTo>
                      <a:pt x="2" y="104"/>
                    </a:lnTo>
                    <a:lnTo>
                      <a:pt x="7" y="121"/>
                    </a:lnTo>
                    <a:lnTo>
                      <a:pt x="15" y="137"/>
                    </a:lnTo>
                    <a:lnTo>
                      <a:pt x="26" y="150"/>
                    </a:lnTo>
                    <a:lnTo>
                      <a:pt x="40" y="161"/>
                    </a:lnTo>
                    <a:lnTo>
                      <a:pt x="57" y="169"/>
                    </a:lnTo>
                    <a:lnTo>
                      <a:pt x="74" y="174"/>
                    </a:lnTo>
                    <a:lnTo>
                      <a:pt x="91" y="176"/>
                    </a:lnTo>
                    <a:lnTo>
                      <a:pt x="110" y="174"/>
                    </a:lnTo>
                    <a:lnTo>
                      <a:pt x="127" y="169"/>
                    </a:lnTo>
                    <a:lnTo>
                      <a:pt x="142" y="161"/>
                    </a:lnTo>
                    <a:lnTo>
                      <a:pt x="157" y="150"/>
                    </a:lnTo>
                    <a:lnTo>
                      <a:pt x="169" y="137"/>
                    </a:lnTo>
                    <a:lnTo>
                      <a:pt x="176" y="121"/>
                    </a:lnTo>
                    <a:lnTo>
                      <a:pt x="182" y="104"/>
                    </a:lnTo>
                    <a:lnTo>
                      <a:pt x="184" y="85"/>
                    </a:lnTo>
                    <a:close/>
                  </a:path>
                </a:pathLst>
              </a:custGeom>
              <a:solidFill>
                <a:srgbClr val="EAEBF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19" name="Freeform 719"/>
              <p:cNvSpPr/>
              <p:nvPr/>
            </p:nvSpPr>
            <p:spPr bwMode="auto">
              <a:xfrm>
                <a:off x="1749" y="2189"/>
                <a:ext cx="181" cy="172"/>
              </a:xfrm>
              <a:custGeom>
                <a:avLst/>
                <a:gdLst/>
                <a:ahLst/>
                <a:cxnLst>
                  <a:cxn ang="0">
                    <a:pos x="180" y="83"/>
                  </a:cxn>
                  <a:cxn ang="0">
                    <a:pos x="178" y="70"/>
                  </a:cxn>
                  <a:cxn ang="0">
                    <a:pos x="174" y="57"/>
                  </a:cxn>
                  <a:cxn ang="0">
                    <a:pos x="170" y="44"/>
                  </a:cxn>
                  <a:cxn ang="0">
                    <a:pos x="163" y="32"/>
                  </a:cxn>
                  <a:cxn ang="0">
                    <a:pos x="155" y="23"/>
                  </a:cxn>
                  <a:cxn ang="0">
                    <a:pos x="146" y="13"/>
                  </a:cxn>
                  <a:cxn ang="0">
                    <a:pos x="136" y="6"/>
                  </a:cxn>
                  <a:cxn ang="0">
                    <a:pos x="125" y="0"/>
                  </a:cxn>
                  <a:cxn ang="0">
                    <a:pos x="121" y="2"/>
                  </a:cxn>
                  <a:cxn ang="0">
                    <a:pos x="119" y="4"/>
                  </a:cxn>
                  <a:cxn ang="0">
                    <a:pos x="131" y="9"/>
                  </a:cxn>
                  <a:cxn ang="0">
                    <a:pos x="142" y="17"/>
                  </a:cxn>
                  <a:cxn ang="0">
                    <a:pos x="151" y="25"/>
                  </a:cxn>
                  <a:cxn ang="0">
                    <a:pos x="159" y="34"/>
                  </a:cxn>
                  <a:cxn ang="0">
                    <a:pos x="165" y="45"/>
                  </a:cxn>
                  <a:cxn ang="0">
                    <a:pos x="170" y="57"/>
                  </a:cxn>
                  <a:cxn ang="0">
                    <a:pos x="174" y="70"/>
                  </a:cxn>
                  <a:cxn ang="0">
                    <a:pos x="174" y="83"/>
                  </a:cxn>
                  <a:cxn ang="0">
                    <a:pos x="172" y="100"/>
                  </a:cxn>
                  <a:cxn ang="0">
                    <a:pos x="169" y="116"/>
                  </a:cxn>
                  <a:cxn ang="0">
                    <a:pos x="161" y="131"/>
                  </a:cxn>
                  <a:cxn ang="0">
                    <a:pos x="150" y="144"/>
                  </a:cxn>
                  <a:cxn ang="0">
                    <a:pos x="136" y="154"/>
                  </a:cxn>
                  <a:cxn ang="0">
                    <a:pos x="123" y="161"/>
                  </a:cxn>
                  <a:cxn ang="0">
                    <a:pos x="106" y="167"/>
                  </a:cxn>
                  <a:cxn ang="0">
                    <a:pos x="89" y="169"/>
                  </a:cxn>
                  <a:cxn ang="0">
                    <a:pos x="72" y="167"/>
                  </a:cxn>
                  <a:cxn ang="0">
                    <a:pos x="57" y="161"/>
                  </a:cxn>
                  <a:cxn ang="0">
                    <a:pos x="41" y="154"/>
                  </a:cxn>
                  <a:cxn ang="0">
                    <a:pos x="30" y="144"/>
                  </a:cxn>
                  <a:cxn ang="0">
                    <a:pos x="19" y="131"/>
                  </a:cxn>
                  <a:cxn ang="0">
                    <a:pos x="11" y="116"/>
                  </a:cxn>
                  <a:cxn ang="0">
                    <a:pos x="5" y="100"/>
                  </a:cxn>
                  <a:cxn ang="0">
                    <a:pos x="5" y="83"/>
                  </a:cxn>
                  <a:cxn ang="0">
                    <a:pos x="5" y="74"/>
                  </a:cxn>
                  <a:cxn ang="0">
                    <a:pos x="7" y="64"/>
                  </a:cxn>
                  <a:cxn ang="0">
                    <a:pos x="9" y="55"/>
                  </a:cxn>
                  <a:cxn ang="0">
                    <a:pos x="13" y="45"/>
                  </a:cxn>
                  <a:cxn ang="0">
                    <a:pos x="11" y="45"/>
                  </a:cxn>
                  <a:cxn ang="0">
                    <a:pos x="7" y="47"/>
                  </a:cxn>
                  <a:cxn ang="0">
                    <a:pos x="4" y="55"/>
                  </a:cxn>
                  <a:cxn ang="0">
                    <a:pos x="2" y="64"/>
                  </a:cxn>
                  <a:cxn ang="0">
                    <a:pos x="0" y="74"/>
                  </a:cxn>
                  <a:cxn ang="0">
                    <a:pos x="0" y="83"/>
                  </a:cxn>
                  <a:cxn ang="0">
                    <a:pos x="2" y="100"/>
                  </a:cxn>
                  <a:cxn ang="0">
                    <a:pos x="7" y="117"/>
                  </a:cxn>
                  <a:cxn ang="0">
                    <a:pos x="15" y="133"/>
                  </a:cxn>
                  <a:cxn ang="0">
                    <a:pos x="26" y="146"/>
                  </a:cxn>
                  <a:cxn ang="0">
                    <a:pos x="40" y="157"/>
                  </a:cxn>
                  <a:cxn ang="0">
                    <a:pos x="55" y="165"/>
                  </a:cxn>
                  <a:cxn ang="0">
                    <a:pos x="72" y="171"/>
                  </a:cxn>
                  <a:cxn ang="0">
                    <a:pos x="89" y="172"/>
                  </a:cxn>
                  <a:cxn ang="0">
                    <a:pos x="108" y="171"/>
                  </a:cxn>
                  <a:cxn ang="0">
                    <a:pos x="125" y="165"/>
                  </a:cxn>
                  <a:cxn ang="0">
                    <a:pos x="140" y="157"/>
                  </a:cxn>
                  <a:cxn ang="0">
                    <a:pos x="153" y="146"/>
                  </a:cxn>
                  <a:cxn ang="0">
                    <a:pos x="165" y="133"/>
                  </a:cxn>
                  <a:cxn ang="0">
                    <a:pos x="172" y="117"/>
                  </a:cxn>
                  <a:cxn ang="0">
                    <a:pos x="178" y="100"/>
                  </a:cxn>
                  <a:cxn ang="0">
                    <a:pos x="180" y="83"/>
                  </a:cxn>
                </a:cxnLst>
                <a:rect l="0" t="0" r="r" b="b"/>
                <a:pathLst>
                  <a:path w="180" h="172">
                    <a:moveTo>
                      <a:pt x="180" y="83"/>
                    </a:moveTo>
                    <a:lnTo>
                      <a:pt x="178" y="70"/>
                    </a:lnTo>
                    <a:lnTo>
                      <a:pt x="174" y="57"/>
                    </a:lnTo>
                    <a:lnTo>
                      <a:pt x="170" y="44"/>
                    </a:lnTo>
                    <a:lnTo>
                      <a:pt x="163" y="32"/>
                    </a:lnTo>
                    <a:lnTo>
                      <a:pt x="155" y="23"/>
                    </a:lnTo>
                    <a:lnTo>
                      <a:pt x="146" y="13"/>
                    </a:lnTo>
                    <a:lnTo>
                      <a:pt x="136" y="6"/>
                    </a:lnTo>
                    <a:lnTo>
                      <a:pt x="125" y="0"/>
                    </a:lnTo>
                    <a:lnTo>
                      <a:pt x="121" y="2"/>
                    </a:lnTo>
                    <a:lnTo>
                      <a:pt x="119" y="4"/>
                    </a:lnTo>
                    <a:lnTo>
                      <a:pt x="131" y="9"/>
                    </a:lnTo>
                    <a:lnTo>
                      <a:pt x="142" y="17"/>
                    </a:lnTo>
                    <a:lnTo>
                      <a:pt x="151" y="25"/>
                    </a:lnTo>
                    <a:lnTo>
                      <a:pt x="159" y="34"/>
                    </a:lnTo>
                    <a:lnTo>
                      <a:pt x="165" y="45"/>
                    </a:lnTo>
                    <a:lnTo>
                      <a:pt x="170" y="57"/>
                    </a:lnTo>
                    <a:lnTo>
                      <a:pt x="174" y="70"/>
                    </a:lnTo>
                    <a:lnTo>
                      <a:pt x="174" y="83"/>
                    </a:lnTo>
                    <a:lnTo>
                      <a:pt x="172" y="100"/>
                    </a:lnTo>
                    <a:lnTo>
                      <a:pt x="169" y="116"/>
                    </a:lnTo>
                    <a:lnTo>
                      <a:pt x="161" y="131"/>
                    </a:lnTo>
                    <a:lnTo>
                      <a:pt x="150" y="144"/>
                    </a:lnTo>
                    <a:lnTo>
                      <a:pt x="136" y="154"/>
                    </a:lnTo>
                    <a:lnTo>
                      <a:pt x="123" y="161"/>
                    </a:lnTo>
                    <a:lnTo>
                      <a:pt x="106" y="167"/>
                    </a:lnTo>
                    <a:lnTo>
                      <a:pt x="89" y="169"/>
                    </a:lnTo>
                    <a:lnTo>
                      <a:pt x="72" y="167"/>
                    </a:lnTo>
                    <a:lnTo>
                      <a:pt x="57" y="161"/>
                    </a:lnTo>
                    <a:lnTo>
                      <a:pt x="41" y="154"/>
                    </a:lnTo>
                    <a:lnTo>
                      <a:pt x="30" y="144"/>
                    </a:lnTo>
                    <a:lnTo>
                      <a:pt x="19" y="131"/>
                    </a:lnTo>
                    <a:lnTo>
                      <a:pt x="11" y="116"/>
                    </a:lnTo>
                    <a:lnTo>
                      <a:pt x="5" y="100"/>
                    </a:lnTo>
                    <a:lnTo>
                      <a:pt x="5" y="83"/>
                    </a:lnTo>
                    <a:lnTo>
                      <a:pt x="5" y="74"/>
                    </a:lnTo>
                    <a:lnTo>
                      <a:pt x="7" y="64"/>
                    </a:lnTo>
                    <a:lnTo>
                      <a:pt x="9" y="55"/>
                    </a:lnTo>
                    <a:lnTo>
                      <a:pt x="13" y="45"/>
                    </a:lnTo>
                    <a:lnTo>
                      <a:pt x="11" y="45"/>
                    </a:lnTo>
                    <a:lnTo>
                      <a:pt x="7" y="47"/>
                    </a:lnTo>
                    <a:lnTo>
                      <a:pt x="4" y="55"/>
                    </a:lnTo>
                    <a:lnTo>
                      <a:pt x="2" y="64"/>
                    </a:lnTo>
                    <a:lnTo>
                      <a:pt x="0" y="74"/>
                    </a:lnTo>
                    <a:lnTo>
                      <a:pt x="0" y="83"/>
                    </a:lnTo>
                    <a:lnTo>
                      <a:pt x="2" y="100"/>
                    </a:lnTo>
                    <a:lnTo>
                      <a:pt x="7" y="117"/>
                    </a:lnTo>
                    <a:lnTo>
                      <a:pt x="15" y="133"/>
                    </a:lnTo>
                    <a:lnTo>
                      <a:pt x="26" y="146"/>
                    </a:lnTo>
                    <a:lnTo>
                      <a:pt x="40" y="157"/>
                    </a:lnTo>
                    <a:lnTo>
                      <a:pt x="55" y="165"/>
                    </a:lnTo>
                    <a:lnTo>
                      <a:pt x="72" y="171"/>
                    </a:lnTo>
                    <a:lnTo>
                      <a:pt x="89" y="172"/>
                    </a:lnTo>
                    <a:lnTo>
                      <a:pt x="108" y="171"/>
                    </a:lnTo>
                    <a:lnTo>
                      <a:pt x="125" y="165"/>
                    </a:lnTo>
                    <a:lnTo>
                      <a:pt x="140" y="157"/>
                    </a:lnTo>
                    <a:lnTo>
                      <a:pt x="153" y="146"/>
                    </a:lnTo>
                    <a:lnTo>
                      <a:pt x="165" y="133"/>
                    </a:lnTo>
                    <a:lnTo>
                      <a:pt x="172" y="117"/>
                    </a:lnTo>
                    <a:lnTo>
                      <a:pt x="178" y="100"/>
                    </a:lnTo>
                    <a:lnTo>
                      <a:pt x="180" y="83"/>
                    </a:lnTo>
                    <a:close/>
                  </a:path>
                </a:pathLst>
              </a:custGeom>
              <a:solidFill>
                <a:srgbClr val="ECECF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20" name="Freeform 720"/>
              <p:cNvSpPr/>
              <p:nvPr/>
            </p:nvSpPr>
            <p:spPr bwMode="auto">
              <a:xfrm>
                <a:off x="1751" y="2191"/>
                <a:ext cx="174" cy="169"/>
              </a:xfrm>
              <a:custGeom>
                <a:avLst/>
                <a:gdLst/>
                <a:ahLst/>
                <a:cxnLst>
                  <a:cxn ang="0">
                    <a:pos x="174" y="81"/>
                  </a:cxn>
                  <a:cxn ang="0">
                    <a:pos x="174" y="68"/>
                  </a:cxn>
                  <a:cxn ang="0">
                    <a:pos x="170" y="55"/>
                  </a:cxn>
                  <a:cxn ang="0">
                    <a:pos x="167" y="43"/>
                  </a:cxn>
                  <a:cxn ang="0">
                    <a:pos x="159" y="32"/>
                  </a:cxn>
                  <a:cxn ang="0">
                    <a:pos x="151" y="23"/>
                  </a:cxn>
                  <a:cxn ang="0">
                    <a:pos x="142" y="13"/>
                  </a:cxn>
                  <a:cxn ang="0">
                    <a:pos x="132" y="6"/>
                  </a:cxn>
                  <a:cxn ang="0">
                    <a:pos x="119" y="0"/>
                  </a:cxn>
                  <a:cxn ang="0">
                    <a:pos x="117" y="2"/>
                  </a:cxn>
                  <a:cxn ang="0">
                    <a:pos x="115" y="4"/>
                  </a:cxn>
                  <a:cxn ang="0">
                    <a:pos x="127" y="7"/>
                  </a:cxn>
                  <a:cxn ang="0">
                    <a:pos x="138" y="15"/>
                  </a:cxn>
                  <a:cxn ang="0">
                    <a:pos x="148" y="23"/>
                  </a:cxn>
                  <a:cxn ang="0">
                    <a:pos x="155" y="32"/>
                  </a:cxn>
                  <a:cxn ang="0">
                    <a:pos x="161" y="43"/>
                  </a:cxn>
                  <a:cxn ang="0">
                    <a:pos x="167" y="55"/>
                  </a:cxn>
                  <a:cxn ang="0">
                    <a:pos x="168" y="68"/>
                  </a:cxn>
                  <a:cxn ang="0">
                    <a:pos x="170" y="81"/>
                  </a:cxn>
                  <a:cxn ang="0">
                    <a:pos x="168" y="98"/>
                  </a:cxn>
                  <a:cxn ang="0">
                    <a:pos x="165" y="114"/>
                  </a:cxn>
                  <a:cxn ang="0">
                    <a:pos x="155" y="127"/>
                  </a:cxn>
                  <a:cxn ang="0">
                    <a:pos x="146" y="140"/>
                  </a:cxn>
                  <a:cxn ang="0">
                    <a:pos x="134" y="150"/>
                  </a:cxn>
                  <a:cxn ang="0">
                    <a:pos x="119" y="157"/>
                  </a:cxn>
                  <a:cxn ang="0">
                    <a:pos x="104" y="163"/>
                  </a:cxn>
                  <a:cxn ang="0">
                    <a:pos x="87" y="163"/>
                  </a:cxn>
                  <a:cxn ang="0">
                    <a:pos x="72" y="163"/>
                  </a:cxn>
                  <a:cxn ang="0">
                    <a:pos x="55" y="157"/>
                  </a:cxn>
                  <a:cxn ang="0">
                    <a:pos x="41" y="150"/>
                  </a:cxn>
                  <a:cxn ang="0">
                    <a:pos x="30" y="140"/>
                  </a:cxn>
                  <a:cxn ang="0">
                    <a:pos x="19" y="127"/>
                  </a:cxn>
                  <a:cxn ang="0">
                    <a:pos x="11" y="114"/>
                  </a:cxn>
                  <a:cxn ang="0">
                    <a:pos x="7" y="98"/>
                  </a:cxn>
                  <a:cxn ang="0">
                    <a:pos x="5" y="81"/>
                  </a:cxn>
                  <a:cxn ang="0">
                    <a:pos x="5" y="72"/>
                  </a:cxn>
                  <a:cxn ang="0">
                    <a:pos x="7" y="61"/>
                  </a:cxn>
                  <a:cxn ang="0">
                    <a:pos x="11" y="51"/>
                  </a:cxn>
                  <a:cxn ang="0">
                    <a:pos x="15" y="43"/>
                  </a:cxn>
                  <a:cxn ang="0">
                    <a:pos x="11" y="43"/>
                  </a:cxn>
                  <a:cxn ang="0">
                    <a:pos x="9" y="43"/>
                  </a:cxn>
                  <a:cxn ang="0">
                    <a:pos x="5" y="53"/>
                  </a:cxn>
                  <a:cxn ang="0">
                    <a:pos x="2" y="62"/>
                  </a:cxn>
                  <a:cxn ang="0">
                    <a:pos x="2" y="72"/>
                  </a:cxn>
                  <a:cxn ang="0">
                    <a:pos x="0" y="81"/>
                  </a:cxn>
                  <a:cxn ang="0">
                    <a:pos x="2" y="98"/>
                  </a:cxn>
                  <a:cxn ang="0">
                    <a:pos x="7" y="115"/>
                  </a:cxn>
                  <a:cxn ang="0">
                    <a:pos x="15" y="131"/>
                  </a:cxn>
                  <a:cxn ang="0">
                    <a:pos x="26" y="142"/>
                  </a:cxn>
                  <a:cxn ang="0">
                    <a:pos x="39" y="153"/>
                  </a:cxn>
                  <a:cxn ang="0">
                    <a:pos x="53" y="161"/>
                  </a:cxn>
                  <a:cxn ang="0">
                    <a:pos x="70" y="167"/>
                  </a:cxn>
                  <a:cxn ang="0">
                    <a:pos x="87" y="169"/>
                  </a:cxn>
                  <a:cxn ang="0">
                    <a:pos x="106" y="167"/>
                  </a:cxn>
                  <a:cxn ang="0">
                    <a:pos x="121" y="161"/>
                  </a:cxn>
                  <a:cxn ang="0">
                    <a:pos x="136" y="153"/>
                  </a:cxn>
                  <a:cxn ang="0">
                    <a:pos x="149" y="142"/>
                  </a:cxn>
                  <a:cxn ang="0">
                    <a:pos x="161" y="131"/>
                  </a:cxn>
                  <a:cxn ang="0">
                    <a:pos x="168" y="115"/>
                  </a:cxn>
                  <a:cxn ang="0">
                    <a:pos x="172" y="98"/>
                  </a:cxn>
                  <a:cxn ang="0">
                    <a:pos x="174" y="81"/>
                  </a:cxn>
                </a:cxnLst>
                <a:rect l="0" t="0" r="r" b="b"/>
                <a:pathLst>
                  <a:path w="174" h="169">
                    <a:moveTo>
                      <a:pt x="174" y="81"/>
                    </a:moveTo>
                    <a:lnTo>
                      <a:pt x="174" y="68"/>
                    </a:lnTo>
                    <a:lnTo>
                      <a:pt x="170" y="55"/>
                    </a:lnTo>
                    <a:lnTo>
                      <a:pt x="167" y="43"/>
                    </a:lnTo>
                    <a:lnTo>
                      <a:pt x="159" y="32"/>
                    </a:lnTo>
                    <a:lnTo>
                      <a:pt x="151" y="23"/>
                    </a:lnTo>
                    <a:lnTo>
                      <a:pt x="142" y="13"/>
                    </a:lnTo>
                    <a:lnTo>
                      <a:pt x="132" y="6"/>
                    </a:lnTo>
                    <a:lnTo>
                      <a:pt x="119" y="0"/>
                    </a:lnTo>
                    <a:lnTo>
                      <a:pt x="117" y="2"/>
                    </a:lnTo>
                    <a:lnTo>
                      <a:pt x="115" y="4"/>
                    </a:lnTo>
                    <a:lnTo>
                      <a:pt x="127" y="7"/>
                    </a:lnTo>
                    <a:lnTo>
                      <a:pt x="138" y="15"/>
                    </a:lnTo>
                    <a:lnTo>
                      <a:pt x="148" y="23"/>
                    </a:lnTo>
                    <a:lnTo>
                      <a:pt x="155" y="32"/>
                    </a:lnTo>
                    <a:lnTo>
                      <a:pt x="161" y="43"/>
                    </a:lnTo>
                    <a:lnTo>
                      <a:pt x="167" y="55"/>
                    </a:lnTo>
                    <a:lnTo>
                      <a:pt x="168" y="68"/>
                    </a:lnTo>
                    <a:lnTo>
                      <a:pt x="170" y="81"/>
                    </a:lnTo>
                    <a:lnTo>
                      <a:pt x="168" y="98"/>
                    </a:lnTo>
                    <a:lnTo>
                      <a:pt x="165" y="114"/>
                    </a:lnTo>
                    <a:lnTo>
                      <a:pt x="155" y="127"/>
                    </a:lnTo>
                    <a:lnTo>
                      <a:pt x="146" y="140"/>
                    </a:lnTo>
                    <a:lnTo>
                      <a:pt x="134" y="150"/>
                    </a:lnTo>
                    <a:lnTo>
                      <a:pt x="119" y="157"/>
                    </a:lnTo>
                    <a:lnTo>
                      <a:pt x="104" y="163"/>
                    </a:lnTo>
                    <a:lnTo>
                      <a:pt x="87" y="163"/>
                    </a:lnTo>
                    <a:lnTo>
                      <a:pt x="72" y="163"/>
                    </a:lnTo>
                    <a:lnTo>
                      <a:pt x="55" y="157"/>
                    </a:lnTo>
                    <a:lnTo>
                      <a:pt x="41" y="150"/>
                    </a:lnTo>
                    <a:lnTo>
                      <a:pt x="30" y="140"/>
                    </a:lnTo>
                    <a:lnTo>
                      <a:pt x="19" y="127"/>
                    </a:lnTo>
                    <a:lnTo>
                      <a:pt x="11" y="114"/>
                    </a:lnTo>
                    <a:lnTo>
                      <a:pt x="7" y="98"/>
                    </a:lnTo>
                    <a:lnTo>
                      <a:pt x="5" y="81"/>
                    </a:lnTo>
                    <a:lnTo>
                      <a:pt x="5" y="72"/>
                    </a:lnTo>
                    <a:lnTo>
                      <a:pt x="7" y="61"/>
                    </a:lnTo>
                    <a:lnTo>
                      <a:pt x="11" y="51"/>
                    </a:lnTo>
                    <a:lnTo>
                      <a:pt x="15" y="43"/>
                    </a:lnTo>
                    <a:lnTo>
                      <a:pt x="11" y="43"/>
                    </a:lnTo>
                    <a:lnTo>
                      <a:pt x="9" y="43"/>
                    </a:lnTo>
                    <a:lnTo>
                      <a:pt x="5" y="53"/>
                    </a:lnTo>
                    <a:lnTo>
                      <a:pt x="2" y="62"/>
                    </a:lnTo>
                    <a:lnTo>
                      <a:pt x="2" y="72"/>
                    </a:lnTo>
                    <a:lnTo>
                      <a:pt x="0" y="81"/>
                    </a:lnTo>
                    <a:lnTo>
                      <a:pt x="2" y="98"/>
                    </a:lnTo>
                    <a:lnTo>
                      <a:pt x="7" y="115"/>
                    </a:lnTo>
                    <a:lnTo>
                      <a:pt x="15" y="131"/>
                    </a:lnTo>
                    <a:lnTo>
                      <a:pt x="26" y="142"/>
                    </a:lnTo>
                    <a:lnTo>
                      <a:pt x="39" y="153"/>
                    </a:lnTo>
                    <a:lnTo>
                      <a:pt x="53" y="161"/>
                    </a:lnTo>
                    <a:lnTo>
                      <a:pt x="70" y="167"/>
                    </a:lnTo>
                    <a:lnTo>
                      <a:pt x="87" y="169"/>
                    </a:lnTo>
                    <a:lnTo>
                      <a:pt x="106" y="167"/>
                    </a:lnTo>
                    <a:lnTo>
                      <a:pt x="121" y="161"/>
                    </a:lnTo>
                    <a:lnTo>
                      <a:pt x="136" y="153"/>
                    </a:lnTo>
                    <a:lnTo>
                      <a:pt x="149" y="142"/>
                    </a:lnTo>
                    <a:lnTo>
                      <a:pt x="161" y="131"/>
                    </a:lnTo>
                    <a:lnTo>
                      <a:pt x="168" y="115"/>
                    </a:lnTo>
                    <a:lnTo>
                      <a:pt x="172" y="98"/>
                    </a:lnTo>
                    <a:lnTo>
                      <a:pt x="174" y="81"/>
                    </a:lnTo>
                    <a:close/>
                  </a:path>
                </a:pathLst>
              </a:custGeom>
              <a:solidFill>
                <a:srgbClr val="ECECF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21" name="Freeform 721"/>
              <p:cNvSpPr/>
              <p:nvPr/>
            </p:nvSpPr>
            <p:spPr bwMode="auto">
              <a:xfrm>
                <a:off x="1755" y="2193"/>
                <a:ext cx="169" cy="165"/>
              </a:xfrm>
              <a:custGeom>
                <a:avLst/>
                <a:gdLst/>
                <a:ahLst/>
                <a:cxnLst>
                  <a:cxn ang="0">
                    <a:pos x="169" y="79"/>
                  </a:cxn>
                  <a:cxn ang="0">
                    <a:pos x="169" y="66"/>
                  </a:cxn>
                  <a:cxn ang="0">
                    <a:pos x="165" y="53"/>
                  </a:cxn>
                  <a:cxn ang="0">
                    <a:pos x="160" y="41"/>
                  </a:cxn>
                  <a:cxn ang="0">
                    <a:pos x="154" y="30"/>
                  </a:cxn>
                  <a:cxn ang="0">
                    <a:pos x="146" y="21"/>
                  </a:cxn>
                  <a:cxn ang="0">
                    <a:pos x="137" y="13"/>
                  </a:cxn>
                  <a:cxn ang="0">
                    <a:pos x="126" y="5"/>
                  </a:cxn>
                  <a:cxn ang="0">
                    <a:pos x="114" y="0"/>
                  </a:cxn>
                  <a:cxn ang="0">
                    <a:pos x="112" y="2"/>
                  </a:cxn>
                  <a:cxn ang="0">
                    <a:pos x="110" y="4"/>
                  </a:cxn>
                  <a:cxn ang="0">
                    <a:pos x="122" y="7"/>
                  </a:cxn>
                  <a:cxn ang="0">
                    <a:pos x="131" y="15"/>
                  </a:cxn>
                  <a:cxn ang="0">
                    <a:pos x="141" y="22"/>
                  </a:cxn>
                  <a:cxn ang="0">
                    <a:pos x="150" y="32"/>
                  </a:cxn>
                  <a:cxn ang="0">
                    <a:pos x="156" y="41"/>
                  </a:cxn>
                  <a:cxn ang="0">
                    <a:pos x="162" y="53"/>
                  </a:cxn>
                  <a:cxn ang="0">
                    <a:pos x="164" y="66"/>
                  </a:cxn>
                  <a:cxn ang="0">
                    <a:pos x="165" y="79"/>
                  </a:cxn>
                  <a:cxn ang="0">
                    <a:pos x="164" y="95"/>
                  </a:cxn>
                  <a:cxn ang="0">
                    <a:pos x="158" y="110"/>
                  </a:cxn>
                  <a:cxn ang="0">
                    <a:pos x="150" y="125"/>
                  </a:cxn>
                  <a:cxn ang="0">
                    <a:pos x="141" y="136"/>
                  </a:cxn>
                  <a:cxn ang="0">
                    <a:pos x="129" y="146"/>
                  </a:cxn>
                  <a:cxn ang="0">
                    <a:pos x="116" y="153"/>
                  </a:cxn>
                  <a:cxn ang="0">
                    <a:pos x="101" y="157"/>
                  </a:cxn>
                  <a:cxn ang="0">
                    <a:pos x="84" y="159"/>
                  </a:cxn>
                  <a:cxn ang="0">
                    <a:pos x="69" y="157"/>
                  </a:cxn>
                  <a:cxn ang="0">
                    <a:pos x="54" y="153"/>
                  </a:cxn>
                  <a:cxn ang="0">
                    <a:pos x="40" y="146"/>
                  </a:cxn>
                  <a:cxn ang="0">
                    <a:pos x="27" y="136"/>
                  </a:cxn>
                  <a:cxn ang="0">
                    <a:pos x="17" y="125"/>
                  </a:cxn>
                  <a:cxn ang="0">
                    <a:pos x="10" y="110"/>
                  </a:cxn>
                  <a:cxn ang="0">
                    <a:pos x="6" y="95"/>
                  </a:cxn>
                  <a:cxn ang="0">
                    <a:pos x="4" y="79"/>
                  </a:cxn>
                  <a:cxn ang="0">
                    <a:pos x="4" y="68"/>
                  </a:cxn>
                  <a:cxn ang="0">
                    <a:pos x="6" y="59"/>
                  </a:cxn>
                  <a:cxn ang="0">
                    <a:pos x="10" y="49"/>
                  </a:cxn>
                  <a:cxn ang="0">
                    <a:pos x="14" y="40"/>
                  </a:cxn>
                  <a:cxn ang="0">
                    <a:pos x="12" y="41"/>
                  </a:cxn>
                  <a:cxn ang="0">
                    <a:pos x="8" y="41"/>
                  </a:cxn>
                  <a:cxn ang="0">
                    <a:pos x="4" y="51"/>
                  </a:cxn>
                  <a:cxn ang="0">
                    <a:pos x="2" y="60"/>
                  </a:cxn>
                  <a:cxn ang="0">
                    <a:pos x="0" y="70"/>
                  </a:cxn>
                  <a:cxn ang="0">
                    <a:pos x="0" y="79"/>
                  </a:cxn>
                  <a:cxn ang="0">
                    <a:pos x="0" y="96"/>
                  </a:cxn>
                  <a:cxn ang="0">
                    <a:pos x="6" y="112"/>
                  </a:cxn>
                  <a:cxn ang="0">
                    <a:pos x="14" y="127"/>
                  </a:cxn>
                  <a:cxn ang="0">
                    <a:pos x="25" y="140"/>
                  </a:cxn>
                  <a:cxn ang="0">
                    <a:pos x="36" y="150"/>
                  </a:cxn>
                  <a:cxn ang="0">
                    <a:pos x="52" y="157"/>
                  </a:cxn>
                  <a:cxn ang="0">
                    <a:pos x="67" y="163"/>
                  </a:cxn>
                  <a:cxn ang="0">
                    <a:pos x="84" y="165"/>
                  </a:cxn>
                  <a:cxn ang="0">
                    <a:pos x="101" y="163"/>
                  </a:cxn>
                  <a:cxn ang="0">
                    <a:pos x="118" y="157"/>
                  </a:cxn>
                  <a:cxn ang="0">
                    <a:pos x="131" y="150"/>
                  </a:cxn>
                  <a:cxn ang="0">
                    <a:pos x="145" y="140"/>
                  </a:cxn>
                  <a:cxn ang="0">
                    <a:pos x="156" y="127"/>
                  </a:cxn>
                  <a:cxn ang="0">
                    <a:pos x="164" y="112"/>
                  </a:cxn>
                  <a:cxn ang="0">
                    <a:pos x="167" y="96"/>
                  </a:cxn>
                  <a:cxn ang="0">
                    <a:pos x="169" y="79"/>
                  </a:cxn>
                </a:cxnLst>
                <a:rect l="0" t="0" r="r" b="b"/>
                <a:pathLst>
                  <a:path w="169" h="165">
                    <a:moveTo>
                      <a:pt x="169" y="79"/>
                    </a:moveTo>
                    <a:lnTo>
                      <a:pt x="169" y="66"/>
                    </a:lnTo>
                    <a:lnTo>
                      <a:pt x="165" y="53"/>
                    </a:lnTo>
                    <a:lnTo>
                      <a:pt x="160" y="41"/>
                    </a:lnTo>
                    <a:lnTo>
                      <a:pt x="154" y="30"/>
                    </a:lnTo>
                    <a:lnTo>
                      <a:pt x="146" y="21"/>
                    </a:lnTo>
                    <a:lnTo>
                      <a:pt x="137" y="13"/>
                    </a:lnTo>
                    <a:lnTo>
                      <a:pt x="126" y="5"/>
                    </a:lnTo>
                    <a:lnTo>
                      <a:pt x="114" y="0"/>
                    </a:lnTo>
                    <a:lnTo>
                      <a:pt x="112" y="2"/>
                    </a:lnTo>
                    <a:lnTo>
                      <a:pt x="110" y="4"/>
                    </a:lnTo>
                    <a:lnTo>
                      <a:pt x="122" y="7"/>
                    </a:lnTo>
                    <a:lnTo>
                      <a:pt x="131" y="15"/>
                    </a:lnTo>
                    <a:lnTo>
                      <a:pt x="141" y="22"/>
                    </a:lnTo>
                    <a:lnTo>
                      <a:pt x="150" y="32"/>
                    </a:lnTo>
                    <a:lnTo>
                      <a:pt x="156" y="41"/>
                    </a:lnTo>
                    <a:lnTo>
                      <a:pt x="162" y="53"/>
                    </a:lnTo>
                    <a:lnTo>
                      <a:pt x="164" y="66"/>
                    </a:lnTo>
                    <a:lnTo>
                      <a:pt x="165" y="79"/>
                    </a:lnTo>
                    <a:lnTo>
                      <a:pt x="164" y="95"/>
                    </a:lnTo>
                    <a:lnTo>
                      <a:pt x="158" y="110"/>
                    </a:lnTo>
                    <a:lnTo>
                      <a:pt x="150" y="125"/>
                    </a:lnTo>
                    <a:lnTo>
                      <a:pt x="141" y="136"/>
                    </a:lnTo>
                    <a:lnTo>
                      <a:pt x="129" y="146"/>
                    </a:lnTo>
                    <a:lnTo>
                      <a:pt x="116" y="153"/>
                    </a:lnTo>
                    <a:lnTo>
                      <a:pt x="101" y="157"/>
                    </a:lnTo>
                    <a:lnTo>
                      <a:pt x="84" y="159"/>
                    </a:lnTo>
                    <a:lnTo>
                      <a:pt x="69" y="157"/>
                    </a:lnTo>
                    <a:lnTo>
                      <a:pt x="54" y="153"/>
                    </a:lnTo>
                    <a:lnTo>
                      <a:pt x="40" y="146"/>
                    </a:lnTo>
                    <a:lnTo>
                      <a:pt x="27" y="136"/>
                    </a:lnTo>
                    <a:lnTo>
                      <a:pt x="17" y="125"/>
                    </a:lnTo>
                    <a:lnTo>
                      <a:pt x="10" y="110"/>
                    </a:lnTo>
                    <a:lnTo>
                      <a:pt x="6" y="95"/>
                    </a:lnTo>
                    <a:lnTo>
                      <a:pt x="4" y="79"/>
                    </a:lnTo>
                    <a:lnTo>
                      <a:pt x="4" y="68"/>
                    </a:lnTo>
                    <a:lnTo>
                      <a:pt x="6" y="59"/>
                    </a:lnTo>
                    <a:lnTo>
                      <a:pt x="10" y="49"/>
                    </a:lnTo>
                    <a:lnTo>
                      <a:pt x="14" y="40"/>
                    </a:lnTo>
                    <a:lnTo>
                      <a:pt x="12" y="41"/>
                    </a:lnTo>
                    <a:lnTo>
                      <a:pt x="8" y="41"/>
                    </a:lnTo>
                    <a:lnTo>
                      <a:pt x="4" y="51"/>
                    </a:lnTo>
                    <a:lnTo>
                      <a:pt x="2" y="60"/>
                    </a:lnTo>
                    <a:lnTo>
                      <a:pt x="0" y="70"/>
                    </a:lnTo>
                    <a:lnTo>
                      <a:pt x="0" y="79"/>
                    </a:lnTo>
                    <a:lnTo>
                      <a:pt x="0" y="96"/>
                    </a:lnTo>
                    <a:lnTo>
                      <a:pt x="6" y="112"/>
                    </a:lnTo>
                    <a:lnTo>
                      <a:pt x="14" y="127"/>
                    </a:lnTo>
                    <a:lnTo>
                      <a:pt x="25" y="140"/>
                    </a:lnTo>
                    <a:lnTo>
                      <a:pt x="36" y="150"/>
                    </a:lnTo>
                    <a:lnTo>
                      <a:pt x="52" y="157"/>
                    </a:lnTo>
                    <a:lnTo>
                      <a:pt x="67" y="163"/>
                    </a:lnTo>
                    <a:lnTo>
                      <a:pt x="84" y="165"/>
                    </a:lnTo>
                    <a:lnTo>
                      <a:pt x="101" y="163"/>
                    </a:lnTo>
                    <a:lnTo>
                      <a:pt x="118" y="157"/>
                    </a:lnTo>
                    <a:lnTo>
                      <a:pt x="131" y="150"/>
                    </a:lnTo>
                    <a:lnTo>
                      <a:pt x="145" y="140"/>
                    </a:lnTo>
                    <a:lnTo>
                      <a:pt x="156" y="127"/>
                    </a:lnTo>
                    <a:lnTo>
                      <a:pt x="164" y="112"/>
                    </a:lnTo>
                    <a:lnTo>
                      <a:pt x="167" y="96"/>
                    </a:lnTo>
                    <a:lnTo>
                      <a:pt x="169" y="79"/>
                    </a:lnTo>
                    <a:close/>
                  </a:path>
                </a:pathLst>
              </a:custGeom>
              <a:solidFill>
                <a:srgbClr val="ECEDF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22" name="Freeform 722"/>
              <p:cNvSpPr/>
              <p:nvPr/>
            </p:nvSpPr>
            <p:spPr bwMode="auto">
              <a:xfrm>
                <a:off x="1756" y="2195"/>
                <a:ext cx="165" cy="159"/>
              </a:xfrm>
              <a:custGeom>
                <a:avLst/>
                <a:gdLst/>
                <a:ahLst/>
                <a:cxnLst>
                  <a:cxn ang="0">
                    <a:pos x="165" y="77"/>
                  </a:cxn>
                  <a:cxn ang="0">
                    <a:pos x="163" y="64"/>
                  </a:cxn>
                  <a:cxn ang="0">
                    <a:pos x="162" y="51"/>
                  </a:cxn>
                  <a:cxn ang="0">
                    <a:pos x="156" y="39"/>
                  </a:cxn>
                  <a:cxn ang="0">
                    <a:pos x="150" y="28"/>
                  </a:cxn>
                  <a:cxn ang="0">
                    <a:pos x="143" y="19"/>
                  </a:cxn>
                  <a:cxn ang="0">
                    <a:pos x="133" y="11"/>
                  </a:cxn>
                  <a:cxn ang="0">
                    <a:pos x="122" y="3"/>
                  </a:cxn>
                  <a:cxn ang="0">
                    <a:pos x="110" y="0"/>
                  </a:cxn>
                  <a:cxn ang="0">
                    <a:pos x="108" y="2"/>
                  </a:cxn>
                  <a:cxn ang="0">
                    <a:pos x="105" y="2"/>
                  </a:cxn>
                  <a:cxn ang="0">
                    <a:pos x="118" y="7"/>
                  </a:cxn>
                  <a:cxn ang="0">
                    <a:pos x="127" y="13"/>
                  </a:cxn>
                  <a:cxn ang="0">
                    <a:pos x="137" y="20"/>
                  </a:cxn>
                  <a:cxn ang="0">
                    <a:pos x="144" y="30"/>
                  </a:cxn>
                  <a:cxn ang="0">
                    <a:pos x="152" y="41"/>
                  </a:cxn>
                  <a:cxn ang="0">
                    <a:pos x="156" y="53"/>
                  </a:cxn>
                  <a:cxn ang="0">
                    <a:pos x="160" y="64"/>
                  </a:cxn>
                  <a:cxn ang="0">
                    <a:pos x="162" y="77"/>
                  </a:cxn>
                  <a:cxn ang="0">
                    <a:pos x="160" y="93"/>
                  </a:cxn>
                  <a:cxn ang="0">
                    <a:pos x="154" y="108"/>
                  </a:cxn>
                  <a:cxn ang="0">
                    <a:pos x="146" y="121"/>
                  </a:cxn>
                  <a:cxn ang="0">
                    <a:pos x="137" y="132"/>
                  </a:cxn>
                  <a:cxn ang="0">
                    <a:pos x="126" y="142"/>
                  </a:cxn>
                  <a:cxn ang="0">
                    <a:pos x="112" y="149"/>
                  </a:cxn>
                  <a:cxn ang="0">
                    <a:pos x="99" y="153"/>
                  </a:cxn>
                  <a:cxn ang="0">
                    <a:pos x="82" y="155"/>
                  </a:cxn>
                  <a:cxn ang="0">
                    <a:pos x="67" y="153"/>
                  </a:cxn>
                  <a:cxn ang="0">
                    <a:pos x="52" y="149"/>
                  </a:cxn>
                  <a:cxn ang="0">
                    <a:pos x="38" y="142"/>
                  </a:cxn>
                  <a:cxn ang="0">
                    <a:pos x="27" y="132"/>
                  </a:cxn>
                  <a:cxn ang="0">
                    <a:pos x="17" y="121"/>
                  </a:cxn>
                  <a:cxn ang="0">
                    <a:pos x="10" y="108"/>
                  </a:cxn>
                  <a:cxn ang="0">
                    <a:pos x="6" y="93"/>
                  </a:cxn>
                  <a:cxn ang="0">
                    <a:pos x="4" y="77"/>
                  </a:cxn>
                  <a:cxn ang="0">
                    <a:pos x="6" y="66"/>
                  </a:cxn>
                  <a:cxn ang="0">
                    <a:pos x="8" y="57"/>
                  </a:cxn>
                  <a:cxn ang="0">
                    <a:pos x="10" y="47"/>
                  </a:cxn>
                  <a:cxn ang="0">
                    <a:pos x="15" y="38"/>
                  </a:cxn>
                  <a:cxn ang="0">
                    <a:pos x="12" y="38"/>
                  </a:cxn>
                  <a:cxn ang="0">
                    <a:pos x="10" y="39"/>
                  </a:cxn>
                  <a:cxn ang="0">
                    <a:pos x="6" y="47"/>
                  </a:cxn>
                  <a:cxn ang="0">
                    <a:pos x="2" y="57"/>
                  </a:cxn>
                  <a:cxn ang="0">
                    <a:pos x="0" y="68"/>
                  </a:cxn>
                  <a:cxn ang="0">
                    <a:pos x="0" y="77"/>
                  </a:cxn>
                  <a:cxn ang="0">
                    <a:pos x="2" y="94"/>
                  </a:cxn>
                  <a:cxn ang="0">
                    <a:pos x="6" y="110"/>
                  </a:cxn>
                  <a:cxn ang="0">
                    <a:pos x="14" y="123"/>
                  </a:cxn>
                  <a:cxn ang="0">
                    <a:pos x="25" y="136"/>
                  </a:cxn>
                  <a:cxn ang="0">
                    <a:pos x="36" y="146"/>
                  </a:cxn>
                  <a:cxn ang="0">
                    <a:pos x="50" y="153"/>
                  </a:cxn>
                  <a:cxn ang="0">
                    <a:pos x="67" y="159"/>
                  </a:cxn>
                  <a:cxn ang="0">
                    <a:pos x="82" y="159"/>
                  </a:cxn>
                  <a:cxn ang="0">
                    <a:pos x="99" y="159"/>
                  </a:cxn>
                  <a:cxn ang="0">
                    <a:pos x="114" y="153"/>
                  </a:cxn>
                  <a:cxn ang="0">
                    <a:pos x="129" y="146"/>
                  </a:cxn>
                  <a:cxn ang="0">
                    <a:pos x="141" y="136"/>
                  </a:cxn>
                  <a:cxn ang="0">
                    <a:pos x="150" y="123"/>
                  </a:cxn>
                  <a:cxn ang="0">
                    <a:pos x="160" y="110"/>
                  </a:cxn>
                  <a:cxn ang="0">
                    <a:pos x="163" y="94"/>
                  </a:cxn>
                  <a:cxn ang="0">
                    <a:pos x="165" y="77"/>
                  </a:cxn>
                </a:cxnLst>
                <a:rect l="0" t="0" r="r" b="b"/>
                <a:pathLst>
                  <a:path w="165" h="159">
                    <a:moveTo>
                      <a:pt x="165" y="77"/>
                    </a:moveTo>
                    <a:lnTo>
                      <a:pt x="163" y="64"/>
                    </a:lnTo>
                    <a:lnTo>
                      <a:pt x="162" y="51"/>
                    </a:lnTo>
                    <a:lnTo>
                      <a:pt x="156" y="39"/>
                    </a:lnTo>
                    <a:lnTo>
                      <a:pt x="150" y="28"/>
                    </a:lnTo>
                    <a:lnTo>
                      <a:pt x="143" y="19"/>
                    </a:lnTo>
                    <a:lnTo>
                      <a:pt x="133" y="11"/>
                    </a:lnTo>
                    <a:lnTo>
                      <a:pt x="122" y="3"/>
                    </a:lnTo>
                    <a:lnTo>
                      <a:pt x="110" y="0"/>
                    </a:lnTo>
                    <a:lnTo>
                      <a:pt x="108" y="2"/>
                    </a:lnTo>
                    <a:lnTo>
                      <a:pt x="105" y="2"/>
                    </a:lnTo>
                    <a:lnTo>
                      <a:pt x="118" y="7"/>
                    </a:lnTo>
                    <a:lnTo>
                      <a:pt x="127" y="13"/>
                    </a:lnTo>
                    <a:lnTo>
                      <a:pt x="137" y="20"/>
                    </a:lnTo>
                    <a:lnTo>
                      <a:pt x="144" y="30"/>
                    </a:lnTo>
                    <a:lnTo>
                      <a:pt x="152" y="41"/>
                    </a:lnTo>
                    <a:lnTo>
                      <a:pt x="156" y="53"/>
                    </a:lnTo>
                    <a:lnTo>
                      <a:pt x="160" y="64"/>
                    </a:lnTo>
                    <a:lnTo>
                      <a:pt x="162" y="77"/>
                    </a:lnTo>
                    <a:lnTo>
                      <a:pt x="160" y="93"/>
                    </a:lnTo>
                    <a:lnTo>
                      <a:pt x="154" y="108"/>
                    </a:lnTo>
                    <a:lnTo>
                      <a:pt x="146" y="121"/>
                    </a:lnTo>
                    <a:lnTo>
                      <a:pt x="137" y="132"/>
                    </a:lnTo>
                    <a:lnTo>
                      <a:pt x="126" y="142"/>
                    </a:lnTo>
                    <a:lnTo>
                      <a:pt x="112" y="149"/>
                    </a:lnTo>
                    <a:lnTo>
                      <a:pt x="99" y="153"/>
                    </a:lnTo>
                    <a:lnTo>
                      <a:pt x="82" y="155"/>
                    </a:lnTo>
                    <a:lnTo>
                      <a:pt x="67" y="153"/>
                    </a:lnTo>
                    <a:lnTo>
                      <a:pt x="52" y="149"/>
                    </a:lnTo>
                    <a:lnTo>
                      <a:pt x="38" y="142"/>
                    </a:lnTo>
                    <a:lnTo>
                      <a:pt x="27" y="132"/>
                    </a:lnTo>
                    <a:lnTo>
                      <a:pt x="17" y="121"/>
                    </a:lnTo>
                    <a:lnTo>
                      <a:pt x="10" y="108"/>
                    </a:lnTo>
                    <a:lnTo>
                      <a:pt x="6" y="93"/>
                    </a:lnTo>
                    <a:lnTo>
                      <a:pt x="4" y="77"/>
                    </a:lnTo>
                    <a:lnTo>
                      <a:pt x="6" y="66"/>
                    </a:lnTo>
                    <a:lnTo>
                      <a:pt x="8" y="57"/>
                    </a:lnTo>
                    <a:lnTo>
                      <a:pt x="10" y="47"/>
                    </a:lnTo>
                    <a:lnTo>
                      <a:pt x="15" y="38"/>
                    </a:lnTo>
                    <a:lnTo>
                      <a:pt x="12" y="38"/>
                    </a:lnTo>
                    <a:lnTo>
                      <a:pt x="10" y="39"/>
                    </a:lnTo>
                    <a:lnTo>
                      <a:pt x="6" y="47"/>
                    </a:lnTo>
                    <a:lnTo>
                      <a:pt x="2" y="57"/>
                    </a:lnTo>
                    <a:lnTo>
                      <a:pt x="0" y="68"/>
                    </a:lnTo>
                    <a:lnTo>
                      <a:pt x="0" y="77"/>
                    </a:lnTo>
                    <a:lnTo>
                      <a:pt x="2" y="94"/>
                    </a:lnTo>
                    <a:lnTo>
                      <a:pt x="6" y="110"/>
                    </a:lnTo>
                    <a:lnTo>
                      <a:pt x="14" y="123"/>
                    </a:lnTo>
                    <a:lnTo>
                      <a:pt x="25" y="136"/>
                    </a:lnTo>
                    <a:lnTo>
                      <a:pt x="36" y="146"/>
                    </a:lnTo>
                    <a:lnTo>
                      <a:pt x="50" y="153"/>
                    </a:lnTo>
                    <a:lnTo>
                      <a:pt x="67" y="159"/>
                    </a:lnTo>
                    <a:lnTo>
                      <a:pt x="82" y="159"/>
                    </a:lnTo>
                    <a:lnTo>
                      <a:pt x="99" y="159"/>
                    </a:lnTo>
                    <a:lnTo>
                      <a:pt x="114" y="153"/>
                    </a:lnTo>
                    <a:lnTo>
                      <a:pt x="129" y="146"/>
                    </a:lnTo>
                    <a:lnTo>
                      <a:pt x="141" y="136"/>
                    </a:lnTo>
                    <a:lnTo>
                      <a:pt x="150" y="123"/>
                    </a:lnTo>
                    <a:lnTo>
                      <a:pt x="160" y="110"/>
                    </a:lnTo>
                    <a:lnTo>
                      <a:pt x="163" y="94"/>
                    </a:lnTo>
                    <a:lnTo>
                      <a:pt x="165" y="77"/>
                    </a:lnTo>
                    <a:close/>
                  </a:path>
                </a:pathLst>
              </a:custGeom>
              <a:solidFill>
                <a:srgbClr val="EEEDF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23" name="Freeform 723"/>
              <p:cNvSpPr/>
              <p:nvPr/>
            </p:nvSpPr>
            <p:spPr bwMode="auto">
              <a:xfrm>
                <a:off x="1758" y="2197"/>
                <a:ext cx="161" cy="155"/>
              </a:xfrm>
              <a:custGeom>
                <a:avLst/>
                <a:gdLst/>
                <a:ahLst/>
                <a:cxnLst>
                  <a:cxn ang="0">
                    <a:pos x="161" y="75"/>
                  </a:cxn>
                  <a:cxn ang="0">
                    <a:pos x="160" y="62"/>
                  </a:cxn>
                  <a:cxn ang="0">
                    <a:pos x="158" y="49"/>
                  </a:cxn>
                  <a:cxn ang="0">
                    <a:pos x="152" y="37"/>
                  </a:cxn>
                  <a:cxn ang="0">
                    <a:pos x="146" y="28"/>
                  </a:cxn>
                  <a:cxn ang="0">
                    <a:pos x="137" y="18"/>
                  </a:cxn>
                  <a:cxn ang="0">
                    <a:pos x="127" y="11"/>
                  </a:cxn>
                  <a:cxn ang="0">
                    <a:pos x="118" y="3"/>
                  </a:cxn>
                  <a:cxn ang="0">
                    <a:pos x="106" y="0"/>
                  </a:cxn>
                  <a:cxn ang="0">
                    <a:pos x="103" y="0"/>
                  </a:cxn>
                  <a:cxn ang="0">
                    <a:pos x="101" y="1"/>
                  </a:cxn>
                  <a:cxn ang="0">
                    <a:pos x="112" y="7"/>
                  </a:cxn>
                  <a:cxn ang="0">
                    <a:pos x="124" y="13"/>
                  </a:cxn>
                  <a:cxn ang="0">
                    <a:pos x="133" y="20"/>
                  </a:cxn>
                  <a:cxn ang="0">
                    <a:pos x="141" y="28"/>
                  </a:cxn>
                  <a:cxn ang="0">
                    <a:pos x="148" y="39"/>
                  </a:cxn>
                  <a:cxn ang="0">
                    <a:pos x="152" y="51"/>
                  </a:cxn>
                  <a:cxn ang="0">
                    <a:pos x="156" y="62"/>
                  </a:cxn>
                  <a:cxn ang="0">
                    <a:pos x="156" y="75"/>
                  </a:cxn>
                  <a:cxn ang="0">
                    <a:pos x="154" y="91"/>
                  </a:cxn>
                  <a:cxn ang="0">
                    <a:pos x="150" y="104"/>
                  </a:cxn>
                  <a:cxn ang="0">
                    <a:pos x="142" y="117"/>
                  </a:cxn>
                  <a:cxn ang="0">
                    <a:pos x="135" y="128"/>
                  </a:cxn>
                  <a:cxn ang="0">
                    <a:pos x="124" y="138"/>
                  </a:cxn>
                  <a:cxn ang="0">
                    <a:pos x="110" y="146"/>
                  </a:cxn>
                  <a:cxn ang="0">
                    <a:pos x="95" y="149"/>
                  </a:cxn>
                  <a:cxn ang="0">
                    <a:pos x="80" y="151"/>
                  </a:cxn>
                  <a:cxn ang="0">
                    <a:pos x="65" y="149"/>
                  </a:cxn>
                  <a:cxn ang="0">
                    <a:pos x="51" y="146"/>
                  </a:cxn>
                  <a:cxn ang="0">
                    <a:pos x="38" y="138"/>
                  </a:cxn>
                  <a:cxn ang="0">
                    <a:pos x="27" y="128"/>
                  </a:cxn>
                  <a:cxn ang="0">
                    <a:pos x="17" y="117"/>
                  </a:cxn>
                  <a:cxn ang="0">
                    <a:pos x="12" y="104"/>
                  </a:cxn>
                  <a:cxn ang="0">
                    <a:pos x="6" y="91"/>
                  </a:cxn>
                  <a:cxn ang="0">
                    <a:pos x="4" y="75"/>
                  </a:cxn>
                  <a:cxn ang="0">
                    <a:pos x="6" y="64"/>
                  </a:cxn>
                  <a:cxn ang="0">
                    <a:pos x="8" y="55"/>
                  </a:cxn>
                  <a:cxn ang="0">
                    <a:pos x="12" y="45"/>
                  </a:cxn>
                  <a:cxn ang="0">
                    <a:pos x="15" y="36"/>
                  </a:cxn>
                  <a:cxn ang="0">
                    <a:pos x="13" y="36"/>
                  </a:cxn>
                  <a:cxn ang="0">
                    <a:pos x="10" y="36"/>
                  </a:cxn>
                  <a:cxn ang="0">
                    <a:pos x="6" y="45"/>
                  </a:cxn>
                  <a:cxn ang="0">
                    <a:pos x="2" y="55"/>
                  </a:cxn>
                  <a:cxn ang="0">
                    <a:pos x="0" y="64"/>
                  </a:cxn>
                  <a:cxn ang="0">
                    <a:pos x="0" y="75"/>
                  </a:cxn>
                  <a:cxn ang="0">
                    <a:pos x="2" y="91"/>
                  </a:cxn>
                  <a:cxn ang="0">
                    <a:pos x="6" y="106"/>
                  </a:cxn>
                  <a:cxn ang="0">
                    <a:pos x="13" y="121"/>
                  </a:cxn>
                  <a:cxn ang="0">
                    <a:pos x="23" y="132"/>
                  </a:cxn>
                  <a:cxn ang="0">
                    <a:pos x="36" y="142"/>
                  </a:cxn>
                  <a:cxn ang="0">
                    <a:pos x="50" y="149"/>
                  </a:cxn>
                  <a:cxn ang="0">
                    <a:pos x="65" y="153"/>
                  </a:cxn>
                  <a:cxn ang="0">
                    <a:pos x="80" y="155"/>
                  </a:cxn>
                  <a:cxn ang="0">
                    <a:pos x="97" y="153"/>
                  </a:cxn>
                  <a:cxn ang="0">
                    <a:pos x="112" y="149"/>
                  </a:cxn>
                  <a:cxn ang="0">
                    <a:pos x="125" y="142"/>
                  </a:cxn>
                  <a:cxn ang="0">
                    <a:pos x="137" y="132"/>
                  </a:cxn>
                  <a:cxn ang="0">
                    <a:pos x="146" y="121"/>
                  </a:cxn>
                  <a:cxn ang="0">
                    <a:pos x="154" y="106"/>
                  </a:cxn>
                  <a:cxn ang="0">
                    <a:pos x="160" y="91"/>
                  </a:cxn>
                  <a:cxn ang="0">
                    <a:pos x="161" y="75"/>
                  </a:cxn>
                </a:cxnLst>
                <a:rect l="0" t="0" r="r" b="b"/>
                <a:pathLst>
                  <a:path w="161" h="155">
                    <a:moveTo>
                      <a:pt x="161" y="75"/>
                    </a:moveTo>
                    <a:lnTo>
                      <a:pt x="160" y="62"/>
                    </a:lnTo>
                    <a:lnTo>
                      <a:pt x="158" y="49"/>
                    </a:lnTo>
                    <a:lnTo>
                      <a:pt x="152" y="37"/>
                    </a:lnTo>
                    <a:lnTo>
                      <a:pt x="146" y="28"/>
                    </a:lnTo>
                    <a:lnTo>
                      <a:pt x="137" y="18"/>
                    </a:lnTo>
                    <a:lnTo>
                      <a:pt x="127" y="11"/>
                    </a:lnTo>
                    <a:lnTo>
                      <a:pt x="118" y="3"/>
                    </a:lnTo>
                    <a:lnTo>
                      <a:pt x="106" y="0"/>
                    </a:lnTo>
                    <a:lnTo>
                      <a:pt x="103" y="0"/>
                    </a:lnTo>
                    <a:lnTo>
                      <a:pt x="101" y="1"/>
                    </a:lnTo>
                    <a:lnTo>
                      <a:pt x="112" y="7"/>
                    </a:lnTo>
                    <a:lnTo>
                      <a:pt x="124" y="13"/>
                    </a:lnTo>
                    <a:lnTo>
                      <a:pt x="133" y="20"/>
                    </a:lnTo>
                    <a:lnTo>
                      <a:pt x="141" y="28"/>
                    </a:lnTo>
                    <a:lnTo>
                      <a:pt x="148" y="39"/>
                    </a:lnTo>
                    <a:lnTo>
                      <a:pt x="152" y="51"/>
                    </a:lnTo>
                    <a:lnTo>
                      <a:pt x="156" y="62"/>
                    </a:lnTo>
                    <a:lnTo>
                      <a:pt x="156" y="75"/>
                    </a:lnTo>
                    <a:lnTo>
                      <a:pt x="154" y="91"/>
                    </a:lnTo>
                    <a:lnTo>
                      <a:pt x="150" y="104"/>
                    </a:lnTo>
                    <a:lnTo>
                      <a:pt x="142" y="117"/>
                    </a:lnTo>
                    <a:lnTo>
                      <a:pt x="135" y="128"/>
                    </a:lnTo>
                    <a:lnTo>
                      <a:pt x="124" y="138"/>
                    </a:lnTo>
                    <a:lnTo>
                      <a:pt x="110" y="146"/>
                    </a:lnTo>
                    <a:lnTo>
                      <a:pt x="95" y="149"/>
                    </a:lnTo>
                    <a:lnTo>
                      <a:pt x="80" y="151"/>
                    </a:lnTo>
                    <a:lnTo>
                      <a:pt x="65" y="149"/>
                    </a:lnTo>
                    <a:lnTo>
                      <a:pt x="51" y="146"/>
                    </a:lnTo>
                    <a:lnTo>
                      <a:pt x="38" y="138"/>
                    </a:lnTo>
                    <a:lnTo>
                      <a:pt x="27" y="128"/>
                    </a:lnTo>
                    <a:lnTo>
                      <a:pt x="17" y="117"/>
                    </a:lnTo>
                    <a:lnTo>
                      <a:pt x="12" y="104"/>
                    </a:lnTo>
                    <a:lnTo>
                      <a:pt x="6" y="91"/>
                    </a:lnTo>
                    <a:lnTo>
                      <a:pt x="4" y="75"/>
                    </a:lnTo>
                    <a:lnTo>
                      <a:pt x="6" y="64"/>
                    </a:lnTo>
                    <a:lnTo>
                      <a:pt x="8" y="55"/>
                    </a:lnTo>
                    <a:lnTo>
                      <a:pt x="12" y="45"/>
                    </a:lnTo>
                    <a:lnTo>
                      <a:pt x="15" y="36"/>
                    </a:lnTo>
                    <a:lnTo>
                      <a:pt x="13" y="36"/>
                    </a:lnTo>
                    <a:lnTo>
                      <a:pt x="10" y="36"/>
                    </a:lnTo>
                    <a:lnTo>
                      <a:pt x="6" y="45"/>
                    </a:lnTo>
                    <a:lnTo>
                      <a:pt x="2" y="55"/>
                    </a:lnTo>
                    <a:lnTo>
                      <a:pt x="0" y="64"/>
                    </a:lnTo>
                    <a:lnTo>
                      <a:pt x="0" y="75"/>
                    </a:lnTo>
                    <a:lnTo>
                      <a:pt x="2" y="91"/>
                    </a:lnTo>
                    <a:lnTo>
                      <a:pt x="6" y="106"/>
                    </a:lnTo>
                    <a:lnTo>
                      <a:pt x="13" y="121"/>
                    </a:lnTo>
                    <a:lnTo>
                      <a:pt x="23" y="132"/>
                    </a:lnTo>
                    <a:lnTo>
                      <a:pt x="36" y="142"/>
                    </a:lnTo>
                    <a:lnTo>
                      <a:pt x="50" y="149"/>
                    </a:lnTo>
                    <a:lnTo>
                      <a:pt x="65" y="153"/>
                    </a:lnTo>
                    <a:lnTo>
                      <a:pt x="80" y="155"/>
                    </a:lnTo>
                    <a:lnTo>
                      <a:pt x="97" y="153"/>
                    </a:lnTo>
                    <a:lnTo>
                      <a:pt x="112" y="149"/>
                    </a:lnTo>
                    <a:lnTo>
                      <a:pt x="125" y="142"/>
                    </a:lnTo>
                    <a:lnTo>
                      <a:pt x="137" y="132"/>
                    </a:lnTo>
                    <a:lnTo>
                      <a:pt x="146" y="121"/>
                    </a:lnTo>
                    <a:lnTo>
                      <a:pt x="154" y="106"/>
                    </a:lnTo>
                    <a:lnTo>
                      <a:pt x="160" y="91"/>
                    </a:lnTo>
                    <a:lnTo>
                      <a:pt x="161" y="75"/>
                    </a:lnTo>
                    <a:close/>
                  </a:path>
                </a:pathLst>
              </a:custGeom>
              <a:solidFill>
                <a:srgbClr val="EEEDF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24" name="Freeform 724"/>
              <p:cNvSpPr/>
              <p:nvPr/>
            </p:nvSpPr>
            <p:spPr bwMode="auto">
              <a:xfrm>
                <a:off x="1760" y="2197"/>
                <a:ext cx="158" cy="153"/>
              </a:xfrm>
              <a:custGeom>
                <a:avLst/>
                <a:gdLst/>
                <a:ahLst/>
                <a:cxnLst>
                  <a:cxn ang="0">
                    <a:pos x="158" y="75"/>
                  </a:cxn>
                  <a:cxn ang="0">
                    <a:pos x="156" y="62"/>
                  </a:cxn>
                  <a:cxn ang="0">
                    <a:pos x="152" y="51"/>
                  </a:cxn>
                  <a:cxn ang="0">
                    <a:pos x="148" y="39"/>
                  </a:cxn>
                  <a:cxn ang="0">
                    <a:pos x="140" y="28"/>
                  </a:cxn>
                  <a:cxn ang="0">
                    <a:pos x="133" y="18"/>
                  </a:cxn>
                  <a:cxn ang="0">
                    <a:pos x="123" y="11"/>
                  </a:cxn>
                  <a:cxn ang="0">
                    <a:pos x="114" y="5"/>
                  </a:cxn>
                  <a:cxn ang="0">
                    <a:pos x="101" y="0"/>
                  </a:cxn>
                  <a:cxn ang="0">
                    <a:pos x="99" y="1"/>
                  </a:cxn>
                  <a:cxn ang="0">
                    <a:pos x="97" y="3"/>
                  </a:cxn>
                  <a:cxn ang="0">
                    <a:pos x="108" y="7"/>
                  </a:cxn>
                  <a:cxn ang="0">
                    <a:pos x="118" y="13"/>
                  </a:cxn>
                  <a:cxn ang="0">
                    <a:pos x="127" y="20"/>
                  </a:cxn>
                  <a:cxn ang="0">
                    <a:pos x="137" y="30"/>
                  </a:cxn>
                  <a:cxn ang="0">
                    <a:pos x="142" y="39"/>
                  </a:cxn>
                  <a:cxn ang="0">
                    <a:pos x="148" y="51"/>
                  </a:cxn>
                  <a:cxn ang="0">
                    <a:pos x="152" y="62"/>
                  </a:cxn>
                  <a:cxn ang="0">
                    <a:pos x="152" y="75"/>
                  </a:cxn>
                  <a:cxn ang="0">
                    <a:pos x="150" y="91"/>
                  </a:cxn>
                  <a:cxn ang="0">
                    <a:pos x="146" y="104"/>
                  </a:cxn>
                  <a:cxn ang="0">
                    <a:pos x="139" y="117"/>
                  </a:cxn>
                  <a:cxn ang="0">
                    <a:pos x="131" y="127"/>
                  </a:cxn>
                  <a:cxn ang="0">
                    <a:pos x="120" y="136"/>
                  </a:cxn>
                  <a:cxn ang="0">
                    <a:pos x="106" y="144"/>
                  </a:cxn>
                  <a:cxn ang="0">
                    <a:pos x="93" y="147"/>
                  </a:cxn>
                  <a:cxn ang="0">
                    <a:pos x="78" y="149"/>
                  </a:cxn>
                  <a:cxn ang="0">
                    <a:pos x="65" y="147"/>
                  </a:cxn>
                  <a:cxn ang="0">
                    <a:pos x="49" y="144"/>
                  </a:cxn>
                  <a:cxn ang="0">
                    <a:pos x="38" y="136"/>
                  </a:cxn>
                  <a:cxn ang="0">
                    <a:pos x="27" y="127"/>
                  </a:cxn>
                  <a:cxn ang="0">
                    <a:pos x="17" y="117"/>
                  </a:cxn>
                  <a:cxn ang="0">
                    <a:pos x="11" y="104"/>
                  </a:cxn>
                  <a:cxn ang="0">
                    <a:pos x="6" y="91"/>
                  </a:cxn>
                  <a:cxn ang="0">
                    <a:pos x="6" y="75"/>
                  </a:cxn>
                  <a:cxn ang="0">
                    <a:pos x="6" y="64"/>
                  </a:cxn>
                  <a:cxn ang="0">
                    <a:pos x="8" y="53"/>
                  </a:cxn>
                  <a:cxn ang="0">
                    <a:pos x="11" y="43"/>
                  </a:cxn>
                  <a:cxn ang="0">
                    <a:pos x="17" y="34"/>
                  </a:cxn>
                  <a:cxn ang="0">
                    <a:pos x="13" y="36"/>
                  </a:cxn>
                  <a:cxn ang="0">
                    <a:pos x="11" y="36"/>
                  </a:cxn>
                  <a:cxn ang="0">
                    <a:pos x="6" y="45"/>
                  </a:cxn>
                  <a:cxn ang="0">
                    <a:pos x="4" y="55"/>
                  </a:cxn>
                  <a:cxn ang="0">
                    <a:pos x="2" y="64"/>
                  </a:cxn>
                  <a:cxn ang="0">
                    <a:pos x="0" y="75"/>
                  </a:cxn>
                  <a:cxn ang="0">
                    <a:pos x="2" y="91"/>
                  </a:cxn>
                  <a:cxn ang="0">
                    <a:pos x="6" y="106"/>
                  </a:cxn>
                  <a:cxn ang="0">
                    <a:pos x="13" y="119"/>
                  </a:cxn>
                  <a:cxn ang="0">
                    <a:pos x="23" y="130"/>
                  </a:cxn>
                  <a:cxn ang="0">
                    <a:pos x="34" y="140"/>
                  </a:cxn>
                  <a:cxn ang="0">
                    <a:pos x="48" y="147"/>
                  </a:cxn>
                  <a:cxn ang="0">
                    <a:pos x="63" y="151"/>
                  </a:cxn>
                  <a:cxn ang="0">
                    <a:pos x="78" y="153"/>
                  </a:cxn>
                  <a:cxn ang="0">
                    <a:pos x="95" y="151"/>
                  </a:cxn>
                  <a:cxn ang="0">
                    <a:pos x="108" y="147"/>
                  </a:cxn>
                  <a:cxn ang="0">
                    <a:pos x="122" y="140"/>
                  </a:cxn>
                  <a:cxn ang="0">
                    <a:pos x="133" y="130"/>
                  </a:cxn>
                  <a:cxn ang="0">
                    <a:pos x="142" y="119"/>
                  </a:cxn>
                  <a:cxn ang="0">
                    <a:pos x="150" y="106"/>
                  </a:cxn>
                  <a:cxn ang="0">
                    <a:pos x="156" y="91"/>
                  </a:cxn>
                  <a:cxn ang="0">
                    <a:pos x="158" y="75"/>
                  </a:cxn>
                </a:cxnLst>
                <a:rect l="0" t="0" r="r" b="b"/>
                <a:pathLst>
                  <a:path w="158" h="153">
                    <a:moveTo>
                      <a:pt x="158" y="75"/>
                    </a:moveTo>
                    <a:lnTo>
                      <a:pt x="156" y="62"/>
                    </a:lnTo>
                    <a:lnTo>
                      <a:pt x="152" y="51"/>
                    </a:lnTo>
                    <a:lnTo>
                      <a:pt x="148" y="39"/>
                    </a:lnTo>
                    <a:lnTo>
                      <a:pt x="140" y="28"/>
                    </a:lnTo>
                    <a:lnTo>
                      <a:pt x="133" y="18"/>
                    </a:lnTo>
                    <a:lnTo>
                      <a:pt x="123" y="11"/>
                    </a:lnTo>
                    <a:lnTo>
                      <a:pt x="114" y="5"/>
                    </a:lnTo>
                    <a:lnTo>
                      <a:pt x="101" y="0"/>
                    </a:lnTo>
                    <a:lnTo>
                      <a:pt x="99" y="1"/>
                    </a:lnTo>
                    <a:lnTo>
                      <a:pt x="97" y="3"/>
                    </a:lnTo>
                    <a:lnTo>
                      <a:pt x="108" y="7"/>
                    </a:lnTo>
                    <a:lnTo>
                      <a:pt x="118" y="13"/>
                    </a:lnTo>
                    <a:lnTo>
                      <a:pt x="127" y="20"/>
                    </a:lnTo>
                    <a:lnTo>
                      <a:pt x="137" y="30"/>
                    </a:lnTo>
                    <a:lnTo>
                      <a:pt x="142" y="39"/>
                    </a:lnTo>
                    <a:lnTo>
                      <a:pt x="148" y="51"/>
                    </a:lnTo>
                    <a:lnTo>
                      <a:pt x="152" y="62"/>
                    </a:lnTo>
                    <a:lnTo>
                      <a:pt x="152" y="75"/>
                    </a:lnTo>
                    <a:lnTo>
                      <a:pt x="150" y="91"/>
                    </a:lnTo>
                    <a:lnTo>
                      <a:pt x="146" y="104"/>
                    </a:lnTo>
                    <a:lnTo>
                      <a:pt x="139" y="117"/>
                    </a:lnTo>
                    <a:lnTo>
                      <a:pt x="131" y="127"/>
                    </a:lnTo>
                    <a:lnTo>
                      <a:pt x="120" y="136"/>
                    </a:lnTo>
                    <a:lnTo>
                      <a:pt x="106" y="144"/>
                    </a:lnTo>
                    <a:lnTo>
                      <a:pt x="93" y="147"/>
                    </a:lnTo>
                    <a:lnTo>
                      <a:pt x="78" y="149"/>
                    </a:lnTo>
                    <a:lnTo>
                      <a:pt x="65" y="147"/>
                    </a:lnTo>
                    <a:lnTo>
                      <a:pt x="49" y="144"/>
                    </a:lnTo>
                    <a:lnTo>
                      <a:pt x="38" y="136"/>
                    </a:lnTo>
                    <a:lnTo>
                      <a:pt x="27" y="127"/>
                    </a:lnTo>
                    <a:lnTo>
                      <a:pt x="17" y="117"/>
                    </a:lnTo>
                    <a:lnTo>
                      <a:pt x="11" y="104"/>
                    </a:lnTo>
                    <a:lnTo>
                      <a:pt x="6" y="91"/>
                    </a:lnTo>
                    <a:lnTo>
                      <a:pt x="6" y="75"/>
                    </a:lnTo>
                    <a:lnTo>
                      <a:pt x="6" y="64"/>
                    </a:lnTo>
                    <a:lnTo>
                      <a:pt x="8" y="53"/>
                    </a:lnTo>
                    <a:lnTo>
                      <a:pt x="11" y="43"/>
                    </a:lnTo>
                    <a:lnTo>
                      <a:pt x="17" y="34"/>
                    </a:lnTo>
                    <a:lnTo>
                      <a:pt x="13" y="36"/>
                    </a:lnTo>
                    <a:lnTo>
                      <a:pt x="11" y="36"/>
                    </a:lnTo>
                    <a:lnTo>
                      <a:pt x="6" y="45"/>
                    </a:lnTo>
                    <a:lnTo>
                      <a:pt x="4" y="55"/>
                    </a:lnTo>
                    <a:lnTo>
                      <a:pt x="2" y="64"/>
                    </a:lnTo>
                    <a:lnTo>
                      <a:pt x="0" y="75"/>
                    </a:lnTo>
                    <a:lnTo>
                      <a:pt x="2" y="91"/>
                    </a:lnTo>
                    <a:lnTo>
                      <a:pt x="6" y="106"/>
                    </a:lnTo>
                    <a:lnTo>
                      <a:pt x="13" y="119"/>
                    </a:lnTo>
                    <a:lnTo>
                      <a:pt x="23" y="130"/>
                    </a:lnTo>
                    <a:lnTo>
                      <a:pt x="34" y="140"/>
                    </a:lnTo>
                    <a:lnTo>
                      <a:pt x="48" y="147"/>
                    </a:lnTo>
                    <a:lnTo>
                      <a:pt x="63" y="151"/>
                    </a:lnTo>
                    <a:lnTo>
                      <a:pt x="78" y="153"/>
                    </a:lnTo>
                    <a:lnTo>
                      <a:pt x="95" y="151"/>
                    </a:lnTo>
                    <a:lnTo>
                      <a:pt x="108" y="147"/>
                    </a:lnTo>
                    <a:lnTo>
                      <a:pt x="122" y="140"/>
                    </a:lnTo>
                    <a:lnTo>
                      <a:pt x="133" y="130"/>
                    </a:lnTo>
                    <a:lnTo>
                      <a:pt x="142" y="119"/>
                    </a:lnTo>
                    <a:lnTo>
                      <a:pt x="150" y="106"/>
                    </a:lnTo>
                    <a:lnTo>
                      <a:pt x="156" y="91"/>
                    </a:lnTo>
                    <a:lnTo>
                      <a:pt x="158" y="75"/>
                    </a:lnTo>
                    <a:close/>
                  </a:path>
                </a:pathLst>
              </a:custGeom>
              <a:solidFill>
                <a:srgbClr val="EEEDF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25" name="Freeform 725"/>
              <p:cNvSpPr/>
              <p:nvPr/>
            </p:nvSpPr>
            <p:spPr bwMode="auto">
              <a:xfrm>
                <a:off x="1762" y="2198"/>
                <a:ext cx="152" cy="150"/>
              </a:xfrm>
              <a:custGeom>
                <a:avLst/>
                <a:gdLst/>
                <a:ahLst/>
                <a:cxnLst>
                  <a:cxn ang="0">
                    <a:pos x="152" y="74"/>
                  </a:cxn>
                  <a:cxn ang="0">
                    <a:pos x="152" y="61"/>
                  </a:cxn>
                  <a:cxn ang="0">
                    <a:pos x="148" y="50"/>
                  </a:cxn>
                  <a:cxn ang="0">
                    <a:pos x="144" y="38"/>
                  </a:cxn>
                  <a:cxn ang="0">
                    <a:pos x="137" y="27"/>
                  </a:cxn>
                  <a:cxn ang="0">
                    <a:pos x="129" y="19"/>
                  </a:cxn>
                  <a:cxn ang="0">
                    <a:pos x="120" y="12"/>
                  </a:cxn>
                  <a:cxn ang="0">
                    <a:pos x="108" y="6"/>
                  </a:cxn>
                  <a:cxn ang="0">
                    <a:pos x="97" y="0"/>
                  </a:cxn>
                  <a:cxn ang="0">
                    <a:pos x="95" y="2"/>
                  </a:cxn>
                  <a:cxn ang="0">
                    <a:pos x="91" y="4"/>
                  </a:cxn>
                  <a:cxn ang="0">
                    <a:pos x="102" y="8"/>
                  </a:cxn>
                  <a:cxn ang="0">
                    <a:pos x="114" y="14"/>
                  </a:cxn>
                  <a:cxn ang="0">
                    <a:pos x="123" y="21"/>
                  </a:cxn>
                  <a:cxn ang="0">
                    <a:pos x="131" y="29"/>
                  </a:cxn>
                  <a:cxn ang="0">
                    <a:pos x="138" y="38"/>
                  </a:cxn>
                  <a:cxn ang="0">
                    <a:pos x="144" y="50"/>
                  </a:cxn>
                  <a:cxn ang="0">
                    <a:pos x="146" y="61"/>
                  </a:cxn>
                  <a:cxn ang="0">
                    <a:pos x="148" y="74"/>
                  </a:cxn>
                  <a:cxn ang="0">
                    <a:pos x="146" y="88"/>
                  </a:cxn>
                  <a:cxn ang="0">
                    <a:pos x="142" y="101"/>
                  </a:cxn>
                  <a:cxn ang="0">
                    <a:pos x="135" y="114"/>
                  </a:cxn>
                  <a:cxn ang="0">
                    <a:pos x="127" y="124"/>
                  </a:cxn>
                  <a:cxn ang="0">
                    <a:pos x="116" y="133"/>
                  </a:cxn>
                  <a:cxn ang="0">
                    <a:pos x="104" y="139"/>
                  </a:cxn>
                  <a:cxn ang="0">
                    <a:pos x="91" y="145"/>
                  </a:cxn>
                  <a:cxn ang="0">
                    <a:pos x="76" y="145"/>
                  </a:cxn>
                  <a:cxn ang="0">
                    <a:pos x="63" y="145"/>
                  </a:cxn>
                  <a:cxn ang="0">
                    <a:pos x="49" y="139"/>
                  </a:cxn>
                  <a:cxn ang="0">
                    <a:pos x="36" y="133"/>
                  </a:cxn>
                  <a:cxn ang="0">
                    <a:pos x="27" y="124"/>
                  </a:cxn>
                  <a:cxn ang="0">
                    <a:pos x="17" y="114"/>
                  </a:cxn>
                  <a:cxn ang="0">
                    <a:pos x="11" y="101"/>
                  </a:cxn>
                  <a:cxn ang="0">
                    <a:pos x="8" y="88"/>
                  </a:cxn>
                  <a:cxn ang="0">
                    <a:pos x="6" y="74"/>
                  </a:cxn>
                  <a:cxn ang="0">
                    <a:pos x="6" y="63"/>
                  </a:cxn>
                  <a:cxn ang="0">
                    <a:pos x="9" y="52"/>
                  </a:cxn>
                  <a:cxn ang="0">
                    <a:pos x="13" y="42"/>
                  </a:cxn>
                  <a:cxn ang="0">
                    <a:pos x="19" y="33"/>
                  </a:cxn>
                  <a:cxn ang="0">
                    <a:pos x="15" y="33"/>
                  </a:cxn>
                  <a:cxn ang="0">
                    <a:pos x="11" y="35"/>
                  </a:cxn>
                  <a:cxn ang="0">
                    <a:pos x="8" y="44"/>
                  </a:cxn>
                  <a:cxn ang="0">
                    <a:pos x="4" y="54"/>
                  </a:cxn>
                  <a:cxn ang="0">
                    <a:pos x="2" y="63"/>
                  </a:cxn>
                  <a:cxn ang="0">
                    <a:pos x="0" y="74"/>
                  </a:cxn>
                  <a:cxn ang="0">
                    <a:pos x="2" y="90"/>
                  </a:cxn>
                  <a:cxn ang="0">
                    <a:pos x="8" y="103"/>
                  </a:cxn>
                  <a:cxn ang="0">
                    <a:pos x="13" y="116"/>
                  </a:cxn>
                  <a:cxn ang="0">
                    <a:pos x="23" y="127"/>
                  </a:cxn>
                  <a:cxn ang="0">
                    <a:pos x="34" y="137"/>
                  </a:cxn>
                  <a:cxn ang="0">
                    <a:pos x="47" y="145"/>
                  </a:cxn>
                  <a:cxn ang="0">
                    <a:pos x="61" y="148"/>
                  </a:cxn>
                  <a:cxn ang="0">
                    <a:pos x="76" y="150"/>
                  </a:cxn>
                  <a:cxn ang="0">
                    <a:pos x="91" y="148"/>
                  </a:cxn>
                  <a:cxn ang="0">
                    <a:pos x="106" y="145"/>
                  </a:cxn>
                  <a:cxn ang="0">
                    <a:pos x="120" y="137"/>
                  </a:cxn>
                  <a:cxn ang="0">
                    <a:pos x="131" y="127"/>
                  </a:cxn>
                  <a:cxn ang="0">
                    <a:pos x="138" y="116"/>
                  </a:cxn>
                  <a:cxn ang="0">
                    <a:pos x="146" y="103"/>
                  </a:cxn>
                  <a:cxn ang="0">
                    <a:pos x="150" y="90"/>
                  </a:cxn>
                  <a:cxn ang="0">
                    <a:pos x="152" y="74"/>
                  </a:cxn>
                </a:cxnLst>
                <a:rect l="0" t="0" r="r" b="b"/>
                <a:pathLst>
                  <a:path w="152" h="150">
                    <a:moveTo>
                      <a:pt x="152" y="74"/>
                    </a:moveTo>
                    <a:lnTo>
                      <a:pt x="152" y="61"/>
                    </a:lnTo>
                    <a:lnTo>
                      <a:pt x="148" y="50"/>
                    </a:lnTo>
                    <a:lnTo>
                      <a:pt x="144" y="38"/>
                    </a:lnTo>
                    <a:lnTo>
                      <a:pt x="137" y="27"/>
                    </a:lnTo>
                    <a:lnTo>
                      <a:pt x="129" y="19"/>
                    </a:lnTo>
                    <a:lnTo>
                      <a:pt x="120" y="12"/>
                    </a:lnTo>
                    <a:lnTo>
                      <a:pt x="108" y="6"/>
                    </a:lnTo>
                    <a:lnTo>
                      <a:pt x="97" y="0"/>
                    </a:lnTo>
                    <a:lnTo>
                      <a:pt x="95" y="2"/>
                    </a:lnTo>
                    <a:lnTo>
                      <a:pt x="91" y="4"/>
                    </a:lnTo>
                    <a:lnTo>
                      <a:pt x="102" y="8"/>
                    </a:lnTo>
                    <a:lnTo>
                      <a:pt x="114" y="14"/>
                    </a:lnTo>
                    <a:lnTo>
                      <a:pt x="123" y="21"/>
                    </a:lnTo>
                    <a:lnTo>
                      <a:pt x="131" y="29"/>
                    </a:lnTo>
                    <a:lnTo>
                      <a:pt x="138" y="38"/>
                    </a:lnTo>
                    <a:lnTo>
                      <a:pt x="144" y="50"/>
                    </a:lnTo>
                    <a:lnTo>
                      <a:pt x="146" y="61"/>
                    </a:lnTo>
                    <a:lnTo>
                      <a:pt x="148" y="74"/>
                    </a:lnTo>
                    <a:lnTo>
                      <a:pt x="146" y="88"/>
                    </a:lnTo>
                    <a:lnTo>
                      <a:pt x="142" y="101"/>
                    </a:lnTo>
                    <a:lnTo>
                      <a:pt x="135" y="114"/>
                    </a:lnTo>
                    <a:lnTo>
                      <a:pt x="127" y="124"/>
                    </a:lnTo>
                    <a:lnTo>
                      <a:pt x="116" y="133"/>
                    </a:lnTo>
                    <a:lnTo>
                      <a:pt x="104" y="139"/>
                    </a:lnTo>
                    <a:lnTo>
                      <a:pt x="91" y="145"/>
                    </a:lnTo>
                    <a:lnTo>
                      <a:pt x="76" y="145"/>
                    </a:lnTo>
                    <a:lnTo>
                      <a:pt x="63" y="145"/>
                    </a:lnTo>
                    <a:lnTo>
                      <a:pt x="49" y="139"/>
                    </a:lnTo>
                    <a:lnTo>
                      <a:pt x="36" y="133"/>
                    </a:lnTo>
                    <a:lnTo>
                      <a:pt x="27" y="124"/>
                    </a:lnTo>
                    <a:lnTo>
                      <a:pt x="17" y="114"/>
                    </a:lnTo>
                    <a:lnTo>
                      <a:pt x="11" y="101"/>
                    </a:lnTo>
                    <a:lnTo>
                      <a:pt x="8" y="88"/>
                    </a:lnTo>
                    <a:lnTo>
                      <a:pt x="6" y="74"/>
                    </a:lnTo>
                    <a:lnTo>
                      <a:pt x="6" y="63"/>
                    </a:lnTo>
                    <a:lnTo>
                      <a:pt x="9" y="52"/>
                    </a:lnTo>
                    <a:lnTo>
                      <a:pt x="13" y="42"/>
                    </a:lnTo>
                    <a:lnTo>
                      <a:pt x="19" y="33"/>
                    </a:lnTo>
                    <a:lnTo>
                      <a:pt x="15" y="33"/>
                    </a:lnTo>
                    <a:lnTo>
                      <a:pt x="11" y="35"/>
                    </a:lnTo>
                    <a:lnTo>
                      <a:pt x="8" y="44"/>
                    </a:lnTo>
                    <a:lnTo>
                      <a:pt x="4" y="54"/>
                    </a:lnTo>
                    <a:lnTo>
                      <a:pt x="2" y="63"/>
                    </a:lnTo>
                    <a:lnTo>
                      <a:pt x="0" y="74"/>
                    </a:lnTo>
                    <a:lnTo>
                      <a:pt x="2" y="90"/>
                    </a:lnTo>
                    <a:lnTo>
                      <a:pt x="8" y="103"/>
                    </a:lnTo>
                    <a:lnTo>
                      <a:pt x="13" y="116"/>
                    </a:lnTo>
                    <a:lnTo>
                      <a:pt x="23" y="127"/>
                    </a:lnTo>
                    <a:lnTo>
                      <a:pt x="34" y="137"/>
                    </a:lnTo>
                    <a:lnTo>
                      <a:pt x="47" y="145"/>
                    </a:lnTo>
                    <a:lnTo>
                      <a:pt x="61" y="148"/>
                    </a:lnTo>
                    <a:lnTo>
                      <a:pt x="76" y="150"/>
                    </a:lnTo>
                    <a:lnTo>
                      <a:pt x="91" y="148"/>
                    </a:lnTo>
                    <a:lnTo>
                      <a:pt x="106" y="145"/>
                    </a:lnTo>
                    <a:lnTo>
                      <a:pt x="120" y="137"/>
                    </a:lnTo>
                    <a:lnTo>
                      <a:pt x="131" y="127"/>
                    </a:lnTo>
                    <a:lnTo>
                      <a:pt x="138" y="116"/>
                    </a:lnTo>
                    <a:lnTo>
                      <a:pt x="146" y="103"/>
                    </a:lnTo>
                    <a:lnTo>
                      <a:pt x="150" y="90"/>
                    </a:lnTo>
                    <a:lnTo>
                      <a:pt x="152" y="74"/>
                    </a:lnTo>
                    <a:close/>
                  </a:path>
                </a:pathLst>
              </a:custGeom>
              <a:solidFill>
                <a:srgbClr val="EFEFF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26" name="Freeform 726"/>
              <p:cNvSpPr/>
              <p:nvPr/>
            </p:nvSpPr>
            <p:spPr bwMode="auto">
              <a:xfrm>
                <a:off x="1766" y="2200"/>
                <a:ext cx="146" cy="144"/>
              </a:xfrm>
              <a:custGeom>
                <a:avLst/>
                <a:gdLst/>
                <a:ahLst/>
                <a:cxnLst>
                  <a:cxn ang="0">
                    <a:pos x="146" y="72"/>
                  </a:cxn>
                  <a:cxn ang="0">
                    <a:pos x="146" y="59"/>
                  </a:cxn>
                  <a:cxn ang="0">
                    <a:pos x="142" y="48"/>
                  </a:cxn>
                  <a:cxn ang="0">
                    <a:pos x="136" y="36"/>
                  </a:cxn>
                  <a:cxn ang="0">
                    <a:pos x="131" y="27"/>
                  </a:cxn>
                  <a:cxn ang="0">
                    <a:pos x="121" y="17"/>
                  </a:cxn>
                  <a:cxn ang="0">
                    <a:pos x="112" y="10"/>
                  </a:cxn>
                  <a:cxn ang="0">
                    <a:pos x="102" y="4"/>
                  </a:cxn>
                  <a:cxn ang="0">
                    <a:pos x="91" y="0"/>
                  </a:cxn>
                  <a:cxn ang="0">
                    <a:pos x="87" y="2"/>
                  </a:cxn>
                  <a:cxn ang="0">
                    <a:pos x="83" y="4"/>
                  </a:cxn>
                  <a:cxn ang="0">
                    <a:pos x="97" y="8"/>
                  </a:cxn>
                  <a:cxn ang="0">
                    <a:pos x="106" y="12"/>
                  </a:cxn>
                  <a:cxn ang="0">
                    <a:pos x="117" y="19"/>
                  </a:cxn>
                  <a:cxn ang="0">
                    <a:pos x="125" y="27"/>
                  </a:cxn>
                  <a:cxn ang="0">
                    <a:pos x="133" y="36"/>
                  </a:cxn>
                  <a:cxn ang="0">
                    <a:pos x="136" y="48"/>
                  </a:cxn>
                  <a:cxn ang="0">
                    <a:pos x="140" y="59"/>
                  </a:cxn>
                  <a:cxn ang="0">
                    <a:pos x="142" y="72"/>
                  </a:cxn>
                  <a:cxn ang="0">
                    <a:pos x="140" y="86"/>
                  </a:cxn>
                  <a:cxn ang="0">
                    <a:pos x="136" y="99"/>
                  </a:cxn>
                  <a:cxn ang="0">
                    <a:pos x="129" y="110"/>
                  </a:cxn>
                  <a:cxn ang="0">
                    <a:pos x="121" y="122"/>
                  </a:cxn>
                  <a:cxn ang="0">
                    <a:pos x="112" y="129"/>
                  </a:cxn>
                  <a:cxn ang="0">
                    <a:pos x="98" y="135"/>
                  </a:cxn>
                  <a:cxn ang="0">
                    <a:pos x="87" y="139"/>
                  </a:cxn>
                  <a:cxn ang="0">
                    <a:pos x="72" y="141"/>
                  </a:cxn>
                  <a:cxn ang="0">
                    <a:pos x="59" y="139"/>
                  </a:cxn>
                  <a:cxn ang="0">
                    <a:pos x="45" y="135"/>
                  </a:cxn>
                  <a:cxn ang="0">
                    <a:pos x="34" y="129"/>
                  </a:cxn>
                  <a:cxn ang="0">
                    <a:pos x="24" y="122"/>
                  </a:cxn>
                  <a:cxn ang="0">
                    <a:pos x="15" y="110"/>
                  </a:cxn>
                  <a:cxn ang="0">
                    <a:pos x="9" y="99"/>
                  </a:cxn>
                  <a:cxn ang="0">
                    <a:pos x="5" y="86"/>
                  </a:cxn>
                  <a:cxn ang="0">
                    <a:pos x="4" y="72"/>
                  </a:cxn>
                  <a:cxn ang="0">
                    <a:pos x="5" y="61"/>
                  </a:cxn>
                  <a:cxn ang="0">
                    <a:pos x="7" y="50"/>
                  </a:cxn>
                  <a:cxn ang="0">
                    <a:pos x="11" y="38"/>
                  </a:cxn>
                  <a:cxn ang="0">
                    <a:pos x="19" y="31"/>
                  </a:cxn>
                  <a:cxn ang="0">
                    <a:pos x="15" y="31"/>
                  </a:cxn>
                  <a:cxn ang="0">
                    <a:pos x="11" y="31"/>
                  </a:cxn>
                  <a:cxn ang="0">
                    <a:pos x="5" y="40"/>
                  </a:cxn>
                  <a:cxn ang="0">
                    <a:pos x="2" y="50"/>
                  </a:cxn>
                  <a:cxn ang="0">
                    <a:pos x="0" y="61"/>
                  </a:cxn>
                  <a:cxn ang="0">
                    <a:pos x="0" y="72"/>
                  </a:cxn>
                  <a:cxn ang="0">
                    <a:pos x="0" y="88"/>
                  </a:cxn>
                  <a:cxn ang="0">
                    <a:pos x="5" y="101"/>
                  </a:cxn>
                  <a:cxn ang="0">
                    <a:pos x="11" y="114"/>
                  </a:cxn>
                  <a:cxn ang="0">
                    <a:pos x="21" y="124"/>
                  </a:cxn>
                  <a:cxn ang="0">
                    <a:pos x="32" y="133"/>
                  </a:cxn>
                  <a:cxn ang="0">
                    <a:pos x="43" y="141"/>
                  </a:cxn>
                  <a:cxn ang="0">
                    <a:pos x="59" y="144"/>
                  </a:cxn>
                  <a:cxn ang="0">
                    <a:pos x="72" y="146"/>
                  </a:cxn>
                  <a:cxn ang="0">
                    <a:pos x="87" y="144"/>
                  </a:cxn>
                  <a:cxn ang="0">
                    <a:pos x="100" y="141"/>
                  </a:cxn>
                  <a:cxn ang="0">
                    <a:pos x="114" y="133"/>
                  </a:cxn>
                  <a:cxn ang="0">
                    <a:pos x="125" y="124"/>
                  </a:cxn>
                  <a:cxn ang="0">
                    <a:pos x="133" y="114"/>
                  </a:cxn>
                  <a:cxn ang="0">
                    <a:pos x="140" y="101"/>
                  </a:cxn>
                  <a:cxn ang="0">
                    <a:pos x="144" y="88"/>
                  </a:cxn>
                  <a:cxn ang="0">
                    <a:pos x="146" y="72"/>
                  </a:cxn>
                </a:cxnLst>
                <a:rect l="0" t="0" r="r" b="b"/>
                <a:pathLst>
                  <a:path w="146" h="146">
                    <a:moveTo>
                      <a:pt x="146" y="72"/>
                    </a:moveTo>
                    <a:lnTo>
                      <a:pt x="146" y="59"/>
                    </a:lnTo>
                    <a:lnTo>
                      <a:pt x="142" y="48"/>
                    </a:lnTo>
                    <a:lnTo>
                      <a:pt x="136" y="36"/>
                    </a:lnTo>
                    <a:lnTo>
                      <a:pt x="131" y="27"/>
                    </a:lnTo>
                    <a:lnTo>
                      <a:pt x="121" y="17"/>
                    </a:lnTo>
                    <a:lnTo>
                      <a:pt x="112" y="10"/>
                    </a:lnTo>
                    <a:lnTo>
                      <a:pt x="102" y="4"/>
                    </a:lnTo>
                    <a:lnTo>
                      <a:pt x="91" y="0"/>
                    </a:lnTo>
                    <a:lnTo>
                      <a:pt x="87" y="2"/>
                    </a:lnTo>
                    <a:lnTo>
                      <a:pt x="83" y="4"/>
                    </a:lnTo>
                    <a:lnTo>
                      <a:pt x="97" y="8"/>
                    </a:lnTo>
                    <a:lnTo>
                      <a:pt x="106" y="12"/>
                    </a:lnTo>
                    <a:lnTo>
                      <a:pt x="117" y="19"/>
                    </a:lnTo>
                    <a:lnTo>
                      <a:pt x="125" y="27"/>
                    </a:lnTo>
                    <a:lnTo>
                      <a:pt x="133" y="36"/>
                    </a:lnTo>
                    <a:lnTo>
                      <a:pt x="136" y="48"/>
                    </a:lnTo>
                    <a:lnTo>
                      <a:pt x="140" y="59"/>
                    </a:lnTo>
                    <a:lnTo>
                      <a:pt x="142" y="72"/>
                    </a:lnTo>
                    <a:lnTo>
                      <a:pt x="140" y="86"/>
                    </a:lnTo>
                    <a:lnTo>
                      <a:pt x="136" y="99"/>
                    </a:lnTo>
                    <a:lnTo>
                      <a:pt x="129" y="110"/>
                    </a:lnTo>
                    <a:lnTo>
                      <a:pt x="121" y="122"/>
                    </a:lnTo>
                    <a:lnTo>
                      <a:pt x="112" y="129"/>
                    </a:lnTo>
                    <a:lnTo>
                      <a:pt x="98" y="135"/>
                    </a:lnTo>
                    <a:lnTo>
                      <a:pt x="87" y="139"/>
                    </a:lnTo>
                    <a:lnTo>
                      <a:pt x="72" y="141"/>
                    </a:lnTo>
                    <a:lnTo>
                      <a:pt x="59" y="139"/>
                    </a:lnTo>
                    <a:lnTo>
                      <a:pt x="45" y="135"/>
                    </a:lnTo>
                    <a:lnTo>
                      <a:pt x="34" y="129"/>
                    </a:lnTo>
                    <a:lnTo>
                      <a:pt x="24" y="122"/>
                    </a:lnTo>
                    <a:lnTo>
                      <a:pt x="15" y="110"/>
                    </a:lnTo>
                    <a:lnTo>
                      <a:pt x="9" y="99"/>
                    </a:lnTo>
                    <a:lnTo>
                      <a:pt x="5" y="86"/>
                    </a:lnTo>
                    <a:lnTo>
                      <a:pt x="4" y="72"/>
                    </a:lnTo>
                    <a:lnTo>
                      <a:pt x="5" y="61"/>
                    </a:lnTo>
                    <a:lnTo>
                      <a:pt x="7" y="50"/>
                    </a:lnTo>
                    <a:lnTo>
                      <a:pt x="11" y="38"/>
                    </a:lnTo>
                    <a:lnTo>
                      <a:pt x="19" y="31"/>
                    </a:lnTo>
                    <a:lnTo>
                      <a:pt x="15" y="31"/>
                    </a:lnTo>
                    <a:lnTo>
                      <a:pt x="11" y="31"/>
                    </a:lnTo>
                    <a:lnTo>
                      <a:pt x="5" y="40"/>
                    </a:lnTo>
                    <a:lnTo>
                      <a:pt x="2" y="50"/>
                    </a:lnTo>
                    <a:lnTo>
                      <a:pt x="0" y="61"/>
                    </a:lnTo>
                    <a:lnTo>
                      <a:pt x="0" y="72"/>
                    </a:lnTo>
                    <a:lnTo>
                      <a:pt x="0" y="88"/>
                    </a:lnTo>
                    <a:lnTo>
                      <a:pt x="5" y="101"/>
                    </a:lnTo>
                    <a:lnTo>
                      <a:pt x="11" y="114"/>
                    </a:lnTo>
                    <a:lnTo>
                      <a:pt x="21" y="124"/>
                    </a:lnTo>
                    <a:lnTo>
                      <a:pt x="32" y="133"/>
                    </a:lnTo>
                    <a:lnTo>
                      <a:pt x="43" y="141"/>
                    </a:lnTo>
                    <a:lnTo>
                      <a:pt x="59" y="144"/>
                    </a:lnTo>
                    <a:lnTo>
                      <a:pt x="72" y="146"/>
                    </a:lnTo>
                    <a:lnTo>
                      <a:pt x="87" y="144"/>
                    </a:lnTo>
                    <a:lnTo>
                      <a:pt x="100" y="141"/>
                    </a:lnTo>
                    <a:lnTo>
                      <a:pt x="114" y="133"/>
                    </a:lnTo>
                    <a:lnTo>
                      <a:pt x="125" y="124"/>
                    </a:lnTo>
                    <a:lnTo>
                      <a:pt x="133" y="114"/>
                    </a:lnTo>
                    <a:lnTo>
                      <a:pt x="140" y="101"/>
                    </a:lnTo>
                    <a:lnTo>
                      <a:pt x="144" y="88"/>
                    </a:lnTo>
                    <a:lnTo>
                      <a:pt x="146" y="72"/>
                    </a:lnTo>
                    <a:close/>
                  </a:path>
                </a:pathLst>
              </a:custGeom>
              <a:solidFill>
                <a:srgbClr val="EFEFF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27" name="Freeform 727"/>
              <p:cNvSpPr/>
              <p:nvPr/>
            </p:nvSpPr>
            <p:spPr bwMode="auto">
              <a:xfrm>
                <a:off x="1768" y="2202"/>
                <a:ext cx="142" cy="140"/>
              </a:xfrm>
              <a:custGeom>
                <a:avLst/>
                <a:gdLst/>
                <a:ahLst/>
                <a:cxnLst>
                  <a:cxn ang="0">
                    <a:pos x="142" y="70"/>
                  </a:cxn>
                  <a:cxn ang="0">
                    <a:pos x="140" y="57"/>
                  </a:cxn>
                  <a:cxn ang="0">
                    <a:pos x="138" y="46"/>
                  </a:cxn>
                  <a:cxn ang="0">
                    <a:pos x="132" y="34"/>
                  </a:cxn>
                  <a:cxn ang="0">
                    <a:pos x="125" y="25"/>
                  </a:cxn>
                  <a:cxn ang="0">
                    <a:pos x="117" y="17"/>
                  </a:cxn>
                  <a:cxn ang="0">
                    <a:pos x="108" y="10"/>
                  </a:cxn>
                  <a:cxn ang="0">
                    <a:pos x="96" y="4"/>
                  </a:cxn>
                  <a:cxn ang="0">
                    <a:pos x="85" y="0"/>
                  </a:cxn>
                  <a:cxn ang="0">
                    <a:pos x="81" y="2"/>
                  </a:cxn>
                  <a:cxn ang="0">
                    <a:pos x="79" y="4"/>
                  </a:cxn>
                  <a:cxn ang="0">
                    <a:pos x="91" y="6"/>
                  </a:cxn>
                  <a:cxn ang="0">
                    <a:pos x="102" y="12"/>
                  </a:cxn>
                  <a:cxn ang="0">
                    <a:pos x="112" y="17"/>
                  </a:cxn>
                  <a:cxn ang="0">
                    <a:pos x="121" y="27"/>
                  </a:cxn>
                  <a:cxn ang="0">
                    <a:pos x="127" y="36"/>
                  </a:cxn>
                  <a:cxn ang="0">
                    <a:pos x="132" y="46"/>
                  </a:cxn>
                  <a:cxn ang="0">
                    <a:pos x="136" y="57"/>
                  </a:cxn>
                  <a:cxn ang="0">
                    <a:pos x="136" y="70"/>
                  </a:cxn>
                  <a:cxn ang="0">
                    <a:pos x="136" y="84"/>
                  </a:cxn>
                  <a:cxn ang="0">
                    <a:pos x="132" y="97"/>
                  </a:cxn>
                  <a:cxn ang="0">
                    <a:pos x="125" y="106"/>
                  </a:cxn>
                  <a:cxn ang="0">
                    <a:pos x="117" y="118"/>
                  </a:cxn>
                  <a:cxn ang="0">
                    <a:pos x="108" y="125"/>
                  </a:cxn>
                  <a:cxn ang="0">
                    <a:pos x="96" y="131"/>
                  </a:cxn>
                  <a:cxn ang="0">
                    <a:pos x="83" y="135"/>
                  </a:cxn>
                  <a:cxn ang="0">
                    <a:pos x="70" y="137"/>
                  </a:cxn>
                  <a:cxn ang="0">
                    <a:pos x="57" y="135"/>
                  </a:cxn>
                  <a:cxn ang="0">
                    <a:pos x="45" y="131"/>
                  </a:cxn>
                  <a:cxn ang="0">
                    <a:pos x="34" y="125"/>
                  </a:cxn>
                  <a:cxn ang="0">
                    <a:pos x="24" y="118"/>
                  </a:cxn>
                  <a:cxn ang="0">
                    <a:pos x="15" y="106"/>
                  </a:cxn>
                  <a:cxn ang="0">
                    <a:pos x="9" y="97"/>
                  </a:cxn>
                  <a:cxn ang="0">
                    <a:pos x="5" y="84"/>
                  </a:cxn>
                  <a:cxn ang="0">
                    <a:pos x="3" y="70"/>
                  </a:cxn>
                  <a:cxn ang="0">
                    <a:pos x="5" y="57"/>
                  </a:cxn>
                  <a:cxn ang="0">
                    <a:pos x="7" y="46"/>
                  </a:cxn>
                  <a:cxn ang="0">
                    <a:pos x="13" y="36"/>
                  </a:cxn>
                  <a:cxn ang="0">
                    <a:pos x="21" y="27"/>
                  </a:cxn>
                  <a:cxn ang="0">
                    <a:pos x="17" y="29"/>
                  </a:cxn>
                  <a:cxn ang="0">
                    <a:pos x="13" y="29"/>
                  </a:cxn>
                  <a:cxn ang="0">
                    <a:pos x="7" y="38"/>
                  </a:cxn>
                  <a:cxn ang="0">
                    <a:pos x="3" y="48"/>
                  </a:cxn>
                  <a:cxn ang="0">
                    <a:pos x="0" y="59"/>
                  </a:cxn>
                  <a:cxn ang="0">
                    <a:pos x="0" y="70"/>
                  </a:cxn>
                  <a:cxn ang="0">
                    <a:pos x="2" y="84"/>
                  </a:cxn>
                  <a:cxn ang="0">
                    <a:pos x="5" y="97"/>
                  </a:cxn>
                  <a:cxn ang="0">
                    <a:pos x="11" y="110"/>
                  </a:cxn>
                  <a:cxn ang="0">
                    <a:pos x="21" y="120"/>
                  </a:cxn>
                  <a:cxn ang="0">
                    <a:pos x="30" y="129"/>
                  </a:cxn>
                  <a:cxn ang="0">
                    <a:pos x="43" y="135"/>
                  </a:cxn>
                  <a:cxn ang="0">
                    <a:pos x="57" y="141"/>
                  </a:cxn>
                  <a:cxn ang="0">
                    <a:pos x="70" y="141"/>
                  </a:cxn>
                  <a:cxn ang="0">
                    <a:pos x="85" y="141"/>
                  </a:cxn>
                  <a:cxn ang="0">
                    <a:pos x="98" y="135"/>
                  </a:cxn>
                  <a:cxn ang="0">
                    <a:pos x="110" y="129"/>
                  </a:cxn>
                  <a:cxn ang="0">
                    <a:pos x="121" y="120"/>
                  </a:cxn>
                  <a:cxn ang="0">
                    <a:pos x="129" y="110"/>
                  </a:cxn>
                  <a:cxn ang="0">
                    <a:pos x="136" y="97"/>
                  </a:cxn>
                  <a:cxn ang="0">
                    <a:pos x="140" y="84"/>
                  </a:cxn>
                  <a:cxn ang="0">
                    <a:pos x="142" y="70"/>
                  </a:cxn>
                </a:cxnLst>
                <a:rect l="0" t="0" r="r" b="b"/>
                <a:pathLst>
                  <a:path w="142" h="141">
                    <a:moveTo>
                      <a:pt x="142" y="70"/>
                    </a:moveTo>
                    <a:lnTo>
                      <a:pt x="140" y="57"/>
                    </a:lnTo>
                    <a:lnTo>
                      <a:pt x="138" y="46"/>
                    </a:lnTo>
                    <a:lnTo>
                      <a:pt x="132" y="34"/>
                    </a:lnTo>
                    <a:lnTo>
                      <a:pt x="125" y="25"/>
                    </a:lnTo>
                    <a:lnTo>
                      <a:pt x="117" y="17"/>
                    </a:lnTo>
                    <a:lnTo>
                      <a:pt x="108" y="10"/>
                    </a:lnTo>
                    <a:lnTo>
                      <a:pt x="96" y="4"/>
                    </a:lnTo>
                    <a:lnTo>
                      <a:pt x="85" y="0"/>
                    </a:lnTo>
                    <a:lnTo>
                      <a:pt x="81" y="2"/>
                    </a:lnTo>
                    <a:lnTo>
                      <a:pt x="79" y="4"/>
                    </a:lnTo>
                    <a:lnTo>
                      <a:pt x="91" y="6"/>
                    </a:lnTo>
                    <a:lnTo>
                      <a:pt x="102" y="12"/>
                    </a:lnTo>
                    <a:lnTo>
                      <a:pt x="112" y="17"/>
                    </a:lnTo>
                    <a:lnTo>
                      <a:pt x="121" y="27"/>
                    </a:lnTo>
                    <a:lnTo>
                      <a:pt x="127" y="36"/>
                    </a:lnTo>
                    <a:lnTo>
                      <a:pt x="132" y="46"/>
                    </a:lnTo>
                    <a:lnTo>
                      <a:pt x="136" y="57"/>
                    </a:lnTo>
                    <a:lnTo>
                      <a:pt x="136" y="70"/>
                    </a:lnTo>
                    <a:lnTo>
                      <a:pt x="136" y="84"/>
                    </a:lnTo>
                    <a:lnTo>
                      <a:pt x="132" y="97"/>
                    </a:lnTo>
                    <a:lnTo>
                      <a:pt x="125" y="106"/>
                    </a:lnTo>
                    <a:lnTo>
                      <a:pt x="117" y="118"/>
                    </a:lnTo>
                    <a:lnTo>
                      <a:pt x="108" y="125"/>
                    </a:lnTo>
                    <a:lnTo>
                      <a:pt x="96" y="131"/>
                    </a:lnTo>
                    <a:lnTo>
                      <a:pt x="83" y="135"/>
                    </a:lnTo>
                    <a:lnTo>
                      <a:pt x="70" y="137"/>
                    </a:lnTo>
                    <a:lnTo>
                      <a:pt x="57" y="135"/>
                    </a:lnTo>
                    <a:lnTo>
                      <a:pt x="45" y="131"/>
                    </a:lnTo>
                    <a:lnTo>
                      <a:pt x="34" y="125"/>
                    </a:lnTo>
                    <a:lnTo>
                      <a:pt x="24" y="118"/>
                    </a:lnTo>
                    <a:lnTo>
                      <a:pt x="15" y="106"/>
                    </a:lnTo>
                    <a:lnTo>
                      <a:pt x="9" y="97"/>
                    </a:lnTo>
                    <a:lnTo>
                      <a:pt x="5" y="84"/>
                    </a:lnTo>
                    <a:lnTo>
                      <a:pt x="3" y="70"/>
                    </a:lnTo>
                    <a:lnTo>
                      <a:pt x="5" y="57"/>
                    </a:lnTo>
                    <a:lnTo>
                      <a:pt x="7" y="46"/>
                    </a:lnTo>
                    <a:lnTo>
                      <a:pt x="13" y="36"/>
                    </a:lnTo>
                    <a:lnTo>
                      <a:pt x="21" y="27"/>
                    </a:lnTo>
                    <a:lnTo>
                      <a:pt x="17" y="29"/>
                    </a:lnTo>
                    <a:lnTo>
                      <a:pt x="13" y="29"/>
                    </a:lnTo>
                    <a:lnTo>
                      <a:pt x="7" y="38"/>
                    </a:lnTo>
                    <a:lnTo>
                      <a:pt x="3" y="48"/>
                    </a:lnTo>
                    <a:lnTo>
                      <a:pt x="0" y="59"/>
                    </a:lnTo>
                    <a:lnTo>
                      <a:pt x="0" y="70"/>
                    </a:lnTo>
                    <a:lnTo>
                      <a:pt x="2" y="84"/>
                    </a:lnTo>
                    <a:lnTo>
                      <a:pt x="5" y="97"/>
                    </a:lnTo>
                    <a:lnTo>
                      <a:pt x="11" y="110"/>
                    </a:lnTo>
                    <a:lnTo>
                      <a:pt x="21" y="120"/>
                    </a:lnTo>
                    <a:lnTo>
                      <a:pt x="30" y="129"/>
                    </a:lnTo>
                    <a:lnTo>
                      <a:pt x="43" y="135"/>
                    </a:lnTo>
                    <a:lnTo>
                      <a:pt x="57" y="141"/>
                    </a:lnTo>
                    <a:lnTo>
                      <a:pt x="70" y="141"/>
                    </a:lnTo>
                    <a:lnTo>
                      <a:pt x="85" y="141"/>
                    </a:lnTo>
                    <a:lnTo>
                      <a:pt x="98" y="135"/>
                    </a:lnTo>
                    <a:lnTo>
                      <a:pt x="110" y="129"/>
                    </a:lnTo>
                    <a:lnTo>
                      <a:pt x="121" y="120"/>
                    </a:lnTo>
                    <a:lnTo>
                      <a:pt x="129" y="110"/>
                    </a:lnTo>
                    <a:lnTo>
                      <a:pt x="136" y="97"/>
                    </a:lnTo>
                    <a:lnTo>
                      <a:pt x="140" y="84"/>
                    </a:lnTo>
                    <a:lnTo>
                      <a:pt x="142" y="70"/>
                    </a:lnTo>
                    <a:close/>
                  </a:path>
                </a:pathLst>
              </a:custGeom>
              <a:solidFill>
                <a:srgbClr val="EFEFF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28" name="Freeform 728"/>
              <p:cNvSpPr/>
              <p:nvPr/>
            </p:nvSpPr>
            <p:spPr bwMode="auto">
              <a:xfrm>
                <a:off x="1770" y="2206"/>
                <a:ext cx="138" cy="137"/>
              </a:xfrm>
              <a:custGeom>
                <a:avLst/>
                <a:gdLst/>
                <a:ahLst/>
                <a:cxnLst>
                  <a:cxn ang="0">
                    <a:pos x="138" y="68"/>
                  </a:cxn>
                  <a:cxn ang="0">
                    <a:pos x="136" y="55"/>
                  </a:cxn>
                  <a:cxn ang="0">
                    <a:pos x="132" y="44"/>
                  </a:cxn>
                  <a:cxn ang="0">
                    <a:pos x="129" y="32"/>
                  </a:cxn>
                  <a:cxn ang="0">
                    <a:pos x="121" y="23"/>
                  </a:cxn>
                  <a:cxn ang="0">
                    <a:pos x="113" y="15"/>
                  </a:cxn>
                  <a:cxn ang="0">
                    <a:pos x="102" y="8"/>
                  </a:cxn>
                  <a:cxn ang="0">
                    <a:pos x="93" y="4"/>
                  </a:cxn>
                  <a:cxn ang="0">
                    <a:pos x="79" y="0"/>
                  </a:cxn>
                  <a:cxn ang="0">
                    <a:pos x="77" y="2"/>
                  </a:cxn>
                  <a:cxn ang="0">
                    <a:pos x="74" y="4"/>
                  </a:cxn>
                  <a:cxn ang="0">
                    <a:pos x="85" y="6"/>
                  </a:cxn>
                  <a:cxn ang="0">
                    <a:pos x="96" y="10"/>
                  </a:cxn>
                  <a:cxn ang="0">
                    <a:pos x="106" y="17"/>
                  </a:cxn>
                  <a:cxn ang="0">
                    <a:pos x="115" y="25"/>
                  </a:cxn>
                  <a:cxn ang="0">
                    <a:pos x="123" y="34"/>
                  </a:cxn>
                  <a:cxn ang="0">
                    <a:pos x="129" y="44"/>
                  </a:cxn>
                  <a:cxn ang="0">
                    <a:pos x="132" y="55"/>
                  </a:cxn>
                  <a:cxn ang="0">
                    <a:pos x="132" y="68"/>
                  </a:cxn>
                  <a:cxn ang="0">
                    <a:pos x="132" y="82"/>
                  </a:cxn>
                  <a:cxn ang="0">
                    <a:pos x="129" y="93"/>
                  </a:cxn>
                  <a:cxn ang="0">
                    <a:pos x="121" y="104"/>
                  </a:cxn>
                  <a:cxn ang="0">
                    <a:pos x="113" y="114"/>
                  </a:cxn>
                  <a:cxn ang="0">
                    <a:pos x="104" y="121"/>
                  </a:cxn>
                  <a:cxn ang="0">
                    <a:pos x="94" y="127"/>
                  </a:cxn>
                  <a:cxn ang="0">
                    <a:pos x="81" y="131"/>
                  </a:cxn>
                  <a:cxn ang="0">
                    <a:pos x="68" y="133"/>
                  </a:cxn>
                  <a:cxn ang="0">
                    <a:pos x="57" y="131"/>
                  </a:cxn>
                  <a:cxn ang="0">
                    <a:pos x="43" y="127"/>
                  </a:cxn>
                  <a:cxn ang="0">
                    <a:pos x="32" y="121"/>
                  </a:cxn>
                  <a:cxn ang="0">
                    <a:pos x="22" y="114"/>
                  </a:cxn>
                  <a:cxn ang="0">
                    <a:pos x="15" y="104"/>
                  </a:cxn>
                  <a:cxn ang="0">
                    <a:pos x="9" y="93"/>
                  </a:cxn>
                  <a:cxn ang="0">
                    <a:pos x="5" y="82"/>
                  </a:cxn>
                  <a:cxn ang="0">
                    <a:pos x="3" y="68"/>
                  </a:cxn>
                  <a:cxn ang="0">
                    <a:pos x="5" y="55"/>
                  </a:cxn>
                  <a:cxn ang="0">
                    <a:pos x="9" y="44"/>
                  </a:cxn>
                  <a:cxn ang="0">
                    <a:pos x="15" y="32"/>
                  </a:cxn>
                  <a:cxn ang="0">
                    <a:pos x="22" y="23"/>
                  </a:cxn>
                  <a:cxn ang="0">
                    <a:pos x="19" y="25"/>
                  </a:cxn>
                  <a:cxn ang="0">
                    <a:pos x="15" y="27"/>
                  </a:cxn>
                  <a:cxn ang="0">
                    <a:pos x="7" y="34"/>
                  </a:cxn>
                  <a:cxn ang="0">
                    <a:pos x="3" y="46"/>
                  </a:cxn>
                  <a:cxn ang="0">
                    <a:pos x="1" y="57"/>
                  </a:cxn>
                  <a:cxn ang="0">
                    <a:pos x="0" y="68"/>
                  </a:cxn>
                  <a:cxn ang="0">
                    <a:pos x="1" y="82"/>
                  </a:cxn>
                  <a:cxn ang="0">
                    <a:pos x="5" y="95"/>
                  </a:cxn>
                  <a:cxn ang="0">
                    <a:pos x="11" y="106"/>
                  </a:cxn>
                  <a:cxn ang="0">
                    <a:pos x="20" y="118"/>
                  </a:cxn>
                  <a:cxn ang="0">
                    <a:pos x="30" y="125"/>
                  </a:cxn>
                  <a:cxn ang="0">
                    <a:pos x="41" y="131"/>
                  </a:cxn>
                  <a:cxn ang="0">
                    <a:pos x="55" y="135"/>
                  </a:cxn>
                  <a:cxn ang="0">
                    <a:pos x="68" y="137"/>
                  </a:cxn>
                  <a:cxn ang="0">
                    <a:pos x="83" y="135"/>
                  </a:cxn>
                  <a:cxn ang="0">
                    <a:pos x="94" y="131"/>
                  </a:cxn>
                  <a:cxn ang="0">
                    <a:pos x="108" y="125"/>
                  </a:cxn>
                  <a:cxn ang="0">
                    <a:pos x="117" y="118"/>
                  </a:cxn>
                  <a:cxn ang="0">
                    <a:pos x="125" y="106"/>
                  </a:cxn>
                  <a:cxn ang="0">
                    <a:pos x="132" y="95"/>
                  </a:cxn>
                  <a:cxn ang="0">
                    <a:pos x="136" y="82"/>
                  </a:cxn>
                  <a:cxn ang="0">
                    <a:pos x="138" y="68"/>
                  </a:cxn>
                </a:cxnLst>
                <a:rect l="0" t="0" r="r" b="b"/>
                <a:pathLst>
                  <a:path w="138" h="137">
                    <a:moveTo>
                      <a:pt x="138" y="68"/>
                    </a:moveTo>
                    <a:lnTo>
                      <a:pt x="136" y="55"/>
                    </a:lnTo>
                    <a:lnTo>
                      <a:pt x="132" y="44"/>
                    </a:lnTo>
                    <a:lnTo>
                      <a:pt x="129" y="32"/>
                    </a:lnTo>
                    <a:lnTo>
                      <a:pt x="121" y="23"/>
                    </a:lnTo>
                    <a:lnTo>
                      <a:pt x="113" y="15"/>
                    </a:lnTo>
                    <a:lnTo>
                      <a:pt x="102" y="8"/>
                    </a:lnTo>
                    <a:lnTo>
                      <a:pt x="93" y="4"/>
                    </a:lnTo>
                    <a:lnTo>
                      <a:pt x="79" y="0"/>
                    </a:lnTo>
                    <a:lnTo>
                      <a:pt x="77" y="2"/>
                    </a:lnTo>
                    <a:lnTo>
                      <a:pt x="74" y="4"/>
                    </a:lnTo>
                    <a:lnTo>
                      <a:pt x="85" y="6"/>
                    </a:lnTo>
                    <a:lnTo>
                      <a:pt x="96" y="10"/>
                    </a:lnTo>
                    <a:lnTo>
                      <a:pt x="106" y="17"/>
                    </a:lnTo>
                    <a:lnTo>
                      <a:pt x="115" y="25"/>
                    </a:lnTo>
                    <a:lnTo>
                      <a:pt x="123" y="34"/>
                    </a:lnTo>
                    <a:lnTo>
                      <a:pt x="129" y="44"/>
                    </a:lnTo>
                    <a:lnTo>
                      <a:pt x="132" y="55"/>
                    </a:lnTo>
                    <a:lnTo>
                      <a:pt x="132" y="68"/>
                    </a:lnTo>
                    <a:lnTo>
                      <a:pt x="132" y="82"/>
                    </a:lnTo>
                    <a:lnTo>
                      <a:pt x="129" y="93"/>
                    </a:lnTo>
                    <a:lnTo>
                      <a:pt x="121" y="104"/>
                    </a:lnTo>
                    <a:lnTo>
                      <a:pt x="113" y="114"/>
                    </a:lnTo>
                    <a:lnTo>
                      <a:pt x="104" y="121"/>
                    </a:lnTo>
                    <a:lnTo>
                      <a:pt x="94" y="127"/>
                    </a:lnTo>
                    <a:lnTo>
                      <a:pt x="81" y="131"/>
                    </a:lnTo>
                    <a:lnTo>
                      <a:pt x="68" y="133"/>
                    </a:lnTo>
                    <a:lnTo>
                      <a:pt x="57" y="131"/>
                    </a:lnTo>
                    <a:lnTo>
                      <a:pt x="43" y="127"/>
                    </a:lnTo>
                    <a:lnTo>
                      <a:pt x="32" y="121"/>
                    </a:lnTo>
                    <a:lnTo>
                      <a:pt x="22" y="114"/>
                    </a:lnTo>
                    <a:lnTo>
                      <a:pt x="15" y="104"/>
                    </a:lnTo>
                    <a:lnTo>
                      <a:pt x="9" y="93"/>
                    </a:lnTo>
                    <a:lnTo>
                      <a:pt x="5" y="82"/>
                    </a:lnTo>
                    <a:lnTo>
                      <a:pt x="3" y="68"/>
                    </a:lnTo>
                    <a:lnTo>
                      <a:pt x="5" y="55"/>
                    </a:lnTo>
                    <a:lnTo>
                      <a:pt x="9" y="44"/>
                    </a:lnTo>
                    <a:lnTo>
                      <a:pt x="15" y="32"/>
                    </a:lnTo>
                    <a:lnTo>
                      <a:pt x="22" y="23"/>
                    </a:lnTo>
                    <a:lnTo>
                      <a:pt x="19" y="25"/>
                    </a:lnTo>
                    <a:lnTo>
                      <a:pt x="15" y="27"/>
                    </a:lnTo>
                    <a:lnTo>
                      <a:pt x="7" y="34"/>
                    </a:lnTo>
                    <a:lnTo>
                      <a:pt x="3" y="46"/>
                    </a:lnTo>
                    <a:lnTo>
                      <a:pt x="1" y="57"/>
                    </a:lnTo>
                    <a:lnTo>
                      <a:pt x="0" y="68"/>
                    </a:lnTo>
                    <a:lnTo>
                      <a:pt x="1" y="82"/>
                    </a:lnTo>
                    <a:lnTo>
                      <a:pt x="5" y="95"/>
                    </a:lnTo>
                    <a:lnTo>
                      <a:pt x="11" y="106"/>
                    </a:lnTo>
                    <a:lnTo>
                      <a:pt x="20" y="118"/>
                    </a:lnTo>
                    <a:lnTo>
                      <a:pt x="30" y="125"/>
                    </a:lnTo>
                    <a:lnTo>
                      <a:pt x="41" y="131"/>
                    </a:lnTo>
                    <a:lnTo>
                      <a:pt x="55" y="135"/>
                    </a:lnTo>
                    <a:lnTo>
                      <a:pt x="68" y="137"/>
                    </a:lnTo>
                    <a:lnTo>
                      <a:pt x="83" y="135"/>
                    </a:lnTo>
                    <a:lnTo>
                      <a:pt x="94" y="131"/>
                    </a:lnTo>
                    <a:lnTo>
                      <a:pt x="108" y="125"/>
                    </a:lnTo>
                    <a:lnTo>
                      <a:pt x="117" y="118"/>
                    </a:lnTo>
                    <a:lnTo>
                      <a:pt x="125" y="106"/>
                    </a:lnTo>
                    <a:lnTo>
                      <a:pt x="132" y="95"/>
                    </a:lnTo>
                    <a:lnTo>
                      <a:pt x="136" y="82"/>
                    </a:lnTo>
                    <a:lnTo>
                      <a:pt x="138" y="68"/>
                    </a:lnTo>
                    <a:close/>
                  </a:path>
                </a:pathLst>
              </a:custGeom>
              <a:solidFill>
                <a:srgbClr val="F1F0F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29" name="Freeform 729"/>
              <p:cNvSpPr/>
              <p:nvPr/>
            </p:nvSpPr>
            <p:spPr bwMode="auto">
              <a:xfrm>
                <a:off x="1771" y="2208"/>
                <a:ext cx="133" cy="133"/>
              </a:xfrm>
              <a:custGeom>
                <a:avLst/>
                <a:gdLst/>
                <a:ahLst/>
                <a:cxnLst>
                  <a:cxn ang="0">
                    <a:pos x="133" y="66"/>
                  </a:cxn>
                  <a:cxn ang="0">
                    <a:pos x="133" y="53"/>
                  </a:cxn>
                  <a:cxn ang="0">
                    <a:pos x="129" y="42"/>
                  </a:cxn>
                  <a:cxn ang="0">
                    <a:pos x="124" y="32"/>
                  </a:cxn>
                  <a:cxn ang="0">
                    <a:pos x="118" y="23"/>
                  </a:cxn>
                  <a:cxn ang="0">
                    <a:pos x="109" y="13"/>
                  </a:cxn>
                  <a:cxn ang="0">
                    <a:pos x="99" y="8"/>
                  </a:cxn>
                  <a:cxn ang="0">
                    <a:pos x="88" y="2"/>
                  </a:cxn>
                  <a:cxn ang="0">
                    <a:pos x="76" y="0"/>
                  </a:cxn>
                  <a:cxn ang="0">
                    <a:pos x="73" y="2"/>
                  </a:cxn>
                  <a:cxn ang="0">
                    <a:pos x="69" y="4"/>
                  </a:cxn>
                  <a:cxn ang="0">
                    <a:pos x="80" y="6"/>
                  </a:cxn>
                  <a:cxn ang="0">
                    <a:pos x="92" y="9"/>
                  </a:cxn>
                  <a:cxn ang="0">
                    <a:pos x="103" y="15"/>
                  </a:cxn>
                  <a:cxn ang="0">
                    <a:pos x="112" y="23"/>
                  </a:cxn>
                  <a:cxn ang="0">
                    <a:pos x="120" y="32"/>
                  </a:cxn>
                  <a:cxn ang="0">
                    <a:pos x="126" y="42"/>
                  </a:cxn>
                  <a:cxn ang="0">
                    <a:pos x="128" y="53"/>
                  </a:cxn>
                  <a:cxn ang="0">
                    <a:pos x="129" y="66"/>
                  </a:cxn>
                  <a:cxn ang="0">
                    <a:pos x="128" y="78"/>
                  </a:cxn>
                  <a:cxn ang="0">
                    <a:pos x="124" y="91"/>
                  </a:cxn>
                  <a:cxn ang="0">
                    <a:pos x="118" y="100"/>
                  </a:cxn>
                  <a:cxn ang="0">
                    <a:pos x="111" y="110"/>
                  </a:cxn>
                  <a:cxn ang="0">
                    <a:pos x="103" y="118"/>
                  </a:cxn>
                  <a:cxn ang="0">
                    <a:pos x="92" y="123"/>
                  </a:cxn>
                  <a:cxn ang="0">
                    <a:pos x="80" y="127"/>
                  </a:cxn>
                  <a:cxn ang="0">
                    <a:pos x="67" y="129"/>
                  </a:cxn>
                  <a:cxn ang="0">
                    <a:pos x="56" y="127"/>
                  </a:cxn>
                  <a:cxn ang="0">
                    <a:pos x="44" y="123"/>
                  </a:cxn>
                  <a:cxn ang="0">
                    <a:pos x="33" y="118"/>
                  </a:cxn>
                  <a:cxn ang="0">
                    <a:pos x="23" y="110"/>
                  </a:cxn>
                  <a:cxn ang="0">
                    <a:pos x="16" y="100"/>
                  </a:cxn>
                  <a:cxn ang="0">
                    <a:pos x="10" y="91"/>
                  </a:cxn>
                  <a:cxn ang="0">
                    <a:pos x="6" y="78"/>
                  </a:cxn>
                  <a:cxn ang="0">
                    <a:pos x="6" y="66"/>
                  </a:cxn>
                  <a:cxn ang="0">
                    <a:pos x="6" y="53"/>
                  </a:cxn>
                  <a:cxn ang="0">
                    <a:pos x="12" y="42"/>
                  </a:cxn>
                  <a:cxn ang="0">
                    <a:pos x="18" y="30"/>
                  </a:cxn>
                  <a:cxn ang="0">
                    <a:pos x="25" y="21"/>
                  </a:cxn>
                  <a:cxn ang="0">
                    <a:pos x="21" y="21"/>
                  </a:cxn>
                  <a:cxn ang="0">
                    <a:pos x="18" y="23"/>
                  </a:cxn>
                  <a:cxn ang="0">
                    <a:pos x="10" y="32"/>
                  </a:cxn>
                  <a:cxn ang="0">
                    <a:pos x="4" y="42"/>
                  </a:cxn>
                  <a:cxn ang="0">
                    <a:pos x="2" y="53"/>
                  </a:cxn>
                  <a:cxn ang="0">
                    <a:pos x="0" y="66"/>
                  </a:cxn>
                  <a:cxn ang="0">
                    <a:pos x="2" y="80"/>
                  </a:cxn>
                  <a:cxn ang="0">
                    <a:pos x="6" y="93"/>
                  </a:cxn>
                  <a:cxn ang="0">
                    <a:pos x="12" y="102"/>
                  </a:cxn>
                  <a:cxn ang="0">
                    <a:pos x="21" y="114"/>
                  </a:cxn>
                  <a:cxn ang="0">
                    <a:pos x="31" y="121"/>
                  </a:cxn>
                  <a:cxn ang="0">
                    <a:pos x="42" y="127"/>
                  </a:cxn>
                  <a:cxn ang="0">
                    <a:pos x="54" y="131"/>
                  </a:cxn>
                  <a:cxn ang="0">
                    <a:pos x="67" y="133"/>
                  </a:cxn>
                  <a:cxn ang="0">
                    <a:pos x="80" y="131"/>
                  </a:cxn>
                  <a:cxn ang="0">
                    <a:pos x="93" y="127"/>
                  </a:cxn>
                  <a:cxn ang="0">
                    <a:pos x="105" y="121"/>
                  </a:cxn>
                  <a:cxn ang="0">
                    <a:pos x="114" y="114"/>
                  </a:cxn>
                  <a:cxn ang="0">
                    <a:pos x="122" y="102"/>
                  </a:cxn>
                  <a:cxn ang="0">
                    <a:pos x="129" y="93"/>
                  </a:cxn>
                  <a:cxn ang="0">
                    <a:pos x="133" y="80"/>
                  </a:cxn>
                  <a:cxn ang="0">
                    <a:pos x="133" y="66"/>
                  </a:cxn>
                </a:cxnLst>
                <a:rect l="0" t="0" r="r" b="b"/>
                <a:pathLst>
                  <a:path w="133" h="133">
                    <a:moveTo>
                      <a:pt x="133" y="66"/>
                    </a:moveTo>
                    <a:lnTo>
                      <a:pt x="133" y="53"/>
                    </a:lnTo>
                    <a:lnTo>
                      <a:pt x="129" y="42"/>
                    </a:lnTo>
                    <a:lnTo>
                      <a:pt x="124" y="32"/>
                    </a:lnTo>
                    <a:lnTo>
                      <a:pt x="118" y="23"/>
                    </a:lnTo>
                    <a:lnTo>
                      <a:pt x="109" y="13"/>
                    </a:lnTo>
                    <a:lnTo>
                      <a:pt x="99" y="8"/>
                    </a:lnTo>
                    <a:lnTo>
                      <a:pt x="88" y="2"/>
                    </a:lnTo>
                    <a:lnTo>
                      <a:pt x="76" y="0"/>
                    </a:lnTo>
                    <a:lnTo>
                      <a:pt x="73" y="2"/>
                    </a:lnTo>
                    <a:lnTo>
                      <a:pt x="69" y="4"/>
                    </a:lnTo>
                    <a:lnTo>
                      <a:pt x="80" y="6"/>
                    </a:lnTo>
                    <a:lnTo>
                      <a:pt x="92" y="9"/>
                    </a:lnTo>
                    <a:lnTo>
                      <a:pt x="103" y="15"/>
                    </a:lnTo>
                    <a:lnTo>
                      <a:pt x="112" y="23"/>
                    </a:lnTo>
                    <a:lnTo>
                      <a:pt x="120" y="32"/>
                    </a:lnTo>
                    <a:lnTo>
                      <a:pt x="126" y="42"/>
                    </a:lnTo>
                    <a:lnTo>
                      <a:pt x="128" y="53"/>
                    </a:lnTo>
                    <a:lnTo>
                      <a:pt x="129" y="66"/>
                    </a:lnTo>
                    <a:lnTo>
                      <a:pt x="128" y="78"/>
                    </a:lnTo>
                    <a:lnTo>
                      <a:pt x="124" y="91"/>
                    </a:lnTo>
                    <a:lnTo>
                      <a:pt x="118" y="100"/>
                    </a:lnTo>
                    <a:lnTo>
                      <a:pt x="111" y="110"/>
                    </a:lnTo>
                    <a:lnTo>
                      <a:pt x="103" y="118"/>
                    </a:lnTo>
                    <a:lnTo>
                      <a:pt x="92" y="123"/>
                    </a:lnTo>
                    <a:lnTo>
                      <a:pt x="80" y="127"/>
                    </a:lnTo>
                    <a:lnTo>
                      <a:pt x="67" y="129"/>
                    </a:lnTo>
                    <a:lnTo>
                      <a:pt x="56" y="127"/>
                    </a:lnTo>
                    <a:lnTo>
                      <a:pt x="44" y="123"/>
                    </a:lnTo>
                    <a:lnTo>
                      <a:pt x="33" y="118"/>
                    </a:lnTo>
                    <a:lnTo>
                      <a:pt x="23" y="110"/>
                    </a:lnTo>
                    <a:lnTo>
                      <a:pt x="16" y="100"/>
                    </a:lnTo>
                    <a:lnTo>
                      <a:pt x="10" y="91"/>
                    </a:lnTo>
                    <a:lnTo>
                      <a:pt x="6" y="78"/>
                    </a:lnTo>
                    <a:lnTo>
                      <a:pt x="6" y="66"/>
                    </a:lnTo>
                    <a:lnTo>
                      <a:pt x="6" y="53"/>
                    </a:lnTo>
                    <a:lnTo>
                      <a:pt x="12" y="42"/>
                    </a:lnTo>
                    <a:lnTo>
                      <a:pt x="18" y="30"/>
                    </a:lnTo>
                    <a:lnTo>
                      <a:pt x="25" y="21"/>
                    </a:lnTo>
                    <a:lnTo>
                      <a:pt x="21" y="21"/>
                    </a:lnTo>
                    <a:lnTo>
                      <a:pt x="18" y="23"/>
                    </a:lnTo>
                    <a:lnTo>
                      <a:pt x="10" y="32"/>
                    </a:lnTo>
                    <a:lnTo>
                      <a:pt x="4" y="42"/>
                    </a:lnTo>
                    <a:lnTo>
                      <a:pt x="2" y="53"/>
                    </a:lnTo>
                    <a:lnTo>
                      <a:pt x="0" y="66"/>
                    </a:lnTo>
                    <a:lnTo>
                      <a:pt x="2" y="80"/>
                    </a:lnTo>
                    <a:lnTo>
                      <a:pt x="6" y="93"/>
                    </a:lnTo>
                    <a:lnTo>
                      <a:pt x="12" y="102"/>
                    </a:lnTo>
                    <a:lnTo>
                      <a:pt x="21" y="114"/>
                    </a:lnTo>
                    <a:lnTo>
                      <a:pt x="31" y="121"/>
                    </a:lnTo>
                    <a:lnTo>
                      <a:pt x="42" y="127"/>
                    </a:lnTo>
                    <a:lnTo>
                      <a:pt x="54" y="131"/>
                    </a:lnTo>
                    <a:lnTo>
                      <a:pt x="67" y="133"/>
                    </a:lnTo>
                    <a:lnTo>
                      <a:pt x="80" y="131"/>
                    </a:lnTo>
                    <a:lnTo>
                      <a:pt x="93" y="127"/>
                    </a:lnTo>
                    <a:lnTo>
                      <a:pt x="105" y="121"/>
                    </a:lnTo>
                    <a:lnTo>
                      <a:pt x="114" y="114"/>
                    </a:lnTo>
                    <a:lnTo>
                      <a:pt x="122" y="102"/>
                    </a:lnTo>
                    <a:lnTo>
                      <a:pt x="129" y="93"/>
                    </a:lnTo>
                    <a:lnTo>
                      <a:pt x="133" y="80"/>
                    </a:lnTo>
                    <a:lnTo>
                      <a:pt x="133" y="66"/>
                    </a:lnTo>
                    <a:close/>
                  </a:path>
                </a:pathLst>
              </a:custGeom>
              <a:solidFill>
                <a:srgbClr val="F1F1F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30" name="Freeform 730"/>
              <p:cNvSpPr/>
              <p:nvPr/>
            </p:nvSpPr>
            <p:spPr bwMode="auto">
              <a:xfrm>
                <a:off x="1774" y="2210"/>
                <a:ext cx="129" cy="129"/>
              </a:xfrm>
              <a:custGeom>
                <a:avLst/>
                <a:gdLst/>
                <a:ahLst/>
                <a:cxnLst>
                  <a:cxn ang="0">
                    <a:pos x="129" y="64"/>
                  </a:cxn>
                  <a:cxn ang="0">
                    <a:pos x="129" y="51"/>
                  </a:cxn>
                  <a:cxn ang="0">
                    <a:pos x="126" y="40"/>
                  </a:cxn>
                  <a:cxn ang="0">
                    <a:pos x="120" y="30"/>
                  </a:cxn>
                  <a:cxn ang="0">
                    <a:pos x="112" y="21"/>
                  </a:cxn>
                  <a:cxn ang="0">
                    <a:pos x="103" y="13"/>
                  </a:cxn>
                  <a:cxn ang="0">
                    <a:pos x="93" y="6"/>
                  </a:cxn>
                  <a:cxn ang="0">
                    <a:pos x="82" y="2"/>
                  </a:cxn>
                  <a:cxn ang="0">
                    <a:pos x="71" y="0"/>
                  </a:cxn>
                  <a:cxn ang="0">
                    <a:pos x="65" y="2"/>
                  </a:cxn>
                  <a:cxn ang="0">
                    <a:pos x="61" y="4"/>
                  </a:cxn>
                  <a:cxn ang="0">
                    <a:pos x="63" y="4"/>
                  </a:cxn>
                  <a:cxn ang="0">
                    <a:pos x="65" y="4"/>
                  </a:cxn>
                  <a:cxn ang="0">
                    <a:pos x="78" y="6"/>
                  </a:cxn>
                  <a:cxn ang="0">
                    <a:pos x="90" y="9"/>
                  </a:cxn>
                  <a:cxn ang="0">
                    <a:pos x="99" y="15"/>
                  </a:cxn>
                  <a:cxn ang="0">
                    <a:pos x="109" y="23"/>
                  </a:cxn>
                  <a:cxn ang="0">
                    <a:pos x="114" y="30"/>
                  </a:cxn>
                  <a:cxn ang="0">
                    <a:pos x="120" y="42"/>
                  </a:cxn>
                  <a:cxn ang="0">
                    <a:pos x="124" y="53"/>
                  </a:cxn>
                  <a:cxn ang="0">
                    <a:pos x="126" y="64"/>
                  </a:cxn>
                  <a:cxn ang="0">
                    <a:pos x="124" y="76"/>
                  </a:cxn>
                  <a:cxn ang="0">
                    <a:pos x="120" y="87"/>
                  </a:cxn>
                  <a:cxn ang="0">
                    <a:pos x="114" y="97"/>
                  </a:cxn>
                  <a:cxn ang="0">
                    <a:pos x="109" y="106"/>
                  </a:cxn>
                  <a:cxn ang="0">
                    <a:pos x="99" y="114"/>
                  </a:cxn>
                  <a:cxn ang="0">
                    <a:pos x="90" y="119"/>
                  </a:cxn>
                  <a:cxn ang="0">
                    <a:pos x="78" y="123"/>
                  </a:cxn>
                  <a:cxn ang="0">
                    <a:pos x="65" y="123"/>
                  </a:cxn>
                  <a:cxn ang="0">
                    <a:pos x="54" y="123"/>
                  </a:cxn>
                  <a:cxn ang="0">
                    <a:pos x="42" y="119"/>
                  </a:cxn>
                  <a:cxn ang="0">
                    <a:pos x="33" y="114"/>
                  </a:cxn>
                  <a:cxn ang="0">
                    <a:pos x="23" y="106"/>
                  </a:cxn>
                  <a:cxn ang="0">
                    <a:pos x="16" y="97"/>
                  </a:cxn>
                  <a:cxn ang="0">
                    <a:pos x="10" y="87"/>
                  </a:cxn>
                  <a:cxn ang="0">
                    <a:pos x="8" y="76"/>
                  </a:cxn>
                  <a:cxn ang="0">
                    <a:pos x="6" y="64"/>
                  </a:cxn>
                  <a:cxn ang="0">
                    <a:pos x="8" y="49"/>
                  </a:cxn>
                  <a:cxn ang="0">
                    <a:pos x="12" y="38"/>
                  </a:cxn>
                  <a:cxn ang="0">
                    <a:pos x="19" y="26"/>
                  </a:cxn>
                  <a:cxn ang="0">
                    <a:pos x="29" y="17"/>
                  </a:cxn>
                  <a:cxn ang="0">
                    <a:pos x="23" y="19"/>
                  </a:cxn>
                  <a:cxn ang="0">
                    <a:pos x="19" y="19"/>
                  </a:cxn>
                  <a:cxn ang="0">
                    <a:pos x="12" y="28"/>
                  </a:cxn>
                  <a:cxn ang="0">
                    <a:pos x="6" y="40"/>
                  </a:cxn>
                  <a:cxn ang="0">
                    <a:pos x="2" y="51"/>
                  </a:cxn>
                  <a:cxn ang="0">
                    <a:pos x="0" y="64"/>
                  </a:cxn>
                  <a:cxn ang="0">
                    <a:pos x="2" y="78"/>
                  </a:cxn>
                  <a:cxn ang="0">
                    <a:pos x="6" y="89"/>
                  </a:cxn>
                  <a:cxn ang="0">
                    <a:pos x="12" y="100"/>
                  </a:cxn>
                  <a:cxn ang="0">
                    <a:pos x="19" y="110"/>
                  </a:cxn>
                  <a:cxn ang="0">
                    <a:pos x="29" y="117"/>
                  </a:cxn>
                  <a:cxn ang="0">
                    <a:pos x="40" y="123"/>
                  </a:cxn>
                  <a:cxn ang="0">
                    <a:pos x="54" y="127"/>
                  </a:cxn>
                  <a:cxn ang="0">
                    <a:pos x="65" y="129"/>
                  </a:cxn>
                  <a:cxn ang="0">
                    <a:pos x="78" y="127"/>
                  </a:cxn>
                  <a:cxn ang="0">
                    <a:pos x="91" y="123"/>
                  </a:cxn>
                  <a:cxn ang="0">
                    <a:pos x="101" y="117"/>
                  </a:cxn>
                  <a:cxn ang="0">
                    <a:pos x="110" y="110"/>
                  </a:cxn>
                  <a:cxn ang="0">
                    <a:pos x="118" y="100"/>
                  </a:cxn>
                  <a:cxn ang="0">
                    <a:pos x="126" y="89"/>
                  </a:cxn>
                  <a:cxn ang="0">
                    <a:pos x="129" y="78"/>
                  </a:cxn>
                  <a:cxn ang="0">
                    <a:pos x="129" y="64"/>
                  </a:cxn>
                </a:cxnLst>
                <a:rect l="0" t="0" r="r" b="b"/>
                <a:pathLst>
                  <a:path w="129" h="129">
                    <a:moveTo>
                      <a:pt x="129" y="64"/>
                    </a:moveTo>
                    <a:lnTo>
                      <a:pt x="129" y="51"/>
                    </a:lnTo>
                    <a:lnTo>
                      <a:pt x="126" y="40"/>
                    </a:lnTo>
                    <a:lnTo>
                      <a:pt x="120" y="30"/>
                    </a:lnTo>
                    <a:lnTo>
                      <a:pt x="112" y="21"/>
                    </a:lnTo>
                    <a:lnTo>
                      <a:pt x="103" y="13"/>
                    </a:lnTo>
                    <a:lnTo>
                      <a:pt x="93" y="6"/>
                    </a:lnTo>
                    <a:lnTo>
                      <a:pt x="82" y="2"/>
                    </a:lnTo>
                    <a:lnTo>
                      <a:pt x="71" y="0"/>
                    </a:lnTo>
                    <a:lnTo>
                      <a:pt x="65" y="2"/>
                    </a:lnTo>
                    <a:lnTo>
                      <a:pt x="61" y="4"/>
                    </a:lnTo>
                    <a:lnTo>
                      <a:pt x="63" y="4"/>
                    </a:lnTo>
                    <a:lnTo>
                      <a:pt x="65" y="4"/>
                    </a:lnTo>
                    <a:lnTo>
                      <a:pt x="78" y="6"/>
                    </a:lnTo>
                    <a:lnTo>
                      <a:pt x="90" y="9"/>
                    </a:lnTo>
                    <a:lnTo>
                      <a:pt x="99" y="15"/>
                    </a:lnTo>
                    <a:lnTo>
                      <a:pt x="109" y="23"/>
                    </a:lnTo>
                    <a:lnTo>
                      <a:pt x="114" y="30"/>
                    </a:lnTo>
                    <a:lnTo>
                      <a:pt x="120" y="42"/>
                    </a:lnTo>
                    <a:lnTo>
                      <a:pt x="124" y="53"/>
                    </a:lnTo>
                    <a:lnTo>
                      <a:pt x="126" y="64"/>
                    </a:lnTo>
                    <a:lnTo>
                      <a:pt x="124" y="76"/>
                    </a:lnTo>
                    <a:lnTo>
                      <a:pt x="120" y="87"/>
                    </a:lnTo>
                    <a:lnTo>
                      <a:pt x="114" y="97"/>
                    </a:lnTo>
                    <a:lnTo>
                      <a:pt x="109" y="106"/>
                    </a:lnTo>
                    <a:lnTo>
                      <a:pt x="99" y="114"/>
                    </a:lnTo>
                    <a:lnTo>
                      <a:pt x="90" y="119"/>
                    </a:lnTo>
                    <a:lnTo>
                      <a:pt x="78" y="123"/>
                    </a:lnTo>
                    <a:lnTo>
                      <a:pt x="65" y="123"/>
                    </a:lnTo>
                    <a:lnTo>
                      <a:pt x="54" y="123"/>
                    </a:lnTo>
                    <a:lnTo>
                      <a:pt x="42" y="119"/>
                    </a:lnTo>
                    <a:lnTo>
                      <a:pt x="33" y="114"/>
                    </a:lnTo>
                    <a:lnTo>
                      <a:pt x="23" y="106"/>
                    </a:lnTo>
                    <a:lnTo>
                      <a:pt x="16" y="97"/>
                    </a:lnTo>
                    <a:lnTo>
                      <a:pt x="10" y="87"/>
                    </a:lnTo>
                    <a:lnTo>
                      <a:pt x="8" y="76"/>
                    </a:lnTo>
                    <a:lnTo>
                      <a:pt x="6" y="64"/>
                    </a:lnTo>
                    <a:lnTo>
                      <a:pt x="8" y="49"/>
                    </a:lnTo>
                    <a:lnTo>
                      <a:pt x="12" y="38"/>
                    </a:lnTo>
                    <a:lnTo>
                      <a:pt x="19" y="26"/>
                    </a:lnTo>
                    <a:lnTo>
                      <a:pt x="29" y="17"/>
                    </a:lnTo>
                    <a:lnTo>
                      <a:pt x="23" y="19"/>
                    </a:lnTo>
                    <a:lnTo>
                      <a:pt x="19" y="19"/>
                    </a:lnTo>
                    <a:lnTo>
                      <a:pt x="12" y="28"/>
                    </a:lnTo>
                    <a:lnTo>
                      <a:pt x="6" y="40"/>
                    </a:lnTo>
                    <a:lnTo>
                      <a:pt x="2" y="51"/>
                    </a:lnTo>
                    <a:lnTo>
                      <a:pt x="0" y="64"/>
                    </a:lnTo>
                    <a:lnTo>
                      <a:pt x="2" y="78"/>
                    </a:lnTo>
                    <a:lnTo>
                      <a:pt x="6" y="89"/>
                    </a:lnTo>
                    <a:lnTo>
                      <a:pt x="12" y="100"/>
                    </a:lnTo>
                    <a:lnTo>
                      <a:pt x="19" y="110"/>
                    </a:lnTo>
                    <a:lnTo>
                      <a:pt x="29" y="117"/>
                    </a:lnTo>
                    <a:lnTo>
                      <a:pt x="40" y="123"/>
                    </a:lnTo>
                    <a:lnTo>
                      <a:pt x="54" y="127"/>
                    </a:lnTo>
                    <a:lnTo>
                      <a:pt x="65" y="129"/>
                    </a:lnTo>
                    <a:lnTo>
                      <a:pt x="78" y="127"/>
                    </a:lnTo>
                    <a:lnTo>
                      <a:pt x="91" y="123"/>
                    </a:lnTo>
                    <a:lnTo>
                      <a:pt x="101" y="117"/>
                    </a:lnTo>
                    <a:lnTo>
                      <a:pt x="110" y="110"/>
                    </a:lnTo>
                    <a:lnTo>
                      <a:pt x="118" y="100"/>
                    </a:lnTo>
                    <a:lnTo>
                      <a:pt x="126" y="89"/>
                    </a:lnTo>
                    <a:lnTo>
                      <a:pt x="129" y="78"/>
                    </a:lnTo>
                    <a:lnTo>
                      <a:pt x="129" y="64"/>
                    </a:lnTo>
                    <a:close/>
                  </a:path>
                </a:pathLst>
              </a:custGeom>
              <a:solidFill>
                <a:srgbClr val="F1F1F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31" name="Freeform 731"/>
              <p:cNvSpPr/>
              <p:nvPr/>
            </p:nvSpPr>
            <p:spPr bwMode="auto">
              <a:xfrm>
                <a:off x="1778" y="2212"/>
                <a:ext cx="122" cy="125"/>
              </a:xfrm>
              <a:custGeom>
                <a:avLst/>
                <a:gdLst/>
                <a:ahLst/>
                <a:cxnLst>
                  <a:cxn ang="0">
                    <a:pos x="122" y="49"/>
                  </a:cxn>
                  <a:cxn ang="0">
                    <a:pos x="114" y="28"/>
                  </a:cxn>
                  <a:cxn ang="0">
                    <a:pos x="97" y="11"/>
                  </a:cxn>
                  <a:cxn ang="0">
                    <a:pos x="74" y="2"/>
                  </a:cxn>
                  <a:cxn ang="0">
                    <a:pos x="55" y="4"/>
                  </a:cxn>
                  <a:cxn ang="0">
                    <a:pos x="55" y="5"/>
                  </a:cxn>
                  <a:cxn ang="0">
                    <a:pos x="72" y="5"/>
                  </a:cxn>
                  <a:cxn ang="0">
                    <a:pos x="93" y="15"/>
                  </a:cxn>
                  <a:cxn ang="0">
                    <a:pos x="108" y="30"/>
                  </a:cxn>
                  <a:cxn ang="0">
                    <a:pos x="118" y="51"/>
                  </a:cxn>
                  <a:cxn ang="0">
                    <a:pos x="118" y="74"/>
                  </a:cxn>
                  <a:cxn ang="0">
                    <a:pos x="108" y="95"/>
                  </a:cxn>
                  <a:cxn ang="0">
                    <a:pos x="93" y="110"/>
                  </a:cxn>
                  <a:cxn ang="0">
                    <a:pos x="72" y="119"/>
                  </a:cxn>
                  <a:cxn ang="0">
                    <a:pos x="50" y="119"/>
                  </a:cxn>
                  <a:cxn ang="0">
                    <a:pos x="29" y="110"/>
                  </a:cxn>
                  <a:cxn ang="0">
                    <a:pos x="13" y="95"/>
                  </a:cxn>
                  <a:cxn ang="0">
                    <a:pos x="6" y="74"/>
                  </a:cxn>
                  <a:cxn ang="0">
                    <a:pos x="4" y="55"/>
                  </a:cxn>
                  <a:cxn ang="0">
                    <a:pos x="8" y="40"/>
                  </a:cxn>
                  <a:cxn ang="0">
                    <a:pos x="21" y="21"/>
                  </a:cxn>
                  <a:cxn ang="0">
                    <a:pos x="31" y="13"/>
                  </a:cxn>
                  <a:cxn ang="0">
                    <a:pos x="23" y="15"/>
                  </a:cxn>
                  <a:cxn ang="0">
                    <a:pos x="12" y="26"/>
                  </a:cxn>
                  <a:cxn ang="0">
                    <a:pos x="0" y="49"/>
                  </a:cxn>
                  <a:cxn ang="0">
                    <a:pos x="0" y="74"/>
                  </a:cxn>
                  <a:cxn ang="0">
                    <a:pos x="10" y="96"/>
                  </a:cxn>
                  <a:cxn ang="0">
                    <a:pos x="27" y="114"/>
                  </a:cxn>
                  <a:cxn ang="0">
                    <a:pos x="50" y="123"/>
                  </a:cxn>
                  <a:cxn ang="0">
                    <a:pos x="74" y="123"/>
                  </a:cxn>
                  <a:cxn ang="0">
                    <a:pos x="97" y="114"/>
                  </a:cxn>
                  <a:cxn ang="0">
                    <a:pos x="112" y="96"/>
                  </a:cxn>
                  <a:cxn ang="0">
                    <a:pos x="122" y="74"/>
                  </a:cxn>
                </a:cxnLst>
                <a:rect l="0" t="0" r="r" b="b"/>
                <a:pathLst>
                  <a:path w="123" h="125">
                    <a:moveTo>
                      <a:pt x="123" y="62"/>
                    </a:moveTo>
                    <a:lnTo>
                      <a:pt x="122" y="49"/>
                    </a:lnTo>
                    <a:lnTo>
                      <a:pt x="120" y="38"/>
                    </a:lnTo>
                    <a:lnTo>
                      <a:pt x="114" y="28"/>
                    </a:lnTo>
                    <a:lnTo>
                      <a:pt x="106" y="19"/>
                    </a:lnTo>
                    <a:lnTo>
                      <a:pt x="97" y="11"/>
                    </a:lnTo>
                    <a:lnTo>
                      <a:pt x="86" y="5"/>
                    </a:lnTo>
                    <a:lnTo>
                      <a:pt x="74" y="2"/>
                    </a:lnTo>
                    <a:lnTo>
                      <a:pt x="63" y="0"/>
                    </a:lnTo>
                    <a:lnTo>
                      <a:pt x="55" y="4"/>
                    </a:lnTo>
                    <a:lnTo>
                      <a:pt x="50" y="5"/>
                    </a:lnTo>
                    <a:lnTo>
                      <a:pt x="55" y="5"/>
                    </a:lnTo>
                    <a:lnTo>
                      <a:pt x="61" y="5"/>
                    </a:lnTo>
                    <a:lnTo>
                      <a:pt x="72" y="5"/>
                    </a:lnTo>
                    <a:lnTo>
                      <a:pt x="84" y="9"/>
                    </a:lnTo>
                    <a:lnTo>
                      <a:pt x="93" y="15"/>
                    </a:lnTo>
                    <a:lnTo>
                      <a:pt x="103" y="21"/>
                    </a:lnTo>
                    <a:lnTo>
                      <a:pt x="108" y="30"/>
                    </a:lnTo>
                    <a:lnTo>
                      <a:pt x="114" y="40"/>
                    </a:lnTo>
                    <a:lnTo>
                      <a:pt x="118" y="51"/>
                    </a:lnTo>
                    <a:lnTo>
                      <a:pt x="120" y="62"/>
                    </a:lnTo>
                    <a:lnTo>
                      <a:pt x="118" y="74"/>
                    </a:lnTo>
                    <a:lnTo>
                      <a:pt x="114" y="85"/>
                    </a:lnTo>
                    <a:lnTo>
                      <a:pt x="108" y="95"/>
                    </a:lnTo>
                    <a:lnTo>
                      <a:pt x="103" y="102"/>
                    </a:lnTo>
                    <a:lnTo>
                      <a:pt x="93" y="110"/>
                    </a:lnTo>
                    <a:lnTo>
                      <a:pt x="84" y="115"/>
                    </a:lnTo>
                    <a:lnTo>
                      <a:pt x="72" y="119"/>
                    </a:lnTo>
                    <a:lnTo>
                      <a:pt x="61" y="119"/>
                    </a:lnTo>
                    <a:lnTo>
                      <a:pt x="50" y="119"/>
                    </a:lnTo>
                    <a:lnTo>
                      <a:pt x="40" y="115"/>
                    </a:lnTo>
                    <a:lnTo>
                      <a:pt x="29" y="110"/>
                    </a:lnTo>
                    <a:lnTo>
                      <a:pt x="21" y="102"/>
                    </a:lnTo>
                    <a:lnTo>
                      <a:pt x="13" y="95"/>
                    </a:lnTo>
                    <a:lnTo>
                      <a:pt x="8" y="85"/>
                    </a:lnTo>
                    <a:lnTo>
                      <a:pt x="6" y="74"/>
                    </a:lnTo>
                    <a:lnTo>
                      <a:pt x="4" y="62"/>
                    </a:lnTo>
                    <a:lnTo>
                      <a:pt x="4" y="55"/>
                    </a:lnTo>
                    <a:lnTo>
                      <a:pt x="6" y="47"/>
                    </a:lnTo>
                    <a:lnTo>
                      <a:pt x="8" y="40"/>
                    </a:lnTo>
                    <a:lnTo>
                      <a:pt x="12" y="32"/>
                    </a:lnTo>
                    <a:lnTo>
                      <a:pt x="21" y="21"/>
                    </a:lnTo>
                    <a:lnTo>
                      <a:pt x="32" y="13"/>
                    </a:lnTo>
                    <a:lnTo>
                      <a:pt x="31" y="13"/>
                    </a:lnTo>
                    <a:lnTo>
                      <a:pt x="27" y="15"/>
                    </a:lnTo>
                    <a:lnTo>
                      <a:pt x="23" y="15"/>
                    </a:lnTo>
                    <a:lnTo>
                      <a:pt x="19" y="17"/>
                    </a:lnTo>
                    <a:lnTo>
                      <a:pt x="12" y="26"/>
                    </a:lnTo>
                    <a:lnTo>
                      <a:pt x="6" y="38"/>
                    </a:lnTo>
                    <a:lnTo>
                      <a:pt x="0" y="49"/>
                    </a:lnTo>
                    <a:lnTo>
                      <a:pt x="0" y="62"/>
                    </a:lnTo>
                    <a:lnTo>
                      <a:pt x="0" y="74"/>
                    </a:lnTo>
                    <a:lnTo>
                      <a:pt x="4" y="87"/>
                    </a:lnTo>
                    <a:lnTo>
                      <a:pt x="10" y="96"/>
                    </a:lnTo>
                    <a:lnTo>
                      <a:pt x="17" y="106"/>
                    </a:lnTo>
                    <a:lnTo>
                      <a:pt x="27" y="114"/>
                    </a:lnTo>
                    <a:lnTo>
                      <a:pt x="38" y="119"/>
                    </a:lnTo>
                    <a:lnTo>
                      <a:pt x="50" y="123"/>
                    </a:lnTo>
                    <a:lnTo>
                      <a:pt x="61" y="125"/>
                    </a:lnTo>
                    <a:lnTo>
                      <a:pt x="74" y="123"/>
                    </a:lnTo>
                    <a:lnTo>
                      <a:pt x="86" y="119"/>
                    </a:lnTo>
                    <a:lnTo>
                      <a:pt x="97" y="114"/>
                    </a:lnTo>
                    <a:lnTo>
                      <a:pt x="105" y="106"/>
                    </a:lnTo>
                    <a:lnTo>
                      <a:pt x="112" y="96"/>
                    </a:lnTo>
                    <a:lnTo>
                      <a:pt x="118" y="87"/>
                    </a:lnTo>
                    <a:lnTo>
                      <a:pt x="122" y="74"/>
                    </a:lnTo>
                    <a:lnTo>
                      <a:pt x="123" y="62"/>
                    </a:lnTo>
                    <a:close/>
                  </a:path>
                </a:pathLst>
              </a:custGeom>
              <a:solidFill>
                <a:srgbClr val="F2F1F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32" name="Freeform 732"/>
              <p:cNvSpPr>
                <a:spLocks noEditPoints="1"/>
              </p:cNvSpPr>
              <p:nvPr/>
            </p:nvSpPr>
            <p:spPr bwMode="auto">
              <a:xfrm>
                <a:off x="1779" y="2214"/>
                <a:ext cx="120" cy="119"/>
              </a:xfrm>
              <a:custGeom>
                <a:avLst/>
                <a:gdLst/>
                <a:ahLst/>
                <a:cxnLst>
                  <a:cxn ang="0">
                    <a:pos x="118" y="49"/>
                  </a:cxn>
                  <a:cxn ang="0">
                    <a:pos x="108" y="26"/>
                  </a:cxn>
                  <a:cxn ang="0">
                    <a:pos x="93" y="11"/>
                  </a:cxn>
                  <a:cxn ang="0">
                    <a:pos x="72" y="2"/>
                  </a:cxn>
                  <a:cxn ang="0">
                    <a:pos x="57" y="0"/>
                  </a:cxn>
                  <a:cxn ang="0">
                    <a:pos x="40" y="7"/>
                  </a:cxn>
                  <a:cxn ang="0">
                    <a:pos x="25" y="13"/>
                  </a:cxn>
                  <a:cxn ang="0">
                    <a:pos x="13" y="22"/>
                  </a:cxn>
                  <a:cxn ang="0">
                    <a:pos x="2" y="45"/>
                  </a:cxn>
                  <a:cxn ang="0">
                    <a:pos x="2" y="72"/>
                  </a:cxn>
                  <a:cxn ang="0">
                    <a:pos x="10" y="93"/>
                  </a:cxn>
                  <a:cxn ang="0">
                    <a:pos x="27" y="110"/>
                  </a:cxn>
                  <a:cxn ang="0">
                    <a:pos x="48" y="119"/>
                  </a:cxn>
                  <a:cxn ang="0">
                    <a:pos x="72" y="119"/>
                  </a:cxn>
                  <a:cxn ang="0">
                    <a:pos x="93" y="110"/>
                  </a:cxn>
                  <a:cxn ang="0">
                    <a:pos x="108" y="93"/>
                  </a:cxn>
                  <a:cxn ang="0">
                    <a:pos x="118" y="72"/>
                  </a:cxn>
                  <a:cxn ang="0">
                    <a:pos x="114" y="60"/>
                  </a:cxn>
                  <a:cxn ang="0">
                    <a:pos x="110" y="81"/>
                  </a:cxn>
                  <a:cxn ang="0">
                    <a:pos x="99" y="98"/>
                  </a:cxn>
                  <a:cxn ang="0">
                    <a:pos x="82" y="112"/>
                  </a:cxn>
                  <a:cxn ang="0">
                    <a:pos x="59" y="115"/>
                  </a:cxn>
                  <a:cxn ang="0">
                    <a:pos x="38" y="112"/>
                  </a:cxn>
                  <a:cxn ang="0">
                    <a:pos x="21" y="98"/>
                  </a:cxn>
                  <a:cxn ang="0">
                    <a:pos x="10" y="81"/>
                  </a:cxn>
                  <a:cxn ang="0">
                    <a:pos x="4" y="60"/>
                  </a:cxn>
                  <a:cxn ang="0">
                    <a:pos x="10" y="40"/>
                  </a:cxn>
                  <a:cxn ang="0">
                    <a:pos x="21" y="21"/>
                  </a:cxn>
                  <a:cxn ang="0">
                    <a:pos x="38" y="9"/>
                  </a:cxn>
                  <a:cxn ang="0">
                    <a:pos x="59" y="5"/>
                  </a:cxn>
                  <a:cxn ang="0">
                    <a:pos x="82" y="9"/>
                  </a:cxn>
                  <a:cxn ang="0">
                    <a:pos x="99" y="21"/>
                  </a:cxn>
                  <a:cxn ang="0">
                    <a:pos x="110" y="40"/>
                  </a:cxn>
                  <a:cxn ang="0">
                    <a:pos x="114" y="60"/>
                  </a:cxn>
                </a:cxnLst>
                <a:rect l="0" t="0" r="r" b="b"/>
                <a:pathLst>
                  <a:path w="120" h="119">
                    <a:moveTo>
                      <a:pt x="120" y="60"/>
                    </a:moveTo>
                    <a:lnTo>
                      <a:pt x="118" y="49"/>
                    </a:lnTo>
                    <a:lnTo>
                      <a:pt x="114" y="38"/>
                    </a:lnTo>
                    <a:lnTo>
                      <a:pt x="108" y="26"/>
                    </a:lnTo>
                    <a:lnTo>
                      <a:pt x="103" y="19"/>
                    </a:lnTo>
                    <a:lnTo>
                      <a:pt x="93" y="11"/>
                    </a:lnTo>
                    <a:lnTo>
                      <a:pt x="84" y="5"/>
                    </a:lnTo>
                    <a:lnTo>
                      <a:pt x="72" y="2"/>
                    </a:lnTo>
                    <a:lnTo>
                      <a:pt x="59" y="0"/>
                    </a:lnTo>
                    <a:lnTo>
                      <a:pt x="57" y="0"/>
                    </a:lnTo>
                    <a:lnTo>
                      <a:pt x="55" y="0"/>
                    </a:lnTo>
                    <a:lnTo>
                      <a:pt x="40" y="7"/>
                    </a:lnTo>
                    <a:lnTo>
                      <a:pt x="25" y="13"/>
                    </a:lnTo>
                    <a:lnTo>
                      <a:pt x="25" y="13"/>
                    </a:lnTo>
                    <a:lnTo>
                      <a:pt x="23" y="13"/>
                    </a:lnTo>
                    <a:lnTo>
                      <a:pt x="13" y="22"/>
                    </a:lnTo>
                    <a:lnTo>
                      <a:pt x="6" y="34"/>
                    </a:lnTo>
                    <a:lnTo>
                      <a:pt x="2" y="45"/>
                    </a:lnTo>
                    <a:lnTo>
                      <a:pt x="0" y="60"/>
                    </a:lnTo>
                    <a:lnTo>
                      <a:pt x="2" y="72"/>
                    </a:lnTo>
                    <a:lnTo>
                      <a:pt x="4" y="83"/>
                    </a:lnTo>
                    <a:lnTo>
                      <a:pt x="10" y="93"/>
                    </a:lnTo>
                    <a:lnTo>
                      <a:pt x="17" y="102"/>
                    </a:lnTo>
                    <a:lnTo>
                      <a:pt x="27" y="110"/>
                    </a:lnTo>
                    <a:lnTo>
                      <a:pt x="36" y="115"/>
                    </a:lnTo>
                    <a:lnTo>
                      <a:pt x="48" y="119"/>
                    </a:lnTo>
                    <a:lnTo>
                      <a:pt x="59" y="119"/>
                    </a:lnTo>
                    <a:lnTo>
                      <a:pt x="72" y="119"/>
                    </a:lnTo>
                    <a:lnTo>
                      <a:pt x="84" y="115"/>
                    </a:lnTo>
                    <a:lnTo>
                      <a:pt x="93" y="110"/>
                    </a:lnTo>
                    <a:lnTo>
                      <a:pt x="103" y="102"/>
                    </a:lnTo>
                    <a:lnTo>
                      <a:pt x="108" y="93"/>
                    </a:lnTo>
                    <a:lnTo>
                      <a:pt x="114" y="83"/>
                    </a:lnTo>
                    <a:lnTo>
                      <a:pt x="118" y="72"/>
                    </a:lnTo>
                    <a:lnTo>
                      <a:pt x="120" y="60"/>
                    </a:lnTo>
                    <a:close/>
                    <a:moveTo>
                      <a:pt x="114" y="60"/>
                    </a:moveTo>
                    <a:lnTo>
                      <a:pt x="114" y="72"/>
                    </a:lnTo>
                    <a:lnTo>
                      <a:pt x="110" y="81"/>
                    </a:lnTo>
                    <a:lnTo>
                      <a:pt x="104" y="91"/>
                    </a:lnTo>
                    <a:lnTo>
                      <a:pt x="99" y="98"/>
                    </a:lnTo>
                    <a:lnTo>
                      <a:pt x="91" y="106"/>
                    </a:lnTo>
                    <a:lnTo>
                      <a:pt x="82" y="112"/>
                    </a:lnTo>
                    <a:lnTo>
                      <a:pt x="70" y="113"/>
                    </a:lnTo>
                    <a:lnTo>
                      <a:pt x="59" y="115"/>
                    </a:lnTo>
                    <a:lnTo>
                      <a:pt x="49" y="113"/>
                    </a:lnTo>
                    <a:lnTo>
                      <a:pt x="38" y="112"/>
                    </a:lnTo>
                    <a:lnTo>
                      <a:pt x="29" y="106"/>
                    </a:lnTo>
                    <a:lnTo>
                      <a:pt x="21" y="98"/>
                    </a:lnTo>
                    <a:lnTo>
                      <a:pt x="13" y="91"/>
                    </a:lnTo>
                    <a:lnTo>
                      <a:pt x="10" y="81"/>
                    </a:lnTo>
                    <a:lnTo>
                      <a:pt x="6" y="72"/>
                    </a:lnTo>
                    <a:lnTo>
                      <a:pt x="4" y="60"/>
                    </a:lnTo>
                    <a:lnTo>
                      <a:pt x="6" y="49"/>
                    </a:lnTo>
                    <a:lnTo>
                      <a:pt x="10" y="40"/>
                    </a:lnTo>
                    <a:lnTo>
                      <a:pt x="13" y="30"/>
                    </a:lnTo>
                    <a:lnTo>
                      <a:pt x="21" y="21"/>
                    </a:lnTo>
                    <a:lnTo>
                      <a:pt x="29" y="15"/>
                    </a:lnTo>
                    <a:lnTo>
                      <a:pt x="38" y="9"/>
                    </a:lnTo>
                    <a:lnTo>
                      <a:pt x="49" y="5"/>
                    </a:lnTo>
                    <a:lnTo>
                      <a:pt x="59" y="5"/>
                    </a:lnTo>
                    <a:lnTo>
                      <a:pt x="70" y="5"/>
                    </a:lnTo>
                    <a:lnTo>
                      <a:pt x="82" y="9"/>
                    </a:lnTo>
                    <a:lnTo>
                      <a:pt x="91" y="15"/>
                    </a:lnTo>
                    <a:lnTo>
                      <a:pt x="99" y="21"/>
                    </a:lnTo>
                    <a:lnTo>
                      <a:pt x="104" y="30"/>
                    </a:lnTo>
                    <a:lnTo>
                      <a:pt x="110" y="40"/>
                    </a:lnTo>
                    <a:lnTo>
                      <a:pt x="114" y="49"/>
                    </a:lnTo>
                    <a:lnTo>
                      <a:pt x="114" y="60"/>
                    </a:lnTo>
                    <a:close/>
                  </a:path>
                </a:pathLst>
              </a:custGeom>
              <a:solidFill>
                <a:srgbClr val="F2F2F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33" name="Freeform 733"/>
              <p:cNvSpPr>
                <a:spLocks noEditPoints="1"/>
              </p:cNvSpPr>
              <p:nvPr/>
            </p:nvSpPr>
            <p:spPr bwMode="auto">
              <a:xfrm>
                <a:off x="1782" y="2215"/>
                <a:ext cx="115" cy="116"/>
              </a:xfrm>
              <a:custGeom>
                <a:avLst/>
                <a:gdLst/>
                <a:ahLst/>
                <a:cxnLst>
                  <a:cxn ang="0">
                    <a:pos x="114" y="46"/>
                  </a:cxn>
                  <a:cxn ang="0">
                    <a:pos x="104" y="25"/>
                  </a:cxn>
                  <a:cxn ang="0">
                    <a:pos x="89" y="10"/>
                  </a:cxn>
                  <a:cxn ang="0">
                    <a:pos x="68" y="0"/>
                  </a:cxn>
                  <a:cxn ang="0">
                    <a:pos x="51" y="0"/>
                  </a:cxn>
                  <a:cxn ang="0">
                    <a:pos x="38" y="4"/>
                  </a:cxn>
                  <a:cxn ang="0">
                    <a:pos x="17" y="16"/>
                  </a:cxn>
                  <a:cxn ang="0">
                    <a:pos x="4" y="35"/>
                  </a:cxn>
                  <a:cxn ang="0">
                    <a:pos x="0" y="50"/>
                  </a:cxn>
                  <a:cxn ang="0">
                    <a:pos x="2" y="69"/>
                  </a:cxn>
                  <a:cxn ang="0">
                    <a:pos x="9" y="90"/>
                  </a:cxn>
                  <a:cxn ang="0">
                    <a:pos x="25" y="105"/>
                  </a:cxn>
                  <a:cxn ang="0">
                    <a:pos x="46" y="114"/>
                  </a:cxn>
                  <a:cxn ang="0">
                    <a:pos x="68" y="114"/>
                  </a:cxn>
                  <a:cxn ang="0">
                    <a:pos x="89" y="105"/>
                  </a:cxn>
                  <a:cxn ang="0">
                    <a:pos x="104" y="90"/>
                  </a:cxn>
                  <a:cxn ang="0">
                    <a:pos x="114" y="69"/>
                  </a:cxn>
                  <a:cxn ang="0">
                    <a:pos x="110" y="57"/>
                  </a:cxn>
                  <a:cxn ang="0">
                    <a:pos x="106" y="78"/>
                  </a:cxn>
                  <a:cxn ang="0">
                    <a:pos x="95" y="95"/>
                  </a:cxn>
                  <a:cxn ang="0">
                    <a:pos x="78" y="107"/>
                  </a:cxn>
                  <a:cxn ang="0">
                    <a:pos x="57" y="110"/>
                  </a:cxn>
                  <a:cxn ang="0">
                    <a:pos x="38" y="107"/>
                  </a:cxn>
                  <a:cxn ang="0">
                    <a:pos x="21" y="95"/>
                  </a:cxn>
                  <a:cxn ang="0">
                    <a:pos x="9" y="78"/>
                  </a:cxn>
                  <a:cxn ang="0">
                    <a:pos x="6" y="57"/>
                  </a:cxn>
                  <a:cxn ang="0">
                    <a:pos x="9" y="37"/>
                  </a:cxn>
                  <a:cxn ang="0">
                    <a:pos x="21" y="19"/>
                  </a:cxn>
                  <a:cxn ang="0">
                    <a:pos x="38" y="8"/>
                  </a:cxn>
                  <a:cxn ang="0">
                    <a:pos x="57" y="4"/>
                  </a:cxn>
                  <a:cxn ang="0">
                    <a:pos x="78" y="8"/>
                  </a:cxn>
                  <a:cxn ang="0">
                    <a:pos x="95" y="19"/>
                  </a:cxn>
                  <a:cxn ang="0">
                    <a:pos x="106" y="37"/>
                  </a:cxn>
                  <a:cxn ang="0">
                    <a:pos x="110" y="57"/>
                  </a:cxn>
                </a:cxnLst>
                <a:rect l="0" t="0" r="r" b="b"/>
                <a:pathLst>
                  <a:path w="116" h="114">
                    <a:moveTo>
                      <a:pt x="116" y="57"/>
                    </a:moveTo>
                    <a:lnTo>
                      <a:pt x="114" y="46"/>
                    </a:lnTo>
                    <a:lnTo>
                      <a:pt x="110" y="35"/>
                    </a:lnTo>
                    <a:lnTo>
                      <a:pt x="104" y="25"/>
                    </a:lnTo>
                    <a:lnTo>
                      <a:pt x="99" y="16"/>
                    </a:lnTo>
                    <a:lnTo>
                      <a:pt x="89" y="10"/>
                    </a:lnTo>
                    <a:lnTo>
                      <a:pt x="80" y="4"/>
                    </a:lnTo>
                    <a:lnTo>
                      <a:pt x="68" y="0"/>
                    </a:lnTo>
                    <a:lnTo>
                      <a:pt x="57" y="0"/>
                    </a:lnTo>
                    <a:lnTo>
                      <a:pt x="51" y="0"/>
                    </a:lnTo>
                    <a:lnTo>
                      <a:pt x="46" y="0"/>
                    </a:lnTo>
                    <a:lnTo>
                      <a:pt x="38" y="4"/>
                    </a:lnTo>
                    <a:lnTo>
                      <a:pt x="28" y="8"/>
                    </a:lnTo>
                    <a:lnTo>
                      <a:pt x="17" y="16"/>
                    </a:lnTo>
                    <a:lnTo>
                      <a:pt x="8" y="27"/>
                    </a:lnTo>
                    <a:lnTo>
                      <a:pt x="4" y="35"/>
                    </a:lnTo>
                    <a:lnTo>
                      <a:pt x="2" y="42"/>
                    </a:lnTo>
                    <a:lnTo>
                      <a:pt x="0" y="50"/>
                    </a:lnTo>
                    <a:lnTo>
                      <a:pt x="0" y="57"/>
                    </a:lnTo>
                    <a:lnTo>
                      <a:pt x="2" y="69"/>
                    </a:lnTo>
                    <a:lnTo>
                      <a:pt x="4" y="80"/>
                    </a:lnTo>
                    <a:lnTo>
                      <a:pt x="9" y="90"/>
                    </a:lnTo>
                    <a:lnTo>
                      <a:pt x="17" y="97"/>
                    </a:lnTo>
                    <a:lnTo>
                      <a:pt x="25" y="105"/>
                    </a:lnTo>
                    <a:lnTo>
                      <a:pt x="36" y="110"/>
                    </a:lnTo>
                    <a:lnTo>
                      <a:pt x="46" y="114"/>
                    </a:lnTo>
                    <a:lnTo>
                      <a:pt x="57" y="114"/>
                    </a:lnTo>
                    <a:lnTo>
                      <a:pt x="68" y="114"/>
                    </a:lnTo>
                    <a:lnTo>
                      <a:pt x="80" y="110"/>
                    </a:lnTo>
                    <a:lnTo>
                      <a:pt x="89" y="105"/>
                    </a:lnTo>
                    <a:lnTo>
                      <a:pt x="99" y="97"/>
                    </a:lnTo>
                    <a:lnTo>
                      <a:pt x="104" y="90"/>
                    </a:lnTo>
                    <a:lnTo>
                      <a:pt x="110" y="80"/>
                    </a:lnTo>
                    <a:lnTo>
                      <a:pt x="114" y="69"/>
                    </a:lnTo>
                    <a:lnTo>
                      <a:pt x="116" y="57"/>
                    </a:lnTo>
                    <a:close/>
                    <a:moveTo>
                      <a:pt x="110" y="57"/>
                    </a:moveTo>
                    <a:lnTo>
                      <a:pt x="110" y="67"/>
                    </a:lnTo>
                    <a:lnTo>
                      <a:pt x="106" y="78"/>
                    </a:lnTo>
                    <a:lnTo>
                      <a:pt x="101" y="86"/>
                    </a:lnTo>
                    <a:lnTo>
                      <a:pt x="95" y="95"/>
                    </a:lnTo>
                    <a:lnTo>
                      <a:pt x="87" y="101"/>
                    </a:lnTo>
                    <a:lnTo>
                      <a:pt x="78" y="107"/>
                    </a:lnTo>
                    <a:lnTo>
                      <a:pt x="68" y="109"/>
                    </a:lnTo>
                    <a:lnTo>
                      <a:pt x="57" y="110"/>
                    </a:lnTo>
                    <a:lnTo>
                      <a:pt x="47" y="109"/>
                    </a:lnTo>
                    <a:lnTo>
                      <a:pt x="38" y="107"/>
                    </a:lnTo>
                    <a:lnTo>
                      <a:pt x="28" y="101"/>
                    </a:lnTo>
                    <a:lnTo>
                      <a:pt x="21" y="95"/>
                    </a:lnTo>
                    <a:lnTo>
                      <a:pt x="13" y="86"/>
                    </a:lnTo>
                    <a:lnTo>
                      <a:pt x="9" y="78"/>
                    </a:lnTo>
                    <a:lnTo>
                      <a:pt x="6" y="67"/>
                    </a:lnTo>
                    <a:lnTo>
                      <a:pt x="6" y="57"/>
                    </a:lnTo>
                    <a:lnTo>
                      <a:pt x="6" y="46"/>
                    </a:lnTo>
                    <a:lnTo>
                      <a:pt x="9" y="37"/>
                    </a:lnTo>
                    <a:lnTo>
                      <a:pt x="13" y="27"/>
                    </a:lnTo>
                    <a:lnTo>
                      <a:pt x="21" y="19"/>
                    </a:lnTo>
                    <a:lnTo>
                      <a:pt x="28" y="14"/>
                    </a:lnTo>
                    <a:lnTo>
                      <a:pt x="38" y="8"/>
                    </a:lnTo>
                    <a:lnTo>
                      <a:pt x="47" y="6"/>
                    </a:lnTo>
                    <a:lnTo>
                      <a:pt x="57" y="4"/>
                    </a:lnTo>
                    <a:lnTo>
                      <a:pt x="68" y="6"/>
                    </a:lnTo>
                    <a:lnTo>
                      <a:pt x="78" y="8"/>
                    </a:lnTo>
                    <a:lnTo>
                      <a:pt x="87" y="14"/>
                    </a:lnTo>
                    <a:lnTo>
                      <a:pt x="95" y="19"/>
                    </a:lnTo>
                    <a:lnTo>
                      <a:pt x="101" y="27"/>
                    </a:lnTo>
                    <a:lnTo>
                      <a:pt x="106" y="37"/>
                    </a:lnTo>
                    <a:lnTo>
                      <a:pt x="110" y="46"/>
                    </a:lnTo>
                    <a:lnTo>
                      <a:pt x="110" y="57"/>
                    </a:lnTo>
                    <a:close/>
                  </a:path>
                </a:pathLst>
              </a:custGeom>
              <a:solidFill>
                <a:srgbClr val="F2F2F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34" name="Freeform 734"/>
              <p:cNvSpPr>
                <a:spLocks noEditPoints="1"/>
              </p:cNvSpPr>
              <p:nvPr/>
            </p:nvSpPr>
            <p:spPr bwMode="auto">
              <a:xfrm>
                <a:off x="1783" y="2217"/>
                <a:ext cx="110" cy="110"/>
              </a:xfrm>
              <a:custGeom>
                <a:avLst/>
                <a:gdLst/>
                <a:ahLst/>
                <a:cxnLst>
                  <a:cxn ang="0">
                    <a:pos x="110" y="44"/>
                  </a:cxn>
                  <a:cxn ang="0">
                    <a:pos x="100" y="25"/>
                  </a:cxn>
                  <a:cxn ang="0">
                    <a:pos x="87" y="10"/>
                  </a:cxn>
                  <a:cxn ang="0">
                    <a:pos x="66" y="0"/>
                  </a:cxn>
                  <a:cxn ang="0">
                    <a:pos x="45" y="0"/>
                  </a:cxn>
                  <a:cxn ang="0">
                    <a:pos x="25" y="10"/>
                  </a:cxn>
                  <a:cxn ang="0">
                    <a:pos x="9" y="25"/>
                  </a:cxn>
                  <a:cxn ang="0">
                    <a:pos x="2" y="44"/>
                  </a:cxn>
                  <a:cxn ang="0">
                    <a:pos x="2" y="67"/>
                  </a:cxn>
                  <a:cxn ang="0">
                    <a:pos x="9" y="86"/>
                  </a:cxn>
                  <a:cxn ang="0">
                    <a:pos x="25" y="101"/>
                  </a:cxn>
                  <a:cxn ang="0">
                    <a:pos x="45" y="108"/>
                  </a:cxn>
                  <a:cxn ang="0">
                    <a:pos x="66" y="108"/>
                  </a:cxn>
                  <a:cxn ang="0">
                    <a:pos x="87" y="101"/>
                  </a:cxn>
                  <a:cxn ang="0">
                    <a:pos x="100" y="86"/>
                  </a:cxn>
                  <a:cxn ang="0">
                    <a:pos x="110" y="67"/>
                  </a:cxn>
                  <a:cxn ang="0">
                    <a:pos x="106" y="55"/>
                  </a:cxn>
                  <a:cxn ang="0">
                    <a:pos x="102" y="74"/>
                  </a:cxn>
                  <a:cxn ang="0">
                    <a:pos x="91" y="91"/>
                  </a:cxn>
                  <a:cxn ang="0">
                    <a:pos x="76" y="101"/>
                  </a:cxn>
                  <a:cxn ang="0">
                    <a:pos x="55" y="105"/>
                  </a:cxn>
                  <a:cxn ang="0">
                    <a:pos x="36" y="101"/>
                  </a:cxn>
                  <a:cxn ang="0">
                    <a:pos x="21" y="91"/>
                  </a:cxn>
                  <a:cxn ang="0">
                    <a:pos x="9" y="74"/>
                  </a:cxn>
                  <a:cxn ang="0">
                    <a:pos x="6" y="55"/>
                  </a:cxn>
                  <a:cxn ang="0">
                    <a:pos x="9" y="35"/>
                  </a:cxn>
                  <a:cxn ang="0">
                    <a:pos x="21" y="19"/>
                  </a:cxn>
                  <a:cxn ang="0">
                    <a:pos x="36" y="8"/>
                  </a:cxn>
                  <a:cxn ang="0">
                    <a:pos x="55" y="4"/>
                  </a:cxn>
                  <a:cxn ang="0">
                    <a:pos x="76" y="8"/>
                  </a:cxn>
                  <a:cxn ang="0">
                    <a:pos x="91" y="19"/>
                  </a:cxn>
                  <a:cxn ang="0">
                    <a:pos x="102" y="35"/>
                  </a:cxn>
                  <a:cxn ang="0">
                    <a:pos x="106" y="55"/>
                  </a:cxn>
                </a:cxnLst>
                <a:rect l="0" t="0" r="r" b="b"/>
                <a:pathLst>
                  <a:path w="110" h="110">
                    <a:moveTo>
                      <a:pt x="110" y="55"/>
                    </a:moveTo>
                    <a:lnTo>
                      <a:pt x="110" y="44"/>
                    </a:lnTo>
                    <a:lnTo>
                      <a:pt x="106" y="35"/>
                    </a:lnTo>
                    <a:lnTo>
                      <a:pt x="100" y="25"/>
                    </a:lnTo>
                    <a:lnTo>
                      <a:pt x="95" y="16"/>
                    </a:lnTo>
                    <a:lnTo>
                      <a:pt x="87" y="10"/>
                    </a:lnTo>
                    <a:lnTo>
                      <a:pt x="78" y="4"/>
                    </a:lnTo>
                    <a:lnTo>
                      <a:pt x="66" y="0"/>
                    </a:lnTo>
                    <a:lnTo>
                      <a:pt x="55" y="0"/>
                    </a:lnTo>
                    <a:lnTo>
                      <a:pt x="45" y="0"/>
                    </a:lnTo>
                    <a:lnTo>
                      <a:pt x="34" y="4"/>
                    </a:lnTo>
                    <a:lnTo>
                      <a:pt x="25" y="10"/>
                    </a:lnTo>
                    <a:lnTo>
                      <a:pt x="17" y="16"/>
                    </a:lnTo>
                    <a:lnTo>
                      <a:pt x="9" y="25"/>
                    </a:lnTo>
                    <a:lnTo>
                      <a:pt x="6" y="35"/>
                    </a:lnTo>
                    <a:lnTo>
                      <a:pt x="2" y="44"/>
                    </a:lnTo>
                    <a:lnTo>
                      <a:pt x="0" y="55"/>
                    </a:lnTo>
                    <a:lnTo>
                      <a:pt x="2" y="67"/>
                    </a:lnTo>
                    <a:lnTo>
                      <a:pt x="6" y="76"/>
                    </a:lnTo>
                    <a:lnTo>
                      <a:pt x="9" y="86"/>
                    </a:lnTo>
                    <a:lnTo>
                      <a:pt x="17" y="93"/>
                    </a:lnTo>
                    <a:lnTo>
                      <a:pt x="25" y="101"/>
                    </a:lnTo>
                    <a:lnTo>
                      <a:pt x="34" y="107"/>
                    </a:lnTo>
                    <a:lnTo>
                      <a:pt x="45" y="108"/>
                    </a:lnTo>
                    <a:lnTo>
                      <a:pt x="55" y="110"/>
                    </a:lnTo>
                    <a:lnTo>
                      <a:pt x="66" y="108"/>
                    </a:lnTo>
                    <a:lnTo>
                      <a:pt x="78" y="107"/>
                    </a:lnTo>
                    <a:lnTo>
                      <a:pt x="87" y="101"/>
                    </a:lnTo>
                    <a:lnTo>
                      <a:pt x="95" y="93"/>
                    </a:lnTo>
                    <a:lnTo>
                      <a:pt x="100" y="86"/>
                    </a:lnTo>
                    <a:lnTo>
                      <a:pt x="106" y="76"/>
                    </a:lnTo>
                    <a:lnTo>
                      <a:pt x="110" y="67"/>
                    </a:lnTo>
                    <a:lnTo>
                      <a:pt x="110" y="55"/>
                    </a:lnTo>
                    <a:close/>
                    <a:moveTo>
                      <a:pt x="106" y="55"/>
                    </a:moveTo>
                    <a:lnTo>
                      <a:pt x="104" y="65"/>
                    </a:lnTo>
                    <a:lnTo>
                      <a:pt x="102" y="74"/>
                    </a:lnTo>
                    <a:lnTo>
                      <a:pt x="97" y="84"/>
                    </a:lnTo>
                    <a:lnTo>
                      <a:pt x="91" y="91"/>
                    </a:lnTo>
                    <a:lnTo>
                      <a:pt x="83" y="97"/>
                    </a:lnTo>
                    <a:lnTo>
                      <a:pt x="76" y="101"/>
                    </a:lnTo>
                    <a:lnTo>
                      <a:pt x="66" y="105"/>
                    </a:lnTo>
                    <a:lnTo>
                      <a:pt x="55" y="105"/>
                    </a:lnTo>
                    <a:lnTo>
                      <a:pt x="45" y="105"/>
                    </a:lnTo>
                    <a:lnTo>
                      <a:pt x="36" y="101"/>
                    </a:lnTo>
                    <a:lnTo>
                      <a:pt x="26" y="97"/>
                    </a:lnTo>
                    <a:lnTo>
                      <a:pt x="21" y="91"/>
                    </a:lnTo>
                    <a:lnTo>
                      <a:pt x="13" y="84"/>
                    </a:lnTo>
                    <a:lnTo>
                      <a:pt x="9" y="74"/>
                    </a:lnTo>
                    <a:lnTo>
                      <a:pt x="6" y="65"/>
                    </a:lnTo>
                    <a:lnTo>
                      <a:pt x="6" y="55"/>
                    </a:lnTo>
                    <a:lnTo>
                      <a:pt x="6" y="44"/>
                    </a:lnTo>
                    <a:lnTo>
                      <a:pt x="9" y="35"/>
                    </a:lnTo>
                    <a:lnTo>
                      <a:pt x="13" y="27"/>
                    </a:lnTo>
                    <a:lnTo>
                      <a:pt x="21" y="19"/>
                    </a:lnTo>
                    <a:lnTo>
                      <a:pt x="26" y="14"/>
                    </a:lnTo>
                    <a:lnTo>
                      <a:pt x="36" y="8"/>
                    </a:lnTo>
                    <a:lnTo>
                      <a:pt x="45" y="6"/>
                    </a:lnTo>
                    <a:lnTo>
                      <a:pt x="55" y="4"/>
                    </a:lnTo>
                    <a:lnTo>
                      <a:pt x="66" y="6"/>
                    </a:lnTo>
                    <a:lnTo>
                      <a:pt x="76" y="8"/>
                    </a:lnTo>
                    <a:lnTo>
                      <a:pt x="83" y="14"/>
                    </a:lnTo>
                    <a:lnTo>
                      <a:pt x="91" y="19"/>
                    </a:lnTo>
                    <a:lnTo>
                      <a:pt x="97" y="27"/>
                    </a:lnTo>
                    <a:lnTo>
                      <a:pt x="102" y="35"/>
                    </a:lnTo>
                    <a:lnTo>
                      <a:pt x="104" y="44"/>
                    </a:lnTo>
                    <a:lnTo>
                      <a:pt x="106" y="55"/>
                    </a:lnTo>
                    <a:close/>
                  </a:path>
                </a:pathLst>
              </a:custGeom>
              <a:solidFill>
                <a:srgbClr val="F4F3F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35" name="Freeform 735"/>
              <p:cNvSpPr>
                <a:spLocks noEditPoints="1"/>
              </p:cNvSpPr>
              <p:nvPr/>
            </p:nvSpPr>
            <p:spPr bwMode="auto">
              <a:xfrm>
                <a:off x="1787" y="2219"/>
                <a:ext cx="104" cy="106"/>
              </a:xfrm>
              <a:custGeom>
                <a:avLst/>
                <a:gdLst/>
                <a:ahLst/>
                <a:cxnLst>
                  <a:cxn ang="0">
                    <a:pos x="104" y="42"/>
                  </a:cxn>
                  <a:cxn ang="0">
                    <a:pos x="95" y="23"/>
                  </a:cxn>
                  <a:cxn ang="0">
                    <a:pos x="81" y="10"/>
                  </a:cxn>
                  <a:cxn ang="0">
                    <a:pos x="62" y="2"/>
                  </a:cxn>
                  <a:cxn ang="0">
                    <a:pos x="41" y="2"/>
                  </a:cxn>
                  <a:cxn ang="0">
                    <a:pos x="22" y="10"/>
                  </a:cxn>
                  <a:cxn ang="0">
                    <a:pos x="7" y="23"/>
                  </a:cxn>
                  <a:cxn ang="0">
                    <a:pos x="0" y="42"/>
                  </a:cxn>
                  <a:cxn ang="0">
                    <a:pos x="0" y="63"/>
                  </a:cxn>
                  <a:cxn ang="0">
                    <a:pos x="7" y="82"/>
                  </a:cxn>
                  <a:cxn ang="0">
                    <a:pos x="22" y="97"/>
                  </a:cxn>
                  <a:cxn ang="0">
                    <a:pos x="41" y="105"/>
                  </a:cxn>
                  <a:cxn ang="0">
                    <a:pos x="62" y="105"/>
                  </a:cxn>
                  <a:cxn ang="0">
                    <a:pos x="81" y="97"/>
                  </a:cxn>
                  <a:cxn ang="0">
                    <a:pos x="95" y="82"/>
                  </a:cxn>
                  <a:cxn ang="0">
                    <a:pos x="104" y="63"/>
                  </a:cxn>
                  <a:cxn ang="0">
                    <a:pos x="100" y="53"/>
                  </a:cxn>
                  <a:cxn ang="0">
                    <a:pos x="96" y="72"/>
                  </a:cxn>
                  <a:cxn ang="0">
                    <a:pos x="85" y="87"/>
                  </a:cxn>
                  <a:cxn ang="0">
                    <a:pos x="70" y="97"/>
                  </a:cxn>
                  <a:cxn ang="0">
                    <a:pos x="51" y="101"/>
                  </a:cxn>
                  <a:cxn ang="0">
                    <a:pos x="32" y="97"/>
                  </a:cxn>
                  <a:cxn ang="0">
                    <a:pos x="17" y="87"/>
                  </a:cxn>
                  <a:cxn ang="0">
                    <a:pos x="7" y="72"/>
                  </a:cxn>
                  <a:cxn ang="0">
                    <a:pos x="3" y="53"/>
                  </a:cxn>
                  <a:cxn ang="0">
                    <a:pos x="7" y="34"/>
                  </a:cxn>
                  <a:cxn ang="0">
                    <a:pos x="17" y="19"/>
                  </a:cxn>
                  <a:cxn ang="0">
                    <a:pos x="32" y="8"/>
                  </a:cxn>
                  <a:cxn ang="0">
                    <a:pos x="51" y="4"/>
                  </a:cxn>
                  <a:cxn ang="0">
                    <a:pos x="70" y="8"/>
                  </a:cxn>
                  <a:cxn ang="0">
                    <a:pos x="85" y="19"/>
                  </a:cxn>
                  <a:cxn ang="0">
                    <a:pos x="96" y="34"/>
                  </a:cxn>
                  <a:cxn ang="0">
                    <a:pos x="100" y="53"/>
                  </a:cxn>
                </a:cxnLst>
                <a:rect l="0" t="0" r="r" b="b"/>
                <a:pathLst>
                  <a:path w="104" h="106">
                    <a:moveTo>
                      <a:pt x="104" y="53"/>
                    </a:moveTo>
                    <a:lnTo>
                      <a:pt x="104" y="42"/>
                    </a:lnTo>
                    <a:lnTo>
                      <a:pt x="100" y="33"/>
                    </a:lnTo>
                    <a:lnTo>
                      <a:pt x="95" y="23"/>
                    </a:lnTo>
                    <a:lnTo>
                      <a:pt x="89" y="15"/>
                    </a:lnTo>
                    <a:lnTo>
                      <a:pt x="81" y="10"/>
                    </a:lnTo>
                    <a:lnTo>
                      <a:pt x="72" y="4"/>
                    </a:lnTo>
                    <a:lnTo>
                      <a:pt x="62" y="2"/>
                    </a:lnTo>
                    <a:lnTo>
                      <a:pt x="51" y="0"/>
                    </a:lnTo>
                    <a:lnTo>
                      <a:pt x="41" y="2"/>
                    </a:lnTo>
                    <a:lnTo>
                      <a:pt x="32" y="4"/>
                    </a:lnTo>
                    <a:lnTo>
                      <a:pt x="22" y="10"/>
                    </a:lnTo>
                    <a:lnTo>
                      <a:pt x="15" y="15"/>
                    </a:lnTo>
                    <a:lnTo>
                      <a:pt x="7" y="23"/>
                    </a:lnTo>
                    <a:lnTo>
                      <a:pt x="3" y="33"/>
                    </a:lnTo>
                    <a:lnTo>
                      <a:pt x="0" y="42"/>
                    </a:lnTo>
                    <a:lnTo>
                      <a:pt x="0" y="53"/>
                    </a:lnTo>
                    <a:lnTo>
                      <a:pt x="0" y="63"/>
                    </a:lnTo>
                    <a:lnTo>
                      <a:pt x="3" y="74"/>
                    </a:lnTo>
                    <a:lnTo>
                      <a:pt x="7" y="82"/>
                    </a:lnTo>
                    <a:lnTo>
                      <a:pt x="15" y="91"/>
                    </a:lnTo>
                    <a:lnTo>
                      <a:pt x="22" y="97"/>
                    </a:lnTo>
                    <a:lnTo>
                      <a:pt x="32" y="103"/>
                    </a:lnTo>
                    <a:lnTo>
                      <a:pt x="41" y="105"/>
                    </a:lnTo>
                    <a:lnTo>
                      <a:pt x="51" y="106"/>
                    </a:lnTo>
                    <a:lnTo>
                      <a:pt x="62" y="105"/>
                    </a:lnTo>
                    <a:lnTo>
                      <a:pt x="72" y="103"/>
                    </a:lnTo>
                    <a:lnTo>
                      <a:pt x="81" y="97"/>
                    </a:lnTo>
                    <a:lnTo>
                      <a:pt x="89" y="91"/>
                    </a:lnTo>
                    <a:lnTo>
                      <a:pt x="95" y="82"/>
                    </a:lnTo>
                    <a:lnTo>
                      <a:pt x="100" y="74"/>
                    </a:lnTo>
                    <a:lnTo>
                      <a:pt x="104" y="63"/>
                    </a:lnTo>
                    <a:lnTo>
                      <a:pt x="104" y="53"/>
                    </a:lnTo>
                    <a:close/>
                    <a:moveTo>
                      <a:pt x="100" y="53"/>
                    </a:moveTo>
                    <a:lnTo>
                      <a:pt x="98" y="63"/>
                    </a:lnTo>
                    <a:lnTo>
                      <a:pt x="96" y="72"/>
                    </a:lnTo>
                    <a:lnTo>
                      <a:pt x="91" y="80"/>
                    </a:lnTo>
                    <a:lnTo>
                      <a:pt x="85" y="87"/>
                    </a:lnTo>
                    <a:lnTo>
                      <a:pt x="79" y="93"/>
                    </a:lnTo>
                    <a:lnTo>
                      <a:pt x="70" y="97"/>
                    </a:lnTo>
                    <a:lnTo>
                      <a:pt x="60" y="101"/>
                    </a:lnTo>
                    <a:lnTo>
                      <a:pt x="51" y="101"/>
                    </a:lnTo>
                    <a:lnTo>
                      <a:pt x="41" y="101"/>
                    </a:lnTo>
                    <a:lnTo>
                      <a:pt x="32" y="97"/>
                    </a:lnTo>
                    <a:lnTo>
                      <a:pt x="24" y="93"/>
                    </a:lnTo>
                    <a:lnTo>
                      <a:pt x="17" y="87"/>
                    </a:lnTo>
                    <a:lnTo>
                      <a:pt x="11" y="80"/>
                    </a:lnTo>
                    <a:lnTo>
                      <a:pt x="7" y="72"/>
                    </a:lnTo>
                    <a:lnTo>
                      <a:pt x="3" y="63"/>
                    </a:lnTo>
                    <a:lnTo>
                      <a:pt x="3" y="53"/>
                    </a:lnTo>
                    <a:lnTo>
                      <a:pt x="3" y="44"/>
                    </a:lnTo>
                    <a:lnTo>
                      <a:pt x="7" y="34"/>
                    </a:lnTo>
                    <a:lnTo>
                      <a:pt x="11" y="27"/>
                    </a:lnTo>
                    <a:lnTo>
                      <a:pt x="17" y="19"/>
                    </a:lnTo>
                    <a:lnTo>
                      <a:pt x="24" y="14"/>
                    </a:lnTo>
                    <a:lnTo>
                      <a:pt x="32" y="8"/>
                    </a:lnTo>
                    <a:lnTo>
                      <a:pt x="41" y="6"/>
                    </a:lnTo>
                    <a:lnTo>
                      <a:pt x="51" y="4"/>
                    </a:lnTo>
                    <a:lnTo>
                      <a:pt x="60" y="6"/>
                    </a:lnTo>
                    <a:lnTo>
                      <a:pt x="70" y="8"/>
                    </a:lnTo>
                    <a:lnTo>
                      <a:pt x="79" y="14"/>
                    </a:lnTo>
                    <a:lnTo>
                      <a:pt x="85" y="19"/>
                    </a:lnTo>
                    <a:lnTo>
                      <a:pt x="91" y="27"/>
                    </a:lnTo>
                    <a:lnTo>
                      <a:pt x="96" y="34"/>
                    </a:lnTo>
                    <a:lnTo>
                      <a:pt x="98" y="44"/>
                    </a:lnTo>
                    <a:lnTo>
                      <a:pt x="100" y="53"/>
                    </a:lnTo>
                    <a:close/>
                  </a:path>
                </a:pathLst>
              </a:custGeom>
              <a:solidFill>
                <a:srgbClr val="F4F3F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36" name="Freeform 736"/>
              <p:cNvSpPr>
                <a:spLocks noEditPoints="1"/>
              </p:cNvSpPr>
              <p:nvPr/>
            </p:nvSpPr>
            <p:spPr bwMode="auto">
              <a:xfrm>
                <a:off x="1790" y="2221"/>
                <a:ext cx="99" cy="101"/>
              </a:xfrm>
              <a:custGeom>
                <a:avLst/>
                <a:gdLst/>
                <a:ahLst/>
                <a:cxnLst>
                  <a:cxn ang="0">
                    <a:pos x="98" y="40"/>
                  </a:cxn>
                  <a:cxn ang="0">
                    <a:pos x="91" y="23"/>
                  </a:cxn>
                  <a:cxn ang="0">
                    <a:pos x="77" y="10"/>
                  </a:cxn>
                  <a:cxn ang="0">
                    <a:pos x="60" y="2"/>
                  </a:cxn>
                  <a:cxn ang="0">
                    <a:pos x="39" y="2"/>
                  </a:cxn>
                  <a:cxn ang="0">
                    <a:pos x="20" y="10"/>
                  </a:cxn>
                  <a:cxn ang="0">
                    <a:pos x="7" y="23"/>
                  </a:cxn>
                  <a:cxn ang="0">
                    <a:pos x="0" y="40"/>
                  </a:cxn>
                  <a:cxn ang="0">
                    <a:pos x="0" y="61"/>
                  </a:cxn>
                  <a:cxn ang="0">
                    <a:pos x="7" y="80"/>
                  </a:cxn>
                  <a:cxn ang="0">
                    <a:pos x="20" y="93"/>
                  </a:cxn>
                  <a:cxn ang="0">
                    <a:pos x="39" y="101"/>
                  </a:cxn>
                  <a:cxn ang="0">
                    <a:pos x="60" y="101"/>
                  </a:cxn>
                  <a:cxn ang="0">
                    <a:pos x="77" y="93"/>
                  </a:cxn>
                  <a:cxn ang="0">
                    <a:pos x="91" y="80"/>
                  </a:cxn>
                  <a:cxn ang="0">
                    <a:pos x="98" y="61"/>
                  </a:cxn>
                  <a:cxn ang="0">
                    <a:pos x="96" y="51"/>
                  </a:cxn>
                  <a:cxn ang="0">
                    <a:pos x="93" y="68"/>
                  </a:cxn>
                  <a:cxn ang="0">
                    <a:pos x="81" y="84"/>
                  </a:cxn>
                  <a:cxn ang="0">
                    <a:pos x="68" y="93"/>
                  </a:cxn>
                  <a:cxn ang="0">
                    <a:pos x="49" y="97"/>
                  </a:cxn>
                  <a:cxn ang="0">
                    <a:pos x="32" y="93"/>
                  </a:cxn>
                  <a:cxn ang="0">
                    <a:pos x="17" y="84"/>
                  </a:cxn>
                  <a:cxn ang="0">
                    <a:pos x="7" y="68"/>
                  </a:cxn>
                  <a:cxn ang="0">
                    <a:pos x="3" y="51"/>
                  </a:cxn>
                  <a:cxn ang="0">
                    <a:pos x="7" y="32"/>
                  </a:cxn>
                  <a:cxn ang="0">
                    <a:pos x="17" y="19"/>
                  </a:cxn>
                  <a:cxn ang="0">
                    <a:pos x="32" y="10"/>
                  </a:cxn>
                  <a:cxn ang="0">
                    <a:pos x="49" y="6"/>
                  </a:cxn>
                  <a:cxn ang="0">
                    <a:pos x="68" y="10"/>
                  </a:cxn>
                  <a:cxn ang="0">
                    <a:pos x="81" y="19"/>
                  </a:cxn>
                  <a:cxn ang="0">
                    <a:pos x="93" y="32"/>
                  </a:cxn>
                  <a:cxn ang="0">
                    <a:pos x="96" y="51"/>
                  </a:cxn>
                </a:cxnLst>
                <a:rect l="0" t="0" r="r" b="b"/>
                <a:pathLst>
                  <a:path w="100" h="101">
                    <a:moveTo>
                      <a:pt x="100" y="51"/>
                    </a:moveTo>
                    <a:lnTo>
                      <a:pt x="98" y="40"/>
                    </a:lnTo>
                    <a:lnTo>
                      <a:pt x="96" y="31"/>
                    </a:lnTo>
                    <a:lnTo>
                      <a:pt x="91" y="23"/>
                    </a:lnTo>
                    <a:lnTo>
                      <a:pt x="85" y="15"/>
                    </a:lnTo>
                    <a:lnTo>
                      <a:pt x="77" y="10"/>
                    </a:lnTo>
                    <a:lnTo>
                      <a:pt x="70" y="4"/>
                    </a:lnTo>
                    <a:lnTo>
                      <a:pt x="60" y="2"/>
                    </a:lnTo>
                    <a:lnTo>
                      <a:pt x="49" y="0"/>
                    </a:lnTo>
                    <a:lnTo>
                      <a:pt x="39" y="2"/>
                    </a:lnTo>
                    <a:lnTo>
                      <a:pt x="30" y="4"/>
                    </a:lnTo>
                    <a:lnTo>
                      <a:pt x="20" y="10"/>
                    </a:lnTo>
                    <a:lnTo>
                      <a:pt x="15" y="15"/>
                    </a:lnTo>
                    <a:lnTo>
                      <a:pt x="7" y="23"/>
                    </a:lnTo>
                    <a:lnTo>
                      <a:pt x="3" y="31"/>
                    </a:lnTo>
                    <a:lnTo>
                      <a:pt x="0" y="40"/>
                    </a:lnTo>
                    <a:lnTo>
                      <a:pt x="0" y="51"/>
                    </a:lnTo>
                    <a:lnTo>
                      <a:pt x="0" y="61"/>
                    </a:lnTo>
                    <a:lnTo>
                      <a:pt x="3" y="70"/>
                    </a:lnTo>
                    <a:lnTo>
                      <a:pt x="7" y="80"/>
                    </a:lnTo>
                    <a:lnTo>
                      <a:pt x="15" y="87"/>
                    </a:lnTo>
                    <a:lnTo>
                      <a:pt x="20" y="93"/>
                    </a:lnTo>
                    <a:lnTo>
                      <a:pt x="30" y="97"/>
                    </a:lnTo>
                    <a:lnTo>
                      <a:pt x="39" y="101"/>
                    </a:lnTo>
                    <a:lnTo>
                      <a:pt x="49" y="101"/>
                    </a:lnTo>
                    <a:lnTo>
                      <a:pt x="60" y="101"/>
                    </a:lnTo>
                    <a:lnTo>
                      <a:pt x="70" y="97"/>
                    </a:lnTo>
                    <a:lnTo>
                      <a:pt x="77" y="93"/>
                    </a:lnTo>
                    <a:lnTo>
                      <a:pt x="85" y="87"/>
                    </a:lnTo>
                    <a:lnTo>
                      <a:pt x="91" y="80"/>
                    </a:lnTo>
                    <a:lnTo>
                      <a:pt x="96" y="70"/>
                    </a:lnTo>
                    <a:lnTo>
                      <a:pt x="98" y="61"/>
                    </a:lnTo>
                    <a:lnTo>
                      <a:pt x="100" y="51"/>
                    </a:lnTo>
                    <a:close/>
                    <a:moveTo>
                      <a:pt x="96" y="51"/>
                    </a:moveTo>
                    <a:lnTo>
                      <a:pt x="94" y="61"/>
                    </a:lnTo>
                    <a:lnTo>
                      <a:pt x="93" y="68"/>
                    </a:lnTo>
                    <a:lnTo>
                      <a:pt x="87" y="76"/>
                    </a:lnTo>
                    <a:lnTo>
                      <a:pt x="81" y="84"/>
                    </a:lnTo>
                    <a:lnTo>
                      <a:pt x="75" y="89"/>
                    </a:lnTo>
                    <a:lnTo>
                      <a:pt x="68" y="93"/>
                    </a:lnTo>
                    <a:lnTo>
                      <a:pt x="58" y="97"/>
                    </a:lnTo>
                    <a:lnTo>
                      <a:pt x="49" y="97"/>
                    </a:lnTo>
                    <a:lnTo>
                      <a:pt x="39" y="97"/>
                    </a:lnTo>
                    <a:lnTo>
                      <a:pt x="32" y="93"/>
                    </a:lnTo>
                    <a:lnTo>
                      <a:pt x="24" y="89"/>
                    </a:lnTo>
                    <a:lnTo>
                      <a:pt x="17" y="84"/>
                    </a:lnTo>
                    <a:lnTo>
                      <a:pt x="11" y="76"/>
                    </a:lnTo>
                    <a:lnTo>
                      <a:pt x="7" y="68"/>
                    </a:lnTo>
                    <a:lnTo>
                      <a:pt x="5" y="61"/>
                    </a:lnTo>
                    <a:lnTo>
                      <a:pt x="3" y="51"/>
                    </a:lnTo>
                    <a:lnTo>
                      <a:pt x="5" y="42"/>
                    </a:lnTo>
                    <a:lnTo>
                      <a:pt x="7" y="32"/>
                    </a:lnTo>
                    <a:lnTo>
                      <a:pt x="11" y="25"/>
                    </a:lnTo>
                    <a:lnTo>
                      <a:pt x="17" y="19"/>
                    </a:lnTo>
                    <a:lnTo>
                      <a:pt x="24" y="13"/>
                    </a:lnTo>
                    <a:lnTo>
                      <a:pt x="32" y="10"/>
                    </a:lnTo>
                    <a:lnTo>
                      <a:pt x="39" y="6"/>
                    </a:lnTo>
                    <a:lnTo>
                      <a:pt x="49" y="6"/>
                    </a:lnTo>
                    <a:lnTo>
                      <a:pt x="58" y="6"/>
                    </a:lnTo>
                    <a:lnTo>
                      <a:pt x="68" y="10"/>
                    </a:lnTo>
                    <a:lnTo>
                      <a:pt x="75" y="13"/>
                    </a:lnTo>
                    <a:lnTo>
                      <a:pt x="81" y="19"/>
                    </a:lnTo>
                    <a:lnTo>
                      <a:pt x="87" y="25"/>
                    </a:lnTo>
                    <a:lnTo>
                      <a:pt x="93" y="32"/>
                    </a:lnTo>
                    <a:lnTo>
                      <a:pt x="94" y="42"/>
                    </a:lnTo>
                    <a:lnTo>
                      <a:pt x="96" y="51"/>
                    </a:lnTo>
                    <a:close/>
                  </a:path>
                </a:pathLst>
              </a:custGeom>
              <a:solidFill>
                <a:srgbClr val="F4F4F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37" name="Freeform 737"/>
              <p:cNvSpPr>
                <a:spLocks noEditPoints="1"/>
              </p:cNvSpPr>
              <p:nvPr/>
            </p:nvSpPr>
            <p:spPr bwMode="auto">
              <a:xfrm>
                <a:off x="1790" y="2223"/>
                <a:ext cx="97" cy="97"/>
              </a:xfrm>
              <a:custGeom>
                <a:avLst/>
                <a:gdLst/>
                <a:ahLst/>
                <a:cxnLst>
                  <a:cxn ang="0">
                    <a:pos x="95" y="40"/>
                  </a:cxn>
                  <a:cxn ang="0">
                    <a:pos x="88" y="23"/>
                  </a:cxn>
                  <a:cxn ang="0">
                    <a:pos x="76" y="10"/>
                  </a:cxn>
                  <a:cxn ang="0">
                    <a:pos x="57" y="2"/>
                  </a:cxn>
                  <a:cxn ang="0">
                    <a:pos x="38" y="2"/>
                  </a:cxn>
                  <a:cxn ang="0">
                    <a:pos x="21" y="10"/>
                  </a:cxn>
                  <a:cxn ang="0">
                    <a:pos x="8" y="23"/>
                  </a:cxn>
                  <a:cxn ang="0">
                    <a:pos x="0" y="40"/>
                  </a:cxn>
                  <a:cxn ang="0">
                    <a:pos x="0" y="59"/>
                  </a:cxn>
                  <a:cxn ang="0">
                    <a:pos x="8" y="76"/>
                  </a:cxn>
                  <a:cxn ang="0">
                    <a:pos x="21" y="89"/>
                  </a:cxn>
                  <a:cxn ang="0">
                    <a:pos x="38" y="97"/>
                  </a:cxn>
                  <a:cxn ang="0">
                    <a:pos x="57" y="97"/>
                  </a:cxn>
                  <a:cxn ang="0">
                    <a:pos x="76" y="89"/>
                  </a:cxn>
                  <a:cxn ang="0">
                    <a:pos x="88" y="76"/>
                  </a:cxn>
                  <a:cxn ang="0">
                    <a:pos x="95" y="59"/>
                  </a:cxn>
                  <a:cxn ang="0">
                    <a:pos x="92" y="49"/>
                  </a:cxn>
                  <a:cxn ang="0">
                    <a:pos x="90" y="66"/>
                  </a:cxn>
                  <a:cxn ang="0">
                    <a:pos x="80" y="80"/>
                  </a:cxn>
                  <a:cxn ang="0">
                    <a:pos x="65" y="89"/>
                  </a:cxn>
                  <a:cxn ang="0">
                    <a:pos x="48" y="93"/>
                  </a:cxn>
                  <a:cxn ang="0">
                    <a:pos x="31" y="89"/>
                  </a:cxn>
                  <a:cxn ang="0">
                    <a:pos x="18" y="80"/>
                  </a:cxn>
                  <a:cxn ang="0">
                    <a:pos x="8" y="66"/>
                  </a:cxn>
                  <a:cxn ang="0">
                    <a:pos x="4" y="49"/>
                  </a:cxn>
                  <a:cxn ang="0">
                    <a:pos x="8" y="32"/>
                  </a:cxn>
                  <a:cxn ang="0">
                    <a:pos x="18" y="19"/>
                  </a:cxn>
                  <a:cxn ang="0">
                    <a:pos x="31" y="10"/>
                  </a:cxn>
                  <a:cxn ang="0">
                    <a:pos x="48" y="6"/>
                  </a:cxn>
                  <a:cxn ang="0">
                    <a:pos x="65" y="10"/>
                  </a:cxn>
                  <a:cxn ang="0">
                    <a:pos x="80" y="19"/>
                  </a:cxn>
                  <a:cxn ang="0">
                    <a:pos x="90" y="32"/>
                  </a:cxn>
                  <a:cxn ang="0">
                    <a:pos x="92" y="49"/>
                  </a:cxn>
                </a:cxnLst>
                <a:rect l="0" t="0" r="r" b="b"/>
                <a:pathLst>
                  <a:path w="97" h="97">
                    <a:moveTo>
                      <a:pt x="97" y="49"/>
                    </a:moveTo>
                    <a:lnTo>
                      <a:pt x="95" y="40"/>
                    </a:lnTo>
                    <a:lnTo>
                      <a:pt x="93" y="30"/>
                    </a:lnTo>
                    <a:lnTo>
                      <a:pt x="88" y="23"/>
                    </a:lnTo>
                    <a:lnTo>
                      <a:pt x="82" y="15"/>
                    </a:lnTo>
                    <a:lnTo>
                      <a:pt x="76" y="10"/>
                    </a:lnTo>
                    <a:lnTo>
                      <a:pt x="67" y="4"/>
                    </a:lnTo>
                    <a:lnTo>
                      <a:pt x="57" y="2"/>
                    </a:lnTo>
                    <a:lnTo>
                      <a:pt x="48" y="0"/>
                    </a:lnTo>
                    <a:lnTo>
                      <a:pt x="38" y="2"/>
                    </a:lnTo>
                    <a:lnTo>
                      <a:pt x="29" y="4"/>
                    </a:lnTo>
                    <a:lnTo>
                      <a:pt x="21" y="10"/>
                    </a:lnTo>
                    <a:lnTo>
                      <a:pt x="14" y="15"/>
                    </a:lnTo>
                    <a:lnTo>
                      <a:pt x="8" y="23"/>
                    </a:lnTo>
                    <a:lnTo>
                      <a:pt x="4" y="30"/>
                    </a:lnTo>
                    <a:lnTo>
                      <a:pt x="0" y="40"/>
                    </a:lnTo>
                    <a:lnTo>
                      <a:pt x="0" y="49"/>
                    </a:lnTo>
                    <a:lnTo>
                      <a:pt x="0" y="59"/>
                    </a:lnTo>
                    <a:lnTo>
                      <a:pt x="4" y="68"/>
                    </a:lnTo>
                    <a:lnTo>
                      <a:pt x="8" y="76"/>
                    </a:lnTo>
                    <a:lnTo>
                      <a:pt x="14" y="83"/>
                    </a:lnTo>
                    <a:lnTo>
                      <a:pt x="21" y="89"/>
                    </a:lnTo>
                    <a:lnTo>
                      <a:pt x="29" y="93"/>
                    </a:lnTo>
                    <a:lnTo>
                      <a:pt x="38" y="97"/>
                    </a:lnTo>
                    <a:lnTo>
                      <a:pt x="48" y="97"/>
                    </a:lnTo>
                    <a:lnTo>
                      <a:pt x="57" y="97"/>
                    </a:lnTo>
                    <a:lnTo>
                      <a:pt x="67" y="93"/>
                    </a:lnTo>
                    <a:lnTo>
                      <a:pt x="76" y="89"/>
                    </a:lnTo>
                    <a:lnTo>
                      <a:pt x="82" y="83"/>
                    </a:lnTo>
                    <a:lnTo>
                      <a:pt x="88" y="76"/>
                    </a:lnTo>
                    <a:lnTo>
                      <a:pt x="93" y="68"/>
                    </a:lnTo>
                    <a:lnTo>
                      <a:pt x="95" y="59"/>
                    </a:lnTo>
                    <a:lnTo>
                      <a:pt x="97" y="49"/>
                    </a:lnTo>
                    <a:close/>
                    <a:moveTo>
                      <a:pt x="92" y="49"/>
                    </a:moveTo>
                    <a:lnTo>
                      <a:pt x="92" y="57"/>
                    </a:lnTo>
                    <a:lnTo>
                      <a:pt x="90" y="66"/>
                    </a:lnTo>
                    <a:lnTo>
                      <a:pt x="84" y="74"/>
                    </a:lnTo>
                    <a:lnTo>
                      <a:pt x="80" y="80"/>
                    </a:lnTo>
                    <a:lnTo>
                      <a:pt x="73" y="85"/>
                    </a:lnTo>
                    <a:lnTo>
                      <a:pt x="65" y="89"/>
                    </a:lnTo>
                    <a:lnTo>
                      <a:pt x="57" y="91"/>
                    </a:lnTo>
                    <a:lnTo>
                      <a:pt x="48" y="93"/>
                    </a:lnTo>
                    <a:lnTo>
                      <a:pt x="40" y="91"/>
                    </a:lnTo>
                    <a:lnTo>
                      <a:pt x="31" y="89"/>
                    </a:lnTo>
                    <a:lnTo>
                      <a:pt x="23" y="85"/>
                    </a:lnTo>
                    <a:lnTo>
                      <a:pt x="18" y="80"/>
                    </a:lnTo>
                    <a:lnTo>
                      <a:pt x="12" y="74"/>
                    </a:lnTo>
                    <a:lnTo>
                      <a:pt x="8" y="66"/>
                    </a:lnTo>
                    <a:lnTo>
                      <a:pt x="6" y="57"/>
                    </a:lnTo>
                    <a:lnTo>
                      <a:pt x="4" y="49"/>
                    </a:lnTo>
                    <a:lnTo>
                      <a:pt x="6" y="40"/>
                    </a:lnTo>
                    <a:lnTo>
                      <a:pt x="8" y="32"/>
                    </a:lnTo>
                    <a:lnTo>
                      <a:pt x="12" y="25"/>
                    </a:lnTo>
                    <a:lnTo>
                      <a:pt x="18" y="19"/>
                    </a:lnTo>
                    <a:lnTo>
                      <a:pt x="23" y="13"/>
                    </a:lnTo>
                    <a:lnTo>
                      <a:pt x="31" y="10"/>
                    </a:lnTo>
                    <a:lnTo>
                      <a:pt x="40" y="6"/>
                    </a:lnTo>
                    <a:lnTo>
                      <a:pt x="48" y="6"/>
                    </a:lnTo>
                    <a:lnTo>
                      <a:pt x="57" y="6"/>
                    </a:lnTo>
                    <a:lnTo>
                      <a:pt x="65" y="10"/>
                    </a:lnTo>
                    <a:lnTo>
                      <a:pt x="73" y="13"/>
                    </a:lnTo>
                    <a:lnTo>
                      <a:pt x="80" y="19"/>
                    </a:lnTo>
                    <a:lnTo>
                      <a:pt x="84" y="25"/>
                    </a:lnTo>
                    <a:lnTo>
                      <a:pt x="90" y="32"/>
                    </a:lnTo>
                    <a:lnTo>
                      <a:pt x="92" y="40"/>
                    </a:lnTo>
                    <a:lnTo>
                      <a:pt x="92" y="49"/>
                    </a:lnTo>
                    <a:close/>
                  </a:path>
                </a:pathLst>
              </a:custGeom>
              <a:solidFill>
                <a:srgbClr val="F5F5F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38" name="Freeform 738"/>
              <p:cNvSpPr>
                <a:spLocks noEditPoints="1"/>
              </p:cNvSpPr>
              <p:nvPr/>
            </p:nvSpPr>
            <p:spPr bwMode="auto">
              <a:xfrm>
                <a:off x="1792" y="2227"/>
                <a:ext cx="93" cy="91"/>
              </a:xfrm>
              <a:custGeom>
                <a:avLst/>
                <a:gdLst/>
                <a:ahLst/>
                <a:cxnLst>
                  <a:cxn ang="0">
                    <a:pos x="91" y="36"/>
                  </a:cxn>
                  <a:cxn ang="0">
                    <a:pos x="84" y="19"/>
                  </a:cxn>
                  <a:cxn ang="0">
                    <a:pos x="72" y="7"/>
                  </a:cxn>
                  <a:cxn ang="0">
                    <a:pos x="55" y="0"/>
                  </a:cxn>
                  <a:cxn ang="0">
                    <a:pos x="36" y="0"/>
                  </a:cxn>
                  <a:cxn ang="0">
                    <a:pos x="21" y="7"/>
                  </a:cxn>
                  <a:cxn ang="0">
                    <a:pos x="8" y="19"/>
                  </a:cxn>
                  <a:cxn ang="0">
                    <a:pos x="2" y="36"/>
                  </a:cxn>
                  <a:cxn ang="0">
                    <a:pos x="2" y="55"/>
                  </a:cxn>
                  <a:cxn ang="0">
                    <a:pos x="8" y="70"/>
                  </a:cxn>
                  <a:cxn ang="0">
                    <a:pos x="21" y="83"/>
                  </a:cxn>
                  <a:cxn ang="0">
                    <a:pos x="36" y="91"/>
                  </a:cxn>
                  <a:cxn ang="0">
                    <a:pos x="55" y="91"/>
                  </a:cxn>
                  <a:cxn ang="0">
                    <a:pos x="72" y="83"/>
                  </a:cxn>
                  <a:cxn ang="0">
                    <a:pos x="84" y="70"/>
                  </a:cxn>
                  <a:cxn ang="0">
                    <a:pos x="91" y="55"/>
                  </a:cxn>
                  <a:cxn ang="0">
                    <a:pos x="88" y="45"/>
                  </a:cxn>
                  <a:cxn ang="0">
                    <a:pos x="84" y="61"/>
                  </a:cxn>
                  <a:cxn ang="0">
                    <a:pos x="76" y="74"/>
                  </a:cxn>
                  <a:cxn ang="0">
                    <a:pos x="63" y="83"/>
                  </a:cxn>
                  <a:cxn ang="0">
                    <a:pos x="46" y="87"/>
                  </a:cxn>
                  <a:cxn ang="0">
                    <a:pos x="31" y="83"/>
                  </a:cxn>
                  <a:cxn ang="0">
                    <a:pos x="17" y="74"/>
                  </a:cxn>
                  <a:cxn ang="0">
                    <a:pos x="8" y="61"/>
                  </a:cxn>
                  <a:cxn ang="0">
                    <a:pos x="6" y="45"/>
                  </a:cxn>
                  <a:cxn ang="0">
                    <a:pos x="8" y="28"/>
                  </a:cxn>
                  <a:cxn ang="0">
                    <a:pos x="17" y="15"/>
                  </a:cxn>
                  <a:cxn ang="0">
                    <a:pos x="31" y="7"/>
                  </a:cxn>
                  <a:cxn ang="0">
                    <a:pos x="46" y="4"/>
                  </a:cxn>
                  <a:cxn ang="0">
                    <a:pos x="63" y="7"/>
                  </a:cxn>
                  <a:cxn ang="0">
                    <a:pos x="76" y="15"/>
                  </a:cxn>
                  <a:cxn ang="0">
                    <a:pos x="84" y="28"/>
                  </a:cxn>
                  <a:cxn ang="0">
                    <a:pos x="88" y="45"/>
                  </a:cxn>
                </a:cxnLst>
                <a:rect l="0" t="0" r="r" b="b"/>
                <a:pathLst>
                  <a:path w="93" h="91">
                    <a:moveTo>
                      <a:pt x="93" y="45"/>
                    </a:moveTo>
                    <a:lnTo>
                      <a:pt x="91" y="36"/>
                    </a:lnTo>
                    <a:lnTo>
                      <a:pt x="90" y="26"/>
                    </a:lnTo>
                    <a:lnTo>
                      <a:pt x="84" y="19"/>
                    </a:lnTo>
                    <a:lnTo>
                      <a:pt x="78" y="13"/>
                    </a:lnTo>
                    <a:lnTo>
                      <a:pt x="72" y="7"/>
                    </a:lnTo>
                    <a:lnTo>
                      <a:pt x="65" y="4"/>
                    </a:lnTo>
                    <a:lnTo>
                      <a:pt x="55" y="0"/>
                    </a:lnTo>
                    <a:lnTo>
                      <a:pt x="46" y="0"/>
                    </a:lnTo>
                    <a:lnTo>
                      <a:pt x="36" y="0"/>
                    </a:lnTo>
                    <a:lnTo>
                      <a:pt x="29" y="4"/>
                    </a:lnTo>
                    <a:lnTo>
                      <a:pt x="21" y="7"/>
                    </a:lnTo>
                    <a:lnTo>
                      <a:pt x="14" y="13"/>
                    </a:lnTo>
                    <a:lnTo>
                      <a:pt x="8" y="19"/>
                    </a:lnTo>
                    <a:lnTo>
                      <a:pt x="4" y="26"/>
                    </a:lnTo>
                    <a:lnTo>
                      <a:pt x="2" y="36"/>
                    </a:lnTo>
                    <a:lnTo>
                      <a:pt x="0" y="45"/>
                    </a:lnTo>
                    <a:lnTo>
                      <a:pt x="2" y="55"/>
                    </a:lnTo>
                    <a:lnTo>
                      <a:pt x="4" y="62"/>
                    </a:lnTo>
                    <a:lnTo>
                      <a:pt x="8" y="70"/>
                    </a:lnTo>
                    <a:lnTo>
                      <a:pt x="14" y="78"/>
                    </a:lnTo>
                    <a:lnTo>
                      <a:pt x="21" y="83"/>
                    </a:lnTo>
                    <a:lnTo>
                      <a:pt x="29" y="87"/>
                    </a:lnTo>
                    <a:lnTo>
                      <a:pt x="36" y="91"/>
                    </a:lnTo>
                    <a:lnTo>
                      <a:pt x="46" y="91"/>
                    </a:lnTo>
                    <a:lnTo>
                      <a:pt x="55" y="91"/>
                    </a:lnTo>
                    <a:lnTo>
                      <a:pt x="65" y="87"/>
                    </a:lnTo>
                    <a:lnTo>
                      <a:pt x="72" y="83"/>
                    </a:lnTo>
                    <a:lnTo>
                      <a:pt x="78" y="78"/>
                    </a:lnTo>
                    <a:lnTo>
                      <a:pt x="84" y="70"/>
                    </a:lnTo>
                    <a:lnTo>
                      <a:pt x="90" y="62"/>
                    </a:lnTo>
                    <a:lnTo>
                      <a:pt x="91" y="55"/>
                    </a:lnTo>
                    <a:lnTo>
                      <a:pt x="93" y="45"/>
                    </a:lnTo>
                    <a:close/>
                    <a:moveTo>
                      <a:pt x="88" y="45"/>
                    </a:moveTo>
                    <a:lnTo>
                      <a:pt x="88" y="53"/>
                    </a:lnTo>
                    <a:lnTo>
                      <a:pt x="84" y="61"/>
                    </a:lnTo>
                    <a:lnTo>
                      <a:pt x="80" y="68"/>
                    </a:lnTo>
                    <a:lnTo>
                      <a:pt x="76" y="74"/>
                    </a:lnTo>
                    <a:lnTo>
                      <a:pt x="71" y="79"/>
                    </a:lnTo>
                    <a:lnTo>
                      <a:pt x="63" y="83"/>
                    </a:lnTo>
                    <a:lnTo>
                      <a:pt x="55" y="85"/>
                    </a:lnTo>
                    <a:lnTo>
                      <a:pt x="46" y="87"/>
                    </a:lnTo>
                    <a:lnTo>
                      <a:pt x="38" y="85"/>
                    </a:lnTo>
                    <a:lnTo>
                      <a:pt x="31" y="83"/>
                    </a:lnTo>
                    <a:lnTo>
                      <a:pt x="23" y="79"/>
                    </a:lnTo>
                    <a:lnTo>
                      <a:pt x="17" y="74"/>
                    </a:lnTo>
                    <a:lnTo>
                      <a:pt x="12" y="68"/>
                    </a:lnTo>
                    <a:lnTo>
                      <a:pt x="8" y="61"/>
                    </a:lnTo>
                    <a:lnTo>
                      <a:pt x="6" y="53"/>
                    </a:lnTo>
                    <a:lnTo>
                      <a:pt x="6" y="45"/>
                    </a:lnTo>
                    <a:lnTo>
                      <a:pt x="6" y="36"/>
                    </a:lnTo>
                    <a:lnTo>
                      <a:pt x="8" y="28"/>
                    </a:lnTo>
                    <a:lnTo>
                      <a:pt x="12" y="23"/>
                    </a:lnTo>
                    <a:lnTo>
                      <a:pt x="17" y="15"/>
                    </a:lnTo>
                    <a:lnTo>
                      <a:pt x="23" y="11"/>
                    </a:lnTo>
                    <a:lnTo>
                      <a:pt x="31" y="7"/>
                    </a:lnTo>
                    <a:lnTo>
                      <a:pt x="38" y="4"/>
                    </a:lnTo>
                    <a:lnTo>
                      <a:pt x="46" y="4"/>
                    </a:lnTo>
                    <a:lnTo>
                      <a:pt x="55" y="4"/>
                    </a:lnTo>
                    <a:lnTo>
                      <a:pt x="63" y="7"/>
                    </a:lnTo>
                    <a:lnTo>
                      <a:pt x="71" y="11"/>
                    </a:lnTo>
                    <a:lnTo>
                      <a:pt x="76" y="15"/>
                    </a:lnTo>
                    <a:lnTo>
                      <a:pt x="80" y="23"/>
                    </a:lnTo>
                    <a:lnTo>
                      <a:pt x="84" y="28"/>
                    </a:lnTo>
                    <a:lnTo>
                      <a:pt x="88" y="36"/>
                    </a:lnTo>
                    <a:lnTo>
                      <a:pt x="88" y="45"/>
                    </a:lnTo>
                    <a:close/>
                  </a:path>
                </a:pathLst>
              </a:custGeom>
              <a:solidFill>
                <a:srgbClr val="F5F5F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39" name="Freeform 739"/>
              <p:cNvSpPr>
                <a:spLocks noEditPoints="1"/>
              </p:cNvSpPr>
              <p:nvPr/>
            </p:nvSpPr>
            <p:spPr bwMode="auto">
              <a:xfrm>
                <a:off x="1794" y="2229"/>
                <a:ext cx="88" cy="87"/>
              </a:xfrm>
              <a:custGeom>
                <a:avLst/>
                <a:gdLst/>
                <a:ahLst/>
                <a:cxnLst>
                  <a:cxn ang="0">
                    <a:pos x="88" y="34"/>
                  </a:cxn>
                  <a:cxn ang="0">
                    <a:pos x="80" y="19"/>
                  </a:cxn>
                  <a:cxn ang="0">
                    <a:pos x="69" y="7"/>
                  </a:cxn>
                  <a:cxn ang="0">
                    <a:pos x="53" y="0"/>
                  </a:cxn>
                  <a:cxn ang="0">
                    <a:pos x="36" y="0"/>
                  </a:cxn>
                  <a:cxn ang="0">
                    <a:pos x="19" y="7"/>
                  </a:cxn>
                  <a:cxn ang="0">
                    <a:pos x="8" y="19"/>
                  </a:cxn>
                  <a:cxn ang="0">
                    <a:pos x="2" y="34"/>
                  </a:cxn>
                  <a:cxn ang="0">
                    <a:pos x="2" y="51"/>
                  </a:cxn>
                  <a:cxn ang="0">
                    <a:pos x="8" y="68"/>
                  </a:cxn>
                  <a:cxn ang="0">
                    <a:pos x="19" y="79"/>
                  </a:cxn>
                  <a:cxn ang="0">
                    <a:pos x="36" y="85"/>
                  </a:cxn>
                  <a:cxn ang="0">
                    <a:pos x="53" y="85"/>
                  </a:cxn>
                  <a:cxn ang="0">
                    <a:pos x="69" y="79"/>
                  </a:cxn>
                  <a:cxn ang="0">
                    <a:pos x="80" y="68"/>
                  </a:cxn>
                  <a:cxn ang="0">
                    <a:pos x="88" y="51"/>
                  </a:cxn>
                  <a:cxn ang="0">
                    <a:pos x="84" y="43"/>
                  </a:cxn>
                  <a:cxn ang="0">
                    <a:pos x="80" y="59"/>
                  </a:cxn>
                  <a:cxn ang="0">
                    <a:pos x="72" y="70"/>
                  </a:cxn>
                  <a:cxn ang="0">
                    <a:pos x="59" y="79"/>
                  </a:cxn>
                  <a:cxn ang="0">
                    <a:pos x="44" y="81"/>
                  </a:cxn>
                  <a:cxn ang="0">
                    <a:pos x="29" y="79"/>
                  </a:cxn>
                  <a:cxn ang="0">
                    <a:pos x="17" y="70"/>
                  </a:cxn>
                  <a:cxn ang="0">
                    <a:pos x="8" y="59"/>
                  </a:cxn>
                  <a:cxn ang="0">
                    <a:pos x="6" y="43"/>
                  </a:cxn>
                  <a:cxn ang="0">
                    <a:pos x="8" y="28"/>
                  </a:cxn>
                  <a:cxn ang="0">
                    <a:pos x="17" y="15"/>
                  </a:cxn>
                  <a:cxn ang="0">
                    <a:pos x="29" y="7"/>
                  </a:cxn>
                  <a:cxn ang="0">
                    <a:pos x="44" y="4"/>
                  </a:cxn>
                  <a:cxn ang="0">
                    <a:pos x="59" y="7"/>
                  </a:cxn>
                  <a:cxn ang="0">
                    <a:pos x="72" y="15"/>
                  </a:cxn>
                  <a:cxn ang="0">
                    <a:pos x="80" y="28"/>
                  </a:cxn>
                  <a:cxn ang="0">
                    <a:pos x="84" y="43"/>
                  </a:cxn>
                </a:cxnLst>
                <a:rect l="0" t="0" r="r" b="b"/>
                <a:pathLst>
                  <a:path w="88" h="87">
                    <a:moveTo>
                      <a:pt x="88" y="43"/>
                    </a:moveTo>
                    <a:lnTo>
                      <a:pt x="88" y="34"/>
                    </a:lnTo>
                    <a:lnTo>
                      <a:pt x="86" y="26"/>
                    </a:lnTo>
                    <a:lnTo>
                      <a:pt x="80" y="19"/>
                    </a:lnTo>
                    <a:lnTo>
                      <a:pt x="76" y="13"/>
                    </a:lnTo>
                    <a:lnTo>
                      <a:pt x="69" y="7"/>
                    </a:lnTo>
                    <a:lnTo>
                      <a:pt x="61" y="4"/>
                    </a:lnTo>
                    <a:lnTo>
                      <a:pt x="53" y="0"/>
                    </a:lnTo>
                    <a:lnTo>
                      <a:pt x="44" y="0"/>
                    </a:lnTo>
                    <a:lnTo>
                      <a:pt x="36" y="0"/>
                    </a:lnTo>
                    <a:lnTo>
                      <a:pt x="27" y="4"/>
                    </a:lnTo>
                    <a:lnTo>
                      <a:pt x="19" y="7"/>
                    </a:lnTo>
                    <a:lnTo>
                      <a:pt x="14" y="13"/>
                    </a:lnTo>
                    <a:lnTo>
                      <a:pt x="8" y="19"/>
                    </a:lnTo>
                    <a:lnTo>
                      <a:pt x="4" y="26"/>
                    </a:lnTo>
                    <a:lnTo>
                      <a:pt x="2" y="34"/>
                    </a:lnTo>
                    <a:lnTo>
                      <a:pt x="0" y="43"/>
                    </a:lnTo>
                    <a:lnTo>
                      <a:pt x="2" y="51"/>
                    </a:lnTo>
                    <a:lnTo>
                      <a:pt x="4" y="60"/>
                    </a:lnTo>
                    <a:lnTo>
                      <a:pt x="8" y="68"/>
                    </a:lnTo>
                    <a:lnTo>
                      <a:pt x="14" y="74"/>
                    </a:lnTo>
                    <a:lnTo>
                      <a:pt x="19" y="79"/>
                    </a:lnTo>
                    <a:lnTo>
                      <a:pt x="27" y="83"/>
                    </a:lnTo>
                    <a:lnTo>
                      <a:pt x="36" y="85"/>
                    </a:lnTo>
                    <a:lnTo>
                      <a:pt x="44" y="87"/>
                    </a:lnTo>
                    <a:lnTo>
                      <a:pt x="53" y="85"/>
                    </a:lnTo>
                    <a:lnTo>
                      <a:pt x="61" y="83"/>
                    </a:lnTo>
                    <a:lnTo>
                      <a:pt x="69" y="79"/>
                    </a:lnTo>
                    <a:lnTo>
                      <a:pt x="76" y="74"/>
                    </a:lnTo>
                    <a:lnTo>
                      <a:pt x="80" y="68"/>
                    </a:lnTo>
                    <a:lnTo>
                      <a:pt x="86" y="60"/>
                    </a:lnTo>
                    <a:lnTo>
                      <a:pt x="88" y="51"/>
                    </a:lnTo>
                    <a:lnTo>
                      <a:pt x="88" y="43"/>
                    </a:lnTo>
                    <a:close/>
                    <a:moveTo>
                      <a:pt x="84" y="43"/>
                    </a:moveTo>
                    <a:lnTo>
                      <a:pt x="84" y="51"/>
                    </a:lnTo>
                    <a:lnTo>
                      <a:pt x="80" y="59"/>
                    </a:lnTo>
                    <a:lnTo>
                      <a:pt x="76" y="64"/>
                    </a:lnTo>
                    <a:lnTo>
                      <a:pt x="72" y="70"/>
                    </a:lnTo>
                    <a:lnTo>
                      <a:pt x="67" y="76"/>
                    </a:lnTo>
                    <a:lnTo>
                      <a:pt x="59" y="79"/>
                    </a:lnTo>
                    <a:lnTo>
                      <a:pt x="53" y="81"/>
                    </a:lnTo>
                    <a:lnTo>
                      <a:pt x="44" y="81"/>
                    </a:lnTo>
                    <a:lnTo>
                      <a:pt x="36" y="81"/>
                    </a:lnTo>
                    <a:lnTo>
                      <a:pt x="29" y="79"/>
                    </a:lnTo>
                    <a:lnTo>
                      <a:pt x="23" y="76"/>
                    </a:lnTo>
                    <a:lnTo>
                      <a:pt x="17" y="70"/>
                    </a:lnTo>
                    <a:lnTo>
                      <a:pt x="12" y="64"/>
                    </a:lnTo>
                    <a:lnTo>
                      <a:pt x="8" y="59"/>
                    </a:lnTo>
                    <a:lnTo>
                      <a:pt x="6" y="51"/>
                    </a:lnTo>
                    <a:lnTo>
                      <a:pt x="6" y="43"/>
                    </a:lnTo>
                    <a:lnTo>
                      <a:pt x="6" y="36"/>
                    </a:lnTo>
                    <a:lnTo>
                      <a:pt x="8" y="28"/>
                    </a:lnTo>
                    <a:lnTo>
                      <a:pt x="12" y="21"/>
                    </a:lnTo>
                    <a:lnTo>
                      <a:pt x="17" y="15"/>
                    </a:lnTo>
                    <a:lnTo>
                      <a:pt x="23" y="11"/>
                    </a:lnTo>
                    <a:lnTo>
                      <a:pt x="29" y="7"/>
                    </a:lnTo>
                    <a:lnTo>
                      <a:pt x="36" y="5"/>
                    </a:lnTo>
                    <a:lnTo>
                      <a:pt x="44" y="4"/>
                    </a:lnTo>
                    <a:lnTo>
                      <a:pt x="53" y="5"/>
                    </a:lnTo>
                    <a:lnTo>
                      <a:pt x="59" y="7"/>
                    </a:lnTo>
                    <a:lnTo>
                      <a:pt x="67" y="11"/>
                    </a:lnTo>
                    <a:lnTo>
                      <a:pt x="72" y="15"/>
                    </a:lnTo>
                    <a:lnTo>
                      <a:pt x="76" y="21"/>
                    </a:lnTo>
                    <a:lnTo>
                      <a:pt x="80" y="28"/>
                    </a:lnTo>
                    <a:lnTo>
                      <a:pt x="84" y="36"/>
                    </a:lnTo>
                    <a:lnTo>
                      <a:pt x="84" y="43"/>
                    </a:lnTo>
                    <a:close/>
                  </a:path>
                </a:pathLst>
              </a:custGeom>
              <a:solidFill>
                <a:srgbClr val="F5F6F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40" name="Freeform 740"/>
              <p:cNvSpPr>
                <a:spLocks noEditPoints="1"/>
              </p:cNvSpPr>
              <p:nvPr/>
            </p:nvSpPr>
            <p:spPr bwMode="auto">
              <a:xfrm>
                <a:off x="1798" y="2231"/>
                <a:ext cx="82" cy="83"/>
              </a:xfrm>
              <a:custGeom>
                <a:avLst/>
                <a:gdLst/>
                <a:ahLst/>
                <a:cxnLst>
                  <a:cxn ang="0">
                    <a:pos x="82" y="32"/>
                  </a:cxn>
                  <a:cxn ang="0">
                    <a:pos x="74" y="19"/>
                  </a:cxn>
                  <a:cxn ang="0">
                    <a:pos x="65" y="7"/>
                  </a:cxn>
                  <a:cxn ang="0">
                    <a:pos x="49" y="0"/>
                  </a:cxn>
                  <a:cxn ang="0">
                    <a:pos x="32" y="0"/>
                  </a:cxn>
                  <a:cxn ang="0">
                    <a:pos x="17" y="7"/>
                  </a:cxn>
                  <a:cxn ang="0">
                    <a:pos x="6" y="19"/>
                  </a:cxn>
                  <a:cxn ang="0">
                    <a:pos x="0" y="32"/>
                  </a:cxn>
                  <a:cxn ang="0">
                    <a:pos x="0" y="49"/>
                  </a:cxn>
                  <a:cxn ang="0">
                    <a:pos x="6" y="64"/>
                  </a:cxn>
                  <a:cxn ang="0">
                    <a:pos x="17" y="75"/>
                  </a:cxn>
                  <a:cxn ang="0">
                    <a:pos x="32" y="81"/>
                  </a:cxn>
                  <a:cxn ang="0">
                    <a:pos x="49" y="81"/>
                  </a:cxn>
                  <a:cxn ang="0">
                    <a:pos x="65" y="75"/>
                  </a:cxn>
                  <a:cxn ang="0">
                    <a:pos x="74" y="64"/>
                  </a:cxn>
                  <a:cxn ang="0">
                    <a:pos x="82" y="49"/>
                  </a:cxn>
                  <a:cxn ang="0">
                    <a:pos x="78" y="41"/>
                  </a:cxn>
                  <a:cxn ang="0">
                    <a:pos x="74" y="55"/>
                  </a:cxn>
                  <a:cxn ang="0">
                    <a:pos x="66" y="68"/>
                  </a:cxn>
                  <a:cxn ang="0">
                    <a:pos x="55" y="75"/>
                  </a:cxn>
                  <a:cxn ang="0">
                    <a:pos x="40" y="77"/>
                  </a:cxn>
                  <a:cxn ang="0">
                    <a:pos x="27" y="75"/>
                  </a:cxn>
                  <a:cxn ang="0">
                    <a:pos x="15" y="68"/>
                  </a:cxn>
                  <a:cxn ang="0">
                    <a:pos x="8" y="55"/>
                  </a:cxn>
                  <a:cxn ang="0">
                    <a:pos x="4" y="41"/>
                  </a:cxn>
                  <a:cxn ang="0">
                    <a:pos x="8" y="26"/>
                  </a:cxn>
                  <a:cxn ang="0">
                    <a:pos x="15" y="15"/>
                  </a:cxn>
                  <a:cxn ang="0">
                    <a:pos x="27" y="7"/>
                  </a:cxn>
                  <a:cxn ang="0">
                    <a:pos x="40" y="3"/>
                  </a:cxn>
                  <a:cxn ang="0">
                    <a:pos x="55" y="7"/>
                  </a:cxn>
                  <a:cxn ang="0">
                    <a:pos x="66" y="15"/>
                  </a:cxn>
                  <a:cxn ang="0">
                    <a:pos x="74" y="26"/>
                  </a:cxn>
                  <a:cxn ang="0">
                    <a:pos x="78" y="41"/>
                  </a:cxn>
                </a:cxnLst>
                <a:rect l="0" t="0" r="r" b="b"/>
                <a:pathLst>
                  <a:path w="82" h="83">
                    <a:moveTo>
                      <a:pt x="82" y="41"/>
                    </a:moveTo>
                    <a:lnTo>
                      <a:pt x="82" y="32"/>
                    </a:lnTo>
                    <a:lnTo>
                      <a:pt x="78" y="24"/>
                    </a:lnTo>
                    <a:lnTo>
                      <a:pt x="74" y="19"/>
                    </a:lnTo>
                    <a:lnTo>
                      <a:pt x="70" y="11"/>
                    </a:lnTo>
                    <a:lnTo>
                      <a:pt x="65" y="7"/>
                    </a:lnTo>
                    <a:lnTo>
                      <a:pt x="57" y="3"/>
                    </a:lnTo>
                    <a:lnTo>
                      <a:pt x="49" y="0"/>
                    </a:lnTo>
                    <a:lnTo>
                      <a:pt x="40" y="0"/>
                    </a:lnTo>
                    <a:lnTo>
                      <a:pt x="32" y="0"/>
                    </a:lnTo>
                    <a:lnTo>
                      <a:pt x="25" y="3"/>
                    </a:lnTo>
                    <a:lnTo>
                      <a:pt x="17" y="7"/>
                    </a:lnTo>
                    <a:lnTo>
                      <a:pt x="11" y="11"/>
                    </a:lnTo>
                    <a:lnTo>
                      <a:pt x="6" y="19"/>
                    </a:lnTo>
                    <a:lnTo>
                      <a:pt x="2" y="24"/>
                    </a:lnTo>
                    <a:lnTo>
                      <a:pt x="0" y="32"/>
                    </a:lnTo>
                    <a:lnTo>
                      <a:pt x="0" y="41"/>
                    </a:lnTo>
                    <a:lnTo>
                      <a:pt x="0" y="49"/>
                    </a:lnTo>
                    <a:lnTo>
                      <a:pt x="2" y="57"/>
                    </a:lnTo>
                    <a:lnTo>
                      <a:pt x="6" y="64"/>
                    </a:lnTo>
                    <a:lnTo>
                      <a:pt x="11" y="70"/>
                    </a:lnTo>
                    <a:lnTo>
                      <a:pt x="17" y="75"/>
                    </a:lnTo>
                    <a:lnTo>
                      <a:pt x="25" y="79"/>
                    </a:lnTo>
                    <a:lnTo>
                      <a:pt x="32" y="81"/>
                    </a:lnTo>
                    <a:lnTo>
                      <a:pt x="40" y="83"/>
                    </a:lnTo>
                    <a:lnTo>
                      <a:pt x="49" y="81"/>
                    </a:lnTo>
                    <a:lnTo>
                      <a:pt x="57" y="79"/>
                    </a:lnTo>
                    <a:lnTo>
                      <a:pt x="65" y="75"/>
                    </a:lnTo>
                    <a:lnTo>
                      <a:pt x="70" y="70"/>
                    </a:lnTo>
                    <a:lnTo>
                      <a:pt x="74" y="64"/>
                    </a:lnTo>
                    <a:lnTo>
                      <a:pt x="78" y="57"/>
                    </a:lnTo>
                    <a:lnTo>
                      <a:pt x="82" y="49"/>
                    </a:lnTo>
                    <a:lnTo>
                      <a:pt x="82" y="41"/>
                    </a:lnTo>
                    <a:close/>
                    <a:moveTo>
                      <a:pt x="78" y="41"/>
                    </a:moveTo>
                    <a:lnTo>
                      <a:pt x="76" y="49"/>
                    </a:lnTo>
                    <a:lnTo>
                      <a:pt x="74" y="55"/>
                    </a:lnTo>
                    <a:lnTo>
                      <a:pt x="70" y="62"/>
                    </a:lnTo>
                    <a:lnTo>
                      <a:pt x="66" y="68"/>
                    </a:lnTo>
                    <a:lnTo>
                      <a:pt x="61" y="72"/>
                    </a:lnTo>
                    <a:lnTo>
                      <a:pt x="55" y="75"/>
                    </a:lnTo>
                    <a:lnTo>
                      <a:pt x="47" y="77"/>
                    </a:lnTo>
                    <a:lnTo>
                      <a:pt x="40" y="77"/>
                    </a:lnTo>
                    <a:lnTo>
                      <a:pt x="32" y="77"/>
                    </a:lnTo>
                    <a:lnTo>
                      <a:pt x="27" y="75"/>
                    </a:lnTo>
                    <a:lnTo>
                      <a:pt x="21" y="72"/>
                    </a:lnTo>
                    <a:lnTo>
                      <a:pt x="15" y="68"/>
                    </a:lnTo>
                    <a:lnTo>
                      <a:pt x="10" y="62"/>
                    </a:lnTo>
                    <a:lnTo>
                      <a:pt x="8" y="55"/>
                    </a:lnTo>
                    <a:lnTo>
                      <a:pt x="4" y="49"/>
                    </a:lnTo>
                    <a:lnTo>
                      <a:pt x="4" y="41"/>
                    </a:lnTo>
                    <a:lnTo>
                      <a:pt x="4" y="34"/>
                    </a:lnTo>
                    <a:lnTo>
                      <a:pt x="8" y="26"/>
                    </a:lnTo>
                    <a:lnTo>
                      <a:pt x="10" y="21"/>
                    </a:lnTo>
                    <a:lnTo>
                      <a:pt x="15" y="15"/>
                    </a:lnTo>
                    <a:lnTo>
                      <a:pt x="21" y="11"/>
                    </a:lnTo>
                    <a:lnTo>
                      <a:pt x="27" y="7"/>
                    </a:lnTo>
                    <a:lnTo>
                      <a:pt x="32" y="5"/>
                    </a:lnTo>
                    <a:lnTo>
                      <a:pt x="40" y="3"/>
                    </a:lnTo>
                    <a:lnTo>
                      <a:pt x="47" y="5"/>
                    </a:lnTo>
                    <a:lnTo>
                      <a:pt x="55" y="7"/>
                    </a:lnTo>
                    <a:lnTo>
                      <a:pt x="61" y="11"/>
                    </a:lnTo>
                    <a:lnTo>
                      <a:pt x="66" y="15"/>
                    </a:lnTo>
                    <a:lnTo>
                      <a:pt x="70" y="21"/>
                    </a:lnTo>
                    <a:lnTo>
                      <a:pt x="74" y="26"/>
                    </a:lnTo>
                    <a:lnTo>
                      <a:pt x="76" y="34"/>
                    </a:lnTo>
                    <a:lnTo>
                      <a:pt x="78" y="41"/>
                    </a:lnTo>
                    <a:close/>
                  </a:path>
                </a:pathLst>
              </a:custGeom>
              <a:solidFill>
                <a:srgbClr val="F6F6F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41" name="Freeform 741"/>
              <p:cNvSpPr>
                <a:spLocks noEditPoints="1"/>
              </p:cNvSpPr>
              <p:nvPr/>
            </p:nvSpPr>
            <p:spPr bwMode="auto">
              <a:xfrm>
                <a:off x="1801" y="2233"/>
                <a:ext cx="78" cy="77"/>
              </a:xfrm>
              <a:custGeom>
                <a:avLst/>
                <a:gdLst/>
                <a:ahLst/>
                <a:cxnLst>
                  <a:cxn ang="0">
                    <a:pos x="78" y="32"/>
                  </a:cxn>
                  <a:cxn ang="0">
                    <a:pos x="70" y="17"/>
                  </a:cxn>
                  <a:cxn ang="0">
                    <a:pos x="61" y="7"/>
                  </a:cxn>
                  <a:cxn ang="0">
                    <a:pos x="47" y="1"/>
                  </a:cxn>
                  <a:cxn ang="0">
                    <a:pos x="30" y="1"/>
                  </a:cxn>
                  <a:cxn ang="0">
                    <a:pos x="17" y="7"/>
                  </a:cxn>
                  <a:cxn ang="0">
                    <a:pos x="6" y="17"/>
                  </a:cxn>
                  <a:cxn ang="0">
                    <a:pos x="0" y="32"/>
                  </a:cxn>
                  <a:cxn ang="0">
                    <a:pos x="0" y="47"/>
                  </a:cxn>
                  <a:cxn ang="0">
                    <a:pos x="6" y="60"/>
                  </a:cxn>
                  <a:cxn ang="0">
                    <a:pos x="17" y="72"/>
                  </a:cxn>
                  <a:cxn ang="0">
                    <a:pos x="30" y="77"/>
                  </a:cxn>
                  <a:cxn ang="0">
                    <a:pos x="47" y="77"/>
                  </a:cxn>
                  <a:cxn ang="0">
                    <a:pos x="61" y="72"/>
                  </a:cxn>
                  <a:cxn ang="0">
                    <a:pos x="70" y="60"/>
                  </a:cxn>
                  <a:cxn ang="0">
                    <a:pos x="78" y="47"/>
                  </a:cxn>
                  <a:cxn ang="0">
                    <a:pos x="74" y="39"/>
                  </a:cxn>
                  <a:cxn ang="0">
                    <a:pos x="70" y="53"/>
                  </a:cxn>
                  <a:cxn ang="0">
                    <a:pos x="63" y="64"/>
                  </a:cxn>
                  <a:cxn ang="0">
                    <a:pos x="51" y="72"/>
                  </a:cxn>
                  <a:cxn ang="0">
                    <a:pos x="38" y="73"/>
                  </a:cxn>
                  <a:cxn ang="0">
                    <a:pos x="25" y="72"/>
                  </a:cxn>
                  <a:cxn ang="0">
                    <a:pos x="15" y="64"/>
                  </a:cxn>
                  <a:cxn ang="0">
                    <a:pos x="8" y="53"/>
                  </a:cxn>
                  <a:cxn ang="0">
                    <a:pos x="4" y="39"/>
                  </a:cxn>
                  <a:cxn ang="0">
                    <a:pos x="8" y="26"/>
                  </a:cxn>
                  <a:cxn ang="0">
                    <a:pos x="15" y="15"/>
                  </a:cxn>
                  <a:cxn ang="0">
                    <a:pos x="25" y="7"/>
                  </a:cxn>
                  <a:cxn ang="0">
                    <a:pos x="38" y="5"/>
                  </a:cxn>
                  <a:cxn ang="0">
                    <a:pos x="51" y="7"/>
                  </a:cxn>
                  <a:cxn ang="0">
                    <a:pos x="63" y="15"/>
                  </a:cxn>
                  <a:cxn ang="0">
                    <a:pos x="70" y="26"/>
                  </a:cxn>
                  <a:cxn ang="0">
                    <a:pos x="74" y="39"/>
                  </a:cxn>
                </a:cxnLst>
                <a:rect l="0" t="0" r="r" b="b"/>
                <a:pathLst>
                  <a:path w="78" h="77">
                    <a:moveTo>
                      <a:pt x="78" y="39"/>
                    </a:moveTo>
                    <a:lnTo>
                      <a:pt x="78" y="32"/>
                    </a:lnTo>
                    <a:lnTo>
                      <a:pt x="74" y="24"/>
                    </a:lnTo>
                    <a:lnTo>
                      <a:pt x="70" y="17"/>
                    </a:lnTo>
                    <a:lnTo>
                      <a:pt x="66" y="11"/>
                    </a:lnTo>
                    <a:lnTo>
                      <a:pt x="61" y="7"/>
                    </a:lnTo>
                    <a:lnTo>
                      <a:pt x="53" y="3"/>
                    </a:lnTo>
                    <a:lnTo>
                      <a:pt x="47" y="1"/>
                    </a:lnTo>
                    <a:lnTo>
                      <a:pt x="38" y="0"/>
                    </a:lnTo>
                    <a:lnTo>
                      <a:pt x="30" y="1"/>
                    </a:lnTo>
                    <a:lnTo>
                      <a:pt x="23" y="3"/>
                    </a:lnTo>
                    <a:lnTo>
                      <a:pt x="17" y="7"/>
                    </a:lnTo>
                    <a:lnTo>
                      <a:pt x="11" y="11"/>
                    </a:lnTo>
                    <a:lnTo>
                      <a:pt x="6" y="17"/>
                    </a:lnTo>
                    <a:lnTo>
                      <a:pt x="2" y="24"/>
                    </a:lnTo>
                    <a:lnTo>
                      <a:pt x="0" y="32"/>
                    </a:lnTo>
                    <a:lnTo>
                      <a:pt x="0" y="39"/>
                    </a:lnTo>
                    <a:lnTo>
                      <a:pt x="0" y="47"/>
                    </a:lnTo>
                    <a:lnTo>
                      <a:pt x="2" y="55"/>
                    </a:lnTo>
                    <a:lnTo>
                      <a:pt x="6" y="60"/>
                    </a:lnTo>
                    <a:lnTo>
                      <a:pt x="11" y="66"/>
                    </a:lnTo>
                    <a:lnTo>
                      <a:pt x="17" y="72"/>
                    </a:lnTo>
                    <a:lnTo>
                      <a:pt x="23" y="75"/>
                    </a:lnTo>
                    <a:lnTo>
                      <a:pt x="30" y="77"/>
                    </a:lnTo>
                    <a:lnTo>
                      <a:pt x="38" y="77"/>
                    </a:lnTo>
                    <a:lnTo>
                      <a:pt x="47" y="77"/>
                    </a:lnTo>
                    <a:lnTo>
                      <a:pt x="53" y="75"/>
                    </a:lnTo>
                    <a:lnTo>
                      <a:pt x="61" y="72"/>
                    </a:lnTo>
                    <a:lnTo>
                      <a:pt x="66" y="66"/>
                    </a:lnTo>
                    <a:lnTo>
                      <a:pt x="70" y="60"/>
                    </a:lnTo>
                    <a:lnTo>
                      <a:pt x="74" y="55"/>
                    </a:lnTo>
                    <a:lnTo>
                      <a:pt x="78" y="47"/>
                    </a:lnTo>
                    <a:lnTo>
                      <a:pt x="78" y="39"/>
                    </a:lnTo>
                    <a:close/>
                    <a:moveTo>
                      <a:pt x="74" y="39"/>
                    </a:moveTo>
                    <a:lnTo>
                      <a:pt x="72" y="47"/>
                    </a:lnTo>
                    <a:lnTo>
                      <a:pt x="70" y="53"/>
                    </a:lnTo>
                    <a:lnTo>
                      <a:pt x="66" y="58"/>
                    </a:lnTo>
                    <a:lnTo>
                      <a:pt x="63" y="64"/>
                    </a:lnTo>
                    <a:lnTo>
                      <a:pt x="59" y="68"/>
                    </a:lnTo>
                    <a:lnTo>
                      <a:pt x="51" y="72"/>
                    </a:lnTo>
                    <a:lnTo>
                      <a:pt x="45" y="73"/>
                    </a:lnTo>
                    <a:lnTo>
                      <a:pt x="38" y="73"/>
                    </a:lnTo>
                    <a:lnTo>
                      <a:pt x="32" y="73"/>
                    </a:lnTo>
                    <a:lnTo>
                      <a:pt x="25" y="72"/>
                    </a:lnTo>
                    <a:lnTo>
                      <a:pt x="19" y="68"/>
                    </a:lnTo>
                    <a:lnTo>
                      <a:pt x="15" y="64"/>
                    </a:lnTo>
                    <a:lnTo>
                      <a:pt x="9" y="58"/>
                    </a:lnTo>
                    <a:lnTo>
                      <a:pt x="8" y="53"/>
                    </a:lnTo>
                    <a:lnTo>
                      <a:pt x="6" y="47"/>
                    </a:lnTo>
                    <a:lnTo>
                      <a:pt x="4" y="39"/>
                    </a:lnTo>
                    <a:lnTo>
                      <a:pt x="6" y="32"/>
                    </a:lnTo>
                    <a:lnTo>
                      <a:pt x="8" y="26"/>
                    </a:lnTo>
                    <a:lnTo>
                      <a:pt x="9" y="20"/>
                    </a:lnTo>
                    <a:lnTo>
                      <a:pt x="15" y="15"/>
                    </a:lnTo>
                    <a:lnTo>
                      <a:pt x="19" y="11"/>
                    </a:lnTo>
                    <a:lnTo>
                      <a:pt x="25" y="7"/>
                    </a:lnTo>
                    <a:lnTo>
                      <a:pt x="32" y="5"/>
                    </a:lnTo>
                    <a:lnTo>
                      <a:pt x="38" y="5"/>
                    </a:lnTo>
                    <a:lnTo>
                      <a:pt x="45" y="5"/>
                    </a:lnTo>
                    <a:lnTo>
                      <a:pt x="51" y="7"/>
                    </a:lnTo>
                    <a:lnTo>
                      <a:pt x="59" y="11"/>
                    </a:lnTo>
                    <a:lnTo>
                      <a:pt x="63" y="15"/>
                    </a:lnTo>
                    <a:lnTo>
                      <a:pt x="66" y="20"/>
                    </a:lnTo>
                    <a:lnTo>
                      <a:pt x="70" y="26"/>
                    </a:lnTo>
                    <a:lnTo>
                      <a:pt x="72" y="32"/>
                    </a:lnTo>
                    <a:lnTo>
                      <a:pt x="74" y="39"/>
                    </a:lnTo>
                    <a:close/>
                  </a:path>
                </a:pathLst>
              </a:custGeom>
              <a:solidFill>
                <a:srgbClr val="F6F6F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42" name="Freeform 742"/>
              <p:cNvSpPr>
                <a:spLocks noEditPoints="1"/>
              </p:cNvSpPr>
              <p:nvPr/>
            </p:nvSpPr>
            <p:spPr bwMode="auto">
              <a:xfrm>
                <a:off x="1802" y="2234"/>
                <a:ext cx="74" cy="74"/>
              </a:xfrm>
              <a:custGeom>
                <a:avLst/>
                <a:gdLst/>
                <a:ahLst/>
                <a:cxnLst>
                  <a:cxn ang="0">
                    <a:pos x="72" y="31"/>
                  </a:cxn>
                  <a:cxn ang="0">
                    <a:pos x="66" y="18"/>
                  </a:cxn>
                  <a:cxn ang="0">
                    <a:pos x="57" y="8"/>
                  </a:cxn>
                  <a:cxn ang="0">
                    <a:pos x="43" y="2"/>
                  </a:cxn>
                  <a:cxn ang="0">
                    <a:pos x="28" y="2"/>
                  </a:cxn>
                  <a:cxn ang="0">
                    <a:pos x="17" y="8"/>
                  </a:cxn>
                  <a:cxn ang="0">
                    <a:pos x="6" y="18"/>
                  </a:cxn>
                  <a:cxn ang="0">
                    <a:pos x="0" y="31"/>
                  </a:cxn>
                  <a:cxn ang="0">
                    <a:pos x="0" y="46"/>
                  </a:cxn>
                  <a:cxn ang="0">
                    <a:pos x="6" y="59"/>
                  </a:cxn>
                  <a:cxn ang="0">
                    <a:pos x="17" y="69"/>
                  </a:cxn>
                  <a:cxn ang="0">
                    <a:pos x="28" y="74"/>
                  </a:cxn>
                  <a:cxn ang="0">
                    <a:pos x="43" y="74"/>
                  </a:cxn>
                  <a:cxn ang="0">
                    <a:pos x="57" y="69"/>
                  </a:cxn>
                  <a:cxn ang="0">
                    <a:pos x="66" y="59"/>
                  </a:cxn>
                  <a:cxn ang="0">
                    <a:pos x="72" y="46"/>
                  </a:cxn>
                  <a:cxn ang="0">
                    <a:pos x="68" y="38"/>
                  </a:cxn>
                  <a:cxn ang="0">
                    <a:pos x="66" y="50"/>
                  </a:cxn>
                  <a:cxn ang="0">
                    <a:pos x="59" y="61"/>
                  </a:cxn>
                  <a:cxn ang="0">
                    <a:pos x="49" y="67"/>
                  </a:cxn>
                  <a:cxn ang="0">
                    <a:pos x="36" y="71"/>
                  </a:cxn>
                  <a:cxn ang="0">
                    <a:pos x="25" y="67"/>
                  </a:cxn>
                  <a:cxn ang="0">
                    <a:pos x="13" y="61"/>
                  </a:cxn>
                  <a:cxn ang="0">
                    <a:pos x="7" y="50"/>
                  </a:cxn>
                  <a:cxn ang="0">
                    <a:pos x="4" y="38"/>
                  </a:cxn>
                  <a:cxn ang="0">
                    <a:pos x="7" y="25"/>
                  </a:cxn>
                  <a:cxn ang="0">
                    <a:pos x="13" y="16"/>
                  </a:cxn>
                  <a:cxn ang="0">
                    <a:pos x="25" y="8"/>
                  </a:cxn>
                  <a:cxn ang="0">
                    <a:pos x="36" y="6"/>
                  </a:cxn>
                  <a:cxn ang="0">
                    <a:pos x="49" y="8"/>
                  </a:cxn>
                  <a:cxn ang="0">
                    <a:pos x="59" y="16"/>
                  </a:cxn>
                  <a:cxn ang="0">
                    <a:pos x="66" y="25"/>
                  </a:cxn>
                  <a:cxn ang="0">
                    <a:pos x="68" y="38"/>
                  </a:cxn>
                </a:cxnLst>
                <a:rect l="0" t="0" r="r" b="b"/>
                <a:pathLst>
                  <a:path w="74" h="74">
                    <a:moveTo>
                      <a:pt x="74" y="38"/>
                    </a:moveTo>
                    <a:lnTo>
                      <a:pt x="72" y="31"/>
                    </a:lnTo>
                    <a:lnTo>
                      <a:pt x="70" y="23"/>
                    </a:lnTo>
                    <a:lnTo>
                      <a:pt x="66" y="18"/>
                    </a:lnTo>
                    <a:lnTo>
                      <a:pt x="62" y="12"/>
                    </a:lnTo>
                    <a:lnTo>
                      <a:pt x="57" y="8"/>
                    </a:lnTo>
                    <a:lnTo>
                      <a:pt x="51" y="4"/>
                    </a:lnTo>
                    <a:lnTo>
                      <a:pt x="43" y="2"/>
                    </a:lnTo>
                    <a:lnTo>
                      <a:pt x="36" y="0"/>
                    </a:lnTo>
                    <a:lnTo>
                      <a:pt x="28" y="2"/>
                    </a:lnTo>
                    <a:lnTo>
                      <a:pt x="23" y="4"/>
                    </a:lnTo>
                    <a:lnTo>
                      <a:pt x="17" y="8"/>
                    </a:lnTo>
                    <a:lnTo>
                      <a:pt x="11" y="12"/>
                    </a:lnTo>
                    <a:lnTo>
                      <a:pt x="6" y="18"/>
                    </a:lnTo>
                    <a:lnTo>
                      <a:pt x="4" y="23"/>
                    </a:lnTo>
                    <a:lnTo>
                      <a:pt x="0" y="31"/>
                    </a:lnTo>
                    <a:lnTo>
                      <a:pt x="0" y="38"/>
                    </a:lnTo>
                    <a:lnTo>
                      <a:pt x="0" y="46"/>
                    </a:lnTo>
                    <a:lnTo>
                      <a:pt x="4" y="52"/>
                    </a:lnTo>
                    <a:lnTo>
                      <a:pt x="6" y="59"/>
                    </a:lnTo>
                    <a:lnTo>
                      <a:pt x="11" y="65"/>
                    </a:lnTo>
                    <a:lnTo>
                      <a:pt x="17" y="69"/>
                    </a:lnTo>
                    <a:lnTo>
                      <a:pt x="23" y="72"/>
                    </a:lnTo>
                    <a:lnTo>
                      <a:pt x="28" y="74"/>
                    </a:lnTo>
                    <a:lnTo>
                      <a:pt x="36" y="74"/>
                    </a:lnTo>
                    <a:lnTo>
                      <a:pt x="43" y="74"/>
                    </a:lnTo>
                    <a:lnTo>
                      <a:pt x="51" y="72"/>
                    </a:lnTo>
                    <a:lnTo>
                      <a:pt x="57" y="69"/>
                    </a:lnTo>
                    <a:lnTo>
                      <a:pt x="62" y="65"/>
                    </a:lnTo>
                    <a:lnTo>
                      <a:pt x="66" y="59"/>
                    </a:lnTo>
                    <a:lnTo>
                      <a:pt x="70" y="52"/>
                    </a:lnTo>
                    <a:lnTo>
                      <a:pt x="72" y="46"/>
                    </a:lnTo>
                    <a:lnTo>
                      <a:pt x="74" y="38"/>
                    </a:lnTo>
                    <a:close/>
                    <a:moveTo>
                      <a:pt x="68" y="38"/>
                    </a:moveTo>
                    <a:lnTo>
                      <a:pt x="68" y="44"/>
                    </a:lnTo>
                    <a:lnTo>
                      <a:pt x="66" y="50"/>
                    </a:lnTo>
                    <a:lnTo>
                      <a:pt x="62" y="55"/>
                    </a:lnTo>
                    <a:lnTo>
                      <a:pt x="59" y="61"/>
                    </a:lnTo>
                    <a:lnTo>
                      <a:pt x="55" y="65"/>
                    </a:lnTo>
                    <a:lnTo>
                      <a:pt x="49" y="67"/>
                    </a:lnTo>
                    <a:lnTo>
                      <a:pt x="43" y="69"/>
                    </a:lnTo>
                    <a:lnTo>
                      <a:pt x="36" y="71"/>
                    </a:lnTo>
                    <a:lnTo>
                      <a:pt x="30" y="69"/>
                    </a:lnTo>
                    <a:lnTo>
                      <a:pt x="25" y="67"/>
                    </a:lnTo>
                    <a:lnTo>
                      <a:pt x="19" y="65"/>
                    </a:lnTo>
                    <a:lnTo>
                      <a:pt x="13" y="61"/>
                    </a:lnTo>
                    <a:lnTo>
                      <a:pt x="9" y="55"/>
                    </a:lnTo>
                    <a:lnTo>
                      <a:pt x="7" y="50"/>
                    </a:lnTo>
                    <a:lnTo>
                      <a:pt x="6" y="44"/>
                    </a:lnTo>
                    <a:lnTo>
                      <a:pt x="4" y="38"/>
                    </a:lnTo>
                    <a:lnTo>
                      <a:pt x="6" y="31"/>
                    </a:lnTo>
                    <a:lnTo>
                      <a:pt x="7" y="25"/>
                    </a:lnTo>
                    <a:lnTo>
                      <a:pt x="9" y="19"/>
                    </a:lnTo>
                    <a:lnTo>
                      <a:pt x="13" y="16"/>
                    </a:lnTo>
                    <a:lnTo>
                      <a:pt x="19" y="12"/>
                    </a:lnTo>
                    <a:lnTo>
                      <a:pt x="25" y="8"/>
                    </a:lnTo>
                    <a:lnTo>
                      <a:pt x="30" y="6"/>
                    </a:lnTo>
                    <a:lnTo>
                      <a:pt x="36" y="6"/>
                    </a:lnTo>
                    <a:lnTo>
                      <a:pt x="43" y="6"/>
                    </a:lnTo>
                    <a:lnTo>
                      <a:pt x="49" y="8"/>
                    </a:lnTo>
                    <a:lnTo>
                      <a:pt x="55" y="12"/>
                    </a:lnTo>
                    <a:lnTo>
                      <a:pt x="59" y="16"/>
                    </a:lnTo>
                    <a:lnTo>
                      <a:pt x="62" y="19"/>
                    </a:lnTo>
                    <a:lnTo>
                      <a:pt x="66" y="25"/>
                    </a:lnTo>
                    <a:lnTo>
                      <a:pt x="68" y="31"/>
                    </a:lnTo>
                    <a:lnTo>
                      <a:pt x="68" y="38"/>
                    </a:lnTo>
                    <a:close/>
                  </a:path>
                </a:pathLst>
              </a:custGeom>
              <a:solidFill>
                <a:srgbClr val="F6F6F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43" name="Freeform 743"/>
              <p:cNvSpPr>
                <a:spLocks noEditPoints="1"/>
              </p:cNvSpPr>
              <p:nvPr/>
            </p:nvSpPr>
            <p:spPr bwMode="auto">
              <a:xfrm>
                <a:off x="1805" y="2240"/>
                <a:ext cx="70" cy="68"/>
              </a:xfrm>
              <a:custGeom>
                <a:avLst/>
                <a:gdLst/>
                <a:ahLst/>
                <a:cxnLst>
                  <a:cxn ang="0">
                    <a:pos x="68" y="27"/>
                  </a:cxn>
                  <a:cxn ang="0">
                    <a:pos x="62" y="15"/>
                  </a:cxn>
                  <a:cxn ang="0">
                    <a:pos x="55" y="6"/>
                  </a:cxn>
                  <a:cxn ang="0">
                    <a:pos x="41" y="0"/>
                  </a:cxn>
                  <a:cxn ang="0">
                    <a:pos x="28" y="0"/>
                  </a:cxn>
                  <a:cxn ang="0">
                    <a:pos x="15" y="6"/>
                  </a:cxn>
                  <a:cxn ang="0">
                    <a:pos x="5" y="15"/>
                  </a:cxn>
                  <a:cxn ang="0">
                    <a:pos x="2" y="27"/>
                  </a:cxn>
                  <a:cxn ang="0">
                    <a:pos x="2" y="42"/>
                  </a:cxn>
                  <a:cxn ang="0">
                    <a:pos x="5" y="53"/>
                  </a:cxn>
                  <a:cxn ang="0">
                    <a:pos x="15" y="63"/>
                  </a:cxn>
                  <a:cxn ang="0">
                    <a:pos x="28" y="68"/>
                  </a:cxn>
                  <a:cxn ang="0">
                    <a:pos x="41" y="68"/>
                  </a:cxn>
                  <a:cxn ang="0">
                    <a:pos x="55" y="63"/>
                  </a:cxn>
                  <a:cxn ang="0">
                    <a:pos x="62" y="53"/>
                  </a:cxn>
                  <a:cxn ang="0">
                    <a:pos x="68" y="42"/>
                  </a:cxn>
                  <a:cxn ang="0">
                    <a:pos x="64" y="34"/>
                  </a:cxn>
                  <a:cxn ang="0">
                    <a:pos x="62" y="46"/>
                  </a:cxn>
                  <a:cxn ang="0">
                    <a:pos x="55" y="55"/>
                  </a:cxn>
                  <a:cxn ang="0">
                    <a:pos x="45" y="61"/>
                  </a:cxn>
                  <a:cxn ang="0">
                    <a:pos x="34" y="65"/>
                  </a:cxn>
                  <a:cxn ang="0">
                    <a:pos x="23" y="61"/>
                  </a:cxn>
                  <a:cxn ang="0">
                    <a:pos x="13" y="55"/>
                  </a:cxn>
                  <a:cxn ang="0">
                    <a:pos x="7" y="46"/>
                  </a:cxn>
                  <a:cxn ang="0">
                    <a:pos x="5" y="34"/>
                  </a:cxn>
                  <a:cxn ang="0">
                    <a:pos x="7" y="23"/>
                  </a:cxn>
                  <a:cxn ang="0">
                    <a:pos x="13" y="14"/>
                  </a:cxn>
                  <a:cxn ang="0">
                    <a:pos x="23" y="6"/>
                  </a:cxn>
                  <a:cxn ang="0">
                    <a:pos x="34" y="4"/>
                  </a:cxn>
                  <a:cxn ang="0">
                    <a:pos x="45" y="6"/>
                  </a:cxn>
                  <a:cxn ang="0">
                    <a:pos x="55" y="14"/>
                  </a:cxn>
                  <a:cxn ang="0">
                    <a:pos x="62" y="23"/>
                  </a:cxn>
                  <a:cxn ang="0">
                    <a:pos x="64" y="34"/>
                  </a:cxn>
                </a:cxnLst>
                <a:rect l="0" t="0" r="r" b="b"/>
                <a:pathLst>
                  <a:path w="70" h="68">
                    <a:moveTo>
                      <a:pt x="70" y="34"/>
                    </a:moveTo>
                    <a:lnTo>
                      <a:pt x="68" y="27"/>
                    </a:lnTo>
                    <a:lnTo>
                      <a:pt x="66" y="21"/>
                    </a:lnTo>
                    <a:lnTo>
                      <a:pt x="62" y="15"/>
                    </a:lnTo>
                    <a:lnTo>
                      <a:pt x="59" y="10"/>
                    </a:lnTo>
                    <a:lnTo>
                      <a:pt x="55" y="6"/>
                    </a:lnTo>
                    <a:lnTo>
                      <a:pt x="47" y="2"/>
                    </a:lnTo>
                    <a:lnTo>
                      <a:pt x="41" y="0"/>
                    </a:lnTo>
                    <a:lnTo>
                      <a:pt x="34" y="0"/>
                    </a:lnTo>
                    <a:lnTo>
                      <a:pt x="28" y="0"/>
                    </a:lnTo>
                    <a:lnTo>
                      <a:pt x="21" y="2"/>
                    </a:lnTo>
                    <a:lnTo>
                      <a:pt x="15" y="6"/>
                    </a:lnTo>
                    <a:lnTo>
                      <a:pt x="11" y="10"/>
                    </a:lnTo>
                    <a:lnTo>
                      <a:pt x="5" y="15"/>
                    </a:lnTo>
                    <a:lnTo>
                      <a:pt x="4" y="21"/>
                    </a:lnTo>
                    <a:lnTo>
                      <a:pt x="2" y="27"/>
                    </a:lnTo>
                    <a:lnTo>
                      <a:pt x="0" y="34"/>
                    </a:lnTo>
                    <a:lnTo>
                      <a:pt x="2" y="42"/>
                    </a:lnTo>
                    <a:lnTo>
                      <a:pt x="4" y="48"/>
                    </a:lnTo>
                    <a:lnTo>
                      <a:pt x="5" y="53"/>
                    </a:lnTo>
                    <a:lnTo>
                      <a:pt x="11" y="59"/>
                    </a:lnTo>
                    <a:lnTo>
                      <a:pt x="15" y="63"/>
                    </a:lnTo>
                    <a:lnTo>
                      <a:pt x="21" y="67"/>
                    </a:lnTo>
                    <a:lnTo>
                      <a:pt x="28" y="68"/>
                    </a:lnTo>
                    <a:lnTo>
                      <a:pt x="34" y="68"/>
                    </a:lnTo>
                    <a:lnTo>
                      <a:pt x="41" y="68"/>
                    </a:lnTo>
                    <a:lnTo>
                      <a:pt x="47" y="67"/>
                    </a:lnTo>
                    <a:lnTo>
                      <a:pt x="55" y="63"/>
                    </a:lnTo>
                    <a:lnTo>
                      <a:pt x="59" y="59"/>
                    </a:lnTo>
                    <a:lnTo>
                      <a:pt x="62" y="53"/>
                    </a:lnTo>
                    <a:lnTo>
                      <a:pt x="66" y="48"/>
                    </a:lnTo>
                    <a:lnTo>
                      <a:pt x="68" y="42"/>
                    </a:lnTo>
                    <a:lnTo>
                      <a:pt x="70" y="34"/>
                    </a:lnTo>
                    <a:close/>
                    <a:moveTo>
                      <a:pt x="64" y="34"/>
                    </a:moveTo>
                    <a:lnTo>
                      <a:pt x="64" y="40"/>
                    </a:lnTo>
                    <a:lnTo>
                      <a:pt x="62" y="46"/>
                    </a:lnTo>
                    <a:lnTo>
                      <a:pt x="59" y="51"/>
                    </a:lnTo>
                    <a:lnTo>
                      <a:pt x="55" y="55"/>
                    </a:lnTo>
                    <a:lnTo>
                      <a:pt x="51" y="59"/>
                    </a:lnTo>
                    <a:lnTo>
                      <a:pt x="45" y="61"/>
                    </a:lnTo>
                    <a:lnTo>
                      <a:pt x="41" y="63"/>
                    </a:lnTo>
                    <a:lnTo>
                      <a:pt x="34" y="65"/>
                    </a:lnTo>
                    <a:lnTo>
                      <a:pt x="28" y="63"/>
                    </a:lnTo>
                    <a:lnTo>
                      <a:pt x="23" y="61"/>
                    </a:lnTo>
                    <a:lnTo>
                      <a:pt x="19" y="59"/>
                    </a:lnTo>
                    <a:lnTo>
                      <a:pt x="13" y="55"/>
                    </a:lnTo>
                    <a:lnTo>
                      <a:pt x="9" y="51"/>
                    </a:lnTo>
                    <a:lnTo>
                      <a:pt x="7" y="46"/>
                    </a:lnTo>
                    <a:lnTo>
                      <a:pt x="5" y="40"/>
                    </a:lnTo>
                    <a:lnTo>
                      <a:pt x="5" y="34"/>
                    </a:lnTo>
                    <a:lnTo>
                      <a:pt x="5" y="29"/>
                    </a:lnTo>
                    <a:lnTo>
                      <a:pt x="7" y="23"/>
                    </a:lnTo>
                    <a:lnTo>
                      <a:pt x="9" y="17"/>
                    </a:lnTo>
                    <a:lnTo>
                      <a:pt x="13" y="14"/>
                    </a:lnTo>
                    <a:lnTo>
                      <a:pt x="19" y="10"/>
                    </a:lnTo>
                    <a:lnTo>
                      <a:pt x="23" y="6"/>
                    </a:lnTo>
                    <a:lnTo>
                      <a:pt x="28" y="4"/>
                    </a:lnTo>
                    <a:lnTo>
                      <a:pt x="34" y="4"/>
                    </a:lnTo>
                    <a:lnTo>
                      <a:pt x="41" y="4"/>
                    </a:lnTo>
                    <a:lnTo>
                      <a:pt x="45" y="6"/>
                    </a:lnTo>
                    <a:lnTo>
                      <a:pt x="51" y="10"/>
                    </a:lnTo>
                    <a:lnTo>
                      <a:pt x="55" y="14"/>
                    </a:lnTo>
                    <a:lnTo>
                      <a:pt x="59" y="17"/>
                    </a:lnTo>
                    <a:lnTo>
                      <a:pt x="62" y="23"/>
                    </a:lnTo>
                    <a:lnTo>
                      <a:pt x="64" y="29"/>
                    </a:lnTo>
                    <a:lnTo>
                      <a:pt x="64" y="34"/>
                    </a:lnTo>
                    <a:close/>
                  </a:path>
                </a:pathLst>
              </a:custGeom>
              <a:solidFill>
                <a:srgbClr val="F8F8F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44" name="Freeform 744"/>
              <p:cNvSpPr>
                <a:spLocks noEditPoints="1"/>
              </p:cNvSpPr>
              <p:nvPr/>
            </p:nvSpPr>
            <p:spPr bwMode="auto">
              <a:xfrm>
                <a:off x="1806" y="2242"/>
                <a:ext cx="64" cy="65"/>
              </a:xfrm>
              <a:custGeom>
                <a:avLst/>
                <a:gdLst/>
                <a:ahLst/>
                <a:cxnLst>
                  <a:cxn ang="0">
                    <a:pos x="64" y="25"/>
                  </a:cxn>
                  <a:cxn ang="0">
                    <a:pos x="58" y="13"/>
                  </a:cxn>
                  <a:cxn ang="0">
                    <a:pos x="51" y="6"/>
                  </a:cxn>
                  <a:cxn ang="0">
                    <a:pos x="39" y="0"/>
                  </a:cxn>
                  <a:cxn ang="0">
                    <a:pos x="26" y="0"/>
                  </a:cxn>
                  <a:cxn ang="0">
                    <a:pos x="15" y="6"/>
                  </a:cxn>
                  <a:cxn ang="0">
                    <a:pos x="5" y="13"/>
                  </a:cxn>
                  <a:cxn ang="0">
                    <a:pos x="2" y="25"/>
                  </a:cxn>
                  <a:cxn ang="0">
                    <a:pos x="2" y="38"/>
                  </a:cxn>
                  <a:cxn ang="0">
                    <a:pos x="5" y="49"/>
                  </a:cxn>
                  <a:cxn ang="0">
                    <a:pos x="15" y="59"/>
                  </a:cxn>
                  <a:cxn ang="0">
                    <a:pos x="26" y="63"/>
                  </a:cxn>
                  <a:cxn ang="0">
                    <a:pos x="39" y="63"/>
                  </a:cxn>
                  <a:cxn ang="0">
                    <a:pos x="51" y="59"/>
                  </a:cxn>
                  <a:cxn ang="0">
                    <a:pos x="58" y="49"/>
                  </a:cxn>
                  <a:cxn ang="0">
                    <a:pos x="64" y="38"/>
                  </a:cxn>
                  <a:cxn ang="0">
                    <a:pos x="60" y="32"/>
                  </a:cxn>
                  <a:cxn ang="0">
                    <a:pos x="58" y="44"/>
                  </a:cxn>
                  <a:cxn ang="0">
                    <a:pos x="53" y="51"/>
                  </a:cxn>
                  <a:cxn ang="0">
                    <a:pos x="43" y="57"/>
                  </a:cxn>
                  <a:cxn ang="0">
                    <a:pos x="32" y="59"/>
                  </a:cxn>
                  <a:cxn ang="0">
                    <a:pos x="22" y="57"/>
                  </a:cxn>
                  <a:cxn ang="0">
                    <a:pos x="13" y="51"/>
                  </a:cxn>
                  <a:cxn ang="0">
                    <a:pos x="7" y="44"/>
                  </a:cxn>
                  <a:cxn ang="0">
                    <a:pos x="5" y="32"/>
                  </a:cxn>
                  <a:cxn ang="0">
                    <a:pos x="7" y="21"/>
                  </a:cxn>
                  <a:cxn ang="0">
                    <a:pos x="13" y="13"/>
                  </a:cxn>
                  <a:cxn ang="0">
                    <a:pos x="22" y="6"/>
                  </a:cxn>
                  <a:cxn ang="0">
                    <a:pos x="32" y="4"/>
                  </a:cxn>
                  <a:cxn ang="0">
                    <a:pos x="43" y="6"/>
                  </a:cxn>
                  <a:cxn ang="0">
                    <a:pos x="53" y="13"/>
                  </a:cxn>
                  <a:cxn ang="0">
                    <a:pos x="58" y="21"/>
                  </a:cxn>
                  <a:cxn ang="0">
                    <a:pos x="60" y="32"/>
                  </a:cxn>
                </a:cxnLst>
                <a:rect l="0" t="0" r="r" b="b"/>
                <a:pathLst>
                  <a:path w="64" h="65">
                    <a:moveTo>
                      <a:pt x="64" y="32"/>
                    </a:moveTo>
                    <a:lnTo>
                      <a:pt x="64" y="25"/>
                    </a:lnTo>
                    <a:lnTo>
                      <a:pt x="62" y="19"/>
                    </a:lnTo>
                    <a:lnTo>
                      <a:pt x="58" y="13"/>
                    </a:lnTo>
                    <a:lnTo>
                      <a:pt x="55" y="10"/>
                    </a:lnTo>
                    <a:lnTo>
                      <a:pt x="51" y="6"/>
                    </a:lnTo>
                    <a:lnTo>
                      <a:pt x="45" y="2"/>
                    </a:lnTo>
                    <a:lnTo>
                      <a:pt x="39" y="0"/>
                    </a:lnTo>
                    <a:lnTo>
                      <a:pt x="32" y="0"/>
                    </a:lnTo>
                    <a:lnTo>
                      <a:pt x="26" y="0"/>
                    </a:lnTo>
                    <a:lnTo>
                      <a:pt x="21" y="2"/>
                    </a:lnTo>
                    <a:lnTo>
                      <a:pt x="15" y="6"/>
                    </a:lnTo>
                    <a:lnTo>
                      <a:pt x="9" y="10"/>
                    </a:lnTo>
                    <a:lnTo>
                      <a:pt x="5" y="13"/>
                    </a:lnTo>
                    <a:lnTo>
                      <a:pt x="3" y="19"/>
                    </a:lnTo>
                    <a:lnTo>
                      <a:pt x="2" y="25"/>
                    </a:lnTo>
                    <a:lnTo>
                      <a:pt x="0" y="32"/>
                    </a:lnTo>
                    <a:lnTo>
                      <a:pt x="2" y="38"/>
                    </a:lnTo>
                    <a:lnTo>
                      <a:pt x="3" y="44"/>
                    </a:lnTo>
                    <a:lnTo>
                      <a:pt x="5" y="49"/>
                    </a:lnTo>
                    <a:lnTo>
                      <a:pt x="9" y="55"/>
                    </a:lnTo>
                    <a:lnTo>
                      <a:pt x="15" y="59"/>
                    </a:lnTo>
                    <a:lnTo>
                      <a:pt x="21" y="61"/>
                    </a:lnTo>
                    <a:lnTo>
                      <a:pt x="26" y="63"/>
                    </a:lnTo>
                    <a:lnTo>
                      <a:pt x="32" y="65"/>
                    </a:lnTo>
                    <a:lnTo>
                      <a:pt x="39" y="63"/>
                    </a:lnTo>
                    <a:lnTo>
                      <a:pt x="45" y="61"/>
                    </a:lnTo>
                    <a:lnTo>
                      <a:pt x="51" y="59"/>
                    </a:lnTo>
                    <a:lnTo>
                      <a:pt x="55" y="55"/>
                    </a:lnTo>
                    <a:lnTo>
                      <a:pt x="58" y="49"/>
                    </a:lnTo>
                    <a:lnTo>
                      <a:pt x="62" y="44"/>
                    </a:lnTo>
                    <a:lnTo>
                      <a:pt x="64" y="38"/>
                    </a:lnTo>
                    <a:lnTo>
                      <a:pt x="64" y="32"/>
                    </a:lnTo>
                    <a:close/>
                    <a:moveTo>
                      <a:pt x="60" y="32"/>
                    </a:moveTo>
                    <a:lnTo>
                      <a:pt x="60" y="38"/>
                    </a:lnTo>
                    <a:lnTo>
                      <a:pt x="58" y="44"/>
                    </a:lnTo>
                    <a:lnTo>
                      <a:pt x="55" y="48"/>
                    </a:lnTo>
                    <a:lnTo>
                      <a:pt x="53" y="51"/>
                    </a:lnTo>
                    <a:lnTo>
                      <a:pt x="47" y="55"/>
                    </a:lnTo>
                    <a:lnTo>
                      <a:pt x="43" y="57"/>
                    </a:lnTo>
                    <a:lnTo>
                      <a:pt x="38" y="59"/>
                    </a:lnTo>
                    <a:lnTo>
                      <a:pt x="32" y="59"/>
                    </a:lnTo>
                    <a:lnTo>
                      <a:pt x="26" y="59"/>
                    </a:lnTo>
                    <a:lnTo>
                      <a:pt x="22" y="57"/>
                    </a:lnTo>
                    <a:lnTo>
                      <a:pt x="17" y="55"/>
                    </a:lnTo>
                    <a:lnTo>
                      <a:pt x="13" y="51"/>
                    </a:lnTo>
                    <a:lnTo>
                      <a:pt x="9" y="48"/>
                    </a:lnTo>
                    <a:lnTo>
                      <a:pt x="7" y="44"/>
                    </a:lnTo>
                    <a:lnTo>
                      <a:pt x="5" y="38"/>
                    </a:lnTo>
                    <a:lnTo>
                      <a:pt x="5" y="32"/>
                    </a:lnTo>
                    <a:lnTo>
                      <a:pt x="5" y="27"/>
                    </a:lnTo>
                    <a:lnTo>
                      <a:pt x="7" y="21"/>
                    </a:lnTo>
                    <a:lnTo>
                      <a:pt x="9" y="17"/>
                    </a:lnTo>
                    <a:lnTo>
                      <a:pt x="13" y="13"/>
                    </a:lnTo>
                    <a:lnTo>
                      <a:pt x="17" y="10"/>
                    </a:lnTo>
                    <a:lnTo>
                      <a:pt x="22" y="6"/>
                    </a:lnTo>
                    <a:lnTo>
                      <a:pt x="26" y="6"/>
                    </a:lnTo>
                    <a:lnTo>
                      <a:pt x="32" y="4"/>
                    </a:lnTo>
                    <a:lnTo>
                      <a:pt x="38" y="6"/>
                    </a:lnTo>
                    <a:lnTo>
                      <a:pt x="43" y="6"/>
                    </a:lnTo>
                    <a:lnTo>
                      <a:pt x="47" y="10"/>
                    </a:lnTo>
                    <a:lnTo>
                      <a:pt x="53" y="13"/>
                    </a:lnTo>
                    <a:lnTo>
                      <a:pt x="55" y="17"/>
                    </a:lnTo>
                    <a:lnTo>
                      <a:pt x="58" y="21"/>
                    </a:lnTo>
                    <a:lnTo>
                      <a:pt x="60" y="27"/>
                    </a:lnTo>
                    <a:lnTo>
                      <a:pt x="60" y="32"/>
                    </a:lnTo>
                    <a:close/>
                  </a:path>
                </a:pathLst>
              </a:custGeom>
              <a:solidFill>
                <a:srgbClr val="F8F8F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45" name="Freeform 745"/>
              <p:cNvSpPr>
                <a:spLocks noEditPoints="1"/>
              </p:cNvSpPr>
              <p:nvPr/>
            </p:nvSpPr>
            <p:spPr bwMode="auto">
              <a:xfrm>
                <a:off x="1809" y="2244"/>
                <a:ext cx="59" cy="61"/>
              </a:xfrm>
              <a:custGeom>
                <a:avLst/>
                <a:gdLst/>
                <a:ahLst/>
                <a:cxnLst>
                  <a:cxn ang="0">
                    <a:pos x="59" y="25"/>
                  </a:cxn>
                  <a:cxn ang="0">
                    <a:pos x="54" y="13"/>
                  </a:cxn>
                  <a:cxn ang="0">
                    <a:pos x="46" y="6"/>
                  </a:cxn>
                  <a:cxn ang="0">
                    <a:pos x="36" y="0"/>
                  </a:cxn>
                  <a:cxn ang="0">
                    <a:pos x="23" y="0"/>
                  </a:cxn>
                  <a:cxn ang="0">
                    <a:pos x="14" y="6"/>
                  </a:cxn>
                  <a:cxn ang="0">
                    <a:pos x="4" y="13"/>
                  </a:cxn>
                  <a:cxn ang="0">
                    <a:pos x="0" y="25"/>
                  </a:cxn>
                  <a:cxn ang="0">
                    <a:pos x="0" y="36"/>
                  </a:cxn>
                  <a:cxn ang="0">
                    <a:pos x="4" y="47"/>
                  </a:cxn>
                  <a:cxn ang="0">
                    <a:pos x="14" y="55"/>
                  </a:cxn>
                  <a:cxn ang="0">
                    <a:pos x="23" y="59"/>
                  </a:cxn>
                  <a:cxn ang="0">
                    <a:pos x="36" y="59"/>
                  </a:cxn>
                  <a:cxn ang="0">
                    <a:pos x="46" y="55"/>
                  </a:cxn>
                  <a:cxn ang="0">
                    <a:pos x="54" y="47"/>
                  </a:cxn>
                  <a:cxn ang="0">
                    <a:pos x="59" y="36"/>
                  </a:cxn>
                  <a:cxn ang="0">
                    <a:pos x="55" y="30"/>
                  </a:cxn>
                  <a:cxn ang="0">
                    <a:pos x="54" y="40"/>
                  </a:cxn>
                  <a:cxn ang="0">
                    <a:pos x="48" y="47"/>
                  </a:cxn>
                  <a:cxn ang="0">
                    <a:pos x="40" y="53"/>
                  </a:cxn>
                  <a:cxn ang="0">
                    <a:pos x="29" y="55"/>
                  </a:cxn>
                  <a:cxn ang="0">
                    <a:pos x="19" y="53"/>
                  </a:cxn>
                  <a:cxn ang="0">
                    <a:pos x="12" y="47"/>
                  </a:cxn>
                  <a:cxn ang="0">
                    <a:pos x="6" y="40"/>
                  </a:cxn>
                  <a:cxn ang="0">
                    <a:pos x="4" y="30"/>
                  </a:cxn>
                  <a:cxn ang="0">
                    <a:pos x="6" y="21"/>
                  </a:cxn>
                  <a:cxn ang="0">
                    <a:pos x="12" y="11"/>
                  </a:cxn>
                  <a:cxn ang="0">
                    <a:pos x="19" y="8"/>
                  </a:cxn>
                  <a:cxn ang="0">
                    <a:pos x="29" y="6"/>
                  </a:cxn>
                  <a:cxn ang="0">
                    <a:pos x="40" y="8"/>
                  </a:cxn>
                  <a:cxn ang="0">
                    <a:pos x="48" y="11"/>
                  </a:cxn>
                  <a:cxn ang="0">
                    <a:pos x="54" y="21"/>
                  </a:cxn>
                  <a:cxn ang="0">
                    <a:pos x="55" y="30"/>
                  </a:cxn>
                </a:cxnLst>
                <a:rect l="0" t="0" r="r" b="b"/>
                <a:pathLst>
                  <a:path w="59" h="61">
                    <a:moveTo>
                      <a:pt x="59" y="30"/>
                    </a:moveTo>
                    <a:lnTo>
                      <a:pt x="59" y="25"/>
                    </a:lnTo>
                    <a:lnTo>
                      <a:pt x="57" y="19"/>
                    </a:lnTo>
                    <a:lnTo>
                      <a:pt x="54" y="13"/>
                    </a:lnTo>
                    <a:lnTo>
                      <a:pt x="50" y="10"/>
                    </a:lnTo>
                    <a:lnTo>
                      <a:pt x="46" y="6"/>
                    </a:lnTo>
                    <a:lnTo>
                      <a:pt x="40" y="2"/>
                    </a:lnTo>
                    <a:lnTo>
                      <a:pt x="36" y="0"/>
                    </a:lnTo>
                    <a:lnTo>
                      <a:pt x="29" y="0"/>
                    </a:lnTo>
                    <a:lnTo>
                      <a:pt x="23" y="0"/>
                    </a:lnTo>
                    <a:lnTo>
                      <a:pt x="18" y="2"/>
                    </a:lnTo>
                    <a:lnTo>
                      <a:pt x="14" y="6"/>
                    </a:lnTo>
                    <a:lnTo>
                      <a:pt x="8" y="10"/>
                    </a:lnTo>
                    <a:lnTo>
                      <a:pt x="4" y="13"/>
                    </a:lnTo>
                    <a:lnTo>
                      <a:pt x="2" y="19"/>
                    </a:lnTo>
                    <a:lnTo>
                      <a:pt x="0" y="25"/>
                    </a:lnTo>
                    <a:lnTo>
                      <a:pt x="0" y="30"/>
                    </a:lnTo>
                    <a:lnTo>
                      <a:pt x="0" y="36"/>
                    </a:lnTo>
                    <a:lnTo>
                      <a:pt x="2" y="42"/>
                    </a:lnTo>
                    <a:lnTo>
                      <a:pt x="4" y="47"/>
                    </a:lnTo>
                    <a:lnTo>
                      <a:pt x="8" y="51"/>
                    </a:lnTo>
                    <a:lnTo>
                      <a:pt x="14" y="55"/>
                    </a:lnTo>
                    <a:lnTo>
                      <a:pt x="18" y="57"/>
                    </a:lnTo>
                    <a:lnTo>
                      <a:pt x="23" y="59"/>
                    </a:lnTo>
                    <a:lnTo>
                      <a:pt x="29" y="61"/>
                    </a:lnTo>
                    <a:lnTo>
                      <a:pt x="36" y="59"/>
                    </a:lnTo>
                    <a:lnTo>
                      <a:pt x="40" y="57"/>
                    </a:lnTo>
                    <a:lnTo>
                      <a:pt x="46" y="55"/>
                    </a:lnTo>
                    <a:lnTo>
                      <a:pt x="50" y="51"/>
                    </a:lnTo>
                    <a:lnTo>
                      <a:pt x="54" y="47"/>
                    </a:lnTo>
                    <a:lnTo>
                      <a:pt x="57" y="42"/>
                    </a:lnTo>
                    <a:lnTo>
                      <a:pt x="59" y="36"/>
                    </a:lnTo>
                    <a:lnTo>
                      <a:pt x="59" y="30"/>
                    </a:lnTo>
                    <a:close/>
                    <a:moveTo>
                      <a:pt x="55" y="30"/>
                    </a:moveTo>
                    <a:lnTo>
                      <a:pt x="54" y="36"/>
                    </a:lnTo>
                    <a:lnTo>
                      <a:pt x="54" y="40"/>
                    </a:lnTo>
                    <a:lnTo>
                      <a:pt x="50" y="44"/>
                    </a:lnTo>
                    <a:lnTo>
                      <a:pt x="48" y="47"/>
                    </a:lnTo>
                    <a:lnTo>
                      <a:pt x="44" y="51"/>
                    </a:lnTo>
                    <a:lnTo>
                      <a:pt x="40" y="53"/>
                    </a:lnTo>
                    <a:lnTo>
                      <a:pt x="35" y="55"/>
                    </a:lnTo>
                    <a:lnTo>
                      <a:pt x="29" y="55"/>
                    </a:lnTo>
                    <a:lnTo>
                      <a:pt x="25" y="55"/>
                    </a:lnTo>
                    <a:lnTo>
                      <a:pt x="19" y="53"/>
                    </a:lnTo>
                    <a:lnTo>
                      <a:pt x="16" y="51"/>
                    </a:lnTo>
                    <a:lnTo>
                      <a:pt x="12" y="47"/>
                    </a:lnTo>
                    <a:lnTo>
                      <a:pt x="8" y="44"/>
                    </a:lnTo>
                    <a:lnTo>
                      <a:pt x="6" y="40"/>
                    </a:lnTo>
                    <a:lnTo>
                      <a:pt x="4" y="36"/>
                    </a:lnTo>
                    <a:lnTo>
                      <a:pt x="4" y="30"/>
                    </a:lnTo>
                    <a:lnTo>
                      <a:pt x="4" y="25"/>
                    </a:lnTo>
                    <a:lnTo>
                      <a:pt x="6" y="21"/>
                    </a:lnTo>
                    <a:lnTo>
                      <a:pt x="8" y="15"/>
                    </a:lnTo>
                    <a:lnTo>
                      <a:pt x="12" y="11"/>
                    </a:lnTo>
                    <a:lnTo>
                      <a:pt x="16" y="10"/>
                    </a:lnTo>
                    <a:lnTo>
                      <a:pt x="19" y="8"/>
                    </a:lnTo>
                    <a:lnTo>
                      <a:pt x="25" y="6"/>
                    </a:lnTo>
                    <a:lnTo>
                      <a:pt x="29" y="6"/>
                    </a:lnTo>
                    <a:lnTo>
                      <a:pt x="35" y="6"/>
                    </a:lnTo>
                    <a:lnTo>
                      <a:pt x="40" y="8"/>
                    </a:lnTo>
                    <a:lnTo>
                      <a:pt x="44" y="10"/>
                    </a:lnTo>
                    <a:lnTo>
                      <a:pt x="48" y="11"/>
                    </a:lnTo>
                    <a:lnTo>
                      <a:pt x="50" y="15"/>
                    </a:lnTo>
                    <a:lnTo>
                      <a:pt x="54" y="21"/>
                    </a:lnTo>
                    <a:lnTo>
                      <a:pt x="54" y="25"/>
                    </a:lnTo>
                    <a:lnTo>
                      <a:pt x="55" y="30"/>
                    </a:lnTo>
                    <a:close/>
                  </a:path>
                </a:pathLst>
              </a:custGeom>
              <a:solidFill>
                <a:srgbClr val="F8F8F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46" name="Freeform 746"/>
              <p:cNvSpPr>
                <a:spLocks noEditPoints="1"/>
              </p:cNvSpPr>
              <p:nvPr/>
            </p:nvSpPr>
            <p:spPr bwMode="auto">
              <a:xfrm>
                <a:off x="1811" y="2246"/>
                <a:ext cx="55" cy="55"/>
              </a:xfrm>
              <a:custGeom>
                <a:avLst/>
                <a:gdLst/>
                <a:ahLst/>
                <a:cxnLst>
                  <a:cxn ang="0">
                    <a:pos x="55" y="28"/>
                  </a:cxn>
                  <a:cxn ang="0">
                    <a:pos x="55" y="23"/>
                  </a:cxn>
                  <a:cxn ang="0">
                    <a:pos x="53" y="17"/>
                  </a:cxn>
                  <a:cxn ang="0">
                    <a:pos x="50" y="13"/>
                  </a:cxn>
                  <a:cxn ang="0">
                    <a:pos x="48" y="9"/>
                  </a:cxn>
                  <a:cxn ang="0">
                    <a:pos x="42" y="6"/>
                  </a:cxn>
                  <a:cxn ang="0">
                    <a:pos x="38" y="2"/>
                  </a:cxn>
                  <a:cxn ang="0">
                    <a:pos x="33" y="2"/>
                  </a:cxn>
                  <a:cxn ang="0">
                    <a:pos x="27" y="0"/>
                  </a:cxn>
                  <a:cxn ang="0">
                    <a:pos x="21" y="2"/>
                  </a:cxn>
                  <a:cxn ang="0">
                    <a:pos x="17" y="2"/>
                  </a:cxn>
                  <a:cxn ang="0">
                    <a:pos x="12" y="6"/>
                  </a:cxn>
                  <a:cxn ang="0">
                    <a:pos x="8" y="9"/>
                  </a:cxn>
                  <a:cxn ang="0">
                    <a:pos x="4" y="13"/>
                  </a:cxn>
                  <a:cxn ang="0">
                    <a:pos x="2" y="17"/>
                  </a:cxn>
                  <a:cxn ang="0">
                    <a:pos x="0" y="23"/>
                  </a:cxn>
                  <a:cxn ang="0">
                    <a:pos x="0" y="28"/>
                  </a:cxn>
                  <a:cxn ang="0">
                    <a:pos x="0" y="34"/>
                  </a:cxn>
                  <a:cxn ang="0">
                    <a:pos x="2" y="40"/>
                  </a:cxn>
                  <a:cxn ang="0">
                    <a:pos x="4" y="44"/>
                  </a:cxn>
                  <a:cxn ang="0">
                    <a:pos x="8" y="47"/>
                  </a:cxn>
                  <a:cxn ang="0">
                    <a:pos x="12" y="51"/>
                  </a:cxn>
                  <a:cxn ang="0">
                    <a:pos x="17" y="53"/>
                  </a:cxn>
                  <a:cxn ang="0">
                    <a:pos x="21" y="55"/>
                  </a:cxn>
                  <a:cxn ang="0">
                    <a:pos x="27" y="55"/>
                  </a:cxn>
                  <a:cxn ang="0">
                    <a:pos x="33" y="55"/>
                  </a:cxn>
                  <a:cxn ang="0">
                    <a:pos x="38" y="53"/>
                  </a:cxn>
                  <a:cxn ang="0">
                    <a:pos x="42" y="51"/>
                  </a:cxn>
                  <a:cxn ang="0">
                    <a:pos x="48" y="47"/>
                  </a:cxn>
                  <a:cxn ang="0">
                    <a:pos x="50" y="44"/>
                  </a:cxn>
                  <a:cxn ang="0">
                    <a:pos x="53" y="40"/>
                  </a:cxn>
                  <a:cxn ang="0">
                    <a:pos x="55" y="34"/>
                  </a:cxn>
                  <a:cxn ang="0">
                    <a:pos x="55" y="28"/>
                  </a:cxn>
                  <a:cxn ang="0">
                    <a:pos x="50" y="28"/>
                  </a:cxn>
                  <a:cxn ang="0">
                    <a:pos x="50" y="38"/>
                  </a:cxn>
                  <a:cxn ang="0">
                    <a:pos x="44" y="44"/>
                  </a:cxn>
                  <a:cxn ang="0">
                    <a:pos x="36" y="49"/>
                  </a:cxn>
                  <a:cxn ang="0">
                    <a:pos x="27" y="51"/>
                  </a:cxn>
                  <a:cxn ang="0">
                    <a:pos x="19" y="49"/>
                  </a:cxn>
                  <a:cxn ang="0">
                    <a:pos x="12" y="44"/>
                  </a:cxn>
                  <a:cxn ang="0">
                    <a:pos x="6" y="38"/>
                  </a:cxn>
                  <a:cxn ang="0">
                    <a:pos x="4" y="28"/>
                  </a:cxn>
                  <a:cxn ang="0">
                    <a:pos x="6" y="19"/>
                  </a:cxn>
                  <a:cxn ang="0">
                    <a:pos x="12" y="11"/>
                  </a:cxn>
                  <a:cxn ang="0">
                    <a:pos x="19" y="8"/>
                  </a:cxn>
                  <a:cxn ang="0">
                    <a:pos x="27" y="6"/>
                  </a:cxn>
                  <a:cxn ang="0">
                    <a:pos x="36" y="8"/>
                  </a:cxn>
                  <a:cxn ang="0">
                    <a:pos x="44" y="11"/>
                  </a:cxn>
                  <a:cxn ang="0">
                    <a:pos x="50" y="19"/>
                  </a:cxn>
                  <a:cxn ang="0">
                    <a:pos x="50" y="28"/>
                  </a:cxn>
                </a:cxnLst>
                <a:rect l="0" t="0" r="r" b="b"/>
                <a:pathLst>
                  <a:path w="55" h="55">
                    <a:moveTo>
                      <a:pt x="55" y="28"/>
                    </a:moveTo>
                    <a:lnTo>
                      <a:pt x="55" y="23"/>
                    </a:lnTo>
                    <a:lnTo>
                      <a:pt x="53" y="17"/>
                    </a:lnTo>
                    <a:lnTo>
                      <a:pt x="50" y="13"/>
                    </a:lnTo>
                    <a:lnTo>
                      <a:pt x="48" y="9"/>
                    </a:lnTo>
                    <a:lnTo>
                      <a:pt x="42" y="6"/>
                    </a:lnTo>
                    <a:lnTo>
                      <a:pt x="38" y="2"/>
                    </a:lnTo>
                    <a:lnTo>
                      <a:pt x="33" y="2"/>
                    </a:lnTo>
                    <a:lnTo>
                      <a:pt x="27" y="0"/>
                    </a:lnTo>
                    <a:lnTo>
                      <a:pt x="21" y="2"/>
                    </a:lnTo>
                    <a:lnTo>
                      <a:pt x="17" y="2"/>
                    </a:lnTo>
                    <a:lnTo>
                      <a:pt x="12" y="6"/>
                    </a:lnTo>
                    <a:lnTo>
                      <a:pt x="8" y="9"/>
                    </a:lnTo>
                    <a:lnTo>
                      <a:pt x="4" y="13"/>
                    </a:lnTo>
                    <a:lnTo>
                      <a:pt x="2" y="17"/>
                    </a:lnTo>
                    <a:lnTo>
                      <a:pt x="0" y="23"/>
                    </a:lnTo>
                    <a:lnTo>
                      <a:pt x="0" y="28"/>
                    </a:lnTo>
                    <a:lnTo>
                      <a:pt x="0" y="34"/>
                    </a:lnTo>
                    <a:lnTo>
                      <a:pt x="2" y="40"/>
                    </a:lnTo>
                    <a:lnTo>
                      <a:pt x="4" y="44"/>
                    </a:lnTo>
                    <a:lnTo>
                      <a:pt x="8" y="47"/>
                    </a:lnTo>
                    <a:lnTo>
                      <a:pt x="12" y="51"/>
                    </a:lnTo>
                    <a:lnTo>
                      <a:pt x="17" y="53"/>
                    </a:lnTo>
                    <a:lnTo>
                      <a:pt x="21" y="55"/>
                    </a:lnTo>
                    <a:lnTo>
                      <a:pt x="27" y="55"/>
                    </a:lnTo>
                    <a:lnTo>
                      <a:pt x="33" y="55"/>
                    </a:lnTo>
                    <a:lnTo>
                      <a:pt x="38" y="53"/>
                    </a:lnTo>
                    <a:lnTo>
                      <a:pt x="42" y="51"/>
                    </a:lnTo>
                    <a:lnTo>
                      <a:pt x="48" y="47"/>
                    </a:lnTo>
                    <a:lnTo>
                      <a:pt x="50" y="44"/>
                    </a:lnTo>
                    <a:lnTo>
                      <a:pt x="53" y="40"/>
                    </a:lnTo>
                    <a:lnTo>
                      <a:pt x="55" y="34"/>
                    </a:lnTo>
                    <a:lnTo>
                      <a:pt x="55" y="28"/>
                    </a:lnTo>
                    <a:close/>
                    <a:moveTo>
                      <a:pt x="50" y="28"/>
                    </a:moveTo>
                    <a:lnTo>
                      <a:pt x="50" y="38"/>
                    </a:lnTo>
                    <a:lnTo>
                      <a:pt x="44" y="44"/>
                    </a:lnTo>
                    <a:lnTo>
                      <a:pt x="36" y="49"/>
                    </a:lnTo>
                    <a:lnTo>
                      <a:pt x="27" y="51"/>
                    </a:lnTo>
                    <a:lnTo>
                      <a:pt x="19" y="49"/>
                    </a:lnTo>
                    <a:lnTo>
                      <a:pt x="12" y="44"/>
                    </a:lnTo>
                    <a:lnTo>
                      <a:pt x="6" y="38"/>
                    </a:lnTo>
                    <a:lnTo>
                      <a:pt x="4" y="28"/>
                    </a:lnTo>
                    <a:lnTo>
                      <a:pt x="6" y="19"/>
                    </a:lnTo>
                    <a:lnTo>
                      <a:pt x="12" y="11"/>
                    </a:lnTo>
                    <a:lnTo>
                      <a:pt x="19" y="8"/>
                    </a:lnTo>
                    <a:lnTo>
                      <a:pt x="27" y="6"/>
                    </a:lnTo>
                    <a:lnTo>
                      <a:pt x="36" y="8"/>
                    </a:lnTo>
                    <a:lnTo>
                      <a:pt x="44" y="11"/>
                    </a:lnTo>
                    <a:lnTo>
                      <a:pt x="50" y="19"/>
                    </a:lnTo>
                    <a:lnTo>
                      <a:pt x="50" y="28"/>
                    </a:lnTo>
                    <a:close/>
                  </a:path>
                </a:pathLst>
              </a:custGeom>
              <a:solidFill>
                <a:srgbClr val="F9F9F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47" name="Freeform 747"/>
              <p:cNvSpPr>
                <a:spLocks noEditPoints="1"/>
              </p:cNvSpPr>
              <p:nvPr/>
            </p:nvSpPr>
            <p:spPr bwMode="auto">
              <a:xfrm>
                <a:off x="1813" y="2248"/>
                <a:ext cx="51" cy="51"/>
              </a:xfrm>
              <a:custGeom>
                <a:avLst/>
                <a:gdLst/>
                <a:ahLst/>
                <a:cxnLst>
                  <a:cxn ang="0">
                    <a:pos x="51" y="24"/>
                  </a:cxn>
                  <a:cxn ang="0">
                    <a:pos x="50" y="19"/>
                  </a:cxn>
                  <a:cxn ang="0">
                    <a:pos x="50" y="15"/>
                  </a:cxn>
                  <a:cxn ang="0">
                    <a:pos x="46" y="9"/>
                  </a:cxn>
                  <a:cxn ang="0">
                    <a:pos x="44" y="5"/>
                  </a:cxn>
                  <a:cxn ang="0">
                    <a:pos x="40" y="4"/>
                  </a:cxn>
                  <a:cxn ang="0">
                    <a:pos x="36" y="2"/>
                  </a:cxn>
                  <a:cxn ang="0">
                    <a:pos x="31" y="0"/>
                  </a:cxn>
                  <a:cxn ang="0">
                    <a:pos x="25" y="0"/>
                  </a:cxn>
                  <a:cxn ang="0">
                    <a:pos x="21" y="0"/>
                  </a:cxn>
                  <a:cxn ang="0">
                    <a:pos x="15" y="2"/>
                  </a:cxn>
                  <a:cxn ang="0">
                    <a:pos x="12" y="4"/>
                  </a:cxn>
                  <a:cxn ang="0">
                    <a:pos x="8" y="5"/>
                  </a:cxn>
                  <a:cxn ang="0">
                    <a:pos x="4" y="9"/>
                  </a:cxn>
                  <a:cxn ang="0">
                    <a:pos x="2" y="15"/>
                  </a:cxn>
                  <a:cxn ang="0">
                    <a:pos x="0" y="19"/>
                  </a:cxn>
                  <a:cxn ang="0">
                    <a:pos x="0" y="24"/>
                  </a:cxn>
                  <a:cxn ang="0">
                    <a:pos x="0" y="30"/>
                  </a:cxn>
                  <a:cxn ang="0">
                    <a:pos x="2" y="34"/>
                  </a:cxn>
                  <a:cxn ang="0">
                    <a:pos x="4" y="38"/>
                  </a:cxn>
                  <a:cxn ang="0">
                    <a:pos x="8" y="41"/>
                  </a:cxn>
                  <a:cxn ang="0">
                    <a:pos x="12" y="45"/>
                  </a:cxn>
                  <a:cxn ang="0">
                    <a:pos x="15" y="47"/>
                  </a:cxn>
                  <a:cxn ang="0">
                    <a:pos x="21" y="49"/>
                  </a:cxn>
                  <a:cxn ang="0">
                    <a:pos x="25" y="49"/>
                  </a:cxn>
                  <a:cxn ang="0">
                    <a:pos x="31" y="49"/>
                  </a:cxn>
                  <a:cxn ang="0">
                    <a:pos x="36" y="47"/>
                  </a:cxn>
                  <a:cxn ang="0">
                    <a:pos x="40" y="45"/>
                  </a:cxn>
                  <a:cxn ang="0">
                    <a:pos x="44" y="41"/>
                  </a:cxn>
                  <a:cxn ang="0">
                    <a:pos x="46" y="38"/>
                  </a:cxn>
                  <a:cxn ang="0">
                    <a:pos x="50" y="34"/>
                  </a:cxn>
                  <a:cxn ang="0">
                    <a:pos x="50" y="30"/>
                  </a:cxn>
                  <a:cxn ang="0">
                    <a:pos x="51" y="24"/>
                  </a:cxn>
                  <a:cxn ang="0">
                    <a:pos x="46" y="24"/>
                  </a:cxn>
                  <a:cxn ang="0">
                    <a:pos x="44" y="32"/>
                  </a:cxn>
                  <a:cxn ang="0">
                    <a:pos x="40" y="40"/>
                  </a:cxn>
                  <a:cxn ang="0">
                    <a:pos x="34" y="43"/>
                  </a:cxn>
                  <a:cxn ang="0">
                    <a:pos x="25" y="45"/>
                  </a:cxn>
                  <a:cxn ang="0">
                    <a:pos x="17" y="43"/>
                  </a:cxn>
                  <a:cxn ang="0">
                    <a:pos x="12" y="40"/>
                  </a:cxn>
                  <a:cxn ang="0">
                    <a:pos x="6" y="32"/>
                  </a:cxn>
                  <a:cxn ang="0">
                    <a:pos x="4" y="24"/>
                  </a:cxn>
                  <a:cxn ang="0">
                    <a:pos x="6" y="17"/>
                  </a:cxn>
                  <a:cxn ang="0">
                    <a:pos x="12" y="9"/>
                  </a:cxn>
                  <a:cxn ang="0">
                    <a:pos x="17" y="5"/>
                  </a:cxn>
                  <a:cxn ang="0">
                    <a:pos x="25" y="4"/>
                  </a:cxn>
                  <a:cxn ang="0">
                    <a:pos x="34" y="5"/>
                  </a:cxn>
                  <a:cxn ang="0">
                    <a:pos x="40" y="9"/>
                  </a:cxn>
                  <a:cxn ang="0">
                    <a:pos x="44" y="17"/>
                  </a:cxn>
                  <a:cxn ang="0">
                    <a:pos x="46" y="24"/>
                  </a:cxn>
                </a:cxnLst>
                <a:rect l="0" t="0" r="r" b="b"/>
                <a:pathLst>
                  <a:path w="51" h="49">
                    <a:moveTo>
                      <a:pt x="51" y="24"/>
                    </a:moveTo>
                    <a:lnTo>
                      <a:pt x="50" y="19"/>
                    </a:lnTo>
                    <a:lnTo>
                      <a:pt x="50" y="15"/>
                    </a:lnTo>
                    <a:lnTo>
                      <a:pt x="46" y="9"/>
                    </a:lnTo>
                    <a:lnTo>
                      <a:pt x="44" y="5"/>
                    </a:lnTo>
                    <a:lnTo>
                      <a:pt x="40" y="4"/>
                    </a:lnTo>
                    <a:lnTo>
                      <a:pt x="36" y="2"/>
                    </a:lnTo>
                    <a:lnTo>
                      <a:pt x="31" y="0"/>
                    </a:lnTo>
                    <a:lnTo>
                      <a:pt x="25" y="0"/>
                    </a:lnTo>
                    <a:lnTo>
                      <a:pt x="21" y="0"/>
                    </a:lnTo>
                    <a:lnTo>
                      <a:pt x="15" y="2"/>
                    </a:lnTo>
                    <a:lnTo>
                      <a:pt x="12" y="4"/>
                    </a:lnTo>
                    <a:lnTo>
                      <a:pt x="8" y="5"/>
                    </a:lnTo>
                    <a:lnTo>
                      <a:pt x="4" y="9"/>
                    </a:lnTo>
                    <a:lnTo>
                      <a:pt x="2" y="15"/>
                    </a:lnTo>
                    <a:lnTo>
                      <a:pt x="0" y="19"/>
                    </a:lnTo>
                    <a:lnTo>
                      <a:pt x="0" y="24"/>
                    </a:lnTo>
                    <a:lnTo>
                      <a:pt x="0" y="30"/>
                    </a:lnTo>
                    <a:lnTo>
                      <a:pt x="2" y="34"/>
                    </a:lnTo>
                    <a:lnTo>
                      <a:pt x="4" y="38"/>
                    </a:lnTo>
                    <a:lnTo>
                      <a:pt x="8" y="41"/>
                    </a:lnTo>
                    <a:lnTo>
                      <a:pt x="12" y="45"/>
                    </a:lnTo>
                    <a:lnTo>
                      <a:pt x="15" y="47"/>
                    </a:lnTo>
                    <a:lnTo>
                      <a:pt x="21" y="49"/>
                    </a:lnTo>
                    <a:lnTo>
                      <a:pt x="25" y="49"/>
                    </a:lnTo>
                    <a:lnTo>
                      <a:pt x="31" y="49"/>
                    </a:lnTo>
                    <a:lnTo>
                      <a:pt x="36" y="47"/>
                    </a:lnTo>
                    <a:lnTo>
                      <a:pt x="40" y="45"/>
                    </a:lnTo>
                    <a:lnTo>
                      <a:pt x="44" y="41"/>
                    </a:lnTo>
                    <a:lnTo>
                      <a:pt x="46" y="38"/>
                    </a:lnTo>
                    <a:lnTo>
                      <a:pt x="50" y="34"/>
                    </a:lnTo>
                    <a:lnTo>
                      <a:pt x="50" y="30"/>
                    </a:lnTo>
                    <a:lnTo>
                      <a:pt x="51" y="24"/>
                    </a:lnTo>
                    <a:close/>
                    <a:moveTo>
                      <a:pt x="46" y="24"/>
                    </a:moveTo>
                    <a:lnTo>
                      <a:pt x="44" y="32"/>
                    </a:lnTo>
                    <a:lnTo>
                      <a:pt x="40" y="40"/>
                    </a:lnTo>
                    <a:lnTo>
                      <a:pt x="34" y="43"/>
                    </a:lnTo>
                    <a:lnTo>
                      <a:pt x="25" y="45"/>
                    </a:lnTo>
                    <a:lnTo>
                      <a:pt x="17" y="43"/>
                    </a:lnTo>
                    <a:lnTo>
                      <a:pt x="12" y="40"/>
                    </a:lnTo>
                    <a:lnTo>
                      <a:pt x="6" y="32"/>
                    </a:lnTo>
                    <a:lnTo>
                      <a:pt x="4" y="24"/>
                    </a:lnTo>
                    <a:lnTo>
                      <a:pt x="6" y="17"/>
                    </a:lnTo>
                    <a:lnTo>
                      <a:pt x="12" y="9"/>
                    </a:lnTo>
                    <a:lnTo>
                      <a:pt x="17" y="5"/>
                    </a:lnTo>
                    <a:lnTo>
                      <a:pt x="25" y="4"/>
                    </a:lnTo>
                    <a:lnTo>
                      <a:pt x="34" y="5"/>
                    </a:lnTo>
                    <a:lnTo>
                      <a:pt x="40" y="9"/>
                    </a:lnTo>
                    <a:lnTo>
                      <a:pt x="44" y="17"/>
                    </a:lnTo>
                    <a:lnTo>
                      <a:pt x="46" y="24"/>
                    </a:lnTo>
                    <a:close/>
                  </a:path>
                </a:pathLst>
              </a:custGeom>
              <a:solidFill>
                <a:srgbClr val="F9FAF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48" name="Freeform 748"/>
              <p:cNvSpPr>
                <a:spLocks noEditPoints="1"/>
              </p:cNvSpPr>
              <p:nvPr/>
            </p:nvSpPr>
            <p:spPr bwMode="auto">
              <a:xfrm>
                <a:off x="1815" y="2250"/>
                <a:ext cx="46" cy="45"/>
              </a:xfrm>
              <a:custGeom>
                <a:avLst/>
                <a:gdLst/>
                <a:ahLst/>
                <a:cxnLst>
                  <a:cxn ang="0">
                    <a:pos x="46" y="22"/>
                  </a:cxn>
                  <a:cxn ang="0">
                    <a:pos x="46" y="13"/>
                  </a:cxn>
                  <a:cxn ang="0">
                    <a:pos x="40" y="5"/>
                  </a:cxn>
                  <a:cxn ang="0">
                    <a:pos x="32" y="2"/>
                  </a:cxn>
                  <a:cxn ang="0">
                    <a:pos x="23" y="0"/>
                  </a:cxn>
                  <a:cxn ang="0">
                    <a:pos x="15" y="2"/>
                  </a:cxn>
                  <a:cxn ang="0">
                    <a:pos x="8" y="5"/>
                  </a:cxn>
                  <a:cxn ang="0">
                    <a:pos x="2" y="13"/>
                  </a:cxn>
                  <a:cxn ang="0">
                    <a:pos x="0" y="22"/>
                  </a:cxn>
                  <a:cxn ang="0">
                    <a:pos x="2" y="32"/>
                  </a:cxn>
                  <a:cxn ang="0">
                    <a:pos x="8" y="38"/>
                  </a:cxn>
                  <a:cxn ang="0">
                    <a:pos x="15" y="43"/>
                  </a:cxn>
                  <a:cxn ang="0">
                    <a:pos x="23" y="45"/>
                  </a:cxn>
                  <a:cxn ang="0">
                    <a:pos x="32" y="43"/>
                  </a:cxn>
                  <a:cxn ang="0">
                    <a:pos x="40" y="38"/>
                  </a:cxn>
                  <a:cxn ang="0">
                    <a:pos x="46" y="32"/>
                  </a:cxn>
                  <a:cxn ang="0">
                    <a:pos x="46" y="22"/>
                  </a:cxn>
                  <a:cxn ang="0">
                    <a:pos x="42" y="22"/>
                  </a:cxn>
                  <a:cxn ang="0">
                    <a:pos x="40" y="30"/>
                  </a:cxn>
                  <a:cxn ang="0">
                    <a:pos x="36" y="36"/>
                  </a:cxn>
                  <a:cxn ang="0">
                    <a:pos x="30" y="39"/>
                  </a:cxn>
                  <a:cxn ang="0">
                    <a:pos x="23" y="41"/>
                  </a:cxn>
                  <a:cxn ang="0">
                    <a:pos x="17" y="39"/>
                  </a:cxn>
                  <a:cxn ang="0">
                    <a:pos x="12" y="36"/>
                  </a:cxn>
                  <a:cxn ang="0">
                    <a:pos x="6" y="30"/>
                  </a:cxn>
                  <a:cxn ang="0">
                    <a:pos x="6" y="22"/>
                  </a:cxn>
                  <a:cxn ang="0">
                    <a:pos x="6" y="15"/>
                  </a:cxn>
                  <a:cxn ang="0">
                    <a:pos x="12" y="9"/>
                  </a:cxn>
                  <a:cxn ang="0">
                    <a:pos x="17" y="5"/>
                  </a:cxn>
                  <a:cxn ang="0">
                    <a:pos x="23" y="3"/>
                  </a:cxn>
                  <a:cxn ang="0">
                    <a:pos x="30" y="5"/>
                  </a:cxn>
                  <a:cxn ang="0">
                    <a:pos x="36" y="9"/>
                  </a:cxn>
                  <a:cxn ang="0">
                    <a:pos x="40" y="15"/>
                  </a:cxn>
                  <a:cxn ang="0">
                    <a:pos x="42" y="22"/>
                  </a:cxn>
                </a:cxnLst>
                <a:rect l="0" t="0" r="r" b="b"/>
                <a:pathLst>
                  <a:path w="46" h="45">
                    <a:moveTo>
                      <a:pt x="46" y="22"/>
                    </a:moveTo>
                    <a:lnTo>
                      <a:pt x="46" y="13"/>
                    </a:lnTo>
                    <a:lnTo>
                      <a:pt x="40" y="5"/>
                    </a:lnTo>
                    <a:lnTo>
                      <a:pt x="32" y="2"/>
                    </a:lnTo>
                    <a:lnTo>
                      <a:pt x="23" y="0"/>
                    </a:lnTo>
                    <a:lnTo>
                      <a:pt x="15" y="2"/>
                    </a:lnTo>
                    <a:lnTo>
                      <a:pt x="8" y="5"/>
                    </a:lnTo>
                    <a:lnTo>
                      <a:pt x="2" y="13"/>
                    </a:lnTo>
                    <a:lnTo>
                      <a:pt x="0" y="22"/>
                    </a:lnTo>
                    <a:lnTo>
                      <a:pt x="2" y="32"/>
                    </a:lnTo>
                    <a:lnTo>
                      <a:pt x="8" y="38"/>
                    </a:lnTo>
                    <a:lnTo>
                      <a:pt x="15" y="43"/>
                    </a:lnTo>
                    <a:lnTo>
                      <a:pt x="23" y="45"/>
                    </a:lnTo>
                    <a:lnTo>
                      <a:pt x="32" y="43"/>
                    </a:lnTo>
                    <a:lnTo>
                      <a:pt x="40" y="38"/>
                    </a:lnTo>
                    <a:lnTo>
                      <a:pt x="46" y="32"/>
                    </a:lnTo>
                    <a:lnTo>
                      <a:pt x="46" y="22"/>
                    </a:lnTo>
                    <a:close/>
                    <a:moveTo>
                      <a:pt x="42" y="22"/>
                    </a:moveTo>
                    <a:lnTo>
                      <a:pt x="40" y="30"/>
                    </a:lnTo>
                    <a:lnTo>
                      <a:pt x="36" y="36"/>
                    </a:lnTo>
                    <a:lnTo>
                      <a:pt x="30" y="39"/>
                    </a:lnTo>
                    <a:lnTo>
                      <a:pt x="23" y="41"/>
                    </a:lnTo>
                    <a:lnTo>
                      <a:pt x="17" y="39"/>
                    </a:lnTo>
                    <a:lnTo>
                      <a:pt x="12" y="36"/>
                    </a:lnTo>
                    <a:lnTo>
                      <a:pt x="6" y="30"/>
                    </a:lnTo>
                    <a:lnTo>
                      <a:pt x="6" y="22"/>
                    </a:lnTo>
                    <a:lnTo>
                      <a:pt x="6" y="15"/>
                    </a:lnTo>
                    <a:lnTo>
                      <a:pt x="12" y="9"/>
                    </a:lnTo>
                    <a:lnTo>
                      <a:pt x="17" y="5"/>
                    </a:lnTo>
                    <a:lnTo>
                      <a:pt x="23" y="3"/>
                    </a:lnTo>
                    <a:lnTo>
                      <a:pt x="30" y="5"/>
                    </a:lnTo>
                    <a:lnTo>
                      <a:pt x="36" y="9"/>
                    </a:lnTo>
                    <a:lnTo>
                      <a:pt x="40" y="15"/>
                    </a:lnTo>
                    <a:lnTo>
                      <a:pt x="42" y="22"/>
                    </a:lnTo>
                    <a:close/>
                  </a:path>
                </a:pathLst>
              </a:custGeom>
              <a:solidFill>
                <a:srgbClr val="F9FAF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49" name="Freeform 749"/>
              <p:cNvSpPr>
                <a:spLocks noEditPoints="1"/>
              </p:cNvSpPr>
              <p:nvPr/>
            </p:nvSpPr>
            <p:spPr bwMode="auto">
              <a:xfrm>
                <a:off x="1817" y="2252"/>
                <a:ext cx="42" cy="41"/>
              </a:xfrm>
              <a:custGeom>
                <a:avLst/>
                <a:gdLst/>
                <a:ahLst/>
                <a:cxnLst>
                  <a:cxn ang="0">
                    <a:pos x="42" y="20"/>
                  </a:cxn>
                  <a:cxn ang="0">
                    <a:pos x="40" y="13"/>
                  </a:cxn>
                  <a:cxn ang="0">
                    <a:pos x="36" y="5"/>
                  </a:cxn>
                  <a:cxn ang="0">
                    <a:pos x="30" y="1"/>
                  </a:cxn>
                  <a:cxn ang="0">
                    <a:pos x="21" y="0"/>
                  </a:cxn>
                  <a:cxn ang="0">
                    <a:pos x="13" y="1"/>
                  </a:cxn>
                  <a:cxn ang="0">
                    <a:pos x="8" y="5"/>
                  </a:cxn>
                  <a:cxn ang="0">
                    <a:pos x="2" y="13"/>
                  </a:cxn>
                  <a:cxn ang="0">
                    <a:pos x="0" y="20"/>
                  </a:cxn>
                  <a:cxn ang="0">
                    <a:pos x="2" y="28"/>
                  </a:cxn>
                  <a:cxn ang="0">
                    <a:pos x="8" y="36"/>
                  </a:cxn>
                  <a:cxn ang="0">
                    <a:pos x="13" y="39"/>
                  </a:cxn>
                  <a:cxn ang="0">
                    <a:pos x="21" y="41"/>
                  </a:cxn>
                  <a:cxn ang="0">
                    <a:pos x="30" y="39"/>
                  </a:cxn>
                  <a:cxn ang="0">
                    <a:pos x="36" y="36"/>
                  </a:cxn>
                  <a:cxn ang="0">
                    <a:pos x="40" y="28"/>
                  </a:cxn>
                  <a:cxn ang="0">
                    <a:pos x="42" y="20"/>
                  </a:cxn>
                  <a:cxn ang="0">
                    <a:pos x="38" y="20"/>
                  </a:cxn>
                  <a:cxn ang="0">
                    <a:pos x="36" y="26"/>
                  </a:cxn>
                  <a:cxn ang="0">
                    <a:pos x="32" y="32"/>
                  </a:cxn>
                  <a:cxn ang="0">
                    <a:pos x="28" y="36"/>
                  </a:cxn>
                  <a:cxn ang="0">
                    <a:pos x="21" y="36"/>
                  </a:cxn>
                  <a:cxn ang="0">
                    <a:pos x="15" y="36"/>
                  </a:cxn>
                  <a:cxn ang="0">
                    <a:pos x="10" y="32"/>
                  </a:cxn>
                  <a:cxn ang="0">
                    <a:pos x="8" y="26"/>
                  </a:cxn>
                  <a:cxn ang="0">
                    <a:pos x="6" y="20"/>
                  </a:cxn>
                  <a:cxn ang="0">
                    <a:pos x="8" y="15"/>
                  </a:cxn>
                  <a:cxn ang="0">
                    <a:pos x="10" y="9"/>
                  </a:cxn>
                  <a:cxn ang="0">
                    <a:pos x="15" y="5"/>
                  </a:cxn>
                  <a:cxn ang="0">
                    <a:pos x="21" y="3"/>
                  </a:cxn>
                  <a:cxn ang="0">
                    <a:pos x="28" y="5"/>
                  </a:cxn>
                  <a:cxn ang="0">
                    <a:pos x="32" y="9"/>
                  </a:cxn>
                  <a:cxn ang="0">
                    <a:pos x="36" y="15"/>
                  </a:cxn>
                  <a:cxn ang="0">
                    <a:pos x="38" y="20"/>
                  </a:cxn>
                </a:cxnLst>
                <a:rect l="0" t="0" r="r" b="b"/>
                <a:pathLst>
                  <a:path w="42" h="41">
                    <a:moveTo>
                      <a:pt x="42" y="20"/>
                    </a:moveTo>
                    <a:lnTo>
                      <a:pt x="40" y="13"/>
                    </a:lnTo>
                    <a:lnTo>
                      <a:pt x="36" y="5"/>
                    </a:lnTo>
                    <a:lnTo>
                      <a:pt x="30" y="1"/>
                    </a:lnTo>
                    <a:lnTo>
                      <a:pt x="21" y="0"/>
                    </a:lnTo>
                    <a:lnTo>
                      <a:pt x="13" y="1"/>
                    </a:lnTo>
                    <a:lnTo>
                      <a:pt x="8" y="5"/>
                    </a:lnTo>
                    <a:lnTo>
                      <a:pt x="2" y="13"/>
                    </a:lnTo>
                    <a:lnTo>
                      <a:pt x="0" y="20"/>
                    </a:lnTo>
                    <a:lnTo>
                      <a:pt x="2" y="28"/>
                    </a:lnTo>
                    <a:lnTo>
                      <a:pt x="8" y="36"/>
                    </a:lnTo>
                    <a:lnTo>
                      <a:pt x="13" y="39"/>
                    </a:lnTo>
                    <a:lnTo>
                      <a:pt x="21" y="41"/>
                    </a:lnTo>
                    <a:lnTo>
                      <a:pt x="30" y="39"/>
                    </a:lnTo>
                    <a:lnTo>
                      <a:pt x="36" y="36"/>
                    </a:lnTo>
                    <a:lnTo>
                      <a:pt x="40" y="28"/>
                    </a:lnTo>
                    <a:lnTo>
                      <a:pt x="42" y="20"/>
                    </a:lnTo>
                    <a:close/>
                    <a:moveTo>
                      <a:pt x="38" y="20"/>
                    </a:moveTo>
                    <a:lnTo>
                      <a:pt x="36" y="26"/>
                    </a:lnTo>
                    <a:lnTo>
                      <a:pt x="32" y="32"/>
                    </a:lnTo>
                    <a:lnTo>
                      <a:pt x="28" y="36"/>
                    </a:lnTo>
                    <a:lnTo>
                      <a:pt x="21" y="36"/>
                    </a:lnTo>
                    <a:lnTo>
                      <a:pt x="15" y="36"/>
                    </a:lnTo>
                    <a:lnTo>
                      <a:pt x="10" y="32"/>
                    </a:lnTo>
                    <a:lnTo>
                      <a:pt x="8" y="26"/>
                    </a:lnTo>
                    <a:lnTo>
                      <a:pt x="6" y="20"/>
                    </a:lnTo>
                    <a:lnTo>
                      <a:pt x="8" y="15"/>
                    </a:lnTo>
                    <a:lnTo>
                      <a:pt x="10" y="9"/>
                    </a:lnTo>
                    <a:lnTo>
                      <a:pt x="15" y="5"/>
                    </a:lnTo>
                    <a:lnTo>
                      <a:pt x="21" y="3"/>
                    </a:lnTo>
                    <a:lnTo>
                      <a:pt x="28" y="5"/>
                    </a:lnTo>
                    <a:lnTo>
                      <a:pt x="32" y="9"/>
                    </a:lnTo>
                    <a:lnTo>
                      <a:pt x="36" y="15"/>
                    </a:lnTo>
                    <a:lnTo>
                      <a:pt x="38" y="20"/>
                    </a:lnTo>
                    <a:close/>
                  </a:path>
                </a:pathLst>
              </a:custGeom>
              <a:solidFill>
                <a:srgbClr val="FBFAF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50" name="Freeform 750"/>
              <p:cNvSpPr>
                <a:spLocks noEditPoints="1"/>
              </p:cNvSpPr>
              <p:nvPr/>
            </p:nvSpPr>
            <p:spPr bwMode="auto">
              <a:xfrm>
                <a:off x="1821" y="2253"/>
                <a:ext cx="36" cy="38"/>
              </a:xfrm>
              <a:custGeom>
                <a:avLst/>
                <a:gdLst/>
                <a:ahLst/>
                <a:cxnLst>
                  <a:cxn ang="0">
                    <a:pos x="36" y="19"/>
                  </a:cxn>
                  <a:cxn ang="0">
                    <a:pos x="34" y="12"/>
                  </a:cxn>
                  <a:cxn ang="0">
                    <a:pos x="30" y="6"/>
                  </a:cxn>
                  <a:cxn ang="0">
                    <a:pos x="24" y="2"/>
                  </a:cxn>
                  <a:cxn ang="0">
                    <a:pos x="17" y="0"/>
                  </a:cxn>
                  <a:cxn ang="0">
                    <a:pos x="11" y="2"/>
                  </a:cxn>
                  <a:cxn ang="0">
                    <a:pos x="6" y="6"/>
                  </a:cxn>
                  <a:cxn ang="0">
                    <a:pos x="0" y="12"/>
                  </a:cxn>
                  <a:cxn ang="0">
                    <a:pos x="0" y="19"/>
                  </a:cxn>
                  <a:cxn ang="0">
                    <a:pos x="0" y="27"/>
                  </a:cxn>
                  <a:cxn ang="0">
                    <a:pos x="6" y="33"/>
                  </a:cxn>
                  <a:cxn ang="0">
                    <a:pos x="11" y="36"/>
                  </a:cxn>
                  <a:cxn ang="0">
                    <a:pos x="17" y="38"/>
                  </a:cxn>
                  <a:cxn ang="0">
                    <a:pos x="24" y="36"/>
                  </a:cxn>
                  <a:cxn ang="0">
                    <a:pos x="30" y="33"/>
                  </a:cxn>
                  <a:cxn ang="0">
                    <a:pos x="34" y="27"/>
                  </a:cxn>
                  <a:cxn ang="0">
                    <a:pos x="36" y="19"/>
                  </a:cxn>
                  <a:cxn ang="0">
                    <a:pos x="32" y="19"/>
                  </a:cxn>
                  <a:cxn ang="0">
                    <a:pos x="30" y="25"/>
                  </a:cxn>
                  <a:cxn ang="0">
                    <a:pos x="26" y="29"/>
                  </a:cxn>
                  <a:cxn ang="0">
                    <a:pos x="23" y="33"/>
                  </a:cxn>
                  <a:cxn ang="0">
                    <a:pos x="17" y="33"/>
                  </a:cxn>
                  <a:cxn ang="0">
                    <a:pos x="13" y="33"/>
                  </a:cxn>
                  <a:cxn ang="0">
                    <a:pos x="7" y="29"/>
                  </a:cxn>
                  <a:cxn ang="0">
                    <a:pos x="6" y="25"/>
                  </a:cxn>
                  <a:cxn ang="0">
                    <a:pos x="4" y="19"/>
                  </a:cxn>
                  <a:cxn ang="0">
                    <a:pos x="6" y="14"/>
                  </a:cxn>
                  <a:cxn ang="0">
                    <a:pos x="7" y="10"/>
                  </a:cxn>
                  <a:cxn ang="0">
                    <a:pos x="13" y="6"/>
                  </a:cxn>
                  <a:cxn ang="0">
                    <a:pos x="17" y="6"/>
                  </a:cxn>
                  <a:cxn ang="0">
                    <a:pos x="23" y="6"/>
                  </a:cxn>
                  <a:cxn ang="0">
                    <a:pos x="26" y="10"/>
                  </a:cxn>
                  <a:cxn ang="0">
                    <a:pos x="30" y="14"/>
                  </a:cxn>
                  <a:cxn ang="0">
                    <a:pos x="32" y="19"/>
                  </a:cxn>
                </a:cxnLst>
                <a:rect l="0" t="0" r="r" b="b"/>
                <a:pathLst>
                  <a:path w="36" h="38">
                    <a:moveTo>
                      <a:pt x="36" y="19"/>
                    </a:moveTo>
                    <a:lnTo>
                      <a:pt x="34" y="12"/>
                    </a:lnTo>
                    <a:lnTo>
                      <a:pt x="30" y="6"/>
                    </a:lnTo>
                    <a:lnTo>
                      <a:pt x="24" y="2"/>
                    </a:lnTo>
                    <a:lnTo>
                      <a:pt x="17" y="0"/>
                    </a:lnTo>
                    <a:lnTo>
                      <a:pt x="11" y="2"/>
                    </a:lnTo>
                    <a:lnTo>
                      <a:pt x="6" y="6"/>
                    </a:lnTo>
                    <a:lnTo>
                      <a:pt x="0" y="12"/>
                    </a:lnTo>
                    <a:lnTo>
                      <a:pt x="0" y="19"/>
                    </a:lnTo>
                    <a:lnTo>
                      <a:pt x="0" y="27"/>
                    </a:lnTo>
                    <a:lnTo>
                      <a:pt x="6" y="33"/>
                    </a:lnTo>
                    <a:lnTo>
                      <a:pt x="11" y="36"/>
                    </a:lnTo>
                    <a:lnTo>
                      <a:pt x="17" y="38"/>
                    </a:lnTo>
                    <a:lnTo>
                      <a:pt x="24" y="36"/>
                    </a:lnTo>
                    <a:lnTo>
                      <a:pt x="30" y="33"/>
                    </a:lnTo>
                    <a:lnTo>
                      <a:pt x="34" y="27"/>
                    </a:lnTo>
                    <a:lnTo>
                      <a:pt x="36" y="19"/>
                    </a:lnTo>
                    <a:close/>
                    <a:moveTo>
                      <a:pt x="32" y="19"/>
                    </a:moveTo>
                    <a:lnTo>
                      <a:pt x="30" y="25"/>
                    </a:lnTo>
                    <a:lnTo>
                      <a:pt x="26" y="29"/>
                    </a:lnTo>
                    <a:lnTo>
                      <a:pt x="23" y="33"/>
                    </a:lnTo>
                    <a:lnTo>
                      <a:pt x="17" y="33"/>
                    </a:lnTo>
                    <a:lnTo>
                      <a:pt x="13" y="33"/>
                    </a:lnTo>
                    <a:lnTo>
                      <a:pt x="7" y="29"/>
                    </a:lnTo>
                    <a:lnTo>
                      <a:pt x="6" y="25"/>
                    </a:lnTo>
                    <a:lnTo>
                      <a:pt x="4" y="19"/>
                    </a:lnTo>
                    <a:lnTo>
                      <a:pt x="6" y="14"/>
                    </a:lnTo>
                    <a:lnTo>
                      <a:pt x="7" y="10"/>
                    </a:lnTo>
                    <a:lnTo>
                      <a:pt x="13" y="6"/>
                    </a:lnTo>
                    <a:lnTo>
                      <a:pt x="17" y="6"/>
                    </a:lnTo>
                    <a:lnTo>
                      <a:pt x="23" y="6"/>
                    </a:lnTo>
                    <a:lnTo>
                      <a:pt x="26" y="10"/>
                    </a:lnTo>
                    <a:lnTo>
                      <a:pt x="30" y="14"/>
                    </a:lnTo>
                    <a:lnTo>
                      <a:pt x="32" y="19"/>
                    </a:lnTo>
                    <a:close/>
                  </a:path>
                </a:pathLst>
              </a:custGeom>
              <a:solidFill>
                <a:srgbClr val="FBFBF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51" name="Freeform 751"/>
              <p:cNvSpPr>
                <a:spLocks noEditPoints="1"/>
              </p:cNvSpPr>
              <p:nvPr/>
            </p:nvSpPr>
            <p:spPr bwMode="auto">
              <a:xfrm>
                <a:off x="1823" y="2255"/>
                <a:ext cx="33" cy="33"/>
              </a:xfrm>
              <a:custGeom>
                <a:avLst/>
                <a:gdLst/>
                <a:ahLst/>
                <a:cxnLst>
                  <a:cxn ang="0">
                    <a:pos x="32" y="17"/>
                  </a:cxn>
                  <a:cxn ang="0">
                    <a:pos x="30" y="12"/>
                  </a:cxn>
                  <a:cxn ang="0">
                    <a:pos x="26" y="6"/>
                  </a:cxn>
                  <a:cxn ang="0">
                    <a:pos x="22" y="2"/>
                  </a:cxn>
                  <a:cxn ang="0">
                    <a:pos x="15" y="0"/>
                  </a:cxn>
                  <a:cxn ang="0">
                    <a:pos x="9" y="2"/>
                  </a:cxn>
                  <a:cxn ang="0">
                    <a:pos x="4" y="6"/>
                  </a:cxn>
                  <a:cxn ang="0">
                    <a:pos x="2" y="12"/>
                  </a:cxn>
                  <a:cxn ang="0">
                    <a:pos x="0" y="17"/>
                  </a:cxn>
                  <a:cxn ang="0">
                    <a:pos x="2" y="23"/>
                  </a:cxn>
                  <a:cxn ang="0">
                    <a:pos x="4" y="29"/>
                  </a:cxn>
                  <a:cxn ang="0">
                    <a:pos x="9" y="33"/>
                  </a:cxn>
                  <a:cxn ang="0">
                    <a:pos x="15" y="33"/>
                  </a:cxn>
                  <a:cxn ang="0">
                    <a:pos x="22" y="33"/>
                  </a:cxn>
                  <a:cxn ang="0">
                    <a:pos x="26" y="29"/>
                  </a:cxn>
                  <a:cxn ang="0">
                    <a:pos x="30" y="23"/>
                  </a:cxn>
                  <a:cxn ang="0">
                    <a:pos x="32" y="17"/>
                  </a:cxn>
                  <a:cxn ang="0">
                    <a:pos x="26" y="17"/>
                  </a:cxn>
                  <a:cxn ang="0">
                    <a:pos x="26" y="21"/>
                  </a:cxn>
                  <a:cxn ang="0">
                    <a:pos x="24" y="25"/>
                  </a:cxn>
                  <a:cxn ang="0">
                    <a:pos x="21" y="27"/>
                  </a:cxn>
                  <a:cxn ang="0">
                    <a:pos x="15" y="29"/>
                  </a:cxn>
                  <a:cxn ang="0">
                    <a:pos x="11" y="27"/>
                  </a:cxn>
                  <a:cxn ang="0">
                    <a:pos x="7" y="25"/>
                  </a:cxn>
                  <a:cxn ang="0">
                    <a:pos x="5" y="21"/>
                  </a:cxn>
                  <a:cxn ang="0">
                    <a:pos x="4" y="17"/>
                  </a:cxn>
                  <a:cxn ang="0">
                    <a:pos x="5" y="12"/>
                  </a:cxn>
                  <a:cxn ang="0">
                    <a:pos x="7" y="10"/>
                  </a:cxn>
                  <a:cxn ang="0">
                    <a:pos x="11" y="6"/>
                  </a:cxn>
                  <a:cxn ang="0">
                    <a:pos x="15" y="6"/>
                  </a:cxn>
                  <a:cxn ang="0">
                    <a:pos x="21" y="6"/>
                  </a:cxn>
                  <a:cxn ang="0">
                    <a:pos x="24" y="10"/>
                  </a:cxn>
                  <a:cxn ang="0">
                    <a:pos x="26" y="12"/>
                  </a:cxn>
                  <a:cxn ang="0">
                    <a:pos x="26" y="17"/>
                  </a:cxn>
                </a:cxnLst>
                <a:rect l="0" t="0" r="r" b="b"/>
                <a:pathLst>
                  <a:path w="32" h="33">
                    <a:moveTo>
                      <a:pt x="32" y="17"/>
                    </a:moveTo>
                    <a:lnTo>
                      <a:pt x="30" y="12"/>
                    </a:lnTo>
                    <a:lnTo>
                      <a:pt x="26" y="6"/>
                    </a:lnTo>
                    <a:lnTo>
                      <a:pt x="22" y="2"/>
                    </a:lnTo>
                    <a:lnTo>
                      <a:pt x="15" y="0"/>
                    </a:lnTo>
                    <a:lnTo>
                      <a:pt x="9" y="2"/>
                    </a:lnTo>
                    <a:lnTo>
                      <a:pt x="4" y="6"/>
                    </a:lnTo>
                    <a:lnTo>
                      <a:pt x="2" y="12"/>
                    </a:lnTo>
                    <a:lnTo>
                      <a:pt x="0" y="17"/>
                    </a:lnTo>
                    <a:lnTo>
                      <a:pt x="2" y="23"/>
                    </a:lnTo>
                    <a:lnTo>
                      <a:pt x="4" y="29"/>
                    </a:lnTo>
                    <a:lnTo>
                      <a:pt x="9" y="33"/>
                    </a:lnTo>
                    <a:lnTo>
                      <a:pt x="15" y="33"/>
                    </a:lnTo>
                    <a:lnTo>
                      <a:pt x="22" y="33"/>
                    </a:lnTo>
                    <a:lnTo>
                      <a:pt x="26" y="29"/>
                    </a:lnTo>
                    <a:lnTo>
                      <a:pt x="30" y="23"/>
                    </a:lnTo>
                    <a:lnTo>
                      <a:pt x="32" y="17"/>
                    </a:lnTo>
                    <a:close/>
                    <a:moveTo>
                      <a:pt x="26" y="17"/>
                    </a:moveTo>
                    <a:lnTo>
                      <a:pt x="26" y="21"/>
                    </a:lnTo>
                    <a:lnTo>
                      <a:pt x="24" y="25"/>
                    </a:lnTo>
                    <a:lnTo>
                      <a:pt x="21" y="27"/>
                    </a:lnTo>
                    <a:lnTo>
                      <a:pt x="15" y="29"/>
                    </a:lnTo>
                    <a:lnTo>
                      <a:pt x="11" y="27"/>
                    </a:lnTo>
                    <a:lnTo>
                      <a:pt x="7" y="25"/>
                    </a:lnTo>
                    <a:lnTo>
                      <a:pt x="5" y="21"/>
                    </a:lnTo>
                    <a:lnTo>
                      <a:pt x="4" y="17"/>
                    </a:lnTo>
                    <a:lnTo>
                      <a:pt x="5" y="12"/>
                    </a:lnTo>
                    <a:lnTo>
                      <a:pt x="7" y="10"/>
                    </a:lnTo>
                    <a:lnTo>
                      <a:pt x="11" y="6"/>
                    </a:lnTo>
                    <a:lnTo>
                      <a:pt x="15" y="6"/>
                    </a:lnTo>
                    <a:lnTo>
                      <a:pt x="21" y="6"/>
                    </a:lnTo>
                    <a:lnTo>
                      <a:pt x="24" y="10"/>
                    </a:lnTo>
                    <a:lnTo>
                      <a:pt x="26" y="12"/>
                    </a:lnTo>
                    <a:lnTo>
                      <a:pt x="26" y="17"/>
                    </a:lnTo>
                    <a:close/>
                  </a:path>
                </a:pathLst>
              </a:custGeom>
              <a:solidFill>
                <a:srgbClr val="FBFBF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52" name="Freeform 752"/>
              <p:cNvSpPr>
                <a:spLocks noEditPoints="1"/>
              </p:cNvSpPr>
              <p:nvPr/>
            </p:nvSpPr>
            <p:spPr bwMode="auto">
              <a:xfrm>
                <a:off x="1825" y="2259"/>
                <a:ext cx="28" cy="27"/>
              </a:xfrm>
              <a:custGeom>
                <a:avLst/>
                <a:gdLst/>
                <a:ahLst/>
                <a:cxnLst>
                  <a:cxn ang="0">
                    <a:pos x="28" y="13"/>
                  </a:cxn>
                  <a:cxn ang="0">
                    <a:pos x="26" y="8"/>
                  </a:cxn>
                  <a:cxn ang="0">
                    <a:pos x="22" y="4"/>
                  </a:cxn>
                  <a:cxn ang="0">
                    <a:pos x="19" y="0"/>
                  </a:cxn>
                  <a:cxn ang="0">
                    <a:pos x="13" y="0"/>
                  </a:cxn>
                  <a:cxn ang="0">
                    <a:pos x="9" y="0"/>
                  </a:cxn>
                  <a:cxn ang="0">
                    <a:pos x="3" y="4"/>
                  </a:cxn>
                  <a:cxn ang="0">
                    <a:pos x="2" y="8"/>
                  </a:cxn>
                  <a:cxn ang="0">
                    <a:pos x="0" y="13"/>
                  </a:cxn>
                  <a:cxn ang="0">
                    <a:pos x="2" y="19"/>
                  </a:cxn>
                  <a:cxn ang="0">
                    <a:pos x="3" y="23"/>
                  </a:cxn>
                  <a:cxn ang="0">
                    <a:pos x="9" y="27"/>
                  </a:cxn>
                  <a:cxn ang="0">
                    <a:pos x="13" y="27"/>
                  </a:cxn>
                  <a:cxn ang="0">
                    <a:pos x="19" y="27"/>
                  </a:cxn>
                  <a:cxn ang="0">
                    <a:pos x="22" y="23"/>
                  </a:cxn>
                  <a:cxn ang="0">
                    <a:pos x="26" y="19"/>
                  </a:cxn>
                  <a:cxn ang="0">
                    <a:pos x="28" y="13"/>
                  </a:cxn>
                  <a:cxn ang="0">
                    <a:pos x="22" y="13"/>
                  </a:cxn>
                  <a:cxn ang="0">
                    <a:pos x="22" y="17"/>
                  </a:cxn>
                  <a:cxn ang="0">
                    <a:pos x="20" y="19"/>
                  </a:cxn>
                  <a:cxn ang="0">
                    <a:pos x="17" y="21"/>
                  </a:cxn>
                  <a:cxn ang="0">
                    <a:pos x="13" y="23"/>
                  </a:cxn>
                  <a:cxn ang="0">
                    <a:pos x="9" y="21"/>
                  </a:cxn>
                  <a:cxn ang="0">
                    <a:pos x="7" y="19"/>
                  </a:cxn>
                  <a:cxn ang="0">
                    <a:pos x="5" y="17"/>
                  </a:cxn>
                  <a:cxn ang="0">
                    <a:pos x="5" y="13"/>
                  </a:cxn>
                  <a:cxn ang="0">
                    <a:pos x="5" y="10"/>
                  </a:cxn>
                  <a:cxn ang="0">
                    <a:pos x="7" y="6"/>
                  </a:cxn>
                  <a:cxn ang="0">
                    <a:pos x="9" y="4"/>
                  </a:cxn>
                  <a:cxn ang="0">
                    <a:pos x="13" y="4"/>
                  </a:cxn>
                  <a:cxn ang="0">
                    <a:pos x="17" y="4"/>
                  </a:cxn>
                  <a:cxn ang="0">
                    <a:pos x="20" y="6"/>
                  </a:cxn>
                  <a:cxn ang="0">
                    <a:pos x="22" y="10"/>
                  </a:cxn>
                  <a:cxn ang="0">
                    <a:pos x="22" y="13"/>
                  </a:cxn>
                </a:cxnLst>
                <a:rect l="0" t="0" r="r" b="b"/>
                <a:pathLst>
                  <a:path w="28" h="27">
                    <a:moveTo>
                      <a:pt x="28" y="13"/>
                    </a:moveTo>
                    <a:lnTo>
                      <a:pt x="26" y="8"/>
                    </a:lnTo>
                    <a:lnTo>
                      <a:pt x="22" y="4"/>
                    </a:lnTo>
                    <a:lnTo>
                      <a:pt x="19" y="0"/>
                    </a:lnTo>
                    <a:lnTo>
                      <a:pt x="13" y="0"/>
                    </a:lnTo>
                    <a:lnTo>
                      <a:pt x="9" y="0"/>
                    </a:lnTo>
                    <a:lnTo>
                      <a:pt x="3" y="4"/>
                    </a:lnTo>
                    <a:lnTo>
                      <a:pt x="2" y="8"/>
                    </a:lnTo>
                    <a:lnTo>
                      <a:pt x="0" y="13"/>
                    </a:lnTo>
                    <a:lnTo>
                      <a:pt x="2" y="19"/>
                    </a:lnTo>
                    <a:lnTo>
                      <a:pt x="3" y="23"/>
                    </a:lnTo>
                    <a:lnTo>
                      <a:pt x="9" y="27"/>
                    </a:lnTo>
                    <a:lnTo>
                      <a:pt x="13" y="27"/>
                    </a:lnTo>
                    <a:lnTo>
                      <a:pt x="19" y="27"/>
                    </a:lnTo>
                    <a:lnTo>
                      <a:pt x="22" y="23"/>
                    </a:lnTo>
                    <a:lnTo>
                      <a:pt x="26" y="19"/>
                    </a:lnTo>
                    <a:lnTo>
                      <a:pt x="28" y="13"/>
                    </a:lnTo>
                    <a:close/>
                    <a:moveTo>
                      <a:pt x="22" y="13"/>
                    </a:moveTo>
                    <a:lnTo>
                      <a:pt x="22" y="17"/>
                    </a:lnTo>
                    <a:lnTo>
                      <a:pt x="20" y="19"/>
                    </a:lnTo>
                    <a:lnTo>
                      <a:pt x="17" y="21"/>
                    </a:lnTo>
                    <a:lnTo>
                      <a:pt x="13" y="23"/>
                    </a:lnTo>
                    <a:lnTo>
                      <a:pt x="9" y="21"/>
                    </a:lnTo>
                    <a:lnTo>
                      <a:pt x="7" y="19"/>
                    </a:lnTo>
                    <a:lnTo>
                      <a:pt x="5" y="17"/>
                    </a:lnTo>
                    <a:lnTo>
                      <a:pt x="5" y="13"/>
                    </a:lnTo>
                    <a:lnTo>
                      <a:pt x="5" y="10"/>
                    </a:lnTo>
                    <a:lnTo>
                      <a:pt x="7" y="6"/>
                    </a:lnTo>
                    <a:lnTo>
                      <a:pt x="9" y="4"/>
                    </a:lnTo>
                    <a:lnTo>
                      <a:pt x="13" y="4"/>
                    </a:lnTo>
                    <a:lnTo>
                      <a:pt x="17" y="4"/>
                    </a:lnTo>
                    <a:lnTo>
                      <a:pt x="20" y="6"/>
                    </a:lnTo>
                    <a:lnTo>
                      <a:pt x="22" y="10"/>
                    </a:lnTo>
                    <a:lnTo>
                      <a:pt x="22" y="13"/>
                    </a:lnTo>
                    <a:close/>
                  </a:path>
                </a:pathLst>
              </a:custGeom>
              <a:solidFill>
                <a:srgbClr val="FCFCF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53" name="Freeform 753"/>
              <p:cNvSpPr>
                <a:spLocks noEditPoints="1"/>
              </p:cNvSpPr>
              <p:nvPr/>
            </p:nvSpPr>
            <p:spPr bwMode="auto">
              <a:xfrm>
                <a:off x="1827" y="2261"/>
                <a:ext cx="22" cy="23"/>
              </a:xfrm>
              <a:custGeom>
                <a:avLst/>
                <a:gdLst/>
                <a:ahLst/>
                <a:cxnLst>
                  <a:cxn ang="0">
                    <a:pos x="22" y="11"/>
                  </a:cxn>
                  <a:cxn ang="0">
                    <a:pos x="22" y="6"/>
                  </a:cxn>
                  <a:cxn ang="0">
                    <a:pos x="20" y="4"/>
                  </a:cxn>
                  <a:cxn ang="0">
                    <a:pos x="17" y="0"/>
                  </a:cxn>
                  <a:cxn ang="0">
                    <a:pos x="11" y="0"/>
                  </a:cxn>
                  <a:cxn ang="0">
                    <a:pos x="7" y="0"/>
                  </a:cxn>
                  <a:cxn ang="0">
                    <a:pos x="3" y="4"/>
                  </a:cxn>
                  <a:cxn ang="0">
                    <a:pos x="1" y="6"/>
                  </a:cxn>
                  <a:cxn ang="0">
                    <a:pos x="0" y="11"/>
                  </a:cxn>
                  <a:cxn ang="0">
                    <a:pos x="1" y="15"/>
                  </a:cxn>
                  <a:cxn ang="0">
                    <a:pos x="3" y="19"/>
                  </a:cxn>
                  <a:cxn ang="0">
                    <a:pos x="7" y="21"/>
                  </a:cxn>
                  <a:cxn ang="0">
                    <a:pos x="11" y="23"/>
                  </a:cxn>
                  <a:cxn ang="0">
                    <a:pos x="17" y="21"/>
                  </a:cxn>
                  <a:cxn ang="0">
                    <a:pos x="20" y="19"/>
                  </a:cxn>
                  <a:cxn ang="0">
                    <a:pos x="22" y="15"/>
                  </a:cxn>
                  <a:cxn ang="0">
                    <a:pos x="22" y="11"/>
                  </a:cxn>
                  <a:cxn ang="0">
                    <a:pos x="18" y="11"/>
                  </a:cxn>
                  <a:cxn ang="0">
                    <a:pos x="18" y="13"/>
                  </a:cxn>
                  <a:cxn ang="0">
                    <a:pos x="17" y="15"/>
                  </a:cxn>
                  <a:cxn ang="0">
                    <a:pos x="15" y="17"/>
                  </a:cxn>
                  <a:cxn ang="0">
                    <a:pos x="11" y="17"/>
                  </a:cxn>
                  <a:cxn ang="0">
                    <a:pos x="9" y="17"/>
                  </a:cxn>
                  <a:cxn ang="0">
                    <a:pos x="7" y="15"/>
                  </a:cxn>
                  <a:cxn ang="0">
                    <a:pos x="5" y="13"/>
                  </a:cxn>
                  <a:cxn ang="0">
                    <a:pos x="5" y="11"/>
                  </a:cxn>
                  <a:cxn ang="0">
                    <a:pos x="5" y="8"/>
                  </a:cxn>
                  <a:cxn ang="0">
                    <a:pos x="7" y="6"/>
                  </a:cxn>
                  <a:cxn ang="0">
                    <a:pos x="9" y="6"/>
                  </a:cxn>
                  <a:cxn ang="0">
                    <a:pos x="11" y="4"/>
                  </a:cxn>
                  <a:cxn ang="0">
                    <a:pos x="15" y="6"/>
                  </a:cxn>
                  <a:cxn ang="0">
                    <a:pos x="17" y="6"/>
                  </a:cxn>
                  <a:cxn ang="0">
                    <a:pos x="18" y="8"/>
                  </a:cxn>
                  <a:cxn ang="0">
                    <a:pos x="18" y="11"/>
                  </a:cxn>
                </a:cxnLst>
                <a:rect l="0" t="0" r="r" b="b"/>
                <a:pathLst>
                  <a:path w="22" h="23">
                    <a:moveTo>
                      <a:pt x="22" y="11"/>
                    </a:moveTo>
                    <a:lnTo>
                      <a:pt x="22" y="6"/>
                    </a:lnTo>
                    <a:lnTo>
                      <a:pt x="20" y="4"/>
                    </a:lnTo>
                    <a:lnTo>
                      <a:pt x="17" y="0"/>
                    </a:lnTo>
                    <a:lnTo>
                      <a:pt x="11" y="0"/>
                    </a:lnTo>
                    <a:lnTo>
                      <a:pt x="7" y="0"/>
                    </a:lnTo>
                    <a:lnTo>
                      <a:pt x="3" y="4"/>
                    </a:lnTo>
                    <a:lnTo>
                      <a:pt x="1" y="6"/>
                    </a:lnTo>
                    <a:lnTo>
                      <a:pt x="0" y="11"/>
                    </a:lnTo>
                    <a:lnTo>
                      <a:pt x="1" y="15"/>
                    </a:lnTo>
                    <a:lnTo>
                      <a:pt x="3" y="19"/>
                    </a:lnTo>
                    <a:lnTo>
                      <a:pt x="7" y="21"/>
                    </a:lnTo>
                    <a:lnTo>
                      <a:pt x="11" y="23"/>
                    </a:lnTo>
                    <a:lnTo>
                      <a:pt x="17" y="21"/>
                    </a:lnTo>
                    <a:lnTo>
                      <a:pt x="20" y="19"/>
                    </a:lnTo>
                    <a:lnTo>
                      <a:pt x="22" y="15"/>
                    </a:lnTo>
                    <a:lnTo>
                      <a:pt x="22" y="11"/>
                    </a:lnTo>
                    <a:close/>
                    <a:moveTo>
                      <a:pt x="18" y="11"/>
                    </a:moveTo>
                    <a:lnTo>
                      <a:pt x="18" y="13"/>
                    </a:lnTo>
                    <a:lnTo>
                      <a:pt x="17" y="15"/>
                    </a:lnTo>
                    <a:lnTo>
                      <a:pt x="15" y="17"/>
                    </a:lnTo>
                    <a:lnTo>
                      <a:pt x="11" y="17"/>
                    </a:lnTo>
                    <a:lnTo>
                      <a:pt x="9" y="17"/>
                    </a:lnTo>
                    <a:lnTo>
                      <a:pt x="7" y="15"/>
                    </a:lnTo>
                    <a:lnTo>
                      <a:pt x="5" y="13"/>
                    </a:lnTo>
                    <a:lnTo>
                      <a:pt x="5" y="11"/>
                    </a:lnTo>
                    <a:lnTo>
                      <a:pt x="5" y="8"/>
                    </a:lnTo>
                    <a:lnTo>
                      <a:pt x="7" y="6"/>
                    </a:lnTo>
                    <a:lnTo>
                      <a:pt x="9" y="6"/>
                    </a:lnTo>
                    <a:lnTo>
                      <a:pt x="11" y="4"/>
                    </a:lnTo>
                    <a:lnTo>
                      <a:pt x="15" y="6"/>
                    </a:lnTo>
                    <a:lnTo>
                      <a:pt x="17" y="6"/>
                    </a:lnTo>
                    <a:lnTo>
                      <a:pt x="18" y="8"/>
                    </a:lnTo>
                    <a:lnTo>
                      <a:pt x="18" y="11"/>
                    </a:lnTo>
                    <a:close/>
                  </a:path>
                </a:pathLst>
              </a:custGeom>
              <a:solidFill>
                <a:srgbClr val="FCFCF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54" name="Freeform 754"/>
              <p:cNvSpPr>
                <a:spLocks noEditPoints="1"/>
              </p:cNvSpPr>
              <p:nvPr/>
            </p:nvSpPr>
            <p:spPr bwMode="auto">
              <a:xfrm>
                <a:off x="1830" y="2263"/>
                <a:ext cx="17" cy="19"/>
              </a:xfrm>
              <a:custGeom>
                <a:avLst/>
                <a:gdLst/>
                <a:ahLst/>
                <a:cxnLst>
                  <a:cxn ang="0">
                    <a:pos x="17" y="9"/>
                  </a:cxn>
                  <a:cxn ang="0">
                    <a:pos x="17" y="6"/>
                  </a:cxn>
                  <a:cxn ang="0">
                    <a:pos x="15" y="2"/>
                  </a:cxn>
                  <a:cxn ang="0">
                    <a:pos x="12" y="0"/>
                  </a:cxn>
                  <a:cxn ang="0">
                    <a:pos x="8" y="0"/>
                  </a:cxn>
                  <a:cxn ang="0">
                    <a:pos x="4" y="0"/>
                  </a:cxn>
                  <a:cxn ang="0">
                    <a:pos x="2" y="2"/>
                  </a:cxn>
                  <a:cxn ang="0">
                    <a:pos x="0" y="6"/>
                  </a:cxn>
                  <a:cxn ang="0">
                    <a:pos x="0" y="9"/>
                  </a:cxn>
                  <a:cxn ang="0">
                    <a:pos x="0" y="13"/>
                  </a:cxn>
                  <a:cxn ang="0">
                    <a:pos x="2" y="15"/>
                  </a:cxn>
                  <a:cxn ang="0">
                    <a:pos x="4" y="17"/>
                  </a:cxn>
                  <a:cxn ang="0">
                    <a:pos x="8" y="19"/>
                  </a:cxn>
                  <a:cxn ang="0">
                    <a:pos x="12" y="17"/>
                  </a:cxn>
                  <a:cxn ang="0">
                    <a:pos x="15" y="15"/>
                  </a:cxn>
                  <a:cxn ang="0">
                    <a:pos x="17" y="13"/>
                  </a:cxn>
                  <a:cxn ang="0">
                    <a:pos x="17" y="9"/>
                  </a:cxn>
                  <a:cxn ang="0">
                    <a:pos x="14" y="9"/>
                  </a:cxn>
                  <a:cxn ang="0">
                    <a:pos x="12" y="13"/>
                  </a:cxn>
                  <a:cxn ang="0">
                    <a:pos x="8" y="13"/>
                  </a:cxn>
                  <a:cxn ang="0">
                    <a:pos x="6" y="13"/>
                  </a:cxn>
                  <a:cxn ang="0">
                    <a:pos x="4" y="9"/>
                  </a:cxn>
                  <a:cxn ang="0">
                    <a:pos x="6" y="6"/>
                  </a:cxn>
                  <a:cxn ang="0">
                    <a:pos x="8" y="4"/>
                  </a:cxn>
                  <a:cxn ang="0">
                    <a:pos x="12" y="6"/>
                  </a:cxn>
                  <a:cxn ang="0">
                    <a:pos x="14" y="9"/>
                  </a:cxn>
                </a:cxnLst>
                <a:rect l="0" t="0" r="r" b="b"/>
                <a:pathLst>
                  <a:path w="17" h="19">
                    <a:moveTo>
                      <a:pt x="17" y="9"/>
                    </a:moveTo>
                    <a:lnTo>
                      <a:pt x="17" y="6"/>
                    </a:lnTo>
                    <a:lnTo>
                      <a:pt x="15" y="2"/>
                    </a:lnTo>
                    <a:lnTo>
                      <a:pt x="12" y="0"/>
                    </a:lnTo>
                    <a:lnTo>
                      <a:pt x="8" y="0"/>
                    </a:lnTo>
                    <a:lnTo>
                      <a:pt x="4" y="0"/>
                    </a:lnTo>
                    <a:lnTo>
                      <a:pt x="2" y="2"/>
                    </a:lnTo>
                    <a:lnTo>
                      <a:pt x="0" y="6"/>
                    </a:lnTo>
                    <a:lnTo>
                      <a:pt x="0" y="9"/>
                    </a:lnTo>
                    <a:lnTo>
                      <a:pt x="0" y="13"/>
                    </a:lnTo>
                    <a:lnTo>
                      <a:pt x="2" y="15"/>
                    </a:lnTo>
                    <a:lnTo>
                      <a:pt x="4" y="17"/>
                    </a:lnTo>
                    <a:lnTo>
                      <a:pt x="8" y="19"/>
                    </a:lnTo>
                    <a:lnTo>
                      <a:pt x="12" y="17"/>
                    </a:lnTo>
                    <a:lnTo>
                      <a:pt x="15" y="15"/>
                    </a:lnTo>
                    <a:lnTo>
                      <a:pt x="17" y="13"/>
                    </a:lnTo>
                    <a:lnTo>
                      <a:pt x="17" y="9"/>
                    </a:lnTo>
                    <a:close/>
                    <a:moveTo>
                      <a:pt x="14" y="9"/>
                    </a:moveTo>
                    <a:lnTo>
                      <a:pt x="12" y="13"/>
                    </a:lnTo>
                    <a:lnTo>
                      <a:pt x="8" y="13"/>
                    </a:lnTo>
                    <a:lnTo>
                      <a:pt x="6" y="13"/>
                    </a:lnTo>
                    <a:lnTo>
                      <a:pt x="4" y="9"/>
                    </a:lnTo>
                    <a:lnTo>
                      <a:pt x="6" y="6"/>
                    </a:lnTo>
                    <a:lnTo>
                      <a:pt x="8" y="4"/>
                    </a:lnTo>
                    <a:lnTo>
                      <a:pt x="12" y="6"/>
                    </a:lnTo>
                    <a:lnTo>
                      <a:pt x="14" y="9"/>
                    </a:lnTo>
                    <a:close/>
                  </a:path>
                </a:pathLst>
              </a:custGeom>
              <a:solidFill>
                <a:srgbClr val="FCFDF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55" name="Freeform 755"/>
              <p:cNvSpPr/>
              <p:nvPr/>
            </p:nvSpPr>
            <p:spPr bwMode="auto">
              <a:xfrm>
                <a:off x="1832" y="2265"/>
                <a:ext cx="13" cy="12"/>
              </a:xfrm>
              <a:custGeom>
                <a:avLst/>
                <a:gdLst/>
                <a:ahLst/>
                <a:cxnLst>
                  <a:cxn ang="0">
                    <a:pos x="13" y="7"/>
                  </a:cxn>
                  <a:cxn ang="0">
                    <a:pos x="13" y="4"/>
                  </a:cxn>
                  <a:cxn ang="0">
                    <a:pos x="12" y="2"/>
                  </a:cxn>
                  <a:cxn ang="0">
                    <a:pos x="10" y="2"/>
                  </a:cxn>
                  <a:cxn ang="0">
                    <a:pos x="6" y="0"/>
                  </a:cxn>
                  <a:cxn ang="0">
                    <a:pos x="4" y="2"/>
                  </a:cxn>
                  <a:cxn ang="0">
                    <a:pos x="2" y="2"/>
                  </a:cxn>
                  <a:cxn ang="0">
                    <a:pos x="0" y="4"/>
                  </a:cxn>
                  <a:cxn ang="0">
                    <a:pos x="0" y="7"/>
                  </a:cxn>
                  <a:cxn ang="0">
                    <a:pos x="0" y="9"/>
                  </a:cxn>
                  <a:cxn ang="0">
                    <a:pos x="2" y="11"/>
                  </a:cxn>
                  <a:cxn ang="0">
                    <a:pos x="4" y="13"/>
                  </a:cxn>
                  <a:cxn ang="0">
                    <a:pos x="6" y="13"/>
                  </a:cxn>
                  <a:cxn ang="0">
                    <a:pos x="10" y="13"/>
                  </a:cxn>
                  <a:cxn ang="0">
                    <a:pos x="12" y="11"/>
                  </a:cxn>
                  <a:cxn ang="0">
                    <a:pos x="13" y="9"/>
                  </a:cxn>
                  <a:cxn ang="0">
                    <a:pos x="13" y="7"/>
                  </a:cxn>
                </a:cxnLst>
                <a:rect l="0" t="0" r="r" b="b"/>
                <a:pathLst>
                  <a:path w="13" h="13">
                    <a:moveTo>
                      <a:pt x="13" y="7"/>
                    </a:moveTo>
                    <a:lnTo>
                      <a:pt x="13" y="4"/>
                    </a:lnTo>
                    <a:lnTo>
                      <a:pt x="12" y="2"/>
                    </a:lnTo>
                    <a:lnTo>
                      <a:pt x="10" y="2"/>
                    </a:lnTo>
                    <a:lnTo>
                      <a:pt x="6" y="0"/>
                    </a:lnTo>
                    <a:lnTo>
                      <a:pt x="4" y="2"/>
                    </a:lnTo>
                    <a:lnTo>
                      <a:pt x="2" y="2"/>
                    </a:lnTo>
                    <a:lnTo>
                      <a:pt x="0" y="4"/>
                    </a:lnTo>
                    <a:lnTo>
                      <a:pt x="0" y="7"/>
                    </a:lnTo>
                    <a:lnTo>
                      <a:pt x="0" y="9"/>
                    </a:lnTo>
                    <a:lnTo>
                      <a:pt x="2" y="11"/>
                    </a:lnTo>
                    <a:lnTo>
                      <a:pt x="4" y="13"/>
                    </a:lnTo>
                    <a:lnTo>
                      <a:pt x="6" y="13"/>
                    </a:lnTo>
                    <a:lnTo>
                      <a:pt x="10" y="13"/>
                    </a:lnTo>
                    <a:lnTo>
                      <a:pt x="12" y="11"/>
                    </a:lnTo>
                    <a:lnTo>
                      <a:pt x="13" y="9"/>
                    </a:lnTo>
                    <a:lnTo>
                      <a:pt x="13" y="7"/>
                    </a:lnTo>
                    <a:close/>
                  </a:path>
                </a:pathLst>
              </a:custGeom>
              <a:solidFill>
                <a:srgbClr val="FEFDF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56" name="Freeform 756"/>
              <p:cNvSpPr/>
              <p:nvPr/>
            </p:nvSpPr>
            <p:spPr bwMode="auto">
              <a:xfrm>
                <a:off x="1834" y="2267"/>
                <a:ext cx="10" cy="9"/>
              </a:xfrm>
              <a:custGeom>
                <a:avLst/>
                <a:gdLst/>
                <a:ahLst/>
                <a:cxnLst>
                  <a:cxn ang="0">
                    <a:pos x="10" y="5"/>
                  </a:cxn>
                  <a:cxn ang="0">
                    <a:pos x="8" y="2"/>
                  </a:cxn>
                  <a:cxn ang="0">
                    <a:pos x="4" y="0"/>
                  </a:cxn>
                  <a:cxn ang="0">
                    <a:pos x="2" y="2"/>
                  </a:cxn>
                  <a:cxn ang="0">
                    <a:pos x="0" y="5"/>
                  </a:cxn>
                  <a:cxn ang="0">
                    <a:pos x="2" y="9"/>
                  </a:cxn>
                  <a:cxn ang="0">
                    <a:pos x="4" y="9"/>
                  </a:cxn>
                  <a:cxn ang="0">
                    <a:pos x="8" y="9"/>
                  </a:cxn>
                  <a:cxn ang="0">
                    <a:pos x="10" y="5"/>
                  </a:cxn>
                </a:cxnLst>
                <a:rect l="0" t="0" r="r" b="b"/>
                <a:pathLst>
                  <a:path w="10" h="9">
                    <a:moveTo>
                      <a:pt x="10" y="5"/>
                    </a:moveTo>
                    <a:lnTo>
                      <a:pt x="8" y="2"/>
                    </a:lnTo>
                    <a:lnTo>
                      <a:pt x="4" y="0"/>
                    </a:lnTo>
                    <a:lnTo>
                      <a:pt x="2" y="2"/>
                    </a:lnTo>
                    <a:lnTo>
                      <a:pt x="0" y="5"/>
                    </a:lnTo>
                    <a:lnTo>
                      <a:pt x="2" y="9"/>
                    </a:lnTo>
                    <a:lnTo>
                      <a:pt x="4" y="9"/>
                    </a:lnTo>
                    <a:lnTo>
                      <a:pt x="8" y="9"/>
                    </a:lnTo>
                    <a:lnTo>
                      <a:pt x="10" y="5"/>
                    </a:lnTo>
                    <a:close/>
                  </a:path>
                </a:pathLst>
              </a:custGeom>
              <a:solidFill>
                <a:srgbClr val="FEFDF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57" name="Freeform 757"/>
              <p:cNvSpPr/>
              <p:nvPr/>
            </p:nvSpPr>
            <p:spPr bwMode="auto">
              <a:xfrm>
                <a:off x="1836" y="2272"/>
                <a:ext cx="6" cy="4"/>
              </a:xfrm>
              <a:custGeom>
                <a:avLst/>
                <a:gdLst/>
                <a:ahLst/>
                <a:cxnLst>
                  <a:cxn ang="0">
                    <a:pos x="6" y="2"/>
                  </a:cxn>
                  <a:cxn ang="0">
                    <a:pos x="4" y="0"/>
                  </a:cxn>
                  <a:cxn ang="0">
                    <a:pos x="2" y="0"/>
                  </a:cxn>
                  <a:cxn ang="0">
                    <a:pos x="2" y="0"/>
                  </a:cxn>
                  <a:cxn ang="0">
                    <a:pos x="0" y="2"/>
                  </a:cxn>
                  <a:cxn ang="0">
                    <a:pos x="2" y="4"/>
                  </a:cxn>
                  <a:cxn ang="0">
                    <a:pos x="2" y="4"/>
                  </a:cxn>
                  <a:cxn ang="0">
                    <a:pos x="4" y="4"/>
                  </a:cxn>
                  <a:cxn ang="0">
                    <a:pos x="6" y="2"/>
                  </a:cxn>
                </a:cxnLst>
                <a:rect l="0" t="0" r="r" b="b"/>
                <a:pathLst>
                  <a:path w="6" h="4">
                    <a:moveTo>
                      <a:pt x="6" y="2"/>
                    </a:moveTo>
                    <a:lnTo>
                      <a:pt x="4" y="0"/>
                    </a:lnTo>
                    <a:lnTo>
                      <a:pt x="2" y="0"/>
                    </a:lnTo>
                    <a:lnTo>
                      <a:pt x="2" y="0"/>
                    </a:lnTo>
                    <a:lnTo>
                      <a:pt x="0" y="2"/>
                    </a:lnTo>
                    <a:lnTo>
                      <a:pt x="2" y="4"/>
                    </a:lnTo>
                    <a:lnTo>
                      <a:pt x="2" y="4"/>
                    </a:lnTo>
                    <a:lnTo>
                      <a:pt x="4" y="4"/>
                    </a:lnTo>
                    <a:lnTo>
                      <a:pt x="6" y="2"/>
                    </a:lnTo>
                    <a:close/>
                  </a:path>
                </a:pathLst>
              </a:custGeom>
              <a:solidFill>
                <a:srgbClr val="FFFFF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58" name="Freeform 758"/>
              <p:cNvSpPr/>
              <p:nvPr/>
            </p:nvSpPr>
            <p:spPr bwMode="auto">
              <a:xfrm>
                <a:off x="1273" y="1745"/>
                <a:ext cx="677" cy="484"/>
              </a:xfrm>
              <a:custGeom>
                <a:avLst/>
                <a:gdLst/>
                <a:ahLst/>
                <a:cxnLst>
                  <a:cxn ang="0">
                    <a:pos x="11" y="340"/>
                  </a:cxn>
                  <a:cxn ang="0">
                    <a:pos x="53" y="389"/>
                  </a:cxn>
                  <a:cxn ang="0">
                    <a:pos x="87" y="404"/>
                  </a:cxn>
                  <a:cxn ang="0">
                    <a:pos x="51" y="362"/>
                  </a:cxn>
                  <a:cxn ang="0">
                    <a:pos x="22" y="304"/>
                  </a:cxn>
                  <a:cxn ang="0">
                    <a:pos x="32" y="283"/>
                  </a:cxn>
                  <a:cxn ang="0">
                    <a:pos x="81" y="287"/>
                  </a:cxn>
                  <a:cxn ang="0">
                    <a:pos x="136" y="319"/>
                  </a:cxn>
                  <a:cxn ang="0">
                    <a:pos x="223" y="400"/>
                  </a:cxn>
                  <a:cxn ang="0">
                    <a:pos x="322" y="457"/>
                  </a:cxn>
                  <a:cxn ang="0">
                    <a:pos x="404" y="482"/>
                  </a:cxn>
                  <a:cxn ang="0">
                    <a:pos x="470" y="482"/>
                  </a:cxn>
                  <a:cxn ang="0">
                    <a:pos x="565" y="453"/>
                  </a:cxn>
                  <a:cxn ang="0">
                    <a:pos x="650" y="378"/>
                  </a:cxn>
                  <a:cxn ang="0">
                    <a:pos x="675" y="349"/>
                  </a:cxn>
                  <a:cxn ang="0">
                    <a:pos x="677" y="347"/>
                  </a:cxn>
                  <a:cxn ang="0">
                    <a:pos x="669" y="347"/>
                  </a:cxn>
                  <a:cxn ang="0">
                    <a:pos x="610" y="355"/>
                  </a:cxn>
                  <a:cxn ang="0">
                    <a:pos x="540" y="343"/>
                  </a:cxn>
                  <a:cxn ang="0">
                    <a:pos x="508" y="315"/>
                  </a:cxn>
                  <a:cxn ang="0">
                    <a:pos x="485" y="279"/>
                  </a:cxn>
                  <a:cxn ang="0">
                    <a:pos x="438" y="279"/>
                  </a:cxn>
                  <a:cxn ang="0">
                    <a:pos x="394" y="271"/>
                  </a:cxn>
                  <a:cxn ang="0">
                    <a:pos x="362" y="294"/>
                  </a:cxn>
                  <a:cxn ang="0">
                    <a:pos x="364" y="317"/>
                  </a:cxn>
                  <a:cxn ang="0">
                    <a:pos x="352" y="347"/>
                  </a:cxn>
                  <a:cxn ang="0">
                    <a:pos x="330" y="362"/>
                  </a:cxn>
                  <a:cxn ang="0">
                    <a:pos x="303" y="362"/>
                  </a:cxn>
                  <a:cxn ang="0">
                    <a:pos x="263" y="345"/>
                  </a:cxn>
                  <a:cxn ang="0">
                    <a:pos x="227" y="281"/>
                  </a:cxn>
                  <a:cxn ang="0">
                    <a:pos x="227" y="249"/>
                  </a:cxn>
                  <a:cxn ang="0">
                    <a:pos x="231" y="216"/>
                  </a:cxn>
                  <a:cxn ang="0">
                    <a:pos x="212" y="188"/>
                  </a:cxn>
                  <a:cxn ang="0">
                    <a:pos x="197" y="158"/>
                  </a:cxn>
                  <a:cxn ang="0">
                    <a:pos x="203" y="103"/>
                  </a:cxn>
                  <a:cxn ang="0">
                    <a:pos x="231" y="55"/>
                  </a:cxn>
                  <a:cxn ang="0">
                    <a:pos x="235" y="36"/>
                  </a:cxn>
                  <a:cxn ang="0">
                    <a:pos x="220" y="6"/>
                  </a:cxn>
                  <a:cxn ang="0">
                    <a:pos x="195" y="2"/>
                  </a:cxn>
                  <a:cxn ang="0">
                    <a:pos x="165" y="36"/>
                  </a:cxn>
                  <a:cxn ang="0">
                    <a:pos x="125" y="57"/>
                  </a:cxn>
                  <a:cxn ang="0">
                    <a:pos x="108" y="42"/>
                  </a:cxn>
                  <a:cxn ang="0">
                    <a:pos x="87" y="55"/>
                  </a:cxn>
                  <a:cxn ang="0">
                    <a:pos x="77" y="87"/>
                  </a:cxn>
                  <a:cxn ang="0">
                    <a:pos x="89" y="116"/>
                  </a:cxn>
                  <a:cxn ang="0">
                    <a:pos x="81" y="169"/>
                  </a:cxn>
                  <a:cxn ang="0">
                    <a:pos x="74" y="188"/>
                  </a:cxn>
                  <a:cxn ang="0">
                    <a:pos x="53" y="222"/>
                  </a:cxn>
                  <a:cxn ang="0">
                    <a:pos x="15" y="239"/>
                  </a:cxn>
                  <a:cxn ang="0">
                    <a:pos x="7" y="266"/>
                  </a:cxn>
                  <a:cxn ang="0">
                    <a:pos x="3" y="287"/>
                  </a:cxn>
                </a:cxnLst>
                <a:rect l="0" t="0" r="r" b="b"/>
                <a:pathLst>
                  <a:path w="677" h="484">
                    <a:moveTo>
                      <a:pt x="0" y="304"/>
                    </a:moveTo>
                    <a:lnTo>
                      <a:pt x="1" y="315"/>
                    </a:lnTo>
                    <a:lnTo>
                      <a:pt x="5" y="326"/>
                    </a:lnTo>
                    <a:lnTo>
                      <a:pt x="11" y="340"/>
                    </a:lnTo>
                    <a:lnTo>
                      <a:pt x="20" y="353"/>
                    </a:lnTo>
                    <a:lnTo>
                      <a:pt x="30" y="366"/>
                    </a:lnTo>
                    <a:lnTo>
                      <a:pt x="39" y="378"/>
                    </a:lnTo>
                    <a:lnTo>
                      <a:pt x="53" y="389"/>
                    </a:lnTo>
                    <a:lnTo>
                      <a:pt x="64" y="400"/>
                    </a:lnTo>
                    <a:lnTo>
                      <a:pt x="75" y="408"/>
                    </a:lnTo>
                    <a:lnTo>
                      <a:pt x="87" y="414"/>
                    </a:lnTo>
                    <a:lnTo>
                      <a:pt x="87" y="404"/>
                    </a:lnTo>
                    <a:lnTo>
                      <a:pt x="85" y="393"/>
                    </a:lnTo>
                    <a:lnTo>
                      <a:pt x="74" y="385"/>
                    </a:lnTo>
                    <a:lnTo>
                      <a:pt x="62" y="374"/>
                    </a:lnTo>
                    <a:lnTo>
                      <a:pt x="51" y="362"/>
                    </a:lnTo>
                    <a:lnTo>
                      <a:pt x="41" y="349"/>
                    </a:lnTo>
                    <a:lnTo>
                      <a:pt x="32" y="334"/>
                    </a:lnTo>
                    <a:lnTo>
                      <a:pt x="26" y="319"/>
                    </a:lnTo>
                    <a:lnTo>
                      <a:pt x="22" y="304"/>
                    </a:lnTo>
                    <a:lnTo>
                      <a:pt x="22" y="288"/>
                    </a:lnTo>
                    <a:lnTo>
                      <a:pt x="24" y="285"/>
                    </a:lnTo>
                    <a:lnTo>
                      <a:pt x="28" y="283"/>
                    </a:lnTo>
                    <a:lnTo>
                      <a:pt x="32" y="283"/>
                    </a:lnTo>
                    <a:lnTo>
                      <a:pt x="38" y="283"/>
                    </a:lnTo>
                    <a:lnTo>
                      <a:pt x="51" y="285"/>
                    </a:lnTo>
                    <a:lnTo>
                      <a:pt x="64" y="285"/>
                    </a:lnTo>
                    <a:lnTo>
                      <a:pt x="81" y="287"/>
                    </a:lnTo>
                    <a:lnTo>
                      <a:pt x="98" y="292"/>
                    </a:lnTo>
                    <a:lnTo>
                      <a:pt x="113" y="302"/>
                    </a:lnTo>
                    <a:lnTo>
                      <a:pt x="125" y="311"/>
                    </a:lnTo>
                    <a:lnTo>
                      <a:pt x="136" y="319"/>
                    </a:lnTo>
                    <a:lnTo>
                      <a:pt x="155" y="334"/>
                    </a:lnTo>
                    <a:lnTo>
                      <a:pt x="178" y="357"/>
                    </a:lnTo>
                    <a:lnTo>
                      <a:pt x="201" y="379"/>
                    </a:lnTo>
                    <a:lnTo>
                      <a:pt x="223" y="400"/>
                    </a:lnTo>
                    <a:lnTo>
                      <a:pt x="239" y="412"/>
                    </a:lnTo>
                    <a:lnTo>
                      <a:pt x="259" y="425"/>
                    </a:lnTo>
                    <a:lnTo>
                      <a:pt x="288" y="440"/>
                    </a:lnTo>
                    <a:lnTo>
                      <a:pt x="322" y="457"/>
                    </a:lnTo>
                    <a:lnTo>
                      <a:pt x="356" y="470"/>
                    </a:lnTo>
                    <a:lnTo>
                      <a:pt x="370" y="476"/>
                    </a:lnTo>
                    <a:lnTo>
                      <a:pt x="387" y="480"/>
                    </a:lnTo>
                    <a:lnTo>
                      <a:pt x="404" y="482"/>
                    </a:lnTo>
                    <a:lnTo>
                      <a:pt x="421" y="484"/>
                    </a:lnTo>
                    <a:lnTo>
                      <a:pt x="438" y="484"/>
                    </a:lnTo>
                    <a:lnTo>
                      <a:pt x="455" y="484"/>
                    </a:lnTo>
                    <a:lnTo>
                      <a:pt x="470" y="482"/>
                    </a:lnTo>
                    <a:lnTo>
                      <a:pt x="485" y="480"/>
                    </a:lnTo>
                    <a:lnTo>
                      <a:pt x="516" y="474"/>
                    </a:lnTo>
                    <a:lnTo>
                      <a:pt x="540" y="465"/>
                    </a:lnTo>
                    <a:lnTo>
                      <a:pt x="565" y="453"/>
                    </a:lnTo>
                    <a:lnTo>
                      <a:pt x="586" y="438"/>
                    </a:lnTo>
                    <a:lnTo>
                      <a:pt x="607" y="421"/>
                    </a:lnTo>
                    <a:lnTo>
                      <a:pt x="627" y="400"/>
                    </a:lnTo>
                    <a:lnTo>
                      <a:pt x="650" y="378"/>
                    </a:lnTo>
                    <a:lnTo>
                      <a:pt x="675" y="353"/>
                    </a:lnTo>
                    <a:lnTo>
                      <a:pt x="675" y="351"/>
                    </a:lnTo>
                    <a:lnTo>
                      <a:pt x="675" y="349"/>
                    </a:lnTo>
                    <a:lnTo>
                      <a:pt x="675" y="349"/>
                    </a:lnTo>
                    <a:lnTo>
                      <a:pt x="675" y="349"/>
                    </a:lnTo>
                    <a:lnTo>
                      <a:pt x="675" y="349"/>
                    </a:lnTo>
                    <a:lnTo>
                      <a:pt x="675" y="349"/>
                    </a:lnTo>
                    <a:lnTo>
                      <a:pt x="677" y="347"/>
                    </a:lnTo>
                    <a:lnTo>
                      <a:pt x="677" y="347"/>
                    </a:lnTo>
                    <a:lnTo>
                      <a:pt x="677" y="347"/>
                    </a:lnTo>
                    <a:lnTo>
                      <a:pt x="677" y="347"/>
                    </a:lnTo>
                    <a:lnTo>
                      <a:pt x="669" y="347"/>
                    </a:lnTo>
                    <a:lnTo>
                      <a:pt x="660" y="349"/>
                    </a:lnTo>
                    <a:lnTo>
                      <a:pt x="645" y="351"/>
                    </a:lnTo>
                    <a:lnTo>
                      <a:pt x="627" y="353"/>
                    </a:lnTo>
                    <a:lnTo>
                      <a:pt x="610" y="355"/>
                    </a:lnTo>
                    <a:lnTo>
                      <a:pt x="593" y="355"/>
                    </a:lnTo>
                    <a:lnTo>
                      <a:pt x="572" y="353"/>
                    </a:lnTo>
                    <a:lnTo>
                      <a:pt x="550" y="347"/>
                    </a:lnTo>
                    <a:lnTo>
                      <a:pt x="540" y="343"/>
                    </a:lnTo>
                    <a:lnTo>
                      <a:pt x="531" y="338"/>
                    </a:lnTo>
                    <a:lnTo>
                      <a:pt x="521" y="330"/>
                    </a:lnTo>
                    <a:lnTo>
                      <a:pt x="514" y="321"/>
                    </a:lnTo>
                    <a:lnTo>
                      <a:pt x="508" y="315"/>
                    </a:lnTo>
                    <a:lnTo>
                      <a:pt x="506" y="307"/>
                    </a:lnTo>
                    <a:lnTo>
                      <a:pt x="502" y="292"/>
                    </a:lnTo>
                    <a:lnTo>
                      <a:pt x="500" y="275"/>
                    </a:lnTo>
                    <a:lnTo>
                      <a:pt x="485" y="279"/>
                    </a:lnTo>
                    <a:lnTo>
                      <a:pt x="472" y="283"/>
                    </a:lnTo>
                    <a:lnTo>
                      <a:pt x="461" y="283"/>
                    </a:lnTo>
                    <a:lnTo>
                      <a:pt x="449" y="281"/>
                    </a:lnTo>
                    <a:lnTo>
                      <a:pt x="438" y="279"/>
                    </a:lnTo>
                    <a:lnTo>
                      <a:pt x="426" y="275"/>
                    </a:lnTo>
                    <a:lnTo>
                      <a:pt x="413" y="270"/>
                    </a:lnTo>
                    <a:lnTo>
                      <a:pt x="398" y="266"/>
                    </a:lnTo>
                    <a:lnTo>
                      <a:pt x="394" y="271"/>
                    </a:lnTo>
                    <a:lnTo>
                      <a:pt x="383" y="283"/>
                    </a:lnTo>
                    <a:lnTo>
                      <a:pt x="377" y="287"/>
                    </a:lnTo>
                    <a:lnTo>
                      <a:pt x="370" y="292"/>
                    </a:lnTo>
                    <a:lnTo>
                      <a:pt x="362" y="294"/>
                    </a:lnTo>
                    <a:lnTo>
                      <a:pt x="354" y="296"/>
                    </a:lnTo>
                    <a:lnTo>
                      <a:pt x="360" y="300"/>
                    </a:lnTo>
                    <a:lnTo>
                      <a:pt x="362" y="306"/>
                    </a:lnTo>
                    <a:lnTo>
                      <a:pt x="364" y="317"/>
                    </a:lnTo>
                    <a:lnTo>
                      <a:pt x="362" y="326"/>
                    </a:lnTo>
                    <a:lnTo>
                      <a:pt x="360" y="334"/>
                    </a:lnTo>
                    <a:lnTo>
                      <a:pt x="356" y="342"/>
                    </a:lnTo>
                    <a:lnTo>
                      <a:pt x="352" y="347"/>
                    </a:lnTo>
                    <a:lnTo>
                      <a:pt x="347" y="351"/>
                    </a:lnTo>
                    <a:lnTo>
                      <a:pt x="341" y="357"/>
                    </a:lnTo>
                    <a:lnTo>
                      <a:pt x="335" y="361"/>
                    </a:lnTo>
                    <a:lnTo>
                      <a:pt x="330" y="362"/>
                    </a:lnTo>
                    <a:lnTo>
                      <a:pt x="322" y="362"/>
                    </a:lnTo>
                    <a:lnTo>
                      <a:pt x="318" y="364"/>
                    </a:lnTo>
                    <a:lnTo>
                      <a:pt x="314" y="364"/>
                    </a:lnTo>
                    <a:lnTo>
                      <a:pt x="303" y="362"/>
                    </a:lnTo>
                    <a:lnTo>
                      <a:pt x="296" y="362"/>
                    </a:lnTo>
                    <a:lnTo>
                      <a:pt x="286" y="359"/>
                    </a:lnTo>
                    <a:lnTo>
                      <a:pt x="278" y="355"/>
                    </a:lnTo>
                    <a:lnTo>
                      <a:pt x="263" y="345"/>
                    </a:lnTo>
                    <a:lnTo>
                      <a:pt x="250" y="332"/>
                    </a:lnTo>
                    <a:lnTo>
                      <a:pt x="241" y="317"/>
                    </a:lnTo>
                    <a:lnTo>
                      <a:pt x="233" y="300"/>
                    </a:lnTo>
                    <a:lnTo>
                      <a:pt x="227" y="281"/>
                    </a:lnTo>
                    <a:lnTo>
                      <a:pt x="225" y="262"/>
                    </a:lnTo>
                    <a:lnTo>
                      <a:pt x="225" y="258"/>
                    </a:lnTo>
                    <a:lnTo>
                      <a:pt x="225" y="256"/>
                    </a:lnTo>
                    <a:lnTo>
                      <a:pt x="227" y="249"/>
                    </a:lnTo>
                    <a:lnTo>
                      <a:pt x="227" y="243"/>
                    </a:lnTo>
                    <a:lnTo>
                      <a:pt x="231" y="239"/>
                    </a:lnTo>
                    <a:lnTo>
                      <a:pt x="233" y="235"/>
                    </a:lnTo>
                    <a:lnTo>
                      <a:pt x="231" y="216"/>
                    </a:lnTo>
                    <a:lnTo>
                      <a:pt x="231" y="199"/>
                    </a:lnTo>
                    <a:lnTo>
                      <a:pt x="223" y="197"/>
                    </a:lnTo>
                    <a:lnTo>
                      <a:pt x="218" y="194"/>
                    </a:lnTo>
                    <a:lnTo>
                      <a:pt x="212" y="188"/>
                    </a:lnTo>
                    <a:lnTo>
                      <a:pt x="206" y="180"/>
                    </a:lnTo>
                    <a:lnTo>
                      <a:pt x="203" y="173"/>
                    </a:lnTo>
                    <a:lnTo>
                      <a:pt x="199" y="165"/>
                    </a:lnTo>
                    <a:lnTo>
                      <a:pt x="197" y="158"/>
                    </a:lnTo>
                    <a:lnTo>
                      <a:pt x="197" y="152"/>
                    </a:lnTo>
                    <a:lnTo>
                      <a:pt x="195" y="133"/>
                    </a:lnTo>
                    <a:lnTo>
                      <a:pt x="197" y="118"/>
                    </a:lnTo>
                    <a:lnTo>
                      <a:pt x="203" y="103"/>
                    </a:lnTo>
                    <a:lnTo>
                      <a:pt x="208" y="89"/>
                    </a:lnTo>
                    <a:lnTo>
                      <a:pt x="216" y="76"/>
                    </a:lnTo>
                    <a:lnTo>
                      <a:pt x="223" y="65"/>
                    </a:lnTo>
                    <a:lnTo>
                      <a:pt x="231" y="55"/>
                    </a:lnTo>
                    <a:lnTo>
                      <a:pt x="235" y="51"/>
                    </a:lnTo>
                    <a:lnTo>
                      <a:pt x="235" y="48"/>
                    </a:lnTo>
                    <a:lnTo>
                      <a:pt x="235" y="44"/>
                    </a:lnTo>
                    <a:lnTo>
                      <a:pt x="235" y="36"/>
                    </a:lnTo>
                    <a:lnTo>
                      <a:pt x="233" y="27"/>
                    </a:lnTo>
                    <a:lnTo>
                      <a:pt x="231" y="17"/>
                    </a:lnTo>
                    <a:lnTo>
                      <a:pt x="225" y="12"/>
                    </a:lnTo>
                    <a:lnTo>
                      <a:pt x="220" y="6"/>
                    </a:lnTo>
                    <a:lnTo>
                      <a:pt x="214" y="2"/>
                    </a:lnTo>
                    <a:lnTo>
                      <a:pt x="208" y="0"/>
                    </a:lnTo>
                    <a:lnTo>
                      <a:pt x="201" y="0"/>
                    </a:lnTo>
                    <a:lnTo>
                      <a:pt x="195" y="2"/>
                    </a:lnTo>
                    <a:lnTo>
                      <a:pt x="189" y="6"/>
                    </a:lnTo>
                    <a:lnTo>
                      <a:pt x="184" y="12"/>
                    </a:lnTo>
                    <a:lnTo>
                      <a:pt x="180" y="17"/>
                    </a:lnTo>
                    <a:lnTo>
                      <a:pt x="165" y="36"/>
                    </a:lnTo>
                    <a:lnTo>
                      <a:pt x="149" y="51"/>
                    </a:lnTo>
                    <a:lnTo>
                      <a:pt x="142" y="55"/>
                    </a:lnTo>
                    <a:lnTo>
                      <a:pt x="132" y="57"/>
                    </a:lnTo>
                    <a:lnTo>
                      <a:pt x="125" y="57"/>
                    </a:lnTo>
                    <a:lnTo>
                      <a:pt x="117" y="55"/>
                    </a:lnTo>
                    <a:lnTo>
                      <a:pt x="115" y="53"/>
                    </a:lnTo>
                    <a:lnTo>
                      <a:pt x="113" y="51"/>
                    </a:lnTo>
                    <a:lnTo>
                      <a:pt x="108" y="42"/>
                    </a:lnTo>
                    <a:lnTo>
                      <a:pt x="104" y="32"/>
                    </a:lnTo>
                    <a:lnTo>
                      <a:pt x="98" y="40"/>
                    </a:lnTo>
                    <a:lnTo>
                      <a:pt x="93" y="46"/>
                    </a:lnTo>
                    <a:lnTo>
                      <a:pt x="87" y="55"/>
                    </a:lnTo>
                    <a:lnTo>
                      <a:pt x="81" y="67"/>
                    </a:lnTo>
                    <a:lnTo>
                      <a:pt x="75" y="76"/>
                    </a:lnTo>
                    <a:lnTo>
                      <a:pt x="70" y="84"/>
                    </a:lnTo>
                    <a:lnTo>
                      <a:pt x="77" y="87"/>
                    </a:lnTo>
                    <a:lnTo>
                      <a:pt x="81" y="93"/>
                    </a:lnTo>
                    <a:lnTo>
                      <a:pt x="87" y="99"/>
                    </a:lnTo>
                    <a:lnTo>
                      <a:pt x="89" y="106"/>
                    </a:lnTo>
                    <a:lnTo>
                      <a:pt x="89" y="116"/>
                    </a:lnTo>
                    <a:lnTo>
                      <a:pt x="89" y="129"/>
                    </a:lnTo>
                    <a:lnTo>
                      <a:pt x="87" y="142"/>
                    </a:lnTo>
                    <a:lnTo>
                      <a:pt x="85" y="154"/>
                    </a:lnTo>
                    <a:lnTo>
                      <a:pt x="81" y="169"/>
                    </a:lnTo>
                    <a:lnTo>
                      <a:pt x="77" y="182"/>
                    </a:lnTo>
                    <a:lnTo>
                      <a:pt x="75" y="184"/>
                    </a:lnTo>
                    <a:lnTo>
                      <a:pt x="75" y="186"/>
                    </a:lnTo>
                    <a:lnTo>
                      <a:pt x="74" y="188"/>
                    </a:lnTo>
                    <a:lnTo>
                      <a:pt x="74" y="192"/>
                    </a:lnTo>
                    <a:lnTo>
                      <a:pt x="70" y="199"/>
                    </a:lnTo>
                    <a:lnTo>
                      <a:pt x="62" y="211"/>
                    </a:lnTo>
                    <a:lnTo>
                      <a:pt x="53" y="222"/>
                    </a:lnTo>
                    <a:lnTo>
                      <a:pt x="47" y="230"/>
                    </a:lnTo>
                    <a:lnTo>
                      <a:pt x="38" y="235"/>
                    </a:lnTo>
                    <a:lnTo>
                      <a:pt x="26" y="237"/>
                    </a:lnTo>
                    <a:lnTo>
                      <a:pt x="15" y="239"/>
                    </a:lnTo>
                    <a:lnTo>
                      <a:pt x="1" y="239"/>
                    </a:lnTo>
                    <a:lnTo>
                      <a:pt x="5" y="247"/>
                    </a:lnTo>
                    <a:lnTo>
                      <a:pt x="7" y="254"/>
                    </a:lnTo>
                    <a:lnTo>
                      <a:pt x="7" y="266"/>
                    </a:lnTo>
                    <a:lnTo>
                      <a:pt x="5" y="273"/>
                    </a:lnTo>
                    <a:lnTo>
                      <a:pt x="5" y="279"/>
                    </a:lnTo>
                    <a:lnTo>
                      <a:pt x="5" y="283"/>
                    </a:lnTo>
                    <a:lnTo>
                      <a:pt x="3" y="287"/>
                    </a:lnTo>
                    <a:lnTo>
                      <a:pt x="0" y="292"/>
                    </a:lnTo>
                    <a:lnTo>
                      <a:pt x="0" y="298"/>
                    </a:lnTo>
                    <a:lnTo>
                      <a:pt x="0" y="304"/>
                    </a:lnTo>
                    <a:close/>
                  </a:path>
                </a:pathLst>
              </a:custGeom>
              <a:solidFill>
                <a:srgbClr val="5C5A8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59" name="Freeform 759"/>
              <p:cNvSpPr/>
              <p:nvPr/>
            </p:nvSpPr>
            <p:spPr bwMode="auto">
              <a:xfrm>
                <a:off x="1502" y="1982"/>
                <a:ext cx="6" cy="6"/>
              </a:xfrm>
              <a:custGeom>
                <a:avLst/>
                <a:gdLst/>
                <a:ahLst/>
                <a:cxnLst>
                  <a:cxn ang="0">
                    <a:pos x="0" y="8"/>
                  </a:cxn>
                  <a:cxn ang="0">
                    <a:pos x="0" y="8"/>
                  </a:cxn>
                  <a:cxn ang="0">
                    <a:pos x="0" y="8"/>
                  </a:cxn>
                  <a:cxn ang="0">
                    <a:pos x="2" y="4"/>
                  </a:cxn>
                  <a:cxn ang="0">
                    <a:pos x="4" y="0"/>
                  </a:cxn>
                  <a:cxn ang="0">
                    <a:pos x="4" y="2"/>
                  </a:cxn>
                  <a:cxn ang="0">
                    <a:pos x="6" y="2"/>
                  </a:cxn>
                  <a:cxn ang="0">
                    <a:pos x="2" y="4"/>
                  </a:cxn>
                  <a:cxn ang="0">
                    <a:pos x="0" y="8"/>
                  </a:cxn>
                </a:cxnLst>
                <a:rect l="0" t="0" r="r" b="b"/>
                <a:pathLst>
                  <a:path w="6" h="8">
                    <a:moveTo>
                      <a:pt x="0" y="8"/>
                    </a:moveTo>
                    <a:lnTo>
                      <a:pt x="0" y="8"/>
                    </a:lnTo>
                    <a:lnTo>
                      <a:pt x="0" y="8"/>
                    </a:lnTo>
                    <a:lnTo>
                      <a:pt x="2" y="4"/>
                    </a:lnTo>
                    <a:lnTo>
                      <a:pt x="4" y="0"/>
                    </a:lnTo>
                    <a:lnTo>
                      <a:pt x="4" y="2"/>
                    </a:lnTo>
                    <a:lnTo>
                      <a:pt x="6" y="2"/>
                    </a:lnTo>
                    <a:lnTo>
                      <a:pt x="2" y="4"/>
                    </a:lnTo>
                    <a:lnTo>
                      <a:pt x="0" y="8"/>
                    </a:lnTo>
                    <a:close/>
                  </a:path>
                </a:pathLst>
              </a:custGeom>
              <a:solidFill>
                <a:srgbClr val="E7763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60" name="Freeform 760"/>
              <p:cNvSpPr/>
              <p:nvPr/>
            </p:nvSpPr>
            <p:spPr bwMode="auto">
              <a:xfrm>
                <a:off x="1500" y="1982"/>
                <a:ext cx="8" cy="10"/>
              </a:xfrm>
              <a:custGeom>
                <a:avLst/>
                <a:gdLst/>
                <a:ahLst/>
                <a:cxnLst>
                  <a:cxn ang="0">
                    <a:pos x="0" y="12"/>
                  </a:cxn>
                  <a:cxn ang="0">
                    <a:pos x="2" y="10"/>
                  </a:cxn>
                  <a:cxn ang="0">
                    <a:pos x="2" y="8"/>
                  </a:cxn>
                  <a:cxn ang="0">
                    <a:pos x="4" y="4"/>
                  </a:cxn>
                  <a:cxn ang="0">
                    <a:pos x="6" y="0"/>
                  </a:cxn>
                  <a:cxn ang="0">
                    <a:pos x="8" y="2"/>
                  </a:cxn>
                  <a:cxn ang="0">
                    <a:pos x="8" y="4"/>
                  </a:cxn>
                  <a:cxn ang="0">
                    <a:pos x="4" y="8"/>
                  </a:cxn>
                  <a:cxn ang="0">
                    <a:pos x="0" y="12"/>
                  </a:cxn>
                </a:cxnLst>
                <a:rect l="0" t="0" r="r" b="b"/>
                <a:pathLst>
                  <a:path w="8" h="12">
                    <a:moveTo>
                      <a:pt x="0" y="12"/>
                    </a:moveTo>
                    <a:lnTo>
                      <a:pt x="2" y="10"/>
                    </a:lnTo>
                    <a:lnTo>
                      <a:pt x="2" y="8"/>
                    </a:lnTo>
                    <a:lnTo>
                      <a:pt x="4" y="4"/>
                    </a:lnTo>
                    <a:lnTo>
                      <a:pt x="6" y="0"/>
                    </a:lnTo>
                    <a:lnTo>
                      <a:pt x="8" y="2"/>
                    </a:lnTo>
                    <a:lnTo>
                      <a:pt x="8" y="4"/>
                    </a:lnTo>
                    <a:lnTo>
                      <a:pt x="4" y="8"/>
                    </a:lnTo>
                    <a:lnTo>
                      <a:pt x="0" y="12"/>
                    </a:lnTo>
                    <a:close/>
                  </a:path>
                </a:pathLst>
              </a:custGeom>
              <a:solidFill>
                <a:srgbClr val="E97E4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61" name="Freeform 761"/>
              <p:cNvSpPr/>
              <p:nvPr/>
            </p:nvSpPr>
            <p:spPr bwMode="auto">
              <a:xfrm>
                <a:off x="1500" y="1984"/>
                <a:ext cx="8" cy="13"/>
              </a:xfrm>
              <a:custGeom>
                <a:avLst/>
                <a:gdLst/>
                <a:ahLst/>
                <a:cxnLst>
                  <a:cxn ang="0">
                    <a:pos x="8" y="0"/>
                  </a:cxn>
                  <a:cxn ang="0">
                    <a:pos x="4" y="2"/>
                  </a:cxn>
                  <a:cxn ang="0">
                    <a:pos x="2" y="6"/>
                  </a:cxn>
                  <a:cxn ang="0">
                    <a:pos x="0" y="10"/>
                  </a:cxn>
                  <a:cxn ang="0">
                    <a:pos x="0" y="15"/>
                  </a:cxn>
                  <a:cxn ang="0">
                    <a:pos x="4" y="10"/>
                  </a:cxn>
                  <a:cxn ang="0">
                    <a:pos x="8" y="4"/>
                  </a:cxn>
                  <a:cxn ang="0">
                    <a:pos x="8" y="2"/>
                  </a:cxn>
                  <a:cxn ang="0">
                    <a:pos x="8" y="0"/>
                  </a:cxn>
                </a:cxnLst>
                <a:rect l="0" t="0" r="r" b="b"/>
                <a:pathLst>
                  <a:path w="8" h="15">
                    <a:moveTo>
                      <a:pt x="8" y="0"/>
                    </a:moveTo>
                    <a:lnTo>
                      <a:pt x="4" y="2"/>
                    </a:lnTo>
                    <a:lnTo>
                      <a:pt x="2" y="6"/>
                    </a:lnTo>
                    <a:lnTo>
                      <a:pt x="0" y="10"/>
                    </a:lnTo>
                    <a:lnTo>
                      <a:pt x="0" y="15"/>
                    </a:lnTo>
                    <a:lnTo>
                      <a:pt x="4" y="10"/>
                    </a:lnTo>
                    <a:lnTo>
                      <a:pt x="8" y="4"/>
                    </a:lnTo>
                    <a:lnTo>
                      <a:pt x="8" y="2"/>
                    </a:lnTo>
                    <a:lnTo>
                      <a:pt x="8" y="0"/>
                    </a:lnTo>
                    <a:close/>
                  </a:path>
                </a:pathLst>
              </a:custGeom>
              <a:solidFill>
                <a:srgbClr val="EB875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62" name="Freeform 762"/>
              <p:cNvSpPr/>
              <p:nvPr/>
            </p:nvSpPr>
            <p:spPr bwMode="auto">
              <a:xfrm>
                <a:off x="1498" y="1986"/>
                <a:ext cx="12" cy="17"/>
              </a:xfrm>
              <a:custGeom>
                <a:avLst/>
                <a:gdLst/>
                <a:ahLst/>
                <a:cxnLst>
                  <a:cxn ang="0">
                    <a:pos x="10" y="0"/>
                  </a:cxn>
                  <a:cxn ang="0">
                    <a:pos x="6" y="4"/>
                  </a:cxn>
                  <a:cxn ang="0">
                    <a:pos x="2" y="8"/>
                  </a:cxn>
                  <a:cxn ang="0">
                    <a:pos x="2" y="13"/>
                  </a:cxn>
                  <a:cxn ang="0">
                    <a:pos x="0" y="17"/>
                  </a:cxn>
                  <a:cxn ang="0">
                    <a:pos x="6" y="10"/>
                  </a:cxn>
                  <a:cxn ang="0">
                    <a:pos x="12" y="4"/>
                  </a:cxn>
                  <a:cxn ang="0">
                    <a:pos x="10" y="2"/>
                  </a:cxn>
                  <a:cxn ang="0">
                    <a:pos x="10" y="0"/>
                  </a:cxn>
                </a:cxnLst>
                <a:rect l="0" t="0" r="r" b="b"/>
                <a:pathLst>
                  <a:path w="12" h="17">
                    <a:moveTo>
                      <a:pt x="10" y="0"/>
                    </a:moveTo>
                    <a:lnTo>
                      <a:pt x="6" y="4"/>
                    </a:lnTo>
                    <a:lnTo>
                      <a:pt x="2" y="8"/>
                    </a:lnTo>
                    <a:lnTo>
                      <a:pt x="2" y="13"/>
                    </a:lnTo>
                    <a:lnTo>
                      <a:pt x="0" y="17"/>
                    </a:lnTo>
                    <a:lnTo>
                      <a:pt x="6" y="10"/>
                    </a:lnTo>
                    <a:lnTo>
                      <a:pt x="12" y="4"/>
                    </a:lnTo>
                    <a:lnTo>
                      <a:pt x="10" y="2"/>
                    </a:lnTo>
                    <a:lnTo>
                      <a:pt x="10" y="0"/>
                    </a:lnTo>
                    <a:close/>
                  </a:path>
                </a:pathLst>
              </a:custGeom>
              <a:solidFill>
                <a:srgbClr val="EC906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63" name="Freeform 763"/>
              <p:cNvSpPr/>
              <p:nvPr/>
            </p:nvSpPr>
            <p:spPr bwMode="auto">
              <a:xfrm>
                <a:off x="1498" y="1988"/>
                <a:ext cx="12" cy="19"/>
              </a:xfrm>
              <a:custGeom>
                <a:avLst/>
                <a:gdLst/>
                <a:ahLst/>
                <a:cxnLst>
                  <a:cxn ang="0">
                    <a:pos x="10" y="0"/>
                  </a:cxn>
                  <a:cxn ang="0">
                    <a:pos x="6" y="6"/>
                  </a:cxn>
                  <a:cxn ang="0">
                    <a:pos x="2" y="11"/>
                  </a:cxn>
                  <a:cxn ang="0">
                    <a:pos x="0" y="15"/>
                  </a:cxn>
                  <a:cxn ang="0">
                    <a:pos x="0" y="19"/>
                  </a:cxn>
                  <a:cxn ang="0">
                    <a:pos x="6" y="11"/>
                  </a:cxn>
                  <a:cxn ang="0">
                    <a:pos x="12" y="4"/>
                  </a:cxn>
                  <a:cxn ang="0">
                    <a:pos x="12" y="2"/>
                  </a:cxn>
                  <a:cxn ang="0">
                    <a:pos x="10" y="0"/>
                  </a:cxn>
                </a:cxnLst>
                <a:rect l="0" t="0" r="r" b="b"/>
                <a:pathLst>
                  <a:path w="12" h="19">
                    <a:moveTo>
                      <a:pt x="10" y="0"/>
                    </a:moveTo>
                    <a:lnTo>
                      <a:pt x="6" y="6"/>
                    </a:lnTo>
                    <a:lnTo>
                      <a:pt x="2" y="11"/>
                    </a:lnTo>
                    <a:lnTo>
                      <a:pt x="0" y="15"/>
                    </a:lnTo>
                    <a:lnTo>
                      <a:pt x="0" y="19"/>
                    </a:lnTo>
                    <a:lnTo>
                      <a:pt x="6" y="11"/>
                    </a:lnTo>
                    <a:lnTo>
                      <a:pt x="12" y="4"/>
                    </a:lnTo>
                    <a:lnTo>
                      <a:pt x="12" y="2"/>
                    </a:lnTo>
                    <a:lnTo>
                      <a:pt x="10" y="0"/>
                    </a:lnTo>
                    <a:close/>
                  </a:path>
                </a:pathLst>
              </a:custGeom>
              <a:solidFill>
                <a:srgbClr val="EE997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64" name="Freeform 764"/>
              <p:cNvSpPr/>
              <p:nvPr/>
            </p:nvSpPr>
            <p:spPr bwMode="auto">
              <a:xfrm>
                <a:off x="1498" y="1988"/>
                <a:ext cx="14" cy="25"/>
              </a:xfrm>
              <a:custGeom>
                <a:avLst/>
                <a:gdLst/>
                <a:ahLst/>
                <a:cxnLst>
                  <a:cxn ang="0">
                    <a:pos x="12" y="0"/>
                  </a:cxn>
                  <a:cxn ang="0">
                    <a:pos x="6" y="6"/>
                  </a:cxn>
                  <a:cxn ang="0">
                    <a:pos x="0" y="13"/>
                  </a:cxn>
                  <a:cxn ang="0">
                    <a:pos x="0" y="17"/>
                  </a:cxn>
                  <a:cxn ang="0">
                    <a:pos x="0" y="23"/>
                  </a:cxn>
                  <a:cxn ang="0">
                    <a:pos x="6" y="11"/>
                  </a:cxn>
                  <a:cxn ang="0">
                    <a:pos x="14" y="4"/>
                  </a:cxn>
                  <a:cxn ang="0">
                    <a:pos x="12" y="2"/>
                  </a:cxn>
                  <a:cxn ang="0">
                    <a:pos x="12" y="0"/>
                  </a:cxn>
                </a:cxnLst>
                <a:rect l="0" t="0" r="r" b="b"/>
                <a:pathLst>
                  <a:path w="14" h="23">
                    <a:moveTo>
                      <a:pt x="12" y="0"/>
                    </a:moveTo>
                    <a:lnTo>
                      <a:pt x="6" y="6"/>
                    </a:lnTo>
                    <a:lnTo>
                      <a:pt x="0" y="13"/>
                    </a:lnTo>
                    <a:lnTo>
                      <a:pt x="0" y="17"/>
                    </a:lnTo>
                    <a:lnTo>
                      <a:pt x="0" y="23"/>
                    </a:lnTo>
                    <a:lnTo>
                      <a:pt x="6" y="11"/>
                    </a:lnTo>
                    <a:lnTo>
                      <a:pt x="14" y="4"/>
                    </a:lnTo>
                    <a:lnTo>
                      <a:pt x="12" y="2"/>
                    </a:lnTo>
                    <a:lnTo>
                      <a:pt x="12" y="0"/>
                    </a:lnTo>
                    <a:close/>
                  </a:path>
                </a:pathLst>
              </a:custGeom>
              <a:solidFill>
                <a:srgbClr val="F0A37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65" name="Freeform 765"/>
              <p:cNvSpPr/>
              <p:nvPr/>
            </p:nvSpPr>
            <p:spPr bwMode="auto">
              <a:xfrm>
                <a:off x="1498" y="1990"/>
                <a:ext cx="14" cy="27"/>
              </a:xfrm>
              <a:custGeom>
                <a:avLst/>
                <a:gdLst/>
                <a:ahLst/>
                <a:cxnLst>
                  <a:cxn ang="0">
                    <a:pos x="12" y="0"/>
                  </a:cxn>
                  <a:cxn ang="0">
                    <a:pos x="6" y="7"/>
                  </a:cxn>
                  <a:cxn ang="0">
                    <a:pos x="0" y="15"/>
                  </a:cxn>
                  <a:cxn ang="0">
                    <a:pos x="0" y="19"/>
                  </a:cxn>
                  <a:cxn ang="0">
                    <a:pos x="0" y="25"/>
                  </a:cxn>
                  <a:cxn ang="0">
                    <a:pos x="6" y="13"/>
                  </a:cxn>
                  <a:cxn ang="0">
                    <a:pos x="14" y="4"/>
                  </a:cxn>
                  <a:cxn ang="0">
                    <a:pos x="14" y="2"/>
                  </a:cxn>
                  <a:cxn ang="0">
                    <a:pos x="12" y="0"/>
                  </a:cxn>
                </a:cxnLst>
                <a:rect l="0" t="0" r="r" b="b"/>
                <a:pathLst>
                  <a:path w="14" h="25">
                    <a:moveTo>
                      <a:pt x="12" y="0"/>
                    </a:moveTo>
                    <a:lnTo>
                      <a:pt x="6" y="7"/>
                    </a:lnTo>
                    <a:lnTo>
                      <a:pt x="0" y="15"/>
                    </a:lnTo>
                    <a:lnTo>
                      <a:pt x="0" y="19"/>
                    </a:lnTo>
                    <a:lnTo>
                      <a:pt x="0" y="25"/>
                    </a:lnTo>
                    <a:lnTo>
                      <a:pt x="6" y="13"/>
                    </a:lnTo>
                    <a:lnTo>
                      <a:pt x="14" y="4"/>
                    </a:lnTo>
                    <a:lnTo>
                      <a:pt x="14" y="2"/>
                    </a:lnTo>
                    <a:lnTo>
                      <a:pt x="12" y="0"/>
                    </a:lnTo>
                    <a:close/>
                  </a:path>
                </a:pathLst>
              </a:custGeom>
              <a:solidFill>
                <a:srgbClr val="F0A47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66" name="Freeform 766"/>
              <p:cNvSpPr>
                <a:spLocks noEditPoints="1"/>
              </p:cNvSpPr>
              <p:nvPr/>
            </p:nvSpPr>
            <p:spPr bwMode="auto">
              <a:xfrm>
                <a:off x="1498" y="1992"/>
                <a:ext cx="137" cy="108"/>
              </a:xfrm>
              <a:custGeom>
                <a:avLst/>
                <a:gdLst/>
                <a:ahLst/>
                <a:cxnLst>
                  <a:cxn ang="0">
                    <a:pos x="14" y="0"/>
                  </a:cxn>
                  <a:cxn ang="0">
                    <a:pos x="6" y="7"/>
                  </a:cxn>
                  <a:cxn ang="0">
                    <a:pos x="0" y="19"/>
                  </a:cxn>
                  <a:cxn ang="0">
                    <a:pos x="0" y="23"/>
                  </a:cxn>
                  <a:cxn ang="0">
                    <a:pos x="0" y="26"/>
                  </a:cxn>
                  <a:cxn ang="0">
                    <a:pos x="8" y="13"/>
                  </a:cxn>
                  <a:cxn ang="0">
                    <a:pos x="16" y="4"/>
                  </a:cxn>
                  <a:cxn ang="0">
                    <a:pos x="14" y="2"/>
                  </a:cxn>
                  <a:cxn ang="0">
                    <a:pos x="14" y="0"/>
                  </a:cxn>
                  <a:cxn ang="0">
                    <a:pos x="137" y="83"/>
                  </a:cxn>
                  <a:cxn ang="0">
                    <a:pos x="133" y="91"/>
                  </a:cxn>
                  <a:cxn ang="0">
                    <a:pos x="129" y="96"/>
                  </a:cxn>
                  <a:cxn ang="0">
                    <a:pos x="124" y="104"/>
                  </a:cxn>
                  <a:cxn ang="0">
                    <a:pos x="118" y="108"/>
                  </a:cxn>
                  <a:cxn ang="0">
                    <a:pos x="129" y="96"/>
                  </a:cxn>
                  <a:cxn ang="0">
                    <a:pos x="137" y="83"/>
                  </a:cxn>
                </a:cxnLst>
                <a:rect l="0" t="0" r="r" b="b"/>
                <a:pathLst>
                  <a:path w="137" h="108">
                    <a:moveTo>
                      <a:pt x="14" y="0"/>
                    </a:moveTo>
                    <a:lnTo>
                      <a:pt x="6" y="7"/>
                    </a:lnTo>
                    <a:lnTo>
                      <a:pt x="0" y="19"/>
                    </a:lnTo>
                    <a:lnTo>
                      <a:pt x="0" y="23"/>
                    </a:lnTo>
                    <a:lnTo>
                      <a:pt x="0" y="26"/>
                    </a:lnTo>
                    <a:lnTo>
                      <a:pt x="8" y="13"/>
                    </a:lnTo>
                    <a:lnTo>
                      <a:pt x="16" y="4"/>
                    </a:lnTo>
                    <a:lnTo>
                      <a:pt x="14" y="2"/>
                    </a:lnTo>
                    <a:lnTo>
                      <a:pt x="14" y="0"/>
                    </a:lnTo>
                    <a:close/>
                    <a:moveTo>
                      <a:pt x="137" y="83"/>
                    </a:moveTo>
                    <a:lnTo>
                      <a:pt x="133" y="91"/>
                    </a:lnTo>
                    <a:lnTo>
                      <a:pt x="129" y="96"/>
                    </a:lnTo>
                    <a:lnTo>
                      <a:pt x="124" y="104"/>
                    </a:lnTo>
                    <a:lnTo>
                      <a:pt x="118" y="108"/>
                    </a:lnTo>
                    <a:lnTo>
                      <a:pt x="129" y="96"/>
                    </a:lnTo>
                    <a:lnTo>
                      <a:pt x="137" y="83"/>
                    </a:lnTo>
                    <a:close/>
                  </a:path>
                </a:pathLst>
              </a:custGeom>
              <a:solidFill>
                <a:srgbClr val="F0A68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67" name="Freeform 767"/>
              <p:cNvSpPr>
                <a:spLocks noEditPoints="1"/>
              </p:cNvSpPr>
              <p:nvPr/>
            </p:nvSpPr>
            <p:spPr bwMode="auto">
              <a:xfrm>
                <a:off x="1498" y="1994"/>
                <a:ext cx="139" cy="112"/>
              </a:xfrm>
              <a:custGeom>
                <a:avLst/>
                <a:gdLst/>
                <a:ahLst/>
                <a:cxnLst>
                  <a:cxn ang="0">
                    <a:pos x="14" y="0"/>
                  </a:cxn>
                  <a:cxn ang="0">
                    <a:pos x="6" y="9"/>
                  </a:cxn>
                  <a:cxn ang="0">
                    <a:pos x="0" y="21"/>
                  </a:cxn>
                  <a:cxn ang="0">
                    <a:pos x="0" y="24"/>
                  </a:cxn>
                  <a:cxn ang="0">
                    <a:pos x="2" y="28"/>
                  </a:cxn>
                  <a:cxn ang="0">
                    <a:pos x="8" y="15"/>
                  </a:cxn>
                  <a:cxn ang="0">
                    <a:pos x="16" y="3"/>
                  </a:cxn>
                  <a:cxn ang="0">
                    <a:pos x="16" y="2"/>
                  </a:cxn>
                  <a:cxn ang="0">
                    <a:pos x="14" y="0"/>
                  </a:cxn>
                  <a:cxn ang="0">
                    <a:pos x="139" y="70"/>
                  </a:cxn>
                  <a:cxn ang="0">
                    <a:pos x="137" y="77"/>
                  </a:cxn>
                  <a:cxn ang="0">
                    <a:pos x="135" y="83"/>
                  </a:cxn>
                  <a:cxn ang="0">
                    <a:pos x="133" y="91"/>
                  </a:cxn>
                  <a:cxn ang="0">
                    <a:pos x="129" y="96"/>
                  </a:cxn>
                  <a:cxn ang="0">
                    <a:pos x="126" y="100"/>
                  </a:cxn>
                  <a:cxn ang="0">
                    <a:pos x="120" y="106"/>
                  </a:cxn>
                  <a:cxn ang="0">
                    <a:pos x="114" y="110"/>
                  </a:cxn>
                  <a:cxn ang="0">
                    <a:pos x="107" y="112"/>
                  </a:cxn>
                  <a:cxn ang="0">
                    <a:pos x="118" y="104"/>
                  </a:cxn>
                  <a:cxn ang="0">
                    <a:pos x="127" y="94"/>
                  </a:cxn>
                  <a:cxn ang="0">
                    <a:pos x="133" y="83"/>
                  </a:cxn>
                  <a:cxn ang="0">
                    <a:pos x="139" y="70"/>
                  </a:cxn>
                </a:cxnLst>
                <a:rect l="0" t="0" r="r" b="b"/>
                <a:pathLst>
                  <a:path w="139" h="112">
                    <a:moveTo>
                      <a:pt x="14" y="0"/>
                    </a:moveTo>
                    <a:lnTo>
                      <a:pt x="6" y="9"/>
                    </a:lnTo>
                    <a:lnTo>
                      <a:pt x="0" y="21"/>
                    </a:lnTo>
                    <a:lnTo>
                      <a:pt x="0" y="24"/>
                    </a:lnTo>
                    <a:lnTo>
                      <a:pt x="2" y="28"/>
                    </a:lnTo>
                    <a:lnTo>
                      <a:pt x="8" y="15"/>
                    </a:lnTo>
                    <a:lnTo>
                      <a:pt x="16" y="3"/>
                    </a:lnTo>
                    <a:lnTo>
                      <a:pt x="16" y="2"/>
                    </a:lnTo>
                    <a:lnTo>
                      <a:pt x="14" y="0"/>
                    </a:lnTo>
                    <a:close/>
                    <a:moveTo>
                      <a:pt x="139" y="70"/>
                    </a:moveTo>
                    <a:lnTo>
                      <a:pt x="137" y="77"/>
                    </a:lnTo>
                    <a:lnTo>
                      <a:pt x="135" y="83"/>
                    </a:lnTo>
                    <a:lnTo>
                      <a:pt x="133" y="91"/>
                    </a:lnTo>
                    <a:lnTo>
                      <a:pt x="129" y="96"/>
                    </a:lnTo>
                    <a:lnTo>
                      <a:pt x="126" y="100"/>
                    </a:lnTo>
                    <a:lnTo>
                      <a:pt x="120" y="106"/>
                    </a:lnTo>
                    <a:lnTo>
                      <a:pt x="114" y="110"/>
                    </a:lnTo>
                    <a:lnTo>
                      <a:pt x="107" y="112"/>
                    </a:lnTo>
                    <a:lnTo>
                      <a:pt x="118" y="104"/>
                    </a:lnTo>
                    <a:lnTo>
                      <a:pt x="127" y="94"/>
                    </a:lnTo>
                    <a:lnTo>
                      <a:pt x="133" y="83"/>
                    </a:lnTo>
                    <a:lnTo>
                      <a:pt x="139" y="70"/>
                    </a:lnTo>
                    <a:close/>
                  </a:path>
                </a:pathLst>
              </a:custGeom>
              <a:solidFill>
                <a:srgbClr val="F1A78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68" name="Freeform 768"/>
              <p:cNvSpPr>
                <a:spLocks noEditPoints="1"/>
              </p:cNvSpPr>
              <p:nvPr/>
            </p:nvSpPr>
            <p:spPr bwMode="auto">
              <a:xfrm>
                <a:off x="1498" y="1996"/>
                <a:ext cx="139" cy="111"/>
              </a:xfrm>
              <a:custGeom>
                <a:avLst/>
                <a:gdLst/>
                <a:ahLst/>
                <a:cxnLst>
                  <a:cxn ang="0">
                    <a:pos x="16" y="0"/>
                  </a:cxn>
                  <a:cxn ang="0">
                    <a:pos x="8" y="9"/>
                  </a:cxn>
                  <a:cxn ang="0">
                    <a:pos x="0" y="22"/>
                  </a:cxn>
                  <a:cxn ang="0">
                    <a:pos x="2" y="26"/>
                  </a:cxn>
                  <a:cxn ang="0">
                    <a:pos x="2" y="30"/>
                  </a:cxn>
                  <a:cxn ang="0">
                    <a:pos x="8" y="15"/>
                  </a:cxn>
                  <a:cxn ang="0">
                    <a:pos x="17" y="1"/>
                  </a:cxn>
                  <a:cxn ang="0">
                    <a:pos x="16" y="1"/>
                  </a:cxn>
                  <a:cxn ang="0">
                    <a:pos x="16" y="0"/>
                  </a:cxn>
                  <a:cxn ang="0">
                    <a:pos x="118" y="104"/>
                  </a:cxn>
                  <a:cxn ang="0">
                    <a:pos x="129" y="92"/>
                  </a:cxn>
                  <a:cxn ang="0">
                    <a:pos x="137" y="79"/>
                  </a:cxn>
                  <a:cxn ang="0">
                    <a:pos x="139" y="70"/>
                  </a:cxn>
                  <a:cxn ang="0">
                    <a:pos x="139" y="62"/>
                  </a:cxn>
                  <a:cxn ang="0">
                    <a:pos x="137" y="70"/>
                  </a:cxn>
                  <a:cxn ang="0">
                    <a:pos x="133" y="77"/>
                  </a:cxn>
                  <a:cxn ang="0">
                    <a:pos x="129" y="85"/>
                  </a:cxn>
                  <a:cxn ang="0">
                    <a:pos x="126" y="92"/>
                  </a:cxn>
                  <a:cxn ang="0">
                    <a:pos x="120" y="98"/>
                  </a:cxn>
                  <a:cxn ang="0">
                    <a:pos x="112" y="104"/>
                  </a:cxn>
                  <a:cxn ang="0">
                    <a:pos x="107" y="108"/>
                  </a:cxn>
                  <a:cxn ang="0">
                    <a:pos x="99" y="111"/>
                  </a:cxn>
                  <a:cxn ang="0">
                    <a:pos x="108" y="110"/>
                  </a:cxn>
                  <a:cxn ang="0">
                    <a:pos x="118" y="104"/>
                  </a:cxn>
                </a:cxnLst>
                <a:rect l="0" t="0" r="r" b="b"/>
                <a:pathLst>
                  <a:path w="139" h="111">
                    <a:moveTo>
                      <a:pt x="16" y="0"/>
                    </a:moveTo>
                    <a:lnTo>
                      <a:pt x="8" y="9"/>
                    </a:lnTo>
                    <a:lnTo>
                      <a:pt x="0" y="22"/>
                    </a:lnTo>
                    <a:lnTo>
                      <a:pt x="2" y="26"/>
                    </a:lnTo>
                    <a:lnTo>
                      <a:pt x="2" y="30"/>
                    </a:lnTo>
                    <a:lnTo>
                      <a:pt x="8" y="15"/>
                    </a:lnTo>
                    <a:lnTo>
                      <a:pt x="17" y="1"/>
                    </a:lnTo>
                    <a:lnTo>
                      <a:pt x="16" y="1"/>
                    </a:lnTo>
                    <a:lnTo>
                      <a:pt x="16" y="0"/>
                    </a:lnTo>
                    <a:close/>
                    <a:moveTo>
                      <a:pt x="118" y="104"/>
                    </a:moveTo>
                    <a:lnTo>
                      <a:pt x="129" y="92"/>
                    </a:lnTo>
                    <a:lnTo>
                      <a:pt x="137" y="79"/>
                    </a:lnTo>
                    <a:lnTo>
                      <a:pt x="139" y="70"/>
                    </a:lnTo>
                    <a:lnTo>
                      <a:pt x="139" y="62"/>
                    </a:lnTo>
                    <a:lnTo>
                      <a:pt x="137" y="70"/>
                    </a:lnTo>
                    <a:lnTo>
                      <a:pt x="133" y="77"/>
                    </a:lnTo>
                    <a:lnTo>
                      <a:pt x="129" y="85"/>
                    </a:lnTo>
                    <a:lnTo>
                      <a:pt x="126" y="92"/>
                    </a:lnTo>
                    <a:lnTo>
                      <a:pt x="120" y="98"/>
                    </a:lnTo>
                    <a:lnTo>
                      <a:pt x="112" y="104"/>
                    </a:lnTo>
                    <a:lnTo>
                      <a:pt x="107" y="108"/>
                    </a:lnTo>
                    <a:lnTo>
                      <a:pt x="99" y="111"/>
                    </a:lnTo>
                    <a:lnTo>
                      <a:pt x="108" y="110"/>
                    </a:lnTo>
                    <a:lnTo>
                      <a:pt x="118" y="104"/>
                    </a:lnTo>
                    <a:close/>
                  </a:path>
                </a:pathLst>
              </a:custGeom>
              <a:solidFill>
                <a:srgbClr val="F1AA8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69" name="Freeform 769"/>
              <p:cNvSpPr>
                <a:spLocks noEditPoints="1"/>
              </p:cNvSpPr>
              <p:nvPr/>
            </p:nvSpPr>
            <p:spPr bwMode="auto">
              <a:xfrm>
                <a:off x="1500" y="1997"/>
                <a:ext cx="138" cy="112"/>
              </a:xfrm>
              <a:custGeom>
                <a:avLst/>
                <a:gdLst/>
                <a:ahLst/>
                <a:cxnLst>
                  <a:cxn ang="0">
                    <a:pos x="14" y="0"/>
                  </a:cxn>
                  <a:cxn ang="0">
                    <a:pos x="6" y="12"/>
                  </a:cxn>
                  <a:cxn ang="0">
                    <a:pos x="0" y="25"/>
                  </a:cxn>
                  <a:cxn ang="0">
                    <a:pos x="0" y="29"/>
                  </a:cxn>
                  <a:cxn ang="0">
                    <a:pos x="0" y="35"/>
                  </a:cxn>
                  <a:cxn ang="0">
                    <a:pos x="4" y="25"/>
                  </a:cxn>
                  <a:cxn ang="0">
                    <a:pos x="6" y="18"/>
                  </a:cxn>
                  <a:cxn ang="0">
                    <a:pos x="12" y="10"/>
                  </a:cxn>
                  <a:cxn ang="0">
                    <a:pos x="17" y="2"/>
                  </a:cxn>
                  <a:cxn ang="0">
                    <a:pos x="15" y="0"/>
                  </a:cxn>
                  <a:cxn ang="0">
                    <a:pos x="14" y="0"/>
                  </a:cxn>
                  <a:cxn ang="0">
                    <a:pos x="105" y="109"/>
                  </a:cxn>
                  <a:cxn ang="0">
                    <a:pos x="116" y="101"/>
                  </a:cxn>
                  <a:cxn ang="0">
                    <a:pos x="125" y="91"/>
                  </a:cxn>
                  <a:cxn ang="0">
                    <a:pos x="131" y="80"/>
                  </a:cxn>
                  <a:cxn ang="0">
                    <a:pos x="137" y="67"/>
                  </a:cxn>
                  <a:cxn ang="0">
                    <a:pos x="137" y="61"/>
                  </a:cxn>
                  <a:cxn ang="0">
                    <a:pos x="135" y="55"/>
                  </a:cxn>
                  <a:cxn ang="0">
                    <a:pos x="133" y="65"/>
                  </a:cxn>
                  <a:cxn ang="0">
                    <a:pos x="131" y="74"/>
                  </a:cxn>
                  <a:cxn ang="0">
                    <a:pos x="125" y="82"/>
                  </a:cxn>
                  <a:cxn ang="0">
                    <a:pos x="120" y="90"/>
                  </a:cxn>
                  <a:cxn ang="0">
                    <a:pos x="114" y="97"/>
                  </a:cxn>
                  <a:cxn ang="0">
                    <a:pos x="106" y="103"/>
                  </a:cxn>
                  <a:cxn ang="0">
                    <a:pos x="99" y="109"/>
                  </a:cxn>
                  <a:cxn ang="0">
                    <a:pos x="89" y="112"/>
                  </a:cxn>
                  <a:cxn ang="0">
                    <a:pos x="91" y="112"/>
                  </a:cxn>
                  <a:cxn ang="0">
                    <a:pos x="93" y="112"/>
                  </a:cxn>
                  <a:cxn ang="0">
                    <a:pos x="99" y="110"/>
                  </a:cxn>
                  <a:cxn ang="0">
                    <a:pos x="105" y="109"/>
                  </a:cxn>
                </a:cxnLst>
                <a:rect l="0" t="0" r="r" b="b"/>
                <a:pathLst>
                  <a:path w="137" h="112">
                    <a:moveTo>
                      <a:pt x="14" y="0"/>
                    </a:moveTo>
                    <a:lnTo>
                      <a:pt x="6" y="12"/>
                    </a:lnTo>
                    <a:lnTo>
                      <a:pt x="0" y="25"/>
                    </a:lnTo>
                    <a:lnTo>
                      <a:pt x="0" y="29"/>
                    </a:lnTo>
                    <a:lnTo>
                      <a:pt x="0" y="35"/>
                    </a:lnTo>
                    <a:lnTo>
                      <a:pt x="4" y="25"/>
                    </a:lnTo>
                    <a:lnTo>
                      <a:pt x="6" y="18"/>
                    </a:lnTo>
                    <a:lnTo>
                      <a:pt x="12" y="10"/>
                    </a:lnTo>
                    <a:lnTo>
                      <a:pt x="17" y="2"/>
                    </a:lnTo>
                    <a:lnTo>
                      <a:pt x="15" y="0"/>
                    </a:lnTo>
                    <a:lnTo>
                      <a:pt x="14" y="0"/>
                    </a:lnTo>
                    <a:close/>
                    <a:moveTo>
                      <a:pt x="105" y="109"/>
                    </a:moveTo>
                    <a:lnTo>
                      <a:pt x="116" y="101"/>
                    </a:lnTo>
                    <a:lnTo>
                      <a:pt x="125" y="91"/>
                    </a:lnTo>
                    <a:lnTo>
                      <a:pt x="131" y="80"/>
                    </a:lnTo>
                    <a:lnTo>
                      <a:pt x="137" y="67"/>
                    </a:lnTo>
                    <a:lnTo>
                      <a:pt x="137" y="61"/>
                    </a:lnTo>
                    <a:lnTo>
                      <a:pt x="135" y="55"/>
                    </a:lnTo>
                    <a:lnTo>
                      <a:pt x="133" y="65"/>
                    </a:lnTo>
                    <a:lnTo>
                      <a:pt x="131" y="74"/>
                    </a:lnTo>
                    <a:lnTo>
                      <a:pt x="125" y="82"/>
                    </a:lnTo>
                    <a:lnTo>
                      <a:pt x="120" y="90"/>
                    </a:lnTo>
                    <a:lnTo>
                      <a:pt x="114" y="97"/>
                    </a:lnTo>
                    <a:lnTo>
                      <a:pt x="106" y="103"/>
                    </a:lnTo>
                    <a:lnTo>
                      <a:pt x="99" y="109"/>
                    </a:lnTo>
                    <a:lnTo>
                      <a:pt x="89" y="112"/>
                    </a:lnTo>
                    <a:lnTo>
                      <a:pt x="91" y="112"/>
                    </a:lnTo>
                    <a:lnTo>
                      <a:pt x="93" y="112"/>
                    </a:lnTo>
                    <a:lnTo>
                      <a:pt x="99" y="110"/>
                    </a:lnTo>
                    <a:lnTo>
                      <a:pt x="105" y="109"/>
                    </a:lnTo>
                    <a:close/>
                  </a:path>
                </a:pathLst>
              </a:custGeom>
              <a:solidFill>
                <a:srgbClr val="F1AB8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70" name="Freeform 770"/>
              <p:cNvSpPr>
                <a:spLocks noEditPoints="1"/>
              </p:cNvSpPr>
              <p:nvPr/>
            </p:nvSpPr>
            <p:spPr bwMode="auto">
              <a:xfrm>
                <a:off x="1500" y="1997"/>
                <a:ext cx="138" cy="112"/>
              </a:xfrm>
              <a:custGeom>
                <a:avLst/>
                <a:gdLst/>
                <a:ahLst/>
                <a:cxnLst>
                  <a:cxn ang="0">
                    <a:pos x="15" y="0"/>
                  </a:cxn>
                  <a:cxn ang="0">
                    <a:pos x="6" y="14"/>
                  </a:cxn>
                  <a:cxn ang="0">
                    <a:pos x="0" y="29"/>
                  </a:cxn>
                  <a:cxn ang="0">
                    <a:pos x="0" y="35"/>
                  </a:cxn>
                  <a:cxn ang="0">
                    <a:pos x="2" y="38"/>
                  </a:cxn>
                  <a:cxn ang="0">
                    <a:pos x="4" y="29"/>
                  </a:cxn>
                  <a:cxn ang="0">
                    <a:pos x="8" y="19"/>
                  </a:cxn>
                  <a:cxn ang="0">
                    <a:pos x="12" y="12"/>
                  </a:cxn>
                  <a:cxn ang="0">
                    <a:pos x="17" y="4"/>
                  </a:cxn>
                  <a:cxn ang="0">
                    <a:pos x="17" y="2"/>
                  </a:cxn>
                  <a:cxn ang="0">
                    <a:pos x="15" y="0"/>
                  </a:cxn>
                  <a:cxn ang="0">
                    <a:pos x="97" y="110"/>
                  </a:cxn>
                  <a:cxn ang="0">
                    <a:pos x="105" y="107"/>
                  </a:cxn>
                  <a:cxn ang="0">
                    <a:pos x="110" y="103"/>
                  </a:cxn>
                  <a:cxn ang="0">
                    <a:pos x="118" y="97"/>
                  </a:cxn>
                  <a:cxn ang="0">
                    <a:pos x="124" y="91"/>
                  </a:cxn>
                  <a:cxn ang="0">
                    <a:pos x="127" y="84"/>
                  </a:cxn>
                  <a:cxn ang="0">
                    <a:pos x="131" y="76"/>
                  </a:cxn>
                  <a:cxn ang="0">
                    <a:pos x="135" y="69"/>
                  </a:cxn>
                  <a:cxn ang="0">
                    <a:pos x="137" y="61"/>
                  </a:cxn>
                  <a:cxn ang="0">
                    <a:pos x="135" y="55"/>
                  </a:cxn>
                  <a:cxn ang="0">
                    <a:pos x="133" y="50"/>
                  </a:cxn>
                  <a:cxn ang="0">
                    <a:pos x="133" y="61"/>
                  </a:cxn>
                  <a:cxn ang="0">
                    <a:pos x="129" y="71"/>
                  </a:cxn>
                  <a:cxn ang="0">
                    <a:pos x="125" y="82"/>
                  </a:cxn>
                  <a:cxn ang="0">
                    <a:pos x="118" y="90"/>
                  </a:cxn>
                  <a:cxn ang="0">
                    <a:pos x="112" y="97"/>
                  </a:cxn>
                  <a:cxn ang="0">
                    <a:pos x="103" y="103"/>
                  </a:cxn>
                  <a:cxn ang="0">
                    <a:pos x="93" y="109"/>
                  </a:cxn>
                  <a:cxn ang="0">
                    <a:pos x="84" y="112"/>
                  </a:cxn>
                  <a:cxn ang="0">
                    <a:pos x="87" y="112"/>
                  </a:cxn>
                  <a:cxn ang="0">
                    <a:pos x="93" y="112"/>
                  </a:cxn>
                  <a:cxn ang="0">
                    <a:pos x="95" y="112"/>
                  </a:cxn>
                  <a:cxn ang="0">
                    <a:pos x="97" y="110"/>
                  </a:cxn>
                </a:cxnLst>
                <a:rect l="0" t="0" r="r" b="b"/>
                <a:pathLst>
                  <a:path w="137" h="112">
                    <a:moveTo>
                      <a:pt x="15" y="0"/>
                    </a:moveTo>
                    <a:lnTo>
                      <a:pt x="6" y="14"/>
                    </a:lnTo>
                    <a:lnTo>
                      <a:pt x="0" y="29"/>
                    </a:lnTo>
                    <a:lnTo>
                      <a:pt x="0" y="35"/>
                    </a:lnTo>
                    <a:lnTo>
                      <a:pt x="2" y="38"/>
                    </a:lnTo>
                    <a:lnTo>
                      <a:pt x="4" y="29"/>
                    </a:lnTo>
                    <a:lnTo>
                      <a:pt x="8" y="19"/>
                    </a:lnTo>
                    <a:lnTo>
                      <a:pt x="12" y="12"/>
                    </a:lnTo>
                    <a:lnTo>
                      <a:pt x="17" y="4"/>
                    </a:lnTo>
                    <a:lnTo>
                      <a:pt x="17" y="2"/>
                    </a:lnTo>
                    <a:lnTo>
                      <a:pt x="15" y="0"/>
                    </a:lnTo>
                    <a:close/>
                    <a:moveTo>
                      <a:pt x="97" y="110"/>
                    </a:moveTo>
                    <a:lnTo>
                      <a:pt x="105" y="107"/>
                    </a:lnTo>
                    <a:lnTo>
                      <a:pt x="110" y="103"/>
                    </a:lnTo>
                    <a:lnTo>
                      <a:pt x="118" y="97"/>
                    </a:lnTo>
                    <a:lnTo>
                      <a:pt x="124" y="91"/>
                    </a:lnTo>
                    <a:lnTo>
                      <a:pt x="127" y="84"/>
                    </a:lnTo>
                    <a:lnTo>
                      <a:pt x="131" y="76"/>
                    </a:lnTo>
                    <a:lnTo>
                      <a:pt x="135" y="69"/>
                    </a:lnTo>
                    <a:lnTo>
                      <a:pt x="137" y="61"/>
                    </a:lnTo>
                    <a:lnTo>
                      <a:pt x="135" y="55"/>
                    </a:lnTo>
                    <a:lnTo>
                      <a:pt x="133" y="50"/>
                    </a:lnTo>
                    <a:lnTo>
                      <a:pt x="133" y="61"/>
                    </a:lnTo>
                    <a:lnTo>
                      <a:pt x="129" y="71"/>
                    </a:lnTo>
                    <a:lnTo>
                      <a:pt x="125" y="82"/>
                    </a:lnTo>
                    <a:lnTo>
                      <a:pt x="118" y="90"/>
                    </a:lnTo>
                    <a:lnTo>
                      <a:pt x="112" y="97"/>
                    </a:lnTo>
                    <a:lnTo>
                      <a:pt x="103" y="103"/>
                    </a:lnTo>
                    <a:lnTo>
                      <a:pt x="93" y="109"/>
                    </a:lnTo>
                    <a:lnTo>
                      <a:pt x="84" y="112"/>
                    </a:lnTo>
                    <a:lnTo>
                      <a:pt x="87" y="112"/>
                    </a:lnTo>
                    <a:lnTo>
                      <a:pt x="93" y="112"/>
                    </a:lnTo>
                    <a:lnTo>
                      <a:pt x="95" y="112"/>
                    </a:lnTo>
                    <a:lnTo>
                      <a:pt x="97" y="110"/>
                    </a:lnTo>
                    <a:close/>
                  </a:path>
                </a:pathLst>
              </a:custGeom>
              <a:solidFill>
                <a:srgbClr val="F2AD8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71" name="Freeform 771"/>
              <p:cNvSpPr>
                <a:spLocks noEditPoints="1"/>
              </p:cNvSpPr>
              <p:nvPr/>
            </p:nvSpPr>
            <p:spPr bwMode="auto">
              <a:xfrm>
                <a:off x="1500" y="1999"/>
                <a:ext cx="135" cy="110"/>
              </a:xfrm>
              <a:custGeom>
                <a:avLst/>
                <a:gdLst/>
                <a:ahLst/>
                <a:cxnLst>
                  <a:cxn ang="0">
                    <a:pos x="17" y="0"/>
                  </a:cxn>
                  <a:cxn ang="0">
                    <a:pos x="12" y="8"/>
                  </a:cxn>
                  <a:cxn ang="0">
                    <a:pos x="6" y="16"/>
                  </a:cxn>
                  <a:cxn ang="0">
                    <a:pos x="4" y="23"/>
                  </a:cxn>
                  <a:cxn ang="0">
                    <a:pos x="0" y="33"/>
                  </a:cxn>
                  <a:cxn ang="0">
                    <a:pos x="2" y="36"/>
                  </a:cxn>
                  <a:cxn ang="0">
                    <a:pos x="4" y="40"/>
                  </a:cxn>
                  <a:cxn ang="0">
                    <a:pos x="6" y="31"/>
                  </a:cxn>
                  <a:cxn ang="0">
                    <a:pos x="8" y="21"/>
                  </a:cxn>
                  <a:cxn ang="0">
                    <a:pos x="14" y="12"/>
                  </a:cxn>
                  <a:cxn ang="0">
                    <a:pos x="19" y="4"/>
                  </a:cxn>
                  <a:cxn ang="0">
                    <a:pos x="17" y="2"/>
                  </a:cxn>
                  <a:cxn ang="0">
                    <a:pos x="17" y="0"/>
                  </a:cxn>
                  <a:cxn ang="0">
                    <a:pos x="89" y="110"/>
                  </a:cxn>
                  <a:cxn ang="0">
                    <a:pos x="99" y="107"/>
                  </a:cxn>
                  <a:cxn ang="0">
                    <a:pos x="106" y="101"/>
                  </a:cxn>
                  <a:cxn ang="0">
                    <a:pos x="114" y="95"/>
                  </a:cxn>
                  <a:cxn ang="0">
                    <a:pos x="120" y="88"/>
                  </a:cxn>
                  <a:cxn ang="0">
                    <a:pos x="125" y="80"/>
                  </a:cxn>
                  <a:cxn ang="0">
                    <a:pos x="131" y="72"/>
                  </a:cxn>
                  <a:cxn ang="0">
                    <a:pos x="133" y="63"/>
                  </a:cxn>
                  <a:cxn ang="0">
                    <a:pos x="135" y="53"/>
                  </a:cxn>
                  <a:cxn ang="0">
                    <a:pos x="133" y="48"/>
                  </a:cxn>
                  <a:cxn ang="0">
                    <a:pos x="131" y="44"/>
                  </a:cxn>
                  <a:cxn ang="0">
                    <a:pos x="131" y="44"/>
                  </a:cxn>
                  <a:cxn ang="0">
                    <a:pos x="131" y="46"/>
                  </a:cxn>
                  <a:cxn ang="0">
                    <a:pos x="131" y="57"/>
                  </a:cxn>
                  <a:cxn ang="0">
                    <a:pos x="127" y="69"/>
                  </a:cxn>
                  <a:cxn ang="0">
                    <a:pos x="122" y="80"/>
                  </a:cxn>
                  <a:cxn ang="0">
                    <a:pos x="116" y="88"/>
                  </a:cxn>
                  <a:cxn ang="0">
                    <a:pos x="108" y="95"/>
                  </a:cxn>
                  <a:cxn ang="0">
                    <a:pos x="99" y="103"/>
                  </a:cxn>
                  <a:cxn ang="0">
                    <a:pos x="87" y="107"/>
                  </a:cxn>
                  <a:cxn ang="0">
                    <a:pos x="76" y="110"/>
                  </a:cxn>
                  <a:cxn ang="0">
                    <a:pos x="84" y="110"/>
                  </a:cxn>
                  <a:cxn ang="0">
                    <a:pos x="89" y="110"/>
                  </a:cxn>
                </a:cxnLst>
                <a:rect l="0" t="0" r="r" b="b"/>
                <a:pathLst>
                  <a:path w="135" h="110">
                    <a:moveTo>
                      <a:pt x="17" y="0"/>
                    </a:moveTo>
                    <a:lnTo>
                      <a:pt x="12" y="8"/>
                    </a:lnTo>
                    <a:lnTo>
                      <a:pt x="6" y="16"/>
                    </a:lnTo>
                    <a:lnTo>
                      <a:pt x="4" y="23"/>
                    </a:lnTo>
                    <a:lnTo>
                      <a:pt x="0" y="33"/>
                    </a:lnTo>
                    <a:lnTo>
                      <a:pt x="2" y="36"/>
                    </a:lnTo>
                    <a:lnTo>
                      <a:pt x="4" y="40"/>
                    </a:lnTo>
                    <a:lnTo>
                      <a:pt x="6" y="31"/>
                    </a:lnTo>
                    <a:lnTo>
                      <a:pt x="8" y="21"/>
                    </a:lnTo>
                    <a:lnTo>
                      <a:pt x="14" y="12"/>
                    </a:lnTo>
                    <a:lnTo>
                      <a:pt x="19" y="4"/>
                    </a:lnTo>
                    <a:lnTo>
                      <a:pt x="17" y="2"/>
                    </a:lnTo>
                    <a:lnTo>
                      <a:pt x="17" y="0"/>
                    </a:lnTo>
                    <a:close/>
                    <a:moveTo>
                      <a:pt x="89" y="110"/>
                    </a:moveTo>
                    <a:lnTo>
                      <a:pt x="99" y="107"/>
                    </a:lnTo>
                    <a:lnTo>
                      <a:pt x="106" y="101"/>
                    </a:lnTo>
                    <a:lnTo>
                      <a:pt x="114" y="95"/>
                    </a:lnTo>
                    <a:lnTo>
                      <a:pt x="120" y="88"/>
                    </a:lnTo>
                    <a:lnTo>
                      <a:pt x="125" y="80"/>
                    </a:lnTo>
                    <a:lnTo>
                      <a:pt x="131" y="72"/>
                    </a:lnTo>
                    <a:lnTo>
                      <a:pt x="133" y="63"/>
                    </a:lnTo>
                    <a:lnTo>
                      <a:pt x="135" y="53"/>
                    </a:lnTo>
                    <a:lnTo>
                      <a:pt x="133" y="48"/>
                    </a:lnTo>
                    <a:lnTo>
                      <a:pt x="131" y="44"/>
                    </a:lnTo>
                    <a:lnTo>
                      <a:pt x="131" y="44"/>
                    </a:lnTo>
                    <a:lnTo>
                      <a:pt x="131" y="46"/>
                    </a:lnTo>
                    <a:lnTo>
                      <a:pt x="131" y="57"/>
                    </a:lnTo>
                    <a:lnTo>
                      <a:pt x="127" y="69"/>
                    </a:lnTo>
                    <a:lnTo>
                      <a:pt x="122" y="80"/>
                    </a:lnTo>
                    <a:lnTo>
                      <a:pt x="116" y="88"/>
                    </a:lnTo>
                    <a:lnTo>
                      <a:pt x="108" y="95"/>
                    </a:lnTo>
                    <a:lnTo>
                      <a:pt x="99" y="103"/>
                    </a:lnTo>
                    <a:lnTo>
                      <a:pt x="87" y="107"/>
                    </a:lnTo>
                    <a:lnTo>
                      <a:pt x="76" y="110"/>
                    </a:lnTo>
                    <a:lnTo>
                      <a:pt x="84" y="110"/>
                    </a:lnTo>
                    <a:lnTo>
                      <a:pt x="89" y="110"/>
                    </a:lnTo>
                    <a:close/>
                  </a:path>
                </a:pathLst>
              </a:custGeom>
              <a:solidFill>
                <a:srgbClr val="F2AF8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72" name="Freeform 772"/>
              <p:cNvSpPr>
                <a:spLocks noEditPoints="1"/>
              </p:cNvSpPr>
              <p:nvPr/>
            </p:nvSpPr>
            <p:spPr bwMode="auto">
              <a:xfrm>
                <a:off x="1502" y="2001"/>
                <a:ext cx="131" cy="108"/>
              </a:xfrm>
              <a:custGeom>
                <a:avLst/>
                <a:gdLst/>
                <a:ahLst/>
                <a:cxnLst>
                  <a:cxn ang="0">
                    <a:pos x="15" y="0"/>
                  </a:cxn>
                  <a:cxn ang="0">
                    <a:pos x="10" y="8"/>
                  </a:cxn>
                  <a:cxn ang="0">
                    <a:pos x="6" y="15"/>
                  </a:cxn>
                  <a:cxn ang="0">
                    <a:pos x="2" y="25"/>
                  </a:cxn>
                  <a:cxn ang="0">
                    <a:pos x="0" y="34"/>
                  </a:cxn>
                  <a:cxn ang="0">
                    <a:pos x="2" y="40"/>
                  </a:cxn>
                  <a:cxn ang="0">
                    <a:pos x="4" y="44"/>
                  </a:cxn>
                  <a:cxn ang="0">
                    <a:pos x="4" y="44"/>
                  </a:cxn>
                  <a:cxn ang="0">
                    <a:pos x="4" y="44"/>
                  </a:cxn>
                  <a:cxn ang="0">
                    <a:pos x="4" y="32"/>
                  </a:cxn>
                  <a:cxn ang="0">
                    <a:pos x="8" y="21"/>
                  </a:cxn>
                  <a:cxn ang="0">
                    <a:pos x="12" y="12"/>
                  </a:cxn>
                  <a:cxn ang="0">
                    <a:pos x="19" y="4"/>
                  </a:cxn>
                  <a:cxn ang="0">
                    <a:pos x="17" y="2"/>
                  </a:cxn>
                  <a:cxn ang="0">
                    <a:pos x="15" y="0"/>
                  </a:cxn>
                  <a:cxn ang="0">
                    <a:pos x="82" y="108"/>
                  </a:cxn>
                  <a:cxn ang="0">
                    <a:pos x="91" y="105"/>
                  </a:cxn>
                  <a:cxn ang="0">
                    <a:pos x="101" y="99"/>
                  </a:cxn>
                  <a:cxn ang="0">
                    <a:pos x="110" y="93"/>
                  </a:cxn>
                  <a:cxn ang="0">
                    <a:pos x="116" y="86"/>
                  </a:cxn>
                  <a:cxn ang="0">
                    <a:pos x="123" y="78"/>
                  </a:cxn>
                  <a:cxn ang="0">
                    <a:pos x="127" y="67"/>
                  </a:cxn>
                  <a:cxn ang="0">
                    <a:pos x="131" y="57"/>
                  </a:cxn>
                  <a:cxn ang="0">
                    <a:pos x="131" y="46"/>
                  </a:cxn>
                  <a:cxn ang="0">
                    <a:pos x="129" y="42"/>
                  </a:cxn>
                  <a:cxn ang="0">
                    <a:pos x="127" y="38"/>
                  </a:cxn>
                  <a:cxn ang="0">
                    <a:pos x="127" y="42"/>
                  </a:cxn>
                  <a:cxn ang="0">
                    <a:pos x="127" y="44"/>
                  </a:cxn>
                  <a:cxn ang="0">
                    <a:pos x="127" y="55"/>
                  </a:cxn>
                  <a:cxn ang="0">
                    <a:pos x="123" y="68"/>
                  </a:cxn>
                  <a:cxn ang="0">
                    <a:pos x="118" y="78"/>
                  </a:cxn>
                  <a:cxn ang="0">
                    <a:pos x="110" y="87"/>
                  </a:cxn>
                  <a:cxn ang="0">
                    <a:pos x="101" y="95"/>
                  </a:cxn>
                  <a:cxn ang="0">
                    <a:pos x="91" y="101"/>
                  </a:cxn>
                  <a:cxn ang="0">
                    <a:pos x="80" y="105"/>
                  </a:cxn>
                  <a:cxn ang="0">
                    <a:pos x="68" y="106"/>
                  </a:cxn>
                  <a:cxn ang="0">
                    <a:pos x="74" y="108"/>
                  </a:cxn>
                  <a:cxn ang="0">
                    <a:pos x="82" y="108"/>
                  </a:cxn>
                </a:cxnLst>
                <a:rect l="0" t="0" r="r" b="b"/>
                <a:pathLst>
                  <a:path w="131" h="108">
                    <a:moveTo>
                      <a:pt x="15" y="0"/>
                    </a:moveTo>
                    <a:lnTo>
                      <a:pt x="10" y="8"/>
                    </a:lnTo>
                    <a:lnTo>
                      <a:pt x="6" y="15"/>
                    </a:lnTo>
                    <a:lnTo>
                      <a:pt x="2" y="25"/>
                    </a:lnTo>
                    <a:lnTo>
                      <a:pt x="0" y="34"/>
                    </a:lnTo>
                    <a:lnTo>
                      <a:pt x="2" y="40"/>
                    </a:lnTo>
                    <a:lnTo>
                      <a:pt x="4" y="44"/>
                    </a:lnTo>
                    <a:lnTo>
                      <a:pt x="4" y="44"/>
                    </a:lnTo>
                    <a:lnTo>
                      <a:pt x="4" y="44"/>
                    </a:lnTo>
                    <a:lnTo>
                      <a:pt x="4" y="32"/>
                    </a:lnTo>
                    <a:lnTo>
                      <a:pt x="8" y="21"/>
                    </a:lnTo>
                    <a:lnTo>
                      <a:pt x="12" y="12"/>
                    </a:lnTo>
                    <a:lnTo>
                      <a:pt x="19" y="4"/>
                    </a:lnTo>
                    <a:lnTo>
                      <a:pt x="17" y="2"/>
                    </a:lnTo>
                    <a:lnTo>
                      <a:pt x="15" y="0"/>
                    </a:lnTo>
                    <a:close/>
                    <a:moveTo>
                      <a:pt x="82" y="108"/>
                    </a:moveTo>
                    <a:lnTo>
                      <a:pt x="91" y="105"/>
                    </a:lnTo>
                    <a:lnTo>
                      <a:pt x="101" y="99"/>
                    </a:lnTo>
                    <a:lnTo>
                      <a:pt x="110" y="93"/>
                    </a:lnTo>
                    <a:lnTo>
                      <a:pt x="116" y="86"/>
                    </a:lnTo>
                    <a:lnTo>
                      <a:pt x="123" y="78"/>
                    </a:lnTo>
                    <a:lnTo>
                      <a:pt x="127" y="67"/>
                    </a:lnTo>
                    <a:lnTo>
                      <a:pt x="131" y="57"/>
                    </a:lnTo>
                    <a:lnTo>
                      <a:pt x="131" y="46"/>
                    </a:lnTo>
                    <a:lnTo>
                      <a:pt x="129" y="42"/>
                    </a:lnTo>
                    <a:lnTo>
                      <a:pt x="127" y="38"/>
                    </a:lnTo>
                    <a:lnTo>
                      <a:pt x="127" y="42"/>
                    </a:lnTo>
                    <a:lnTo>
                      <a:pt x="127" y="44"/>
                    </a:lnTo>
                    <a:lnTo>
                      <a:pt x="127" y="55"/>
                    </a:lnTo>
                    <a:lnTo>
                      <a:pt x="123" y="68"/>
                    </a:lnTo>
                    <a:lnTo>
                      <a:pt x="118" y="78"/>
                    </a:lnTo>
                    <a:lnTo>
                      <a:pt x="110" y="87"/>
                    </a:lnTo>
                    <a:lnTo>
                      <a:pt x="101" y="95"/>
                    </a:lnTo>
                    <a:lnTo>
                      <a:pt x="91" y="101"/>
                    </a:lnTo>
                    <a:lnTo>
                      <a:pt x="80" y="105"/>
                    </a:lnTo>
                    <a:lnTo>
                      <a:pt x="68" y="106"/>
                    </a:lnTo>
                    <a:lnTo>
                      <a:pt x="74" y="108"/>
                    </a:lnTo>
                    <a:lnTo>
                      <a:pt x="82" y="108"/>
                    </a:lnTo>
                    <a:close/>
                  </a:path>
                </a:pathLst>
              </a:custGeom>
              <a:solidFill>
                <a:srgbClr val="F2B08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73" name="Freeform 773"/>
              <p:cNvSpPr>
                <a:spLocks noEditPoints="1"/>
              </p:cNvSpPr>
              <p:nvPr/>
            </p:nvSpPr>
            <p:spPr bwMode="auto">
              <a:xfrm>
                <a:off x="1504" y="2003"/>
                <a:ext cx="127" cy="106"/>
              </a:xfrm>
              <a:custGeom>
                <a:avLst/>
                <a:gdLst/>
                <a:ahLst/>
                <a:cxnLst>
                  <a:cxn ang="0">
                    <a:pos x="127" y="42"/>
                  </a:cxn>
                  <a:cxn ang="0">
                    <a:pos x="127" y="40"/>
                  </a:cxn>
                  <a:cxn ang="0">
                    <a:pos x="127" y="40"/>
                  </a:cxn>
                  <a:cxn ang="0">
                    <a:pos x="125" y="38"/>
                  </a:cxn>
                  <a:cxn ang="0">
                    <a:pos x="125" y="34"/>
                  </a:cxn>
                  <a:cxn ang="0">
                    <a:pos x="123" y="34"/>
                  </a:cxn>
                  <a:cxn ang="0">
                    <a:pos x="123" y="34"/>
                  </a:cxn>
                  <a:cxn ang="0">
                    <a:pos x="123" y="38"/>
                  </a:cxn>
                  <a:cxn ang="0">
                    <a:pos x="123" y="42"/>
                  </a:cxn>
                  <a:cxn ang="0">
                    <a:pos x="123" y="53"/>
                  </a:cxn>
                  <a:cxn ang="0">
                    <a:pos x="120" y="65"/>
                  </a:cxn>
                  <a:cxn ang="0">
                    <a:pos x="114" y="76"/>
                  </a:cxn>
                  <a:cxn ang="0">
                    <a:pos x="106" y="85"/>
                  </a:cxn>
                  <a:cxn ang="0">
                    <a:pos x="97" y="91"/>
                  </a:cxn>
                  <a:cxn ang="0">
                    <a:pos x="87" y="97"/>
                  </a:cxn>
                  <a:cxn ang="0">
                    <a:pos x="76" y="101"/>
                  </a:cxn>
                  <a:cxn ang="0">
                    <a:pos x="63" y="103"/>
                  </a:cxn>
                  <a:cxn ang="0">
                    <a:pos x="61" y="103"/>
                  </a:cxn>
                  <a:cxn ang="0">
                    <a:pos x="59" y="103"/>
                  </a:cxn>
                  <a:cxn ang="0">
                    <a:pos x="66" y="104"/>
                  </a:cxn>
                  <a:cxn ang="0">
                    <a:pos x="72" y="106"/>
                  </a:cxn>
                  <a:cxn ang="0">
                    <a:pos x="83" y="103"/>
                  </a:cxn>
                  <a:cxn ang="0">
                    <a:pos x="95" y="99"/>
                  </a:cxn>
                  <a:cxn ang="0">
                    <a:pos x="104" y="91"/>
                  </a:cxn>
                  <a:cxn ang="0">
                    <a:pos x="112" y="84"/>
                  </a:cxn>
                  <a:cxn ang="0">
                    <a:pos x="118" y="76"/>
                  </a:cxn>
                  <a:cxn ang="0">
                    <a:pos x="123" y="65"/>
                  </a:cxn>
                  <a:cxn ang="0">
                    <a:pos x="127" y="53"/>
                  </a:cxn>
                  <a:cxn ang="0">
                    <a:pos x="127" y="42"/>
                  </a:cxn>
                  <a:cxn ang="0">
                    <a:pos x="15" y="0"/>
                  </a:cxn>
                  <a:cxn ang="0">
                    <a:pos x="10" y="8"/>
                  </a:cxn>
                  <a:cxn ang="0">
                    <a:pos x="4" y="17"/>
                  </a:cxn>
                  <a:cxn ang="0">
                    <a:pos x="2" y="27"/>
                  </a:cxn>
                  <a:cxn ang="0">
                    <a:pos x="0" y="36"/>
                  </a:cxn>
                  <a:cxn ang="0">
                    <a:pos x="2" y="42"/>
                  </a:cxn>
                  <a:cxn ang="0">
                    <a:pos x="4" y="48"/>
                  </a:cxn>
                  <a:cxn ang="0">
                    <a:pos x="4" y="44"/>
                  </a:cxn>
                  <a:cxn ang="0">
                    <a:pos x="4" y="42"/>
                  </a:cxn>
                  <a:cxn ang="0">
                    <a:pos x="4" y="30"/>
                  </a:cxn>
                  <a:cxn ang="0">
                    <a:pos x="8" y="21"/>
                  </a:cxn>
                  <a:cxn ang="0">
                    <a:pos x="11" y="12"/>
                  </a:cxn>
                  <a:cxn ang="0">
                    <a:pos x="17" y="2"/>
                  </a:cxn>
                  <a:cxn ang="0">
                    <a:pos x="17" y="2"/>
                  </a:cxn>
                  <a:cxn ang="0">
                    <a:pos x="15" y="0"/>
                  </a:cxn>
                </a:cxnLst>
                <a:rect l="0" t="0" r="r" b="b"/>
                <a:pathLst>
                  <a:path w="127" h="106">
                    <a:moveTo>
                      <a:pt x="127" y="42"/>
                    </a:moveTo>
                    <a:lnTo>
                      <a:pt x="127" y="40"/>
                    </a:lnTo>
                    <a:lnTo>
                      <a:pt x="127" y="40"/>
                    </a:lnTo>
                    <a:lnTo>
                      <a:pt x="125" y="38"/>
                    </a:lnTo>
                    <a:lnTo>
                      <a:pt x="125" y="34"/>
                    </a:lnTo>
                    <a:lnTo>
                      <a:pt x="123" y="34"/>
                    </a:lnTo>
                    <a:lnTo>
                      <a:pt x="123" y="34"/>
                    </a:lnTo>
                    <a:lnTo>
                      <a:pt x="123" y="38"/>
                    </a:lnTo>
                    <a:lnTo>
                      <a:pt x="123" y="42"/>
                    </a:lnTo>
                    <a:lnTo>
                      <a:pt x="123" y="53"/>
                    </a:lnTo>
                    <a:lnTo>
                      <a:pt x="120" y="65"/>
                    </a:lnTo>
                    <a:lnTo>
                      <a:pt x="114" y="76"/>
                    </a:lnTo>
                    <a:lnTo>
                      <a:pt x="106" y="85"/>
                    </a:lnTo>
                    <a:lnTo>
                      <a:pt x="97" y="91"/>
                    </a:lnTo>
                    <a:lnTo>
                      <a:pt x="87" y="97"/>
                    </a:lnTo>
                    <a:lnTo>
                      <a:pt x="76" y="101"/>
                    </a:lnTo>
                    <a:lnTo>
                      <a:pt x="63" y="103"/>
                    </a:lnTo>
                    <a:lnTo>
                      <a:pt x="61" y="103"/>
                    </a:lnTo>
                    <a:lnTo>
                      <a:pt x="59" y="103"/>
                    </a:lnTo>
                    <a:lnTo>
                      <a:pt x="66" y="104"/>
                    </a:lnTo>
                    <a:lnTo>
                      <a:pt x="72" y="106"/>
                    </a:lnTo>
                    <a:lnTo>
                      <a:pt x="83" y="103"/>
                    </a:lnTo>
                    <a:lnTo>
                      <a:pt x="95" y="99"/>
                    </a:lnTo>
                    <a:lnTo>
                      <a:pt x="104" y="91"/>
                    </a:lnTo>
                    <a:lnTo>
                      <a:pt x="112" y="84"/>
                    </a:lnTo>
                    <a:lnTo>
                      <a:pt x="118" y="76"/>
                    </a:lnTo>
                    <a:lnTo>
                      <a:pt x="123" y="65"/>
                    </a:lnTo>
                    <a:lnTo>
                      <a:pt x="127" y="53"/>
                    </a:lnTo>
                    <a:lnTo>
                      <a:pt x="127" y="42"/>
                    </a:lnTo>
                    <a:close/>
                    <a:moveTo>
                      <a:pt x="15" y="0"/>
                    </a:moveTo>
                    <a:lnTo>
                      <a:pt x="10" y="8"/>
                    </a:lnTo>
                    <a:lnTo>
                      <a:pt x="4" y="17"/>
                    </a:lnTo>
                    <a:lnTo>
                      <a:pt x="2" y="27"/>
                    </a:lnTo>
                    <a:lnTo>
                      <a:pt x="0" y="36"/>
                    </a:lnTo>
                    <a:lnTo>
                      <a:pt x="2" y="42"/>
                    </a:lnTo>
                    <a:lnTo>
                      <a:pt x="4" y="48"/>
                    </a:lnTo>
                    <a:lnTo>
                      <a:pt x="4" y="44"/>
                    </a:lnTo>
                    <a:lnTo>
                      <a:pt x="4" y="42"/>
                    </a:lnTo>
                    <a:lnTo>
                      <a:pt x="4" y="30"/>
                    </a:lnTo>
                    <a:lnTo>
                      <a:pt x="8" y="21"/>
                    </a:lnTo>
                    <a:lnTo>
                      <a:pt x="11" y="12"/>
                    </a:lnTo>
                    <a:lnTo>
                      <a:pt x="17" y="2"/>
                    </a:lnTo>
                    <a:lnTo>
                      <a:pt x="17" y="2"/>
                    </a:lnTo>
                    <a:lnTo>
                      <a:pt x="15" y="0"/>
                    </a:lnTo>
                    <a:close/>
                  </a:path>
                </a:pathLst>
              </a:custGeom>
              <a:solidFill>
                <a:srgbClr val="F2B28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74" name="Freeform 774"/>
              <p:cNvSpPr>
                <a:spLocks noEditPoints="1"/>
              </p:cNvSpPr>
              <p:nvPr/>
            </p:nvSpPr>
            <p:spPr bwMode="auto">
              <a:xfrm>
                <a:off x="1506" y="2005"/>
                <a:ext cx="123" cy="102"/>
              </a:xfrm>
              <a:custGeom>
                <a:avLst/>
                <a:gdLst/>
                <a:ahLst/>
                <a:cxnLst>
                  <a:cxn ang="0">
                    <a:pos x="123" y="40"/>
                  </a:cxn>
                  <a:cxn ang="0">
                    <a:pos x="123" y="38"/>
                  </a:cxn>
                  <a:cxn ang="0">
                    <a:pos x="123" y="34"/>
                  </a:cxn>
                  <a:cxn ang="0">
                    <a:pos x="123" y="34"/>
                  </a:cxn>
                  <a:cxn ang="0">
                    <a:pos x="123" y="32"/>
                  </a:cxn>
                  <a:cxn ang="0">
                    <a:pos x="121" y="32"/>
                  </a:cxn>
                  <a:cxn ang="0">
                    <a:pos x="119" y="34"/>
                  </a:cxn>
                  <a:cxn ang="0">
                    <a:pos x="119" y="36"/>
                  </a:cxn>
                  <a:cxn ang="0">
                    <a:pos x="119" y="40"/>
                  </a:cxn>
                  <a:cxn ang="0">
                    <a:pos x="119" y="51"/>
                  </a:cxn>
                  <a:cxn ang="0">
                    <a:pos x="116" y="63"/>
                  </a:cxn>
                  <a:cxn ang="0">
                    <a:pos x="110" y="72"/>
                  </a:cxn>
                  <a:cxn ang="0">
                    <a:pos x="102" y="82"/>
                  </a:cxn>
                  <a:cxn ang="0">
                    <a:pos x="95" y="89"/>
                  </a:cxn>
                  <a:cxn ang="0">
                    <a:pos x="83" y="93"/>
                  </a:cxn>
                  <a:cxn ang="0">
                    <a:pos x="74" y="97"/>
                  </a:cxn>
                  <a:cxn ang="0">
                    <a:pos x="61" y="99"/>
                  </a:cxn>
                  <a:cxn ang="0">
                    <a:pos x="55" y="99"/>
                  </a:cxn>
                  <a:cxn ang="0">
                    <a:pos x="49" y="97"/>
                  </a:cxn>
                  <a:cxn ang="0">
                    <a:pos x="57" y="101"/>
                  </a:cxn>
                  <a:cxn ang="0">
                    <a:pos x="64" y="102"/>
                  </a:cxn>
                  <a:cxn ang="0">
                    <a:pos x="76" y="101"/>
                  </a:cxn>
                  <a:cxn ang="0">
                    <a:pos x="87" y="97"/>
                  </a:cxn>
                  <a:cxn ang="0">
                    <a:pos x="97" y="91"/>
                  </a:cxn>
                  <a:cxn ang="0">
                    <a:pos x="106" y="83"/>
                  </a:cxn>
                  <a:cxn ang="0">
                    <a:pos x="114" y="74"/>
                  </a:cxn>
                  <a:cxn ang="0">
                    <a:pos x="119" y="64"/>
                  </a:cxn>
                  <a:cxn ang="0">
                    <a:pos x="123" y="51"/>
                  </a:cxn>
                  <a:cxn ang="0">
                    <a:pos x="123" y="40"/>
                  </a:cxn>
                  <a:cxn ang="0">
                    <a:pos x="15" y="0"/>
                  </a:cxn>
                  <a:cxn ang="0">
                    <a:pos x="8" y="8"/>
                  </a:cxn>
                  <a:cxn ang="0">
                    <a:pos x="4" y="17"/>
                  </a:cxn>
                  <a:cxn ang="0">
                    <a:pos x="0" y="28"/>
                  </a:cxn>
                  <a:cxn ang="0">
                    <a:pos x="0" y="40"/>
                  </a:cxn>
                  <a:cxn ang="0">
                    <a:pos x="0" y="40"/>
                  </a:cxn>
                  <a:cxn ang="0">
                    <a:pos x="0" y="40"/>
                  </a:cxn>
                  <a:cxn ang="0">
                    <a:pos x="2" y="46"/>
                  </a:cxn>
                  <a:cxn ang="0">
                    <a:pos x="4" y="51"/>
                  </a:cxn>
                  <a:cxn ang="0">
                    <a:pos x="4" y="46"/>
                  </a:cxn>
                  <a:cxn ang="0">
                    <a:pos x="4" y="40"/>
                  </a:cxn>
                  <a:cxn ang="0">
                    <a:pos x="4" y="28"/>
                  </a:cxn>
                  <a:cxn ang="0">
                    <a:pos x="8" y="19"/>
                  </a:cxn>
                  <a:cxn ang="0">
                    <a:pos x="11" y="10"/>
                  </a:cxn>
                  <a:cxn ang="0">
                    <a:pos x="17" y="2"/>
                  </a:cxn>
                  <a:cxn ang="0">
                    <a:pos x="15" y="0"/>
                  </a:cxn>
                  <a:cxn ang="0">
                    <a:pos x="15" y="0"/>
                  </a:cxn>
                </a:cxnLst>
                <a:rect l="0" t="0" r="r" b="b"/>
                <a:pathLst>
                  <a:path w="123" h="102">
                    <a:moveTo>
                      <a:pt x="123" y="40"/>
                    </a:moveTo>
                    <a:lnTo>
                      <a:pt x="123" y="38"/>
                    </a:lnTo>
                    <a:lnTo>
                      <a:pt x="123" y="34"/>
                    </a:lnTo>
                    <a:lnTo>
                      <a:pt x="123" y="34"/>
                    </a:lnTo>
                    <a:lnTo>
                      <a:pt x="123" y="32"/>
                    </a:lnTo>
                    <a:lnTo>
                      <a:pt x="121" y="32"/>
                    </a:lnTo>
                    <a:lnTo>
                      <a:pt x="119" y="34"/>
                    </a:lnTo>
                    <a:lnTo>
                      <a:pt x="119" y="36"/>
                    </a:lnTo>
                    <a:lnTo>
                      <a:pt x="119" y="40"/>
                    </a:lnTo>
                    <a:lnTo>
                      <a:pt x="119" y="51"/>
                    </a:lnTo>
                    <a:lnTo>
                      <a:pt x="116" y="63"/>
                    </a:lnTo>
                    <a:lnTo>
                      <a:pt x="110" y="72"/>
                    </a:lnTo>
                    <a:lnTo>
                      <a:pt x="102" y="82"/>
                    </a:lnTo>
                    <a:lnTo>
                      <a:pt x="95" y="89"/>
                    </a:lnTo>
                    <a:lnTo>
                      <a:pt x="83" y="93"/>
                    </a:lnTo>
                    <a:lnTo>
                      <a:pt x="74" y="97"/>
                    </a:lnTo>
                    <a:lnTo>
                      <a:pt x="61" y="99"/>
                    </a:lnTo>
                    <a:lnTo>
                      <a:pt x="55" y="99"/>
                    </a:lnTo>
                    <a:lnTo>
                      <a:pt x="49" y="97"/>
                    </a:lnTo>
                    <a:lnTo>
                      <a:pt x="57" y="101"/>
                    </a:lnTo>
                    <a:lnTo>
                      <a:pt x="64" y="102"/>
                    </a:lnTo>
                    <a:lnTo>
                      <a:pt x="76" y="101"/>
                    </a:lnTo>
                    <a:lnTo>
                      <a:pt x="87" y="97"/>
                    </a:lnTo>
                    <a:lnTo>
                      <a:pt x="97" y="91"/>
                    </a:lnTo>
                    <a:lnTo>
                      <a:pt x="106" y="83"/>
                    </a:lnTo>
                    <a:lnTo>
                      <a:pt x="114" y="74"/>
                    </a:lnTo>
                    <a:lnTo>
                      <a:pt x="119" y="64"/>
                    </a:lnTo>
                    <a:lnTo>
                      <a:pt x="123" y="51"/>
                    </a:lnTo>
                    <a:lnTo>
                      <a:pt x="123" y="40"/>
                    </a:lnTo>
                    <a:close/>
                    <a:moveTo>
                      <a:pt x="15" y="0"/>
                    </a:moveTo>
                    <a:lnTo>
                      <a:pt x="8" y="8"/>
                    </a:lnTo>
                    <a:lnTo>
                      <a:pt x="4" y="17"/>
                    </a:lnTo>
                    <a:lnTo>
                      <a:pt x="0" y="28"/>
                    </a:lnTo>
                    <a:lnTo>
                      <a:pt x="0" y="40"/>
                    </a:lnTo>
                    <a:lnTo>
                      <a:pt x="0" y="40"/>
                    </a:lnTo>
                    <a:lnTo>
                      <a:pt x="0" y="40"/>
                    </a:lnTo>
                    <a:lnTo>
                      <a:pt x="2" y="46"/>
                    </a:lnTo>
                    <a:lnTo>
                      <a:pt x="4" y="51"/>
                    </a:lnTo>
                    <a:lnTo>
                      <a:pt x="4" y="46"/>
                    </a:lnTo>
                    <a:lnTo>
                      <a:pt x="4" y="40"/>
                    </a:lnTo>
                    <a:lnTo>
                      <a:pt x="4" y="28"/>
                    </a:lnTo>
                    <a:lnTo>
                      <a:pt x="8" y="19"/>
                    </a:lnTo>
                    <a:lnTo>
                      <a:pt x="11" y="10"/>
                    </a:lnTo>
                    <a:lnTo>
                      <a:pt x="17" y="2"/>
                    </a:lnTo>
                    <a:lnTo>
                      <a:pt x="15" y="0"/>
                    </a:lnTo>
                    <a:lnTo>
                      <a:pt x="15" y="0"/>
                    </a:lnTo>
                    <a:close/>
                  </a:path>
                </a:pathLst>
              </a:custGeom>
              <a:solidFill>
                <a:srgbClr val="F3B49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75" name="Freeform 775"/>
              <p:cNvSpPr>
                <a:spLocks noEditPoints="1"/>
              </p:cNvSpPr>
              <p:nvPr/>
            </p:nvSpPr>
            <p:spPr bwMode="auto">
              <a:xfrm>
                <a:off x="1508" y="2005"/>
                <a:ext cx="119" cy="101"/>
              </a:xfrm>
              <a:custGeom>
                <a:avLst/>
                <a:gdLst/>
                <a:ahLst/>
                <a:cxnLst>
                  <a:cxn ang="0">
                    <a:pos x="119" y="40"/>
                  </a:cxn>
                  <a:cxn ang="0">
                    <a:pos x="119" y="36"/>
                  </a:cxn>
                  <a:cxn ang="0">
                    <a:pos x="119" y="32"/>
                  </a:cxn>
                  <a:cxn ang="0">
                    <a:pos x="117" y="34"/>
                  </a:cxn>
                  <a:cxn ang="0">
                    <a:pos x="116" y="34"/>
                  </a:cxn>
                  <a:cxn ang="0">
                    <a:pos x="116" y="38"/>
                  </a:cxn>
                  <a:cxn ang="0">
                    <a:pos x="116" y="40"/>
                  </a:cxn>
                  <a:cxn ang="0">
                    <a:pos x="116" y="51"/>
                  </a:cxn>
                  <a:cxn ang="0">
                    <a:pos x="112" y="63"/>
                  </a:cxn>
                  <a:cxn ang="0">
                    <a:pos x="106" y="72"/>
                  </a:cxn>
                  <a:cxn ang="0">
                    <a:pos x="100" y="80"/>
                  </a:cxn>
                  <a:cxn ang="0">
                    <a:pos x="91" y="87"/>
                  </a:cxn>
                  <a:cxn ang="0">
                    <a:pos x="81" y="93"/>
                  </a:cxn>
                  <a:cxn ang="0">
                    <a:pos x="70" y="95"/>
                  </a:cxn>
                  <a:cxn ang="0">
                    <a:pos x="59" y="97"/>
                  </a:cxn>
                  <a:cxn ang="0">
                    <a:pos x="49" y="95"/>
                  </a:cxn>
                  <a:cxn ang="0">
                    <a:pos x="40" y="93"/>
                  </a:cxn>
                  <a:cxn ang="0">
                    <a:pos x="47" y="97"/>
                  </a:cxn>
                  <a:cxn ang="0">
                    <a:pos x="55" y="101"/>
                  </a:cxn>
                  <a:cxn ang="0">
                    <a:pos x="57" y="101"/>
                  </a:cxn>
                  <a:cxn ang="0">
                    <a:pos x="59" y="101"/>
                  </a:cxn>
                  <a:cxn ang="0">
                    <a:pos x="72" y="99"/>
                  </a:cxn>
                  <a:cxn ang="0">
                    <a:pos x="83" y="95"/>
                  </a:cxn>
                  <a:cxn ang="0">
                    <a:pos x="93" y="89"/>
                  </a:cxn>
                  <a:cxn ang="0">
                    <a:pos x="102" y="83"/>
                  </a:cxn>
                  <a:cxn ang="0">
                    <a:pos x="110" y="74"/>
                  </a:cxn>
                  <a:cxn ang="0">
                    <a:pos x="116" y="63"/>
                  </a:cxn>
                  <a:cxn ang="0">
                    <a:pos x="119" y="51"/>
                  </a:cxn>
                  <a:cxn ang="0">
                    <a:pos x="119" y="40"/>
                  </a:cxn>
                  <a:cxn ang="0">
                    <a:pos x="13" y="0"/>
                  </a:cxn>
                  <a:cxn ang="0">
                    <a:pos x="7" y="10"/>
                  </a:cxn>
                  <a:cxn ang="0">
                    <a:pos x="4" y="19"/>
                  </a:cxn>
                  <a:cxn ang="0">
                    <a:pos x="0" y="28"/>
                  </a:cxn>
                  <a:cxn ang="0">
                    <a:pos x="0" y="40"/>
                  </a:cxn>
                  <a:cxn ang="0">
                    <a:pos x="0" y="42"/>
                  </a:cxn>
                  <a:cxn ang="0">
                    <a:pos x="0" y="46"/>
                  </a:cxn>
                  <a:cxn ang="0">
                    <a:pos x="2" y="53"/>
                  </a:cxn>
                  <a:cxn ang="0">
                    <a:pos x="6" y="59"/>
                  </a:cxn>
                  <a:cxn ang="0">
                    <a:pos x="4" y="49"/>
                  </a:cxn>
                  <a:cxn ang="0">
                    <a:pos x="4" y="40"/>
                  </a:cxn>
                  <a:cxn ang="0">
                    <a:pos x="4" y="30"/>
                  </a:cxn>
                  <a:cxn ang="0">
                    <a:pos x="6" y="21"/>
                  </a:cxn>
                  <a:cxn ang="0">
                    <a:pos x="11" y="11"/>
                  </a:cxn>
                  <a:cxn ang="0">
                    <a:pos x="17" y="4"/>
                  </a:cxn>
                  <a:cxn ang="0">
                    <a:pos x="15" y="2"/>
                  </a:cxn>
                  <a:cxn ang="0">
                    <a:pos x="13" y="0"/>
                  </a:cxn>
                </a:cxnLst>
                <a:rect l="0" t="0" r="r" b="b"/>
                <a:pathLst>
                  <a:path w="119" h="101">
                    <a:moveTo>
                      <a:pt x="119" y="40"/>
                    </a:moveTo>
                    <a:lnTo>
                      <a:pt x="119" y="36"/>
                    </a:lnTo>
                    <a:lnTo>
                      <a:pt x="119" y="32"/>
                    </a:lnTo>
                    <a:lnTo>
                      <a:pt x="117" y="34"/>
                    </a:lnTo>
                    <a:lnTo>
                      <a:pt x="116" y="34"/>
                    </a:lnTo>
                    <a:lnTo>
                      <a:pt x="116" y="38"/>
                    </a:lnTo>
                    <a:lnTo>
                      <a:pt x="116" y="40"/>
                    </a:lnTo>
                    <a:lnTo>
                      <a:pt x="116" y="51"/>
                    </a:lnTo>
                    <a:lnTo>
                      <a:pt x="112" y="63"/>
                    </a:lnTo>
                    <a:lnTo>
                      <a:pt x="106" y="72"/>
                    </a:lnTo>
                    <a:lnTo>
                      <a:pt x="100" y="80"/>
                    </a:lnTo>
                    <a:lnTo>
                      <a:pt x="91" y="87"/>
                    </a:lnTo>
                    <a:lnTo>
                      <a:pt x="81" y="93"/>
                    </a:lnTo>
                    <a:lnTo>
                      <a:pt x="70" y="95"/>
                    </a:lnTo>
                    <a:lnTo>
                      <a:pt x="59" y="97"/>
                    </a:lnTo>
                    <a:lnTo>
                      <a:pt x="49" y="95"/>
                    </a:lnTo>
                    <a:lnTo>
                      <a:pt x="40" y="93"/>
                    </a:lnTo>
                    <a:lnTo>
                      <a:pt x="47" y="97"/>
                    </a:lnTo>
                    <a:lnTo>
                      <a:pt x="55" y="101"/>
                    </a:lnTo>
                    <a:lnTo>
                      <a:pt x="57" y="101"/>
                    </a:lnTo>
                    <a:lnTo>
                      <a:pt x="59" y="101"/>
                    </a:lnTo>
                    <a:lnTo>
                      <a:pt x="72" y="99"/>
                    </a:lnTo>
                    <a:lnTo>
                      <a:pt x="83" y="95"/>
                    </a:lnTo>
                    <a:lnTo>
                      <a:pt x="93" y="89"/>
                    </a:lnTo>
                    <a:lnTo>
                      <a:pt x="102" y="83"/>
                    </a:lnTo>
                    <a:lnTo>
                      <a:pt x="110" y="74"/>
                    </a:lnTo>
                    <a:lnTo>
                      <a:pt x="116" y="63"/>
                    </a:lnTo>
                    <a:lnTo>
                      <a:pt x="119" y="51"/>
                    </a:lnTo>
                    <a:lnTo>
                      <a:pt x="119" y="40"/>
                    </a:lnTo>
                    <a:close/>
                    <a:moveTo>
                      <a:pt x="13" y="0"/>
                    </a:moveTo>
                    <a:lnTo>
                      <a:pt x="7" y="10"/>
                    </a:lnTo>
                    <a:lnTo>
                      <a:pt x="4" y="19"/>
                    </a:lnTo>
                    <a:lnTo>
                      <a:pt x="0" y="28"/>
                    </a:lnTo>
                    <a:lnTo>
                      <a:pt x="0" y="40"/>
                    </a:lnTo>
                    <a:lnTo>
                      <a:pt x="0" y="42"/>
                    </a:lnTo>
                    <a:lnTo>
                      <a:pt x="0" y="46"/>
                    </a:lnTo>
                    <a:lnTo>
                      <a:pt x="2" y="53"/>
                    </a:lnTo>
                    <a:lnTo>
                      <a:pt x="6" y="59"/>
                    </a:lnTo>
                    <a:lnTo>
                      <a:pt x="4" y="49"/>
                    </a:lnTo>
                    <a:lnTo>
                      <a:pt x="4" y="40"/>
                    </a:lnTo>
                    <a:lnTo>
                      <a:pt x="4" y="30"/>
                    </a:lnTo>
                    <a:lnTo>
                      <a:pt x="6" y="21"/>
                    </a:lnTo>
                    <a:lnTo>
                      <a:pt x="11" y="11"/>
                    </a:lnTo>
                    <a:lnTo>
                      <a:pt x="17" y="4"/>
                    </a:lnTo>
                    <a:lnTo>
                      <a:pt x="15" y="2"/>
                    </a:lnTo>
                    <a:lnTo>
                      <a:pt x="13" y="0"/>
                    </a:lnTo>
                    <a:close/>
                  </a:path>
                </a:pathLst>
              </a:custGeom>
              <a:solidFill>
                <a:srgbClr val="F3B69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76" name="Freeform 776"/>
              <p:cNvSpPr>
                <a:spLocks noEditPoints="1"/>
              </p:cNvSpPr>
              <p:nvPr/>
            </p:nvSpPr>
            <p:spPr bwMode="auto">
              <a:xfrm>
                <a:off x="1510" y="2007"/>
                <a:ext cx="115" cy="97"/>
              </a:xfrm>
              <a:custGeom>
                <a:avLst/>
                <a:gdLst/>
                <a:ahLst/>
                <a:cxnLst>
                  <a:cxn ang="0">
                    <a:pos x="115" y="38"/>
                  </a:cxn>
                  <a:cxn ang="0">
                    <a:pos x="115" y="34"/>
                  </a:cxn>
                  <a:cxn ang="0">
                    <a:pos x="115" y="32"/>
                  </a:cxn>
                  <a:cxn ang="0">
                    <a:pos x="114" y="32"/>
                  </a:cxn>
                  <a:cxn ang="0">
                    <a:pos x="112" y="34"/>
                  </a:cxn>
                  <a:cxn ang="0">
                    <a:pos x="112" y="36"/>
                  </a:cxn>
                  <a:cxn ang="0">
                    <a:pos x="112" y="38"/>
                  </a:cxn>
                  <a:cxn ang="0">
                    <a:pos x="112" y="49"/>
                  </a:cxn>
                  <a:cxn ang="0">
                    <a:pos x="108" y="59"/>
                  </a:cxn>
                  <a:cxn ang="0">
                    <a:pos x="102" y="68"/>
                  </a:cxn>
                  <a:cxn ang="0">
                    <a:pos x="96" y="76"/>
                  </a:cxn>
                  <a:cxn ang="0">
                    <a:pos x="89" y="83"/>
                  </a:cxn>
                  <a:cxn ang="0">
                    <a:pos x="79" y="89"/>
                  </a:cxn>
                  <a:cxn ang="0">
                    <a:pos x="68" y="91"/>
                  </a:cxn>
                  <a:cxn ang="0">
                    <a:pos x="57" y="93"/>
                  </a:cxn>
                  <a:cxn ang="0">
                    <a:pos x="47" y="91"/>
                  </a:cxn>
                  <a:cxn ang="0">
                    <a:pos x="38" y="89"/>
                  </a:cxn>
                  <a:cxn ang="0">
                    <a:pos x="30" y="85"/>
                  </a:cxn>
                  <a:cxn ang="0">
                    <a:pos x="22" y="80"/>
                  </a:cxn>
                  <a:cxn ang="0">
                    <a:pos x="34" y="89"/>
                  </a:cxn>
                  <a:cxn ang="0">
                    <a:pos x="45" y="95"/>
                  </a:cxn>
                  <a:cxn ang="0">
                    <a:pos x="51" y="97"/>
                  </a:cxn>
                  <a:cxn ang="0">
                    <a:pos x="57" y="97"/>
                  </a:cxn>
                  <a:cxn ang="0">
                    <a:pos x="70" y="95"/>
                  </a:cxn>
                  <a:cxn ang="0">
                    <a:pos x="79" y="91"/>
                  </a:cxn>
                  <a:cxn ang="0">
                    <a:pos x="91" y="87"/>
                  </a:cxn>
                  <a:cxn ang="0">
                    <a:pos x="98" y="80"/>
                  </a:cxn>
                  <a:cxn ang="0">
                    <a:pos x="106" y="70"/>
                  </a:cxn>
                  <a:cxn ang="0">
                    <a:pos x="112" y="61"/>
                  </a:cxn>
                  <a:cxn ang="0">
                    <a:pos x="115" y="49"/>
                  </a:cxn>
                  <a:cxn ang="0">
                    <a:pos x="115" y="38"/>
                  </a:cxn>
                  <a:cxn ang="0">
                    <a:pos x="13" y="0"/>
                  </a:cxn>
                  <a:cxn ang="0">
                    <a:pos x="7" y="8"/>
                  </a:cxn>
                  <a:cxn ang="0">
                    <a:pos x="4" y="17"/>
                  </a:cxn>
                  <a:cxn ang="0">
                    <a:pos x="0" y="26"/>
                  </a:cxn>
                  <a:cxn ang="0">
                    <a:pos x="0" y="38"/>
                  </a:cxn>
                  <a:cxn ang="0">
                    <a:pos x="0" y="44"/>
                  </a:cxn>
                  <a:cxn ang="0">
                    <a:pos x="0" y="49"/>
                  </a:cxn>
                  <a:cxn ang="0">
                    <a:pos x="5" y="61"/>
                  </a:cxn>
                  <a:cxn ang="0">
                    <a:pos x="13" y="70"/>
                  </a:cxn>
                  <a:cxn ang="0">
                    <a:pos x="9" y="62"/>
                  </a:cxn>
                  <a:cxn ang="0">
                    <a:pos x="5" y="55"/>
                  </a:cxn>
                  <a:cxn ang="0">
                    <a:pos x="4" y="47"/>
                  </a:cxn>
                  <a:cxn ang="0">
                    <a:pos x="4" y="38"/>
                  </a:cxn>
                  <a:cxn ang="0">
                    <a:pos x="4" y="28"/>
                  </a:cxn>
                  <a:cxn ang="0">
                    <a:pos x="5" y="19"/>
                  </a:cxn>
                  <a:cxn ang="0">
                    <a:pos x="9" y="11"/>
                  </a:cxn>
                  <a:cxn ang="0">
                    <a:pos x="15" y="2"/>
                  </a:cxn>
                  <a:cxn ang="0">
                    <a:pos x="15" y="2"/>
                  </a:cxn>
                  <a:cxn ang="0">
                    <a:pos x="13" y="0"/>
                  </a:cxn>
                </a:cxnLst>
                <a:rect l="0" t="0" r="r" b="b"/>
                <a:pathLst>
                  <a:path w="115" h="97">
                    <a:moveTo>
                      <a:pt x="115" y="38"/>
                    </a:moveTo>
                    <a:lnTo>
                      <a:pt x="115" y="34"/>
                    </a:lnTo>
                    <a:lnTo>
                      <a:pt x="115" y="32"/>
                    </a:lnTo>
                    <a:lnTo>
                      <a:pt x="114" y="32"/>
                    </a:lnTo>
                    <a:lnTo>
                      <a:pt x="112" y="34"/>
                    </a:lnTo>
                    <a:lnTo>
                      <a:pt x="112" y="36"/>
                    </a:lnTo>
                    <a:lnTo>
                      <a:pt x="112" y="38"/>
                    </a:lnTo>
                    <a:lnTo>
                      <a:pt x="112" y="49"/>
                    </a:lnTo>
                    <a:lnTo>
                      <a:pt x="108" y="59"/>
                    </a:lnTo>
                    <a:lnTo>
                      <a:pt x="102" y="68"/>
                    </a:lnTo>
                    <a:lnTo>
                      <a:pt x="96" y="76"/>
                    </a:lnTo>
                    <a:lnTo>
                      <a:pt x="89" y="83"/>
                    </a:lnTo>
                    <a:lnTo>
                      <a:pt x="79" y="89"/>
                    </a:lnTo>
                    <a:lnTo>
                      <a:pt x="68" y="91"/>
                    </a:lnTo>
                    <a:lnTo>
                      <a:pt x="57" y="93"/>
                    </a:lnTo>
                    <a:lnTo>
                      <a:pt x="47" y="91"/>
                    </a:lnTo>
                    <a:lnTo>
                      <a:pt x="38" y="89"/>
                    </a:lnTo>
                    <a:lnTo>
                      <a:pt x="30" y="85"/>
                    </a:lnTo>
                    <a:lnTo>
                      <a:pt x="22" y="80"/>
                    </a:lnTo>
                    <a:lnTo>
                      <a:pt x="34" y="89"/>
                    </a:lnTo>
                    <a:lnTo>
                      <a:pt x="45" y="95"/>
                    </a:lnTo>
                    <a:lnTo>
                      <a:pt x="51" y="97"/>
                    </a:lnTo>
                    <a:lnTo>
                      <a:pt x="57" y="97"/>
                    </a:lnTo>
                    <a:lnTo>
                      <a:pt x="70" y="95"/>
                    </a:lnTo>
                    <a:lnTo>
                      <a:pt x="79" y="91"/>
                    </a:lnTo>
                    <a:lnTo>
                      <a:pt x="91" y="87"/>
                    </a:lnTo>
                    <a:lnTo>
                      <a:pt x="98" y="80"/>
                    </a:lnTo>
                    <a:lnTo>
                      <a:pt x="106" y="70"/>
                    </a:lnTo>
                    <a:lnTo>
                      <a:pt x="112" y="61"/>
                    </a:lnTo>
                    <a:lnTo>
                      <a:pt x="115" y="49"/>
                    </a:lnTo>
                    <a:lnTo>
                      <a:pt x="115" y="38"/>
                    </a:lnTo>
                    <a:close/>
                    <a:moveTo>
                      <a:pt x="13" y="0"/>
                    </a:moveTo>
                    <a:lnTo>
                      <a:pt x="7" y="8"/>
                    </a:lnTo>
                    <a:lnTo>
                      <a:pt x="4" y="17"/>
                    </a:lnTo>
                    <a:lnTo>
                      <a:pt x="0" y="26"/>
                    </a:lnTo>
                    <a:lnTo>
                      <a:pt x="0" y="38"/>
                    </a:lnTo>
                    <a:lnTo>
                      <a:pt x="0" y="44"/>
                    </a:lnTo>
                    <a:lnTo>
                      <a:pt x="0" y="49"/>
                    </a:lnTo>
                    <a:lnTo>
                      <a:pt x="5" y="61"/>
                    </a:lnTo>
                    <a:lnTo>
                      <a:pt x="13" y="70"/>
                    </a:lnTo>
                    <a:lnTo>
                      <a:pt x="9" y="62"/>
                    </a:lnTo>
                    <a:lnTo>
                      <a:pt x="5" y="55"/>
                    </a:lnTo>
                    <a:lnTo>
                      <a:pt x="4" y="47"/>
                    </a:lnTo>
                    <a:lnTo>
                      <a:pt x="4" y="38"/>
                    </a:lnTo>
                    <a:lnTo>
                      <a:pt x="4" y="28"/>
                    </a:lnTo>
                    <a:lnTo>
                      <a:pt x="5" y="19"/>
                    </a:lnTo>
                    <a:lnTo>
                      <a:pt x="9" y="11"/>
                    </a:lnTo>
                    <a:lnTo>
                      <a:pt x="15" y="2"/>
                    </a:lnTo>
                    <a:lnTo>
                      <a:pt x="15" y="2"/>
                    </a:lnTo>
                    <a:lnTo>
                      <a:pt x="13" y="0"/>
                    </a:lnTo>
                    <a:close/>
                  </a:path>
                </a:pathLst>
              </a:custGeom>
              <a:solidFill>
                <a:srgbClr val="F3B89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77" name="Freeform 777"/>
              <p:cNvSpPr/>
              <p:nvPr/>
            </p:nvSpPr>
            <p:spPr bwMode="auto">
              <a:xfrm>
                <a:off x="1512" y="2011"/>
                <a:ext cx="112" cy="93"/>
              </a:xfrm>
              <a:custGeom>
                <a:avLst/>
                <a:gdLst/>
                <a:ahLst/>
                <a:cxnLst>
                  <a:cxn ang="0">
                    <a:pos x="112" y="36"/>
                  </a:cxn>
                  <a:cxn ang="0">
                    <a:pos x="112" y="34"/>
                  </a:cxn>
                  <a:cxn ang="0">
                    <a:pos x="112" y="30"/>
                  </a:cxn>
                  <a:cxn ang="0">
                    <a:pos x="110" y="32"/>
                  </a:cxn>
                  <a:cxn ang="0">
                    <a:pos x="108" y="32"/>
                  </a:cxn>
                  <a:cxn ang="0">
                    <a:pos x="108" y="34"/>
                  </a:cxn>
                  <a:cxn ang="0">
                    <a:pos x="108" y="36"/>
                  </a:cxn>
                  <a:cxn ang="0">
                    <a:pos x="108" y="47"/>
                  </a:cxn>
                  <a:cxn ang="0">
                    <a:pos x="104" y="57"/>
                  </a:cxn>
                  <a:cxn ang="0">
                    <a:pos x="100" y="66"/>
                  </a:cxn>
                  <a:cxn ang="0">
                    <a:pos x="93" y="74"/>
                  </a:cxn>
                  <a:cxn ang="0">
                    <a:pos x="85" y="79"/>
                  </a:cxn>
                  <a:cxn ang="0">
                    <a:pos x="75" y="85"/>
                  </a:cxn>
                  <a:cxn ang="0">
                    <a:pos x="66" y="87"/>
                  </a:cxn>
                  <a:cxn ang="0">
                    <a:pos x="55" y="89"/>
                  </a:cxn>
                  <a:cxn ang="0">
                    <a:pos x="45" y="87"/>
                  </a:cxn>
                  <a:cxn ang="0">
                    <a:pos x="36" y="85"/>
                  </a:cxn>
                  <a:cxn ang="0">
                    <a:pos x="26" y="79"/>
                  </a:cxn>
                  <a:cxn ang="0">
                    <a:pos x="19" y="74"/>
                  </a:cxn>
                  <a:cxn ang="0">
                    <a:pos x="11" y="66"/>
                  </a:cxn>
                  <a:cxn ang="0">
                    <a:pos x="7" y="57"/>
                  </a:cxn>
                  <a:cxn ang="0">
                    <a:pos x="3" y="47"/>
                  </a:cxn>
                  <a:cxn ang="0">
                    <a:pos x="3" y="36"/>
                  </a:cxn>
                  <a:cxn ang="0">
                    <a:pos x="3" y="26"/>
                  </a:cxn>
                  <a:cxn ang="0">
                    <a:pos x="5" y="17"/>
                  </a:cxn>
                  <a:cxn ang="0">
                    <a:pos x="9" y="9"/>
                  </a:cxn>
                  <a:cxn ang="0">
                    <a:pos x="15" y="2"/>
                  </a:cxn>
                  <a:cxn ang="0">
                    <a:pos x="13" y="0"/>
                  </a:cxn>
                  <a:cxn ang="0">
                    <a:pos x="13" y="0"/>
                  </a:cxn>
                  <a:cxn ang="0">
                    <a:pos x="7" y="7"/>
                  </a:cxn>
                  <a:cxn ang="0">
                    <a:pos x="2" y="17"/>
                  </a:cxn>
                  <a:cxn ang="0">
                    <a:pos x="0" y="26"/>
                  </a:cxn>
                  <a:cxn ang="0">
                    <a:pos x="0" y="36"/>
                  </a:cxn>
                  <a:cxn ang="0">
                    <a:pos x="0" y="45"/>
                  </a:cxn>
                  <a:cxn ang="0">
                    <a:pos x="2" y="55"/>
                  </a:cxn>
                  <a:cxn ang="0">
                    <a:pos x="7" y="64"/>
                  </a:cxn>
                  <a:cxn ang="0">
                    <a:pos x="15" y="72"/>
                  </a:cxn>
                  <a:cxn ang="0">
                    <a:pos x="24" y="81"/>
                  </a:cxn>
                  <a:cxn ang="0">
                    <a:pos x="36" y="89"/>
                  </a:cxn>
                  <a:cxn ang="0">
                    <a:pos x="45" y="91"/>
                  </a:cxn>
                  <a:cxn ang="0">
                    <a:pos x="55" y="93"/>
                  </a:cxn>
                  <a:cxn ang="0">
                    <a:pos x="66" y="91"/>
                  </a:cxn>
                  <a:cxn ang="0">
                    <a:pos x="77" y="89"/>
                  </a:cxn>
                  <a:cxn ang="0">
                    <a:pos x="87" y="83"/>
                  </a:cxn>
                  <a:cxn ang="0">
                    <a:pos x="96" y="76"/>
                  </a:cxn>
                  <a:cxn ang="0">
                    <a:pos x="102" y="68"/>
                  </a:cxn>
                  <a:cxn ang="0">
                    <a:pos x="108" y="59"/>
                  </a:cxn>
                  <a:cxn ang="0">
                    <a:pos x="112" y="47"/>
                  </a:cxn>
                  <a:cxn ang="0">
                    <a:pos x="112" y="36"/>
                  </a:cxn>
                </a:cxnLst>
                <a:rect l="0" t="0" r="r" b="b"/>
                <a:pathLst>
                  <a:path w="112" h="93">
                    <a:moveTo>
                      <a:pt x="112" y="36"/>
                    </a:moveTo>
                    <a:lnTo>
                      <a:pt x="112" y="34"/>
                    </a:lnTo>
                    <a:lnTo>
                      <a:pt x="112" y="30"/>
                    </a:lnTo>
                    <a:lnTo>
                      <a:pt x="110" y="32"/>
                    </a:lnTo>
                    <a:lnTo>
                      <a:pt x="108" y="32"/>
                    </a:lnTo>
                    <a:lnTo>
                      <a:pt x="108" y="34"/>
                    </a:lnTo>
                    <a:lnTo>
                      <a:pt x="108" y="36"/>
                    </a:lnTo>
                    <a:lnTo>
                      <a:pt x="108" y="47"/>
                    </a:lnTo>
                    <a:lnTo>
                      <a:pt x="104" y="57"/>
                    </a:lnTo>
                    <a:lnTo>
                      <a:pt x="100" y="66"/>
                    </a:lnTo>
                    <a:lnTo>
                      <a:pt x="93" y="74"/>
                    </a:lnTo>
                    <a:lnTo>
                      <a:pt x="85" y="79"/>
                    </a:lnTo>
                    <a:lnTo>
                      <a:pt x="75" y="85"/>
                    </a:lnTo>
                    <a:lnTo>
                      <a:pt x="66" y="87"/>
                    </a:lnTo>
                    <a:lnTo>
                      <a:pt x="55" y="89"/>
                    </a:lnTo>
                    <a:lnTo>
                      <a:pt x="45" y="87"/>
                    </a:lnTo>
                    <a:lnTo>
                      <a:pt x="36" y="85"/>
                    </a:lnTo>
                    <a:lnTo>
                      <a:pt x="26" y="79"/>
                    </a:lnTo>
                    <a:lnTo>
                      <a:pt x="19" y="74"/>
                    </a:lnTo>
                    <a:lnTo>
                      <a:pt x="11" y="66"/>
                    </a:lnTo>
                    <a:lnTo>
                      <a:pt x="7" y="57"/>
                    </a:lnTo>
                    <a:lnTo>
                      <a:pt x="3" y="47"/>
                    </a:lnTo>
                    <a:lnTo>
                      <a:pt x="3" y="36"/>
                    </a:lnTo>
                    <a:lnTo>
                      <a:pt x="3" y="26"/>
                    </a:lnTo>
                    <a:lnTo>
                      <a:pt x="5" y="17"/>
                    </a:lnTo>
                    <a:lnTo>
                      <a:pt x="9" y="9"/>
                    </a:lnTo>
                    <a:lnTo>
                      <a:pt x="15" y="2"/>
                    </a:lnTo>
                    <a:lnTo>
                      <a:pt x="13" y="0"/>
                    </a:lnTo>
                    <a:lnTo>
                      <a:pt x="13" y="0"/>
                    </a:lnTo>
                    <a:lnTo>
                      <a:pt x="7" y="7"/>
                    </a:lnTo>
                    <a:lnTo>
                      <a:pt x="2" y="17"/>
                    </a:lnTo>
                    <a:lnTo>
                      <a:pt x="0" y="26"/>
                    </a:lnTo>
                    <a:lnTo>
                      <a:pt x="0" y="36"/>
                    </a:lnTo>
                    <a:lnTo>
                      <a:pt x="0" y="45"/>
                    </a:lnTo>
                    <a:lnTo>
                      <a:pt x="2" y="55"/>
                    </a:lnTo>
                    <a:lnTo>
                      <a:pt x="7" y="64"/>
                    </a:lnTo>
                    <a:lnTo>
                      <a:pt x="15" y="72"/>
                    </a:lnTo>
                    <a:lnTo>
                      <a:pt x="24" y="81"/>
                    </a:lnTo>
                    <a:lnTo>
                      <a:pt x="36" y="89"/>
                    </a:lnTo>
                    <a:lnTo>
                      <a:pt x="45" y="91"/>
                    </a:lnTo>
                    <a:lnTo>
                      <a:pt x="55" y="93"/>
                    </a:lnTo>
                    <a:lnTo>
                      <a:pt x="66" y="91"/>
                    </a:lnTo>
                    <a:lnTo>
                      <a:pt x="77" y="89"/>
                    </a:lnTo>
                    <a:lnTo>
                      <a:pt x="87" y="83"/>
                    </a:lnTo>
                    <a:lnTo>
                      <a:pt x="96" y="76"/>
                    </a:lnTo>
                    <a:lnTo>
                      <a:pt x="102" y="68"/>
                    </a:lnTo>
                    <a:lnTo>
                      <a:pt x="108" y="59"/>
                    </a:lnTo>
                    <a:lnTo>
                      <a:pt x="112" y="47"/>
                    </a:lnTo>
                    <a:lnTo>
                      <a:pt x="112" y="36"/>
                    </a:lnTo>
                    <a:close/>
                  </a:path>
                </a:pathLst>
              </a:custGeom>
              <a:solidFill>
                <a:srgbClr val="F4BA9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78" name="Freeform 778"/>
              <p:cNvSpPr/>
              <p:nvPr/>
            </p:nvSpPr>
            <p:spPr bwMode="auto">
              <a:xfrm>
                <a:off x="1514" y="2011"/>
                <a:ext cx="108" cy="91"/>
              </a:xfrm>
              <a:custGeom>
                <a:avLst/>
                <a:gdLst/>
                <a:ahLst/>
                <a:cxnLst>
                  <a:cxn ang="0">
                    <a:pos x="108" y="36"/>
                  </a:cxn>
                  <a:cxn ang="0">
                    <a:pos x="108" y="34"/>
                  </a:cxn>
                  <a:cxn ang="0">
                    <a:pos x="108" y="32"/>
                  </a:cxn>
                  <a:cxn ang="0">
                    <a:pos x="108" y="32"/>
                  </a:cxn>
                  <a:cxn ang="0">
                    <a:pos x="106" y="32"/>
                  </a:cxn>
                  <a:cxn ang="0">
                    <a:pos x="106" y="32"/>
                  </a:cxn>
                  <a:cxn ang="0">
                    <a:pos x="104" y="32"/>
                  </a:cxn>
                  <a:cxn ang="0">
                    <a:pos x="104" y="34"/>
                  </a:cxn>
                  <a:cxn ang="0">
                    <a:pos x="104" y="36"/>
                  </a:cxn>
                  <a:cxn ang="0">
                    <a:pos x="104" y="45"/>
                  </a:cxn>
                  <a:cxn ang="0">
                    <a:pos x="100" y="55"/>
                  </a:cxn>
                  <a:cxn ang="0">
                    <a:pos x="96" y="64"/>
                  </a:cxn>
                  <a:cxn ang="0">
                    <a:pos x="89" y="72"/>
                  </a:cxn>
                  <a:cxn ang="0">
                    <a:pos x="83" y="78"/>
                  </a:cxn>
                  <a:cxn ang="0">
                    <a:pos x="73" y="83"/>
                  </a:cxn>
                  <a:cxn ang="0">
                    <a:pos x="64" y="85"/>
                  </a:cxn>
                  <a:cxn ang="0">
                    <a:pos x="53" y="87"/>
                  </a:cxn>
                  <a:cxn ang="0">
                    <a:pos x="43" y="85"/>
                  </a:cxn>
                  <a:cxn ang="0">
                    <a:pos x="34" y="83"/>
                  </a:cxn>
                  <a:cxn ang="0">
                    <a:pos x="24" y="78"/>
                  </a:cxn>
                  <a:cxn ang="0">
                    <a:pos x="17" y="72"/>
                  </a:cxn>
                  <a:cxn ang="0">
                    <a:pos x="11" y="64"/>
                  </a:cxn>
                  <a:cxn ang="0">
                    <a:pos x="7" y="55"/>
                  </a:cxn>
                  <a:cxn ang="0">
                    <a:pos x="3" y="45"/>
                  </a:cxn>
                  <a:cxn ang="0">
                    <a:pos x="3" y="36"/>
                  </a:cxn>
                  <a:cxn ang="0">
                    <a:pos x="3" y="26"/>
                  </a:cxn>
                  <a:cxn ang="0">
                    <a:pos x="5" y="19"/>
                  </a:cxn>
                  <a:cxn ang="0">
                    <a:pos x="9" y="11"/>
                  </a:cxn>
                  <a:cxn ang="0">
                    <a:pos x="15" y="4"/>
                  </a:cxn>
                  <a:cxn ang="0">
                    <a:pos x="13" y="2"/>
                  </a:cxn>
                  <a:cxn ang="0">
                    <a:pos x="11" y="0"/>
                  </a:cxn>
                  <a:cxn ang="0">
                    <a:pos x="5" y="9"/>
                  </a:cxn>
                  <a:cxn ang="0">
                    <a:pos x="1" y="17"/>
                  </a:cxn>
                  <a:cxn ang="0">
                    <a:pos x="0" y="26"/>
                  </a:cxn>
                  <a:cxn ang="0">
                    <a:pos x="0" y="36"/>
                  </a:cxn>
                  <a:cxn ang="0">
                    <a:pos x="0" y="45"/>
                  </a:cxn>
                  <a:cxn ang="0">
                    <a:pos x="1" y="53"/>
                  </a:cxn>
                  <a:cxn ang="0">
                    <a:pos x="5" y="60"/>
                  </a:cxn>
                  <a:cxn ang="0">
                    <a:pos x="9" y="68"/>
                  </a:cxn>
                  <a:cxn ang="0">
                    <a:pos x="11" y="70"/>
                  </a:cxn>
                  <a:cxn ang="0">
                    <a:pos x="13" y="72"/>
                  </a:cxn>
                  <a:cxn ang="0">
                    <a:pos x="15" y="76"/>
                  </a:cxn>
                  <a:cxn ang="0">
                    <a:pos x="18" y="78"/>
                  </a:cxn>
                  <a:cxn ang="0">
                    <a:pos x="26" y="83"/>
                  </a:cxn>
                  <a:cxn ang="0">
                    <a:pos x="34" y="87"/>
                  </a:cxn>
                  <a:cxn ang="0">
                    <a:pos x="43" y="89"/>
                  </a:cxn>
                  <a:cxn ang="0">
                    <a:pos x="53" y="91"/>
                  </a:cxn>
                  <a:cxn ang="0">
                    <a:pos x="64" y="89"/>
                  </a:cxn>
                  <a:cxn ang="0">
                    <a:pos x="75" y="87"/>
                  </a:cxn>
                  <a:cxn ang="0">
                    <a:pos x="85" y="81"/>
                  </a:cxn>
                  <a:cxn ang="0">
                    <a:pos x="92" y="74"/>
                  </a:cxn>
                  <a:cxn ang="0">
                    <a:pos x="98" y="66"/>
                  </a:cxn>
                  <a:cxn ang="0">
                    <a:pos x="104" y="57"/>
                  </a:cxn>
                  <a:cxn ang="0">
                    <a:pos x="108" y="47"/>
                  </a:cxn>
                  <a:cxn ang="0">
                    <a:pos x="108" y="36"/>
                  </a:cxn>
                </a:cxnLst>
                <a:rect l="0" t="0" r="r" b="b"/>
                <a:pathLst>
                  <a:path w="108" h="91">
                    <a:moveTo>
                      <a:pt x="108" y="36"/>
                    </a:moveTo>
                    <a:lnTo>
                      <a:pt x="108" y="34"/>
                    </a:lnTo>
                    <a:lnTo>
                      <a:pt x="108" y="32"/>
                    </a:lnTo>
                    <a:lnTo>
                      <a:pt x="108" y="32"/>
                    </a:lnTo>
                    <a:lnTo>
                      <a:pt x="106" y="32"/>
                    </a:lnTo>
                    <a:lnTo>
                      <a:pt x="106" y="32"/>
                    </a:lnTo>
                    <a:lnTo>
                      <a:pt x="104" y="32"/>
                    </a:lnTo>
                    <a:lnTo>
                      <a:pt x="104" y="34"/>
                    </a:lnTo>
                    <a:lnTo>
                      <a:pt x="104" y="36"/>
                    </a:lnTo>
                    <a:lnTo>
                      <a:pt x="104" y="45"/>
                    </a:lnTo>
                    <a:lnTo>
                      <a:pt x="100" y="55"/>
                    </a:lnTo>
                    <a:lnTo>
                      <a:pt x="96" y="64"/>
                    </a:lnTo>
                    <a:lnTo>
                      <a:pt x="89" y="72"/>
                    </a:lnTo>
                    <a:lnTo>
                      <a:pt x="83" y="78"/>
                    </a:lnTo>
                    <a:lnTo>
                      <a:pt x="73" y="83"/>
                    </a:lnTo>
                    <a:lnTo>
                      <a:pt x="64" y="85"/>
                    </a:lnTo>
                    <a:lnTo>
                      <a:pt x="53" y="87"/>
                    </a:lnTo>
                    <a:lnTo>
                      <a:pt x="43" y="85"/>
                    </a:lnTo>
                    <a:lnTo>
                      <a:pt x="34" y="83"/>
                    </a:lnTo>
                    <a:lnTo>
                      <a:pt x="24" y="78"/>
                    </a:lnTo>
                    <a:lnTo>
                      <a:pt x="17" y="72"/>
                    </a:lnTo>
                    <a:lnTo>
                      <a:pt x="11" y="64"/>
                    </a:lnTo>
                    <a:lnTo>
                      <a:pt x="7" y="55"/>
                    </a:lnTo>
                    <a:lnTo>
                      <a:pt x="3" y="45"/>
                    </a:lnTo>
                    <a:lnTo>
                      <a:pt x="3" y="36"/>
                    </a:lnTo>
                    <a:lnTo>
                      <a:pt x="3" y="26"/>
                    </a:lnTo>
                    <a:lnTo>
                      <a:pt x="5" y="19"/>
                    </a:lnTo>
                    <a:lnTo>
                      <a:pt x="9" y="11"/>
                    </a:lnTo>
                    <a:lnTo>
                      <a:pt x="15" y="4"/>
                    </a:lnTo>
                    <a:lnTo>
                      <a:pt x="13" y="2"/>
                    </a:lnTo>
                    <a:lnTo>
                      <a:pt x="11" y="0"/>
                    </a:lnTo>
                    <a:lnTo>
                      <a:pt x="5" y="9"/>
                    </a:lnTo>
                    <a:lnTo>
                      <a:pt x="1" y="17"/>
                    </a:lnTo>
                    <a:lnTo>
                      <a:pt x="0" y="26"/>
                    </a:lnTo>
                    <a:lnTo>
                      <a:pt x="0" y="36"/>
                    </a:lnTo>
                    <a:lnTo>
                      <a:pt x="0" y="45"/>
                    </a:lnTo>
                    <a:lnTo>
                      <a:pt x="1" y="53"/>
                    </a:lnTo>
                    <a:lnTo>
                      <a:pt x="5" y="60"/>
                    </a:lnTo>
                    <a:lnTo>
                      <a:pt x="9" y="68"/>
                    </a:lnTo>
                    <a:lnTo>
                      <a:pt x="11" y="70"/>
                    </a:lnTo>
                    <a:lnTo>
                      <a:pt x="13" y="72"/>
                    </a:lnTo>
                    <a:lnTo>
                      <a:pt x="15" y="76"/>
                    </a:lnTo>
                    <a:lnTo>
                      <a:pt x="18" y="78"/>
                    </a:lnTo>
                    <a:lnTo>
                      <a:pt x="26" y="83"/>
                    </a:lnTo>
                    <a:lnTo>
                      <a:pt x="34" y="87"/>
                    </a:lnTo>
                    <a:lnTo>
                      <a:pt x="43" y="89"/>
                    </a:lnTo>
                    <a:lnTo>
                      <a:pt x="53" y="91"/>
                    </a:lnTo>
                    <a:lnTo>
                      <a:pt x="64" y="89"/>
                    </a:lnTo>
                    <a:lnTo>
                      <a:pt x="75" y="87"/>
                    </a:lnTo>
                    <a:lnTo>
                      <a:pt x="85" y="81"/>
                    </a:lnTo>
                    <a:lnTo>
                      <a:pt x="92" y="74"/>
                    </a:lnTo>
                    <a:lnTo>
                      <a:pt x="98" y="66"/>
                    </a:lnTo>
                    <a:lnTo>
                      <a:pt x="104" y="57"/>
                    </a:lnTo>
                    <a:lnTo>
                      <a:pt x="108" y="47"/>
                    </a:lnTo>
                    <a:lnTo>
                      <a:pt x="108" y="36"/>
                    </a:lnTo>
                    <a:close/>
                  </a:path>
                </a:pathLst>
              </a:custGeom>
              <a:solidFill>
                <a:srgbClr val="F4BC9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79" name="Freeform 779"/>
              <p:cNvSpPr/>
              <p:nvPr/>
            </p:nvSpPr>
            <p:spPr bwMode="auto">
              <a:xfrm>
                <a:off x="1515" y="2013"/>
                <a:ext cx="105" cy="87"/>
              </a:xfrm>
              <a:custGeom>
                <a:avLst/>
                <a:gdLst/>
                <a:ahLst/>
                <a:cxnLst>
                  <a:cxn ang="0">
                    <a:pos x="105" y="34"/>
                  </a:cxn>
                  <a:cxn ang="0">
                    <a:pos x="105" y="32"/>
                  </a:cxn>
                  <a:cxn ang="0">
                    <a:pos x="105" y="30"/>
                  </a:cxn>
                  <a:cxn ang="0">
                    <a:pos x="105" y="30"/>
                  </a:cxn>
                  <a:cxn ang="0">
                    <a:pos x="105" y="30"/>
                  </a:cxn>
                  <a:cxn ang="0">
                    <a:pos x="103" y="30"/>
                  </a:cxn>
                  <a:cxn ang="0">
                    <a:pos x="101" y="30"/>
                  </a:cxn>
                  <a:cxn ang="0">
                    <a:pos x="101" y="32"/>
                  </a:cxn>
                  <a:cxn ang="0">
                    <a:pos x="101" y="34"/>
                  </a:cxn>
                  <a:cxn ang="0">
                    <a:pos x="101" y="43"/>
                  </a:cxn>
                  <a:cxn ang="0">
                    <a:pos x="97" y="53"/>
                  </a:cxn>
                  <a:cxn ang="0">
                    <a:pos x="93" y="60"/>
                  </a:cxn>
                  <a:cxn ang="0">
                    <a:pos x="88" y="68"/>
                  </a:cxn>
                  <a:cxn ang="0">
                    <a:pos x="80" y="74"/>
                  </a:cxn>
                  <a:cxn ang="0">
                    <a:pos x="72" y="79"/>
                  </a:cxn>
                  <a:cxn ang="0">
                    <a:pos x="63" y="81"/>
                  </a:cxn>
                  <a:cxn ang="0">
                    <a:pos x="52" y="83"/>
                  </a:cxn>
                  <a:cxn ang="0">
                    <a:pos x="42" y="81"/>
                  </a:cxn>
                  <a:cxn ang="0">
                    <a:pos x="33" y="79"/>
                  </a:cxn>
                  <a:cxn ang="0">
                    <a:pos x="25" y="74"/>
                  </a:cxn>
                  <a:cxn ang="0">
                    <a:pos x="17" y="68"/>
                  </a:cxn>
                  <a:cxn ang="0">
                    <a:pos x="12" y="60"/>
                  </a:cxn>
                  <a:cxn ang="0">
                    <a:pos x="8" y="53"/>
                  </a:cxn>
                  <a:cxn ang="0">
                    <a:pos x="4" y="43"/>
                  </a:cxn>
                  <a:cxn ang="0">
                    <a:pos x="4" y="34"/>
                  </a:cxn>
                  <a:cxn ang="0">
                    <a:pos x="4" y="24"/>
                  </a:cxn>
                  <a:cxn ang="0">
                    <a:pos x="6" y="17"/>
                  </a:cxn>
                  <a:cxn ang="0">
                    <a:pos x="10" y="9"/>
                  </a:cxn>
                  <a:cxn ang="0">
                    <a:pos x="14" y="2"/>
                  </a:cxn>
                  <a:cxn ang="0">
                    <a:pos x="14" y="2"/>
                  </a:cxn>
                  <a:cxn ang="0">
                    <a:pos x="12" y="0"/>
                  </a:cxn>
                  <a:cxn ang="0">
                    <a:pos x="6" y="7"/>
                  </a:cxn>
                  <a:cxn ang="0">
                    <a:pos x="2" y="15"/>
                  </a:cxn>
                  <a:cxn ang="0">
                    <a:pos x="0" y="24"/>
                  </a:cxn>
                  <a:cxn ang="0">
                    <a:pos x="0" y="34"/>
                  </a:cxn>
                  <a:cxn ang="0">
                    <a:pos x="0" y="45"/>
                  </a:cxn>
                  <a:cxn ang="0">
                    <a:pos x="4" y="55"/>
                  </a:cxn>
                  <a:cxn ang="0">
                    <a:pos x="8" y="64"/>
                  </a:cxn>
                  <a:cxn ang="0">
                    <a:pos x="16" y="72"/>
                  </a:cxn>
                  <a:cxn ang="0">
                    <a:pos x="23" y="77"/>
                  </a:cxn>
                  <a:cxn ang="0">
                    <a:pos x="33" y="83"/>
                  </a:cxn>
                  <a:cxn ang="0">
                    <a:pos x="42" y="85"/>
                  </a:cxn>
                  <a:cxn ang="0">
                    <a:pos x="52" y="87"/>
                  </a:cxn>
                  <a:cxn ang="0">
                    <a:pos x="63" y="85"/>
                  </a:cxn>
                  <a:cxn ang="0">
                    <a:pos x="72" y="83"/>
                  </a:cxn>
                  <a:cxn ang="0">
                    <a:pos x="82" y="77"/>
                  </a:cxn>
                  <a:cxn ang="0">
                    <a:pos x="90" y="72"/>
                  </a:cxn>
                  <a:cxn ang="0">
                    <a:pos x="97" y="64"/>
                  </a:cxn>
                  <a:cxn ang="0">
                    <a:pos x="101" y="55"/>
                  </a:cxn>
                  <a:cxn ang="0">
                    <a:pos x="105" y="45"/>
                  </a:cxn>
                  <a:cxn ang="0">
                    <a:pos x="105" y="34"/>
                  </a:cxn>
                </a:cxnLst>
                <a:rect l="0" t="0" r="r" b="b"/>
                <a:pathLst>
                  <a:path w="105" h="87">
                    <a:moveTo>
                      <a:pt x="105" y="34"/>
                    </a:moveTo>
                    <a:lnTo>
                      <a:pt x="105" y="32"/>
                    </a:lnTo>
                    <a:lnTo>
                      <a:pt x="105" y="30"/>
                    </a:lnTo>
                    <a:lnTo>
                      <a:pt x="105" y="30"/>
                    </a:lnTo>
                    <a:lnTo>
                      <a:pt x="105" y="30"/>
                    </a:lnTo>
                    <a:lnTo>
                      <a:pt x="103" y="30"/>
                    </a:lnTo>
                    <a:lnTo>
                      <a:pt x="101" y="30"/>
                    </a:lnTo>
                    <a:lnTo>
                      <a:pt x="101" y="32"/>
                    </a:lnTo>
                    <a:lnTo>
                      <a:pt x="101" y="34"/>
                    </a:lnTo>
                    <a:lnTo>
                      <a:pt x="101" y="43"/>
                    </a:lnTo>
                    <a:lnTo>
                      <a:pt x="97" y="53"/>
                    </a:lnTo>
                    <a:lnTo>
                      <a:pt x="93" y="60"/>
                    </a:lnTo>
                    <a:lnTo>
                      <a:pt x="88" y="68"/>
                    </a:lnTo>
                    <a:lnTo>
                      <a:pt x="80" y="74"/>
                    </a:lnTo>
                    <a:lnTo>
                      <a:pt x="72" y="79"/>
                    </a:lnTo>
                    <a:lnTo>
                      <a:pt x="63" y="81"/>
                    </a:lnTo>
                    <a:lnTo>
                      <a:pt x="52" y="83"/>
                    </a:lnTo>
                    <a:lnTo>
                      <a:pt x="42" y="81"/>
                    </a:lnTo>
                    <a:lnTo>
                      <a:pt x="33" y="79"/>
                    </a:lnTo>
                    <a:lnTo>
                      <a:pt x="25" y="74"/>
                    </a:lnTo>
                    <a:lnTo>
                      <a:pt x="17" y="68"/>
                    </a:lnTo>
                    <a:lnTo>
                      <a:pt x="12" y="60"/>
                    </a:lnTo>
                    <a:lnTo>
                      <a:pt x="8" y="53"/>
                    </a:lnTo>
                    <a:lnTo>
                      <a:pt x="4" y="43"/>
                    </a:lnTo>
                    <a:lnTo>
                      <a:pt x="4" y="34"/>
                    </a:lnTo>
                    <a:lnTo>
                      <a:pt x="4" y="24"/>
                    </a:lnTo>
                    <a:lnTo>
                      <a:pt x="6" y="17"/>
                    </a:lnTo>
                    <a:lnTo>
                      <a:pt x="10" y="9"/>
                    </a:lnTo>
                    <a:lnTo>
                      <a:pt x="14" y="2"/>
                    </a:lnTo>
                    <a:lnTo>
                      <a:pt x="14" y="2"/>
                    </a:lnTo>
                    <a:lnTo>
                      <a:pt x="12" y="0"/>
                    </a:lnTo>
                    <a:lnTo>
                      <a:pt x="6" y="7"/>
                    </a:lnTo>
                    <a:lnTo>
                      <a:pt x="2" y="15"/>
                    </a:lnTo>
                    <a:lnTo>
                      <a:pt x="0" y="24"/>
                    </a:lnTo>
                    <a:lnTo>
                      <a:pt x="0" y="34"/>
                    </a:lnTo>
                    <a:lnTo>
                      <a:pt x="0" y="45"/>
                    </a:lnTo>
                    <a:lnTo>
                      <a:pt x="4" y="55"/>
                    </a:lnTo>
                    <a:lnTo>
                      <a:pt x="8" y="64"/>
                    </a:lnTo>
                    <a:lnTo>
                      <a:pt x="16" y="72"/>
                    </a:lnTo>
                    <a:lnTo>
                      <a:pt x="23" y="77"/>
                    </a:lnTo>
                    <a:lnTo>
                      <a:pt x="33" y="83"/>
                    </a:lnTo>
                    <a:lnTo>
                      <a:pt x="42" y="85"/>
                    </a:lnTo>
                    <a:lnTo>
                      <a:pt x="52" y="87"/>
                    </a:lnTo>
                    <a:lnTo>
                      <a:pt x="63" y="85"/>
                    </a:lnTo>
                    <a:lnTo>
                      <a:pt x="72" y="83"/>
                    </a:lnTo>
                    <a:lnTo>
                      <a:pt x="82" y="77"/>
                    </a:lnTo>
                    <a:lnTo>
                      <a:pt x="90" y="72"/>
                    </a:lnTo>
                    <a:lnTo>
                      <a:pt x="97" y="64"/>
                    </a:lnTo>
                    <a:lnTo>
                      <a:pt x="101" y="55"/>
                    </a:lnTo>
                    <a:lnTo>
                      <a:pt x="105" y="45"/>
                    </a:lnTo>
                    <a:lnTo>
                      <a:pt x="105" y="34"/>
                    </a:lnTo>
                    <a:close/>
                  </a:path>
                </a:pathLst>
              </a:custGeom>
              <a:solidFill>
                <a:srgbClr val="F4BE9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80" name="Freeform 780"/>
              <p:cNvSpPr/>
              <p:nvPr/>
            </p:nvSpPr>
            <p:spPr bwMode="auto">
              <a:xfrm>
                <a:off x="1517" y="2015"/>
                <a:ext cx="101" cy="83"/>
              </a:xfrm>
              <a:custGeom>
                <a:avLst/>
                <a:gdLst/>
                <a:ahLst/>
                <a:cxnLst>
                  <a:cxn ang="0">
                    <a:pos x="101" y="32"/>
                  </a:cxn>
                  <a:cxn ang="0">
                    <a:pos x="101" y="30"/>
                  </a:cxn>
                  <a:cxn ang="0">
                    <a:pos x="101" y="28"/>
                  </a:cxn>
                  <a:cxn ang="0">
                    <a:pos x="99" y="28"/>
                  </a:cxn>
                  <a:cxn ang="0">
                    <a:pos x="97" y="28"/>
                  </a:cxn>
                  <a:cxn ang="0">
                    <a:pos x="97" y="30"/>
                  </a:cxn>
                  <a:cxn ang="0">
                    <a:pos x="97" y="32"/>
                  </a:cxn>
                  <a:cxn ang="0">
                    <a:pos x="97" y="41"/>
                  </a:cxn>
                  <a:cxn ang="0">
                    <a:pos x="93" y="51"/>
                  </a:cxn>
                  <a:cxn ang="0">
                    <a:pos x="89" y="58"/>
                  </a:cxn>
                  <a:cxn ang="0">
                    <a:pos x="84" y="66"/>
                  </a:cxn>
                  <a:cxn ang="0">
                    <a:pos x="76" y="72"/>
                  </a:cxn>
                  <a:cxn ang="0">
                    <a:pos x="69" y="75"/>
                  </a:cxn>
                  <a:cxn ang="0">
                    <a:pos x="59" y="77"/>
                  </a:cxn>
                  <a:cxn ang="0">
                    <a:pos x="50" y="79"/>
                  </a:cxn>
                  <a:cxn ang="0">
                    <a:pos x="40" y="77"/>
                  </a:cxn>
                  <a:cxn ang="0">
                    <a:pos x="33" y="75"/>
                  </a:cxn>
                  <a:cxn ang="0">
                    <a:pos x="25" y="72"/>
                  </a:cxn>
                  <a:cxn ang="0">
                    <a:pos x="17" y="66"/>
                  </a:cxn>
                  <a:cxn ang="0">
                    <a:pos x="12" y="58"/>
                  </a:cxn>
                  <a:cxn ang="0">
                    <a:pos x="8" y="51"/>
                  </a:cxn>
                  <a:cxn ang="0">
                    <a:pos x="4" y="41"/>
                  </a:cxn>
                  <a:cxn ang="0">
                    <a:pos x="4" y="32"/>
                  </a:cxn>
                  <a:cxn ang="0">
                    <a:pos x="4" y="24"/>
                  </a:cxn>
                  <a:cxn ang="0">
                    <a:pos x="6" y="15"/>
                  </a:cxn>
                  <a:cxn ang="0">
                    <a:pos x="10" y="9"/>
                  </a:cxn>
                  <a:cxn ang="0">
                    <a:pos x="14" y="2"/>
                  </a:cxn>
                  <a:cxn ang="0">
                    <a:pos x="12" y="0"/>
                  </a:cxn>
                  <a:cxn ang="0">
                    <a:pos x="12" y="0"/>
                  </a:cxn>
                  <a:cxn ang="0">
                    <a:pos x="6" y="7"/>
                  </a:cxn>
                  <a:cxn ang="0">
                    <a:pos x="2" y="15"/>
                  </a:cxn>
                  <a:cxn ang="0">
                    <a:pos x="0" y="22"/>
                  </a:cxn>
                  <a:cxn ang="0">
                    <a:pos x="0" y="32"/>
                  </a:cxn>
                  <a:cxn ang="0">
                    <a:pos x="0" y="41"/>
                  </a:cxn>
                  <a:cxn ang="0">
                    <a:pos x="4" y="51"/>
                  </a:cxn>
                  <a:cxn ang="0">
                    <a:pos x="8" y="60"/>
                  </a:cxn>
                  <a:cxn ang="0">
                    <a:pos x="14" y="68"/>
                  </a:cxn>
                  <a:cxn ang="0">
                    <a:pos x="21" y="74"/>
                  </a:cxn>
                  <a:cxn ang="0">
                    <a:pos x="31" y="79"/>
                  </a:cxn>
                  <a:cxn ang="0">
                    <a:pos x="40" y="81"/>
                  </a:cxn>
                  <a:cxn ang="0">
                    <a:pos x="50" y="83"/>
                  </a:cxn>
                  <a:cxn ang="0">
                    <a:pos x="61" y="81"/>
                  </a:cxn>
                  <a:cxn ang="0">
                    <a:pos x="70" y="79"/>
                  </a:cxn>
                  <a:cxn ang="0">
                    <a:pos x="80" y="74"/>
                  </a:cxn>
                  <a:cxn ang="0">
                    <a:pos x="86" y="68"/>
                  </a:cxn>
                  <a:cxn ang="0">
                    <a:pos x="93" y="60"/>
                  </a:cxn>
                  <a:cxn ang="0">
                    <a:pos x="97" y="51"/>
                  </a:cxn>
                  <a:cxn ang="0">
                    <a:pos x="101" y="41"/>
                  </a:cxn>
                  <a:cxn ang="0">
                    <a:pos x="101" y="32"/>
                  </a:cxn>
                </a:cxnLst>
                <a:rect l="0" t="0" r="r" b="b"/>
                <a:pathLst>
                  <a:path w="101" h="83">
                    <a:moveTo>
                      <a:pt x="101" y="32"/>
                    </a:moveTo>
                    <a:lnTo>
                      <a:pt x="101" y="30"/>
                    </a:lnTo>
                    <a:lnTo>
                      <a:pt x="101" y="28"/>
                    </a:lnTo>
                    <a:lnTo>
                      <a:pt x="99" y="28"/>
                    </a:lnTo>
                    <a:lnTo>
                      <a:pt x="97" y="28"/>
                    </a:lnTo>
                    <a:lnTo>
                      <a:pt x="97" y="30"/>
                    </a:lnTo>
                    <a:lnTo>
                      <a:pt x="97" y="32"/>
                    </a:lnTo>
                    <a:lnTo>
                      <a:pt x="97" y="41"/>
                    </a:lnTo>
                    <a:lnTo>
                      <a:pt x="93" y="51"/>
                    </a:lnTo>
                    <a:lnTo>
                      <a:pt x="89" y="58"/>
                    </a:lnTo>
                    <a:lnTo>
                      <a:pt x="84" y="66"/>
                    </a:lnTo>
                    <a:lnTo>
                      <a:pt x="76" y="72"/>
                    </a:lnTo>
                    <a:lnTo>
                      <a:pt x="69" y="75"/>
                    </a:lnTo>
                    <a:lnTo>
                      <a:pt x="59" y="77"/>
                    </a:lnTo>
                    <a:lnTo>
                      <a:pt x="50" y="79"/>
                    </a:lnTo>
                    <a:lnTo>
                      <a:pt x="40" y="77"/>
                    </a:lnTo>
                    <a:lnTo>
                      <a:pt x="33" y="75"/>
                    </a:lnTo>
                    <a:lnTo>
                      <a:pt x="25" y="72"/>
                    </a:lnTo>
                    <a:lnTo>
                      <a:pt x="17" y="66"/>
                    </a:lnTo>
                    <a:lnTo>
                      <a:pt x="12" y="58"/>
                    </a:lnTo>
                    <a:lnTo>
                      <a:pt x="8" y="51"/>
                    </a:lnTo>
                    <a:lnTo>
                      <a:pt x="4" y="41"/>
                    </a:lnTo>
                    <a:lnTo>
                      <a:pt x="4" y="32"/>
                    </a:lnTo>
                    <a:lnTo>
                      <a:pt x="4" y="24"/>
                    </a:lnTo>
                    <a:lnTo>
                      <a:pt x="6" y="15"/>
                    </a:lnTo>
                    <a:lnTo>
                      <a:pt x="10" y="9"/>
                    </a:lnTo>
                    <a:lnTo>
                      <a:pt x="14" y="2"/>
                    </a:lnTo>
                    <a:lnTo>
                      <a:pt x="12" y="0"/>
                    </a:lnTo>
                    <a:lnTo>
                      <a:pt x="12" y="0"/>
                    </a:lnTo>
                    <a:lnTo>
                      <a:pt x="6" y="7"/>
                    </a:lnTo>
                    <a:lnTo>
                      <a:pt x="2" y="15"/>
                    </a:lnTo>
                    <a:lnTo>
                      <a:pt x="0" y="22"/>
                    </a:lnTo>
                    <a:lnTo>
                      <a:pt x="0" y="32"/>
                    </a:lnTo>
                    <a:lnTo>
                      <a:pt x="0" y="41"/>
                    </a:lnTo>
                    <a:lnTo>
                      <a:pt x="4" y="51"/>
                    </a:lnTo>
                    <a:lnTo>
                      <a:pt x="8" y="60"/>
                    </a:lnTo>
                    <a:lnTo>
                      <a:pt x="14" y="68"/>
                    </a:lnTo>
                    <a:lnTo>
                      <a:pt x="21" y="74"/>
                    </a:lnTo>
                    <a:lnTo>
                      <a:pt x="31" y="79"/>
                    </a:lnTo>
                    <a:lnTo>
                      <a:pt x="40" y="81"/>
                    </a:lnTo>
                    <a:lnTo>
                      <a:pt x="50" y="83"/>
                    </a:lnTo>
                    <a:lnTo>
                      <a:pt x="61" y="81"/>
                    </a:lnTo>
                    <a:lnTo>
                      <a:pt x="70" y="79"/>
                    </a:lnTo>
                    <a:lnTo>
                      <a:pt x="80" y="74"/>
                    </a:lnTo>
                    <a:lnTo>
                      <a:pt x="86" y="68"/>
                    </a:lnTo>
                    <a:lnTo>
                      <a:pt x="93" y="60"/>
                    </a:lnTo>
                    <a:lnTo>
                      <a:pt x="97" y="51"/>
                    </a:lnTo>
                    <a:lnTo>
                      <a:pt x="101" y="41"/>
                    </a:lnTo>
                    <a:lnTo>
                      <a:pt x="101" y="32"/>
                    </a:lnTo>
                    <a:close/>
                  </a:path>
                </a:pathLst>
              </a:custGeom>
              <a:solidFill>
                <a:srgbClr val="F5BFA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81" name="Freeform 781"/>
              <p:cNvSpPr/>
              <p:nvPr/>
            </p:nvSpPr>
            <p:spPr bwMode="auto">
              <a:xfrm>
                <a:off x="1519" y="2015"/>
                <a:ext cx="97" cy="79"/>
              </a:xfrm>
              <a:custGeom>
                <a:avLst/>
                <a:gdLst/>
                <a:ahLst/>
                <a:cxnLst>
                  <a:cxn ang="0">
                    <a:pos x="97" y="32"/>
                  </a:cxn>
                  <a:cxn ang="0">
                    <a:pos x="97" y="30"/>
                  </a:cxn>
                  <a:cxn ang="0">
                    <a:pos x="97" y="28"/>
                  </a:cxn>
                  <a:cxn ang="0">
                    <a:pos x="95" y="28"/>
                  </a:cxn>
                  <a:cxn ang="0">
                    <a:pos x="93" y="28"/>
                  </a:cxn>
                  <a:cxn ang="0">
                    <a:pos x="93" y="30"/>
                  </a:cxn>
                  <a:cxn ang="0">
                    <a:pos x="93" y="32"/>
                  </a:cxn>
                  <a:cxn ang="0">
                    <a:pos x="93" y="41"/>
                  </a:cxn>
                  <a:cxn ang="0">
                    <a:pos x="89" y="49"/>
                  </a:cxn>
                  <a:cxn ang="0">
                    <a:pos x="86" y="56"/>
                  </a:cxn>
                  <a:cxn ang="0">
                    <a:pos x="80" y="64"/>
                  </a:cxn>
                  <a:cxn ang="0">
                    <a:pos x="74" y="70"/>
                  </a:cxn>
                  <a:cxn ang="0">
                    <a:pos x="67" y="74"/>
                  </a:cxn>
                  <a:cxn ang="0">
                    <a:pos x="57" y="75"/>
                  </a:cxn>
                  <a:cxn ang="0">
                    <a:pos x="48" y="77"/>
                  </a:cxn>
                  <a:cxn ang="0">
                    <a:pos x="40" y="75"/>
                  </a:cxn>
                  <a:cxn ang="0">
                    <a:pos x="31" y="74"/>
                  </a:cxn>
                  <a:cxn ang="0">
                    <a:pos x="23" y="70"/>
                  </a:cxn>
                  <a:cxn ang="0">
                    <a:pos x="17" y="64"/>
                  </a:cxn>
                  <a:cxn ang="0">
                    <a:pos x="12" y="56"/>
                  </a:cxn>
                  <a:cxn ang="0">
                    <a:pos x="6" y="49"/>
                  </a:cxn>
                  <a:cxn ang="0">
                    <a:pos x="4" y="41"/>
                  </a:cxn>
                  <a:cxn ang="0">
                    <a:pos x="4" y="32"/>
                  </a:cxn>
                  <a:cxn ang="0">
                    <a:pos x="4" y="24"/>
                  </a:cxn>
                  <a:cxn ang="0">
                    <a:pos x="6" y="17"/>
                  </a:cxn>
                  <a:cxn ang="0">
                    <a:pos x="10" y="9"/>
                  </a:cxn>
                  <a:cxn ang="0">
                    <a:pos x="13" y="3"/>
                  </a:cxn>
                  <a:cxn ang="0">
                    <a:pos x="12" y="2"/>
                  </a:cxn>
                  <a:cxn ang="0">
                    <a:pos x="10" y="0"/>
                  </a:cxn>
                  <a:cxn ang="0">
                    <a:pos x="6" y="7"/>
                  </a:cxn>
                  <a:cxn ang="0">
                    <a:pos x="2" y="15"/>
                  </a:cxn>
                  <a:cxn ang="0">
                    <a:pos x="0" y="22"/>
                  </a:cxn>
                  <a:cxn ang="0">
                    <a:pos x="0" y="32"/>
                  </a:cxn>
                  <a:cxn ang="0">
                    <a:pos x="0" y="41"/>
                  </a:cxn>
                  <a:cxn ang="0">
                    <a:pos x="4" y="51"/>
                  </a:cxn>
                  <a:cxn ang="0">
                    <a:pos x="8" y="58"/>
                  </a:cxn>
                  <a:cxn ang="0">
                    <a:pos x="13" y="66"/>
                  </a:cxn>
                  <a:cxn ang="0">
                    <a:pos x="21" y="72"/>
                  </a:cxn>
                  <a:cxn ang="0">
                    <a:pos x="29" y="77"/>
                  </a:cxn>
                  <a:cxn ang="0">
                    <a:pos x="38" y="79"/>
                  </a:cxn>
                  <a:cxn ang="0">
                    <a:pos x="48" y="81"/>
                  </a:cxn>
                  <a:cxn ang="0">
                    <a:pos x="59" y="79"/>
                  </a:cxn>
                  <a:cxn ang="0">
                    <a:pos x="68" y="77"/>
                  </a:cxn>
                  <a:cxn ang="0">
                    <a:pos x="76" y="72"/>
                  </a:cxn>
                  <a:cxn ang="0">
                    <a:pos x="84" y="66"/>
                  </a:cxn>
                  <a:cxn ang="0">
                    <a:pos x="89" y="58"/>
                  </a:cxn>
                  <a:cxn ang="0">
                    <a:pos x="93" y="51"/>
                  </a:cxn>
                  <a:cxn ang="0">
                    <a:pos x="97" y="41"/>
                  </a:cxn>
                  <a:cxn ang="0">
                    <a:pos x="97" y="32"/>
                  </a:cxn>
                </a:cxnLst>
                <a:rect l="0" t="0" r="r" b="b"/>
                <a:pathLst>
                  <a:path w="97" h="81">
                    <a:moveTo>
                      <a:pt x="97" y="32"/>
                    </a:moveTo>
                    <a:lnTo>
                      <a:pt x="97" y="30"/>
                    </a:lnTo>
                    <a:lnTo>
                      <a:pt x="97" y="28"/>
                    </a:lnTo>
                    <a:lnTo>
                      <a:pt x="95" y="28"/>
                    </a:lnTo>
                    <a:lnTo>
                      <a:pt x="93" y="28"/>
                    </a:lnTo>
                    <a:lnTo>
                      <a:pt x="93" y="30"/>
                    </a:lnTo>
                    <a:lnTo>
                      <a:pt x="93" y="32"/>
                    </a:lnTo>
                    <a:lnTo>
                      <a:pt x="93" y="41"/>
                    </a:lnTo>
                    <a:lnTo>
                      <a:pt x="89" y="49"/>
                    </a:lnTo>
                    <a:lnTo>
                      <a:pt x="86" y="56"/>
                    </a:lnTo>
                    <a:lnTo>
                      <a:pt x="80" y="64"/>
                    </a:lnTo>
                    <a:lnTo>
                      <a:pt x="74" y="70"/>
                    </a:lnTo>
                    <a:lnTo>
                      <a:pt x="67" y="74"/>
                    </a:lnTo>
                    <a:lnTo>
                      <a:pt x="57" y="75"/>
                    </a:lnTo>
                    <a:lnTo>
                      <a:pt x="48" y="77"/>
                    </a:lnTo>
                    <a:lnTo>
                      <a:pt x="40" y="75"/>
                    </a:lnTo>
                    <a:lnTo>
                      <a:pt x="31" y="74"/>
                    </a:lnTo>
                    <a:lnTo>
                      <a:pt x="23" y="70"/>
                    </a:lnTo>
                    <a:lnTo>
                      <a:pt x="17" y="64"/>
                    </a:lnTo>
                    <a:lnTo>
                      <a:pt x="12" y="56"/>
                    </a:lnTo>
                    <a:lnTo>
                      <a:pt x="6" y="49"/>
                    </a:lnTo>
                    <a:lnTo>
                      <a:pt x="4" y="41"/>
                    </a:lnTo>
                    <a:lnTo>
                      <a:pt x="4" y="32"/>
                    </a:lnTo>
                    <a:lnTo>
                      <a:pt x="4" y="24"/>
                    </a:lnTo>
                    <a:lnTo>
                      <a:pt x="6" y="17"/>
                    </a:lnTo>
                    <a:lnTo>
                      <a:pt x="10" y="9"/>
                    </a:lnTo>
                    <a:lnTo>
                      <a:pt x="13" y="3"/>
                    </a:lnTo>
                    <a:lnTo>
                      <a:pt x="12" y="2"/>
                    </a:lnTo>
                    <a:lnTo>
                      <a:pt x="10" y="0"/>
                    </a:lnTo>
                    <a:lnTo>
                      <a:pt x="6" y="7"/>
                    </a:lnTo>
                    <a:lnTo>
                      <a:pt x="2" y="15"/>
                    </a:lnTo>
                    <a:lnTo>
                      <a:pt x="0" y="22"/>
                    </a:lnTo>
                    <a:lnTo>
                      <a:pt x="0" y="32"/>
                    </a:lnTo>
                    <a:lnTo>
                      <a:pt x="0" y="41"/>
                    </a:lnTo>
                    <a:lnTo>
                      <a:pt x="4" y="51"/>
                    </a:lnTo>
                    <a:lnTo>
                      <a:pt x="8" y="58"/>
                    </a:lnTo>
                    <a:lnTo>
                      <a:pt x="13" y="66"/>
                    </a:lnTo>
                    <a:lnTo>
                      <a:pt x="21" y="72"/>
                    </a:lnTo>
                    <a:lnTo>
                      <a:pt x="29" y="77"/>
                    </a:lnTo>
                    <a:lnTo>
                      <a:pt x="38" y="79"/>
                    </a:lnTo>
                    <a:lnTo>
                      <a:pt x="48" y="81"/>
                    </a:lnTo>
                    <a:lnTo>
                      <a:pt x="59" y="79"/>
                    </a:lnTo>
                    <a:lnTo>
                      <a:pt x="68" y="77"/>
                    </a:lnTo>
                    <a:lnTo>
                      <a:pt x="76" y="72"/>
                    </a:lnTo>
                    <a:lnTo>
                      <a:pt x="84" y="66"/>
                    </a:lnTo>
                    <a:lnTo>
                      <a:pt x="89" y="58"/>
                    </a:lnTo>
                    <a:lnTo>
                      <a:pt x="93" y="51"/>
                    </a:lnTo>
                    <a:lnTo>
                      <a:pt x="97" y="41"/>
                    </a:lnTo>
                    <a:lnTo>
                      <a:pt x="97" y="32"/>
                    </a:lnTo>
                    <a:close/>
                  </a:path>
                </a:pathLst>
              </a:custGeom>
              <a:solidFill>
                <a:srgbClr val="F5C2A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82" name="Freeform 782"/>
              <p:cNvSpPr/>
              <p:nvPr/>
            </p:nvSpPr>
            <p:spPr bwMode="auto">
              <a:xfrm>
                <a:off x="1521" y="2017"/>
                <a:ext cx="93" cy="75"/>
              </a:xfrm>
              <a:custGeom>
                <a:avLst/>
                <a:gdLst/>
                <a:ahLst/>
                <a:cxnLst>
                  <a:cxn ang="0">
                    <a:pos x="93" y="30"/>
                  </a:cxn>
                  <a:cxn ang="0">
                    <a:pos x="93" y="28"/>
                  </a:cxn>
                  <a:cxn ang="0">
                    <a:pos x="93" y="26"/>
                  </a:cxn>
                  <a:cxn ang="0">
                    <a:pos x="91" y="26"/>
                  </a:cxn>
                  <a:cxn ang="0">
                    <a:pos x="89" y="26"/>
                  </a:cxn>
                  <a:cxn ang="0">
                    <a:pos x="89" y="28"/>
                  </a:cxn>
                  <a:cxn ang="0">
                    <a:pos x="89" y="30"/>
                  </a:cxn>
                  <a:cxn ang="0">
                    <a:pos x="89" y="39"/>
                  </a:cxn>
                  <a:cxn ang="0">
                    <a:pos x="87" y="47"/>
                  </a:cxn>
                  <a:cxn ang="0">
                    <a:pos x="82" y="54"/>
                  </a:cxn>
                  <a:cxn ang="0">
                    <a:pos x="78" y="60"/>
                  </a:cxn>
                  <a:cxn ang="0">
                    <a:pos x="70" y="66"/>
                  </a:cxn>
                  <a:cxn ang="0">
                    <a:pos x="63" y="70"/>
                  </a:cxn>
                  <a:cxn ang="0">
                    <a:pos x="55" y="72"/>
                  </a:cxn>
                  <a:cxn ang="0">
                    <a:pos x="46" y="73"/>
                  </a:cxn>
                  <a:cxn ang="0">
                    <a:pos x="38" y="72"/>
                  </a:cxn>
                  <a:cxn ang="0">
                    <a:pos x="30" y="70"/>
                  </a:cxn>
                  <a:cxn ang="0">
                    <a:pos x="23" y="66"/>
                  </a:cxn>
                  <a:cxn ang="0">
                    <a:pos x="15" y="60"/>
                  </a:cxn>
                  <a:cxn ang="0">
                    <a:pos x="10" y="54"/>
                  </a:cxn>
                  <a:cxn ang="0">
                    <a:pos x="6" y="47"/>
                  </a:cxn>
                  <a:cxn ang="0">
                    <a:pos x="4" y="39"/>
                  </a:cxn>
                  <a:cxn ang="0">
                    <a:pos x="4" y="30"/>
                  </a:cxn>
                  <a:cxn ang="0">
                    <a:pos x="4" y="22"/>
                  </a:cxn>
                  <a:cxn ang="0">
                    <a:pos x="6" y="15"/>
                  </a:cxn>
                  <a:cxn ang="0">
                    <a:pos x="10" y="9"/>
                  </a:cxn>
                  <a:cxn ang="0">
                    <a:pos x="13" y="1"/>
                  </a:cxn>
                  <a:cxn ang="0">
                    <a:pos x="11" y="1"/>
                  </a:cxn>
                  <a:cxn ang="0">
                    <a:pos x="10" y="0"/>
                  </a:cxn>
                  <a:cxn ang="0">
                    <a:pos x="6" y="7"/>
                  </a:cxn>
                  <a:cxn ang="0">
                    <a:pos x="2" y="13"/>
                  </a:cxn>
                  <a:cxn ang="0">
                    <a:pos x="0" y="22"/>
                  </a:cxn>
                  <a:cxn ang="0">
                    <a:pos x="0" y="30"/>
                  </a:cxn>
                  <a:cxn ang="0">
                    <a:pos x="0" y="39"/>
                  </a:cxn>
                  <a:cxn ang="0">
                    <a:pos x="4" y="49"/>
                  </a:cxn>
                  <a:cxn ang="0">
                    <a:pos x="8" y="56"/>
                  </a:cxn>
                  <a:cxn ang="0">
                    <a:pos x="13" y="64"/>
                  </a:cxn>
                  <a:cxn ang="0">
                    <a:pos x="21" y="70"/>
                  </a:cxn>
                  <a:cxn ang="0">
                    <a:pos x="29" y="73"/>
                  </a:cxn>
                  <a:cxn ang="0">
                    <a:pos x="36" y="75"/>
                  </a:cxn>
                  <a:cxn ang="0">
                    <a:pos x="46" y="77"/>
                  </a:cxn>
                  <a:cxn ang="0">
                    <a:pos x="55" y="75"/>
                  </a:cxn>
                  <a:cxn ang="0">
                    <a:pos x="65" y="73"/>
                  </a:cxn>
                  <a:cxn ang="0">
                    <a:pos x="72" y="70"/>
                  </a:cxn>
                  <a:cxn ang="0">
                    <a:pos x="80" y="64"/>
                  </a:cxn>
                  <a:cxn ang="0">
                    <a:pos x="85" y="56"/>
                  </a:cxn>
                  <a:cxn ang="0">
                    <a:pos x="89" y="49"/>
                  </a:cxn>
                  <a:cxn ang="0">
                    <a:pos x="93" y="39"/>
                  </a:cxn>
                  <a:cxn ang="0">
                    <a:pos x="93" y="30"/>
                  </a:cxn>
                </a:cxnLst>
                <a:rect l="0" t="0" r="r" b="b"/>
                <a:pathLst>
                  <a:path w="93" h="77">
                    <a:moveTo>
                      <a:pt x="93" y="30"/>
                    </a:moveTo>
                    <a:lnTo>
                      <a:pt x="93" y="28"/>
                    </a:lnTo>
                    <a:lnTo>
                      <a:pt x="93" y="26"/>
                    </a:lnTo>
                    <a:lnTo>
                      <a:pt x="91" y="26"/>
                    </a:lnTo>
                    <a:lnTo>
                      <a:pt x="89" y="26"/>
                    </a:lnTo>
                    <a:lnTo>
                      <a:pt x="89" y="28"/>
                    </a:lnTo>
                    <a:lnTo>
                      <a:pt x="89" y="30"/>
                    </a:lnTo>
                    <a:lnTo>
                      <a:pt x="89" y="39"/>
                    </a:lnTo>
                    <a:lnTo>
                      <a:pt x="87" y="47"/>
                    </a:lnTo>
                    <a:lnTo>
                      <a:pt x="82" y="54"/>
                    </a:lnTo>
                    <a:lnTo>
                      <a:pt x="78" y="60"/>
                    </a:lnTo>
                    <a:lnTo>
                      <a:pt x="70" y="66"/>
                    </a:lnTo>
                    <a:lnTo>
                      <a:pt x="63" y="70"/>
                    </a:lnTo>
                    <a:lnTo>
                      <a:pt x="55" y="72"/>
                    </a:lnTo>
                    <a:lnTo>
                      <a:pt x="46" y="73"/>
                    </a:lnTo>
                    <a:lnTo>
                      <a:pt x="38" y="72"/>
                    </a:lnTo>
                    <a:lnTo>
                      <a:pt x="30" y="70"/>
                    </a:lnTo>
                    <a:lnTo>
                      <a:pt x="23" y="66"/>
                    </a:lnTo>
                    <a:lnTo>
                      <a:pt x="15" y="60"/>
                    </a:lnTo>
                    <a:lnTo>
                      <a:pt x="10" y="54"/>
                    </a:lnTo>
                    <a:lnTo>
                      <a:pt x="6" y="47"/>
                    </a:lnTo>
                    <a:lnTo>
                      <a:pt x="4" y="39"/>
                    </a:lnTo>
                    <a:lnTo>
                      <a:pt x="4" y="30"/>
                    </a:lnTo>
                    <a:lnTo>
                      <a:pt x="4" y="22"/>
                    </a:lnTo>
                    <a:lnTo>
                      <a:pt x="6" y="15"/>
                    </a:lnTo>
                    <a:lnTo>
                      <a:pt x="10" y="9"/>
                    </a:lnTo>
                    <a:lnTo>
                      <a:pt x="13" y="1"/>
                    </a:lnTo>
                    <a:lnTo>
                      <a:pt x="11" y="1"/>
                    </a:lnTo>
                    <a:lnTo>
                      <a:pt x="10" y="0"/>
                    </a:lnTo>
                    <a:lnTo>
                      <a:pt x="6" y="7"/>
                    </a:lnTo>
                    <a:lnTo>
                      <a:pt x="2" y="13"/>
                    </a:lnTo>
                    <a:lnTo>
                      <a:pt x="0" y="22"/>
                    </a:lnTo>
                    <a:lnTo>
                      <a:pt x="0" y="30"/>
                    </a:lnTo>
                    <a:lnTo>
                      <a:pt x="0" y="39"/>
                    </a:lnTo>
                    <a:lnTo>
                      <a:pt x="4" y="49"/>
                    </a:lnTo>
                    <a:lnTo>
                      <a:pt x="8" y="56"/>
                    </a:lnTo>
                    <a:lnTo>
                      <a:pt x="13" y="64"/>
                    </a:lnTo>
                    <a:lnTo>
                      <a:pt x="21" y="70"/>
                    </a:lnTo>
                    <a:lnTo>
                      <a:pt x="29" y="73"/>
                    </a:lnTo>
                    <a:lnTo>
                      <a:pt x="36" y="75"/>
                    </a:lnTo>
                    <a:lnTo>
                      <a:pt x="46" y="77"/>
                    </a:lnTo>
                    <a:lnTo>
                      <a:pt x="55" y="75"/>
                    </a:lnTo>
                    <a:lnTo>
                      <a:pt x="65" y="73"/>
                    </a:lnTo>
                    <a:lnTo>
                      <a:pt x="72" y="70"/>
                    </a:lnTo>
                    <a:lnTo>
                      <a:pt x="80" y="64"/>
                    </a:lnTo>
                    <a:lnTo>
                      <a:pt x="85" y="56"/>
                    </a:lnTo>
                    <a:lnTo>
                      <a:pt x="89" y="49"/>
                    </a:lnTo>
                    <a:lnTo>
                      <a:pt x="93" y="39"/>
                    </a:lnTo>
                    <a:lnTo>
                      <a:pt x="93" y="30"/>
                    </a:lnTo>
                    <a:close/>
                  </a:path>
                </a:pathLst>
              </a:custGeom>
              <a:solidFill>
                <a:srgbClr val="F6C4A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83" name="Freeform 783"/>
              <p:cNvSpPr/>
              <p:nvPr/>
            </p:nvSpPr>
            <p:spPr bwMode="auto">
              <a:xfrm>
                <a:off x="1523" y="2018"/>
                <a:ext cx="89" cy="72"/>
              </a:xfrm>
              <a:custGeom>
                <a:avLst/>
                <a:gdLst/>
                <a:ahLst/>
                <a:cxnLst>
                  <a:cxn ang="0">
                    <a:pos x="89" y="29"/>
                  </a:cxn>
                  <a:cxn ang="0">
                    <a:pos x="89" y="27"/>
                  </a:cxn>
                  <a:cxn ang="0">
                    <a:pos x="89" y="25"/>
                  </a:cxn>
                  <a:cxn ang="0">
                    <a:pos x="87" y="25"/>
                  </a:cxn>
                  <a:cxn ang="0">
                    <a:pos x="85" y="25"/>
                  </a:cxn>
                  <a:cxn ang="0">
                    <a:pos x="85" y="27"/>
                  </a:cxn>
                  <a:cxn ang="0">
                    <a:pos x="85" y="29"/>
                  </a:cxn>
                  <a:cxn ang="0">
                    <a:pos x="85" y="36"/>
                  </a:cxn>
                  <a:cxn ang="0">
                    <a:pos x="83" y="46"/>
                  </a:cxn>
                  <a:cxn ang="0">
                    <a:pos x="80" y="52"/>
                  </a:cxn>
                  <a:cxn ang="0">
                    <a:pos x="74" y="57"/>
                  </a:cxn>
                  <a:cxn ang="0">
                    <a:pos x="68" y="63"/>
                  </a:cxn>
                  <a:cxn ang="0">
                    <a:pos x="61" y="67"/>
                  </a:cxn>
                  <a:cxn ang="0">
                    <a:pos x="53" y="69"/>
                  </a:cxn>
                  <a:cxn ang="0">
                    <a:pos x="44" y="71"/>
                  </a:cxn>
                  <a:cxn ang="0">
                    <a:pos x="36" y="69"/>
                  </a:cxn>
                  <a:cxn ang="0">
                    <a:pos x="28" y="67"/>
                  </a:cxn>
                  <a:cxn ang="0">
                    <a:pos x="21" y="63"/>
                  </a:cxn>
                  <a:cxn ang="0">
                    <a:pos x="15" y="57"/>
                  </a:cxn>
                  <a:cxn ang="0">
                    <a:pos x="9" y="52"/>
                  </a:cxn>
                  <a:cxn ang="0">
                    <a:pos x="6" y="46"/>
                  </a:cxn>
                  <a:cxn ang="0">
                    <a:pos x="4" y="36"/>
                  </a:cxn>
                  <a:cxn ang="0">
                    <a:pos x="4" y="29"/>
                  </a:cxn>
                  <a:cxn ang="0">
                    <a:pos x="4" y="21"/>
                  </a:cxn>
                  <a:cxn ang="0">
                    <a:pos x="6" y="14"/>
                  </a:cxn>
                  <a:cxn ang="0">
                    <a:pos x="9" y="8"/>
                  </a:cxn>
                  <a:cxn ang="0">
                    <a:pos x="13" y="2"/>
                  </a:cxn>
                  <a:cxn ang="0">
                    <a:pos x="11" y="0"/>
                  </a:cxn>
                  <a:cxn ang="0">
                    <a:pos x="9" y="0"/>
                  </a:cxn>
                  <a:cxn ang="0">
                    <a:pos x="6" y="6"/>
                  </a:cxn>
                  <a:cxn ang="0">
                    <a:pos x="2" y="14"/>
                  </a:cxn>
                  <a:cxn ang="0">
                    <a:pos x="0" y="21"/>
                  </a:cxn>
                  <a:cxn ang="0">
                    <a:pos x="0" y="29"/>
                  </a:cxn>
                  <a:cxn ang="0">
                    <a:pos x="0" y="38"/>
                  </a:cxn>
                  <a:cxn ang="0">
                    <a:pos x="2" y="46"/>
                  </a:cxn>
                  <a:cxn ang="0">
                    <a:pos x="8" y="53"/>
                  </a:cxn>
                  <a:cxn ang="0">
                    <a:pos x="13" y="61"/>
                  </a:cxn>
                  <a:cxn ang="0">
                    <a:pos x="19" y="67"/>
                  </a:cxn>
                  <a:cxn ang="0">
                    <a:pos x="27" y="71"/>
                  </a:cxn>
                  <a:cxn ang="0">
                    <a:pos x="36" y="72"/>
                  </a:cxn>
                  <a:cxn ang="0">
                    <a:pos x="44" y="74"/>
                  </a:cxn>
                  <a:cxn ang="0">
                    <a:pos x="53" y="72"/>
                  </a:cxn>
                  <a:cxn ang="0">
                    <a:pos x="63" y="71"/>
                  </a:cxn>
                  <a:cxn ang="0">
                    <a:pos x="70" y="67"/>
                  </a:cxn>
                  <a:cxn ang="0">
                    <a:pos x="76" y="61"/>
                  </a:cxn>
                  <a:cxn ang="0">
                    <a:pos x="82" y="53"/>
                  </a:cxn>
                  <a:cxn ang="0">
                    <a:pos x="87" y="46"/>
                  </a:cxn>
                  <a:cxn ang="0">
                    <a:pos x="89" y="38"/>
                  </a:cxn>
                  <a:cxn ang="0">
                    <a:pos x="89" y="29"/>
                  </a:cxn>
                </a:cxnLst>
                <a:rect l="0" t="0" r="r" b="b"/>
                <a:pathLst>
                  <a:path w="89" h="74">
                    <a:moveTo>
                      <a:pt x="89" y="29"/>
                    </a:moveTo>
                    <a:lnTo>
                      <a:pt x="89" y="27"/>
                    </a:lnTo>
                    <a:lnTo>
                      <a:pt x="89" y="25"/>
                    </a:lnTo>
                    <a:lnTo>
                      <a:pt x="87" y="25"/>
                    </a:lnTo>
                    <a:lnTo>
                      <a:pt x="85" y="25"/>
                    </a:lnTo>
                    <a:lnTo>
                      <a:pt x="85" y="27"/>
                    </a:lnTo>
                    <a:lnTo>
                      <a:pt x="85" y="29"/>
                    </a:lnTo>
                    <a:lnTo>
                      <a:pt x="85" y="36"/>
                    </a:lnTo>
                    <a:lnTo>
                      <a:pt x="83" y="46"/>
                    </a:lnTo>
                    <a:lnTo>
                      <a:pt x="80" y="52"/>
                    </a:lnTo>
                    <a:lnTo>
                      <a:pt x="74" y="57"/>
                    </a:lnTo>
                    <a:lnTo>
                      <a:pt x="68" y="63"/>
                    </a:lnTo>
                    <a:lnTo>
                      <a:pt x="61" y="67"/>
                    </a:lnTo>
                    <a:lnTo>
                      <a:pt x="53" y="69"/>
                    </a:lnTo>
                    <a:lnTo>
                      <a:pt x="44" y="71"/>
                    </a:lnTo>
                    <a:lnTo>
                      <a:pt x="36" y="69"/>
                    </a:lnTo>
                    <a:lnTo>
                      <a:pt x="28" y="67"/>
                    </a:lnTo>
                    <a:lnTo>
                      <a:pt x="21" y="63"/>
                    </a:lnTo>
                    <a:lnTo>
                      <a:pt x="15" y="57"/>
                    </a:lnTo>
                    <a:lnTo>
                      <a:pt x="9" y="52"/>
                    </a:lnTo>
                    <a:lnTo>
                      <a:pt x="6" y="46"/>
                    </a:lnTo>
                    <a:lnTo>
                      <a:pt x="4" y="36"/>
                    </a:lnTo>
                    <a:lnTo>
                      <a:pt x="4" y="29"/>
                    </a:lnTo>
                    <a:lnTo>
                      <a:pt x="4" y="21"/>
                    </a:lnTo>
                    <a:lnTo>
                      <a:pt x="6" y="14"/>
                    </a:lnTo>
                    <a:lnTo>
                      <a:pt x="9" y="8"/>
                    </a:lnTo>
                    <a:lnTo>
                      <a:pt x="13" y="2"/>
                    </a:lnTo>
                    <a:lnTo>
                      <a:pt x="11" y="0"/>
                    </a:lnTo>
                    <a:lnTo>
                      <a:pt x="9" y="0"/>
                    </a:lnTo>
                    <a:lnTo>
                      <a:pt x="6" y="6"/>
                    </a:lnTo>
                    <a:lnTo>
                      <a:pt x="2" y="14"/>
                    </a:lnTo>
                    <a:lnTo>
                      <a:pt x="0" y="21"/>
                    </a:lnTo>
                    <a:lnTo>
                      <a:pt x="0" y="29"/>
                    </a:lnTo>
                    <a:lnTo>
                      <a:pt x="0" y="38"/>
                    </a:lnTo>
                    <a:lnTo>
                      <a:pt x="2" y="46"/>
                    </a:lnTo>
                    <a:lnTo>
                      <a:pt x="8" y="53"/>
                    </a:lnTo>
                    <a:lnTo>
                      <a:pt x="13" y="61"/>
                    </a:lnTo>
                    <a:lnTo>
                      <a:pt x="19" y="67"/>
                    </a:lnTo>
                    <a:lnTo>
                      <a:pt x="27" y="71"/>
                    </a:lnTo>
                    <a:lnTo>
                      <a:pt x="36" y="72"/>
                    </a:lnTo>
                    <a:lnTo>
                      <a:pt x="44" y="74"/>
                    </a:lnTo>
                    <a:lnTo>
                      <a:pt x="53" y="72"/>
                    </a:lnTo>
                    <a:lnTo>
                      <a:pt x="63" y="71"/>
                    </a:lnTo>
                    <a:lnTo>
                      <a:pt x="70" y="67"/>
                    </a:lnTo>
                    <a:lnTo>
                      <a:pt x="76" y="61"/>
                    </a:lnTo>
                    <a:lnTo>
                      <a:pt x="82" y="53"/>
                    </a:lnTo>
                    <a:lnTo>
                      <a:pt x="87" y="46"/>
                    </a:lnTo>
                    <a:lnTo>
                      <a:pt x="89" y="38"/>
                    </a:lnTo>
                    <a:lnTo>
                      <a:pt x="89" y="29"/>
                    </a:lnTo>
                    <a:close/>
                  </a:path>
                </a:pathLst>
              </a:custGeom>
              <a:solidFill>
                <a:srgbClr val="F6C6A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84" name="Freeform 784"/>
              <p:cNvSpPr/>
              <p:nvPr/>
            </p:nvSpPr>
            <p:spPr bwMode="auto">
              <a:xfrm>
                <a:off x="1525" y="2018"/>
                <a:ext cx="85" cy="70"/>
              </a:xfrm>
              <a:custGeom>
                <a:avLst/>
                <a:gdLst/>
                <a:ahLst/>
                <a:cxnLst>
                  <a:cxn ang="0">
                    <a:pos x="85" y="29"/>
                  </a:cxn>
                  <a:cxn ang="0">
                    <a:pos x="85" y="27"/>
                  </a:cxn>
                  <a:cxn ang="0">
                    <a:pos x="85" y="25"/>
                  </a:cxn>
                  <a:cxn ang="0">
                    <a:pos x="83" y="25"/>
                  </a:cxn>
                  <a:cxn ang="0">
                    <a:pos x="81" y="25"/>
                  </a:cxn>
                  <a:cxn ang="0">
                    <a:pos x="81" y="27"/>
                  </a:cxn>
                  <a:cxn ang="0">
                    <a:pos x="81" y="29"/>
                  </a:cxn>
                  <a:cxn ang="0">
                    <a:pos x="81" y="36"/>
                  </a:cxn>
                  <a:cxn ang="0">
                    <a:pos x="80" y="44"/>
                  </a:cxn>
                  <a:cxn ang="0">
                    <a:pos x="76" y="52"/>
                  </a:cxn>
                  <a:cxn ang="0">
                    <a:pos x="70" y="57"/>
                  </a:cxn>
                  <a:cxn ang="0">
                    <a:pos x="64" y="61"/>
                  </a:cxn>
                  <a:cxn ang="0">
                    <a:pos x="59" y="65"/>
                  </a:cxn>
                  <a:cxn ang="0">
                    <a:pos x="51" y="67"/>
                  </a:cxn>
                  <a:cxn ang="0">
                    <a:pos x="42" y="69"/>
                  </a:cxn>
                  <a:cxn ang="0">
                    <a:pos x="34" y="67"/>
                  </a:cxn>
                  <a:cxn ang="0">
                    <a:pos x="26" y="65"/>
                  </a:cxn>
                  <a:cxn ang="0">
                    <a:pos x="21" y="61"/>
                  </a:cxn>
                  <a:cxn ang="0">
                    <a:pos x="15" y="57"/>
                  </a:cxn>
                  <a:cxn ang="0">
                    <a:pos x="9" y="52"/>
                  </a:cxn>
                  <a:cxn ang="0">
                    <a:pos x="6" y="44"/>
                  </a:cxn>
                  <a:cxn ang="0">
                    <a:pos x="4" y="36"/>
                  </a:cxn>
                  <a:cxn ang="0">
                    <a:pos x="4" y="29"/>
                  </a:cxn>
                  <a:cxn ang="0">
                    <a:pos x="4" y="21"/>
                  </a:cxn>
                  <a:cxn ang="0">
                    <a:pos x="6" y="16"/>
                  </a:cxn>
                  <a:cxn ang="0">
                    <a:pos x="7" y="8"/>
                  </a:cxn>
                  <a:cxn ang="0">
                    <a:pos x="11" y="4"/>
                  </a:cxn>
                  <a:cxn ang="0">
                    <a:pos x="11" y="2"/>
                  </a:cxn>
                  <a:cxn ang="0">
                    <a:pos x="9" y="0"/>
                  </a:cxn>
                  <a:cxn ang="0">
                    <a:pos x="6" y="8"/>
                  </a:cxn>
                  <a:cxn ang="0">
                    <a:pos x="2" y="14"/>
                  </a:cxn>
                  <a:cxn ang="0">
                    <a:pos x="0" y="21"/>
                  </a:cxn>
                  <a:cxn ang="0">
                    <a:pos x="0" y="29"/>
                  </a:cxn>
                  <a:cxn ang="0">
                    <a:pos x="0" y="38"/>
                  </a:cxn>
                  <a:cxn ang="0">
                    <a:pos x="2" y="46"/>
                  </a:cxn>
                  <a:cxn ang="0">
                    <a:pos x="6" y="53"/>
                  </a:cxn>
                  <a:cxn ang="0">
                    <a:pos x="11" y="59"/>
                  </a:cxn>
                  <a:cxn ang="0">
                    <a:pos x="19" y="65"/>
                  </a:cxn>
                  <a:cxn ang="0">
                    <a:pos x="26" y="69"/>
                  </a:cxn>
                  <a:cxn ang="0">
                    <a:pos x="34" y="71"/>
                  </a:cxn>
                  <a:cxn ang="0">
                    <a:pos x="42" y="72"/>
                  </a:cxn>
                  <a:cxn ang="0">
                    <a:pos x="51" y="71"/>
                  </a:cxn>
                  <a:cxn ang="0">
                    <a:pos x="59" y="69"/>
                  </a:cxn>
                  <a:cxn ang="0">
                    <a:pos x="66" y="65"/>
                  </a:cxn>
                  <a:cxn ang="0">
                    <a:pos x="74" y="59"/>
                  </a:cxn>
                  <a:cxn ang="0">
                    <a:pos x="78" y="53"/>
                  </a:cxn>
                  <a:cxn ang="0">
                    <a:pos x="83" y="46"/>
                  </a:cxn>
                  <a:cxn ang="0">
                    <a:pos x="85" y="38"/>
                  </a:cxn>
                  <a:cxn ang="0">
                    <a:pos x="85" y="29"/>
                  </a:cxn>
                </a:cxnLst>
                <a:rect l="0" t="0" r="r" b="b"/>
                <a:pathLst>
                  <a:path w="85" h="72">
                    <a:moveTo>
                      <a:pt x="85" y="29"/>
                    </a:moveTo>
                    <a:lnTo>
                      <a:pt x="85" y="27"/>
                    </a:lnTo>
                    <a:lnTo>
                      <a:pt x="85" y="25"/>
                    </a:lnTo>
                    <a:lnTo>
                      <a:pt x="83" y="25"/>
                    </a:lnTo>
                    <a:lnTo>
                      <a:pt x="81" y="25"/>
                    </a:lnTo>
                    <a:lnTo>
                      <a:pt x="81" y="27"/>
                    </a:lnTo>
                    <a:lnTo>
                      <a:pt x="81" y="29"/>
                    </a:lnTo>
                    <a:lnTo>
                      <a:pt x="81" y="36"/>
                    </a:lnTo>
                    <a:lnTo>
                      <a:pt x="80" y="44"/>
                    </a:lnTo>
                    <a:lnTo>
                      <a:pt x="76" y="52"/>
                    </a:lnTo>
                    <a:lnTo>
                      <a:pt x="70" y="57"/>
                    </a:lnTo>
                    <a:lnTo>
                      <a:pt x="64" y="61"/>
                    </a:lnTo>
                    <a:lnTo>
                      <a:pt x="59" y="65"/>
                    </a:lnTo>
                    <a:lnTo>
                      <a:pt x="51" y="67"/>
                    </a:lnTo>
                    <a:lnTo>
                      <a:pt x="42" y="69"/>
                    </a:lnTo>
                    <a:lnTo>
                      <a:pt x="34" y="67"/>
                    </a:lnTo>
                    <a:lnTo>
                      <a:pt x="26" y="65"/>
                    </a:lnTo>
                    <a:lnTo>
                      <a:pt x="21" y="61"/>
                    </a:lnTo>
                    <a:lnTo>
                      <a:pt x="15" y="57"/>
                    </a:lnTo>
                    <a:lnTo>
                      <a:pt x="9" y="52"/>
                    </a:lnTo>
                    <a:lnTo>
                      <a:pt x="6" y="44"/>
                    </a:lnTo>
                    <a:lnTo>
                      <a:pt x="4" y="36"/>
                    </a:lnTo>
                    <a:lnTo>
                      <a:pt x="4" y="29"/>
                    </a:lnTo>
                    <a:lnTo>
                      <a:pt x="4" y="21"/>
                    </a:lnTo>
                    <a:lnTo>
                      <a:pt x="6" y="16"/>
                    </a:lnTo>
                    <a:lnTo>
                      <a:pt x="7" y="8"/>
                    </a:lnTo>
                    <a:lnTo>
                      <a:pt x="11" y="4"/>
                    </a:lnTo>
                    <a:lnTo>
                      <a:pt x="11" y="2"/>
                    </a:lnTo>
                    <a:lnTo>
                      <a:pt x="9" y="0"/>
                    </a:lnTo>
                    <a:lnTo>
                      <a:pt x="6" y="8"/>
                    </a:lnTo>
                    <a:lnTo>
                      <a:pt x="2" y="14"/>
                    </a:lnTo>
                    <a:lnTo>
                      <a:pt x="0" y="21"/>
                    </a:lnTo>
                    <a:lnTo>
                      <a:pt x="0" y="29"/>
                    </a:lnTo>
                    <a:lnTo>
                      <a:pt x="0" y="38"/>
                    </a:lnTo>
                    <a:lnTo>
                      <a:pt x="2" y="46"/>
                    </a:lnTo>
                    <a:lnTo>
                      <a:pt x="6" y="53"/>
                    </a:lnTo>
                    <a:lnTo>
                      <a:pt x="11" y="59"/>
                    </a:lnTo>
                    <a:lnTo>
                      <a:pt x="19" y="65"/>
                    </a:lnTo>
                    <a:lnTo>
                      <a:pt x="26" y="69"/>
                    </a:lnTo>
                    <a:lnTo>
                      <a:pt x="34" y="71"/>
                    </a:lnTo>
                    <a:lnTo>
                      <a:pt x="42" y="72"/>
                    </a:lnTo>
                    <a:lnTo>
                      <a:pt x="51" y="71"/>
                    </a:lnTo>
                    <a:lnTo>
                      <a:pt x="59" y="69"/>
                    </a:lnTo>
                    <a:lnTo>
                      <a:pt x="66" y="65"/>
                    </a:lnTo>
                    <a:lnTo>
                      <a:pt x="74" y="59"/>
                    </a:lnTo>
                    <a:lnTo>
                      <a:pt x="78" y="53"/>
                    </a:lnTo>
                    <a:lnTo>
                      <a:pt x="83" y="46"/>
                    </a:lnTo>
                    <a:lnTo>
                      <a:pt x="85" y="38"/>
                    </a:lnTo>
                    <a:lnTo>
                      <a:pt x="85" y="29"/>
                    </a:lnTo>
                    <a:close/>
                  </a:path>
                </a:pathLst>
              </a:custGeom>
              <a:solidFill>
                <a:srgbClr val="F6C8A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85" name="Freeform 785"/>
              <p:cNvSpPr/>
              <p:nvPr/>
            </p:nvSpPr>
            <p:spPr bwMode="auto">
              <a:xfrm>
                <a:off x="1527" y="2020"/>
                <a:ext cx="81" cy="67"/>
              </a:xfrm>
              <a:custGeom>
                <a:avLst/>
                <a:gdLst/>
                <a:ahLst/>
                <a:cxnLst>
                  <a:cxn ang="0">
                    <a:pos x="81" y="27"/>
                  </a:cxn>
                  <a:cxn ang="0">
                    <a:pos x="81" y="25"/>
                  </a:cxn>
                  <a:cxn ang="0">
                    <a:pos x="81" y="23"/>
                  </a:cxn>
                  <a:cxn ang="0">
                    <a:pos x="79" y="23"/>
                  </a:cxn>
                  <a:cxn ang="0">
                    <a:pos x="78" y="23"/>
                  </a:cxn>
                  <a:cxn ang="0">
                    <a:pos x="78" y="25"/>
                  </a:cxn>
                  <a:cxn ang="0">
                    <a:pos x="78" y="27"/>
                  </a:cxn>
                  <a:cxn ang="0">
                    <a:pos x="78" y="34"/>
                  </a:cxn>
                  <a:cxn ang="0">
                    <a:pos x="76" y="42"/>
                  </a:cxn>
                  <a:cxn ang="0">
                    <a:pos x="72" y="48"/>
                  </a:cxn>
                  <a:cxn ang="0">
                    <a:pos x="68" y="53"/>
                  </a:cxn>
                  <a:cxn ang="0">
                    <a:pos x="62" y="59"/>
                  </a:cxn>
                  <a:cxn ang="0">
                    <a:pos x="55" y="61"/>
                  </a:cxn>
                  <a:cxn ang="0">
                    <a:pos x="47" y="65"/>
                  </a:cxn>
                  <a:cxn ang="0">
                    <a:pos x="40" y="65"/>
                  </a:cxn>
                  <a:cxn ang="0">
                    <a:pos x="32" y="65"/>
                  </a:cxn>
                  <a:cxn ang="0">
                    <a:pos x="26" y="61"/>
                  </a:cxn>
                  <a:cxn ang="0">
                    <a:pos x="19" y="59"/>
                  </a:cxn>
                  <a:cxn ang="0">
                    <a:pos x="13" y="53"/>
                  </a:cxn>
                  <a:cxn ang="0">
                    <a:pos x="9" y="48"/>
                  </a:cxn>
                  <a:cxn ang="0">
                    <a:pos x="5" y="42"/>
                  </a:cxn>
                  <a:cxn ang="0">
                    <a:pos x="4" y="34"/>
                  </a:cxn>
                  <a:cxn ang="0">
                    <a:pos x="4" y="27"/>
                  </a:cxn>
                  <a:cxn ang="0">
                    <a:pos x="4" y="19"/>
                  </a:cxn>
                  <a:cxn ang="0">
                    <a:pos x="5" y="14"/>
                  </a:cxn>
                  <a:cxn ang="0">
                    <a:pos x="7" y="8"/>
                  </a:cxn>
                  <a:cxn ang="0">
                    <a:pos x="11" y="2"/>
                  </a:cxn>
                  <a:cxn ang="0">
                    <a:pos x="11" y="2"/>
                  </a:cxn>
                  <a:cxn ang="0">
                    <a:pos x="11" y="2"/>
                  </a:cxn>
                  <a:cxn ang="0">
                    <a:pos x="9" y="0"/>
                  </a:cxn>
                  <a:cxn ang="0">
                    <a:pos x="9" y="0"/>
                  </a:cxn>
                  <a:cxn ang="0">
                    <a:pos x="5" y="6"/>
                  </a:cxn>
                  <a:cxn ang="0">
                    <a:pos x="2" y="12"/>
                  </a:cxn>
                  <a:cxn ang="0">
                    <a:pos x="0" y="19"/>
                  </a:cxn>
                  <a:cxn ang="0">
                    <a:pos x="0" y="27"/>
                  </a:cxn>
                  <a:cxn ang="0">
                    <a:pos x="0" y="34"/>
                  </a:cxn>
                  <a:cxn ang="0">
                    <a:pos x="2" y="44"/>
                  </a:cxn>
                  <a:cxn ang="0">
                    <a:pos x="5" y="50"/>
                  </a:cxn>
                  <a:cxn ang="0">
                    <a:pos x="11" y="55"/>
                  </a:cxn>
                  <a:cxn ang="0">
                    <a:pos x="17" y="61"/>
                  </a:cxn>
                  <a:cxn ang="0">
                    <a:pos x="24" y="65"/>
                  </a:cxn>
                  <a:cxn ang="0">
                    <a:pos x="32" y="67"/>
                  </a:cxn>
                  <a:cxn ang="0">
                    <a:pos x="40" y="69"/>
                  </a:cxn>
                  <a:cxn ang="0">
                    <a:pos x="49" y="67"/>
                  </a:cxn>
                  <a:cxn ang="0">
                    <a:pos x="57" y="65"/>
                  </a:cxn>
                  <a:cxn ang="0">
                    <a:pos x="64" y="61"/>
                  </a:cxn>
                  <a:cxn ang="0">
                    <a:pos x="70" y="55"/>
                  </a:cxn>
                  <a:cxn ang="0">
                    <a:pos x="76" y="50"/>
                  </a:cxn>
                  <a:cxn ang="0">
                    <a:pos x="79" y="44"/>
                  </a:cxn>
                  <a:cxn ang="0">
                    <a:pos x="81" y="34"/>
                  </a:cxn>
                  <a:cxn ang="0">
                    <a:pos x="81" y="27"/>
                  </a:cxn>
                </a:cxnLst>
                <a:rect l="0" t="0" r="r" b="b"/>
                <a:pathLst>
                  <a:path w="81" h="69">
                    <a:moveTo>
                      <a:pt x="81" y="27"/>
                    </a:moveTo>
                    <a:lnTo>
                      <a:pt x="81" y="25"/>
                    </a:lnTo>
                    <a:lnTo>
                      <a:pt x="81" y="23"/>
                    </a:lnTo>
                    <a:lnTo>
                      <a:pt x="79" y="23"/>
                    </a:lnTo>
                    <a:lnTo>
                      <a:pt x="78" y="23"/>
                    </a:lnTo>
                    <a:lnTo>
                      <a:pt x="78" y="25"/>
                    </a:lnTo>
                    <a:lnTo>
                      <a:pt x="78" y="27"/>
                    </a:lnTo>
                    <a:lnTo>
                      <a:pt x="78" y="34"/>
                    </a:lnTo>
                    <a:lnTo>
                      <a:pt x="76" y="42"/>
                    </a:lnTo>
                    <a:lnTo>
                      <a:pt x="72" y="48"/>
                    </a:lnTo>
                    <a:lnTo>
                      <a:pt x="68" y="53"/>
                    </a:lnTo>
                    <a:lnTo>
                      <a:pt x="62" y="59"/>
                    </a:lnTo>
                    <a:lnTo>
                      <a:pt x="55" y="61"/>
                    </a:lnTo>
                    <a:lnTo>
                      <a:pt x="47" y="65"/>
                    </a:lnTo>
                    <a:lnTo>
                      <a:pt x="40" y="65"/>
                    </a:lnTo>
                    <a:lnTo>
                      <a:pt x="32" y="65"/>
                    </a:lnTo>
                    <a:lnTo>
                      <a:pt x="26" y="61"/>
                    </a:lnTo>
                    <a:lnTo>
                      <a:pt x="19" y="59"/>
                    </a:lnTo>
                    <a:lnTo>
                      <a:pt x="13" y="53"/>
                    </a:lnTo>
                    <a:lnTo>
                      <a:pt x="9" y="48"/>
                    </a:lnTo>
                    <a:lnTo>
                      <a:pt x="5" y="42"/>
                    </a:lnTo>
                    <a:lnTo>
                      <a:pt x="4" y="34"/>
                    </a:lnTo>
                    <a:lnTo>
                      <a:pt x="4" y="27"/>
                    </a:lnTo>
                    <a:lnTo>
                      <a:pt x="4" y="19"/>
                    </a:lnTo>
                    <a:lnTo>
                      <a:pt x="5" y="14"/>
                    </a:lnTo>
                    <a:lnTo>
                      <a:pt x="7" y="8"/>
                    </a:lnTo>
                    <a:lnTo>
                      <a:pt x="11" y="2"/>
                    </a:lnTo>
                    <a:lnTo>
                      <a:pt x="11" y="2"/>
                    </a:lnTo>
                    <a:lnTo>
                      <a:pt x="11" y="2"/>
                    </a:lnTo>
                    <a:lnTo>
                      <a:pt x="9" y="0"/>
                    </a:lnTo>
                    <a:lnTo>
                      <a:pt x="9" y="0"/>
                    </a:lnTo>
                    <a:lnTo>
                      <a:pt x="5" y="6"/>
                    </a:lnTo>
                    <a:lnTo>
                      <a:pt x="2" y="12"/>
                    </a:lnTo>
                    <a:lnTo>
                      <a:pt x="0" y="19"/>
                    </a:lnTo>
                    <a:lnTo>
                      <a:pt x="0" y="27"/>
                    </a:lnTo>
                    <a:lnTo>
                      <a:pt x="0" y="34"/>
                    </a:lnTo>
                    <a:lnTo>
                      <a:pt x="2" y="44"/>
                    </a:lnTo>
                    <a:lnTo>
                      <a:pt x="5" y="50"/>
                    </a:lnTo>
                    <a:lnTo>
                      <a:pt x="11" y="55"/>
                    </a:lnTo>
                    <a:lnTo>
                      <a:pt x="17" y="61"/>
                    </a:lnTo>
                    <a:lnTo>
                      <a:pt x="24" y="65"/>
                    </a:lnTo>
                    <a:lnTo>
                      <a:pt x="32" y="67"/>
                    </a:lnTo>
                    <a:lnTo>
                      <a:pt x="40" y="69"/>
                    </a:lnTo>
                    <a:lnTo>
                      <a:pt x="49" y="67"/>
                    </a:lnTo>
                    <a:lnTo>
                      <a:pt x="57" y="65"/>
                    </a:lnTo>
                    <a:lnTo>
                      <a:pt x="64" y="61"/>
                    </a:lnTo>
                    <a:lnTo>
                      <a:pt x="70" y="55"/>
                    </a:lnTo>
                    <a:lnTo>
                      <a:pt x="76" y="50"/>
                    </a:lnTo>
                    <a:lnTo>
                      <a:pt x="79" y="44"/>
                    </a:lnTo>
                    <a:lnTo>
                      <a:pt x="81" y="34"/>
                    </a:lnTo>
                    <a:lnTo>
                      <a:pt x="81" y="27"/>
                    </a:lnTo>
                    <a:close/>
                  </a:path>
                </a:pathLst>
              </a:custGeom>
              <a:solidFill>
                <a:srgbClr val="F7CAA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86" name="Freeform 786"/>
              <p:cNvSpPr/>
              <p:nvPr/>
            </p:nvSpPr>
            <p:spPr bwMode="auto">
              <a:xfrm>
                <a:off x="1529" y="2020"/>
                <a:ext cx="77" cy="65"/>
              </a:xfrm>
              <a:custGeom>
                <a:avLst/>
                <a:gdLst/>
                <a:ahLst/>
                <a:cxnLst>
                  <a:cxn ang="0">
                    <a:pos x="77" y="25"/>
                  </a:cxn>
                  <a:cxn ang="0">
                    <a:pos x="77" y="23"/>
                  </a:cxn>
                  <a:cxn ang="0">
                    <a:pos x="77" y="21"/>
                  </a:cxn>
                  <a:cxn ang="0">
                    <a:pos x="76" y="21"/>
                  </a:cxn>
                  <a:cxn ang="0">
                    <a:pos x="74" y="21"/>
                  </a:cxn>
                  <a:cxn ang="0">
                    <a:pos x="74" y="23"/>
                  </a:cxn>
                  <a:cxn ang="0">
                    <a:pos x="74" y="25"/>
                  </a:cxn>
                  <a:cxn ang="0">
                    <a:pos x="74" y="32"/>
                  </a:cxn>
                  <a:cxn ang="0">
                    <a:pos x="72" y="38"/>
                  </a:cxn>
                  <a:cxn ang="0">
                    <a:pos x="68" y="46"/>
                  </a:cxn>
                  <a:cxn ang="0">
                    <a:pos x="64" y="49"/>
                  </a:cxn>
                  <a:cxn ang="0">
                    <a:pos x="58" y="55"/>
                  </a:cxn>
                  <a:cxn ang="0">
                    <a:pos x="53" y="57"/>
                  </a:cxn>
                  <a:cxn ang="0">
                    <a:pos x="45" y="61"/>
                  </a:cxn>
                  <a:cxn ang="0">
                    <a:pos x="38" y="61"/>
                  </a:cxn>
                  <a:cxn ang="0">
                    <a:pos x="32" y="61"/>
                  </a:cxn>
                  <a:cxn ang="0">
                    <a:pos x="24" y="57"/>
                  </a:cxn>
                  <a:cxn ang="0">
                    <a:pos x="19" y="55"/>
                  </a:cxn>
                  <a:cxn ang="0">
                    <a:pos x="13" y="49"/>
                  </a:cxn>
                  <a:cxn ang="0">
                    <a:pos x="9" y="46"/>
                  </a:cxn>
                  <a:cxn ang="0">
                    <a:pos x="5" y="38"/>
                  </a:cxn>
                  <a:cxn ang="0">
                    <a:pos x="3" y="32"/>
                  </a:cxn>
                  <a:cxn ang="0">
                    <a:pos x="3" y="25"/>
                  </a:cxn>
                  <a:cxn ang="0">
                    <a:pos x="3" y="19"/>
                  </a:cxn>
                  <a:cxn ang="0">
                    <a:pos x="5" y="12"/>
                  </a:cxn>
                  <a:cxn ang="0">
                    <a:pos x="7" y="6"/>
                  </a:cxn>
                  <a:cxn ang="0">
                    <a:pos x="11" y="2"/>
                  </a:cxn>
                  <a:cxn ang="0">
                    <a:pos x="9" y="0"/>
                  </a:cxn>
                  <a:cxn ang="0">
                    <a:pos x="9" y="0"/>
                  </a:cxn>
                  <a:cxn ang="0">
                    <a:pos x="9" y="0"/>
                  </a:cxn>
                  <a:cxn ang="0">
                    <a:pos x="7" y="0"/>
                  </a:cxn>
                  <a:cxn ang="0">
                    <a:pos x="3" y="4"/>
                  </a:cxn>
                  <a:cxn ang="0">
                    <a:pos x="2" y="12"/>
                  </a:cxn>
                  <a:cxn ang="0">
                    <a:pos x="0" y="17"/>
                  </a:cxn>
                  <a:cxn ang="0">
                    <a:pos x="0" y="25"/>
                  </a:cxn>
                  <a:cxn ang="0">
                    <a:pos x="0" y="32"/>
                  </a:cxn>
                  <a:cxn ang="0">
                    <a:pos x="2" y="40"/>
                  </a:cxn>
                  <a:cxn ang="0">
                    <a:pos x="5" y="48"/>
                  </a:cxn>
                  <a:cxn ang="0">
                    <a:pos x="11" y="53"/>
                  </a:cxn>
                  <a:cxn ang="0">
                    <a:pos x="17" y="57"/>
                  </a:cxn>
                  <a:cxn ang="0">
                    <a:pos x="22" y="61"/>
                  </a:cxn>
                  <a:cxn ang="0">
                    <a:pos x="30" y="63"/>
                  </a:cxn>
                  <a:cxn ang="0">
                    <a:pos x="38" y="65"/>
                  </a:cxn>
                  <a:cxn ang="0">
                    <a:pos x="47" y="63"/>
                  </a:cxn>
                  <a:cxn ang="0">
                    <a:pos x="55" y="61"/>
                  </a:cxn>
                  <a:cxn ang="0">
                    <a:pos x="60" y="57"/>
                  </a:cxn>
                  <a:cxn ang="0">
                    <a:pos x="66" y="53"/>
                  </a:cxn>
                  <a:cxn ang="0">
                    <a:pos x="72" y="48"/>
                  </a:cxn>
                  <a:cxn ang="0">
                    <a:pos x="76" y="40"/>
                  </a:cxn>
                  <a:cxn ang="0">
                    <a:pos x="77" y="32"/>
                  </a:cxn>
                  <a:cxn ang="0">
                    <a:pos x="77" y="25"/>
                  </a:cxn>
                </a:cxnLst>
                <a:rect l="0" t="0" r="r" b="b"/>
                <a:pathLst>
                  <a:path w="77" h="65">
                    <a:moveTo>
                      <a:pt x="77" y="25"/>
                    </a:moveTo>
                    <a:lnTo>
                      <a:pt x="77" y="23"/>
                    </a:lnTo>
                    <a:lnTo>
                      <a:pt x="77" y="21"/>
                    </a:lnTo>
                    <a:lnTo>
                      <a:pt x="76" y="21"/>
                    </a:lnTo>
                    <a:lnTo>
                      <a:pt x="74" y="21"/>
                    </a:lnTo>
                    <a:lnTo>
                      <a:pt x="74" y="23"/>
                    </a:lnTo>
                    <a:lnTo>
                      <a:pt x="74" y="25"/>
                    </a:lnTo>
                    <a:lnTo>
                      <a:pt x="74" y="32"/>
                    </a:lnTo>
                    <a:lnTo>
                      <a:pt x="72" y="38"/>
                    </a:lnTo>
                    <a:lnTo>
                      <a:pt x="68" y="46"/>
                    </a:lnTo>
                    <a:lnTo>
                      <a:pt x="64" y="49"/>
                    </a:lnTo>
                    <a:lnTo>
                      <a:pt x="58" y="55"/>
                    </a:lnTo>
                    <a:lnTo>
                      <a:pt x="53" y="57"/>
                    </a:lnTo>
                    <a:lnTo>
                      <a:pt x="45" y="61"/>
                    </a:lnTo>
                    <a:lnTo>
                      <a:pt x="38" y="61"/>
                    </a:lnTo>
                    <a:lnTo>
                      <a:pt x="32" y="61"/>
                    </a:lnTo>
                    <a:lnTo>
                      <a:pt x="24" y="57"/>
                    </a:lnTo>
                    <a:lnTo>
                      <a:pt x="19" y="55"/>
                    </a:lnTo>
                    <a:lnTo>
                      <a:pt x="13" y="49"/>
                    </a:lnTo>
                    <a:lnTo>
                      <a:pt x="9" y="46"/>
                    </a:lnTo>
                    <a:lnTo>
                      <a:pt x="5" y="38"/>
                    </a:lnTo>
                    <a:lnTo>
                      <a:pt x="3" y="32"/>
                    </a:lnTo>
                    <a:lnTo>
                      <a:pt x="3" y="25"/>
                    </a:lnTo>
                    <a:lnTo>
                      <a:pt x="3" y="19"/>
                    </a:lnTo>
                    <a:lnTo>
                      <a:pt x="5" y="12"/>
                    </a:lnTo>
                    <a:lnTo>
                      <a:pt x="7" y="6"/>
                    </a:lnTo>
                    <a:lnTo>
                      <a:pt x="11" y="2"/>
                    </a:lnTo>
                    <a:lnTo>
                      <a:pt x="9" y="0"/>
                    </a:lnTo>
                    <a:lnTo>
                      <a:pt x="9" y="0"/>
                    </a:lnTo>
                    <a:lnTo>
                      <a:pt x="9" y="0"/>
                    </a:lnTo>
                    <a:lnTo>
                      <a:pt x="7" y="0"/>
                    </a:lnTo>
                    <a:lnTo>
                      <a:pt x="3" y="4"/>
                    </a:lnTo>
                    <a:lnTo>
                      <a:pt x="2" y="12"/>
                    </a:lnTo>
                    <a:lnTo>
                      <a:pt x="0" y="17"/>
                    </a:lnTo>
                    <a:lnTo>
                      <a:pt x="0" y="25"/>
                    </a:lnTo>
                    <a:lnTo>
                      <a:pt x="0" y="32"/>
                    </a:lnTo>
                    <a:lnTo>
                      <a:pt x="2" y="40"/>
                    </a:lnTo>
                    <a:lnTo>
                      <a:pt x="5" y="48"/>
                    </a:lnTo>
                    <a:lnTo>
                      <a:pt x="11" y="53"/>
                    </a:lnTo>
                    <a:lnTo>
                      <a:pt x="17" y="57"/>
                    </a:lnTo>
                    <a:lnTo>
                      <a:pt x="22" y="61"/>
                    </a:lnTo>
                    <a:lnTo>
                      <a:pt x="30" y="63"/>
                    </a:lnTo>
                    <a:lnTo>
                      <a:pt x="38" y="65"/>
                    </a:lnTo>
                    <a:lnTo>
                      <a:pt x="47" y="63"/>
                    </a:lnTo>
                    <a:lnTo>
                      <a:pt x="55" y="61"/>
                    </a:lnTo>
                    <a:lnTo>
                      <a:pt x="60" y="57"/>
                    </a:lnTo>
                    <a:lnTo>
                      <a:pt x="66" y="53"/>
                    </a:lnTo>
                    <a:lnTo>
                      <a:pt x="72" y="48"/>
                    </a:lnTo>
                    <a:lnTo>
                      <a:pt x="76" y="40"/>
                    </a:lnTo>
                    <a:lnTo>
                      <a:pt x="77" y="32"/>
                    </a:lnTo>
                    <a:lnTo>
                      <a:pt x="77" y="25"/>
                    </a:lnTo>
                    <a:close/>
                  </a:path>
                </a:pathLst>
              </a:custGeom>
              <a:solidFill>
                <a:srgbClr val="F7CCB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87" name="Freeform 787"/>
              <p:cNvSpPr/>
              <p:nvPr/>
            </p:nvSpPr>
            <p:spPr bwMode="auto">
              <a:xfrm>
                <a:off x="1531" y="2020"/>
                <a:ext cx="74" cy="65"/>
              </a:xfrm>
              <a:custGeom>
                <a:avLst/>
                <a:gdLst/>
                <a:ahLst/>
                <a:cxnLst>
                  <a:cxn ang="0">
                    <a:pos x="74" y="25"/>
                  </a:cxn>
                  <a:cxn ang="0">
                    <a:pos x="74" y="23"/>
                  </a:cxn>
                  <a:cxn ang="0">
                    <a:pos x="74" y="21"/>
                  </a:cxn>
                  <a:cxn ang="0">
                    <a:pos x="72" y="21"/>
                  </a:cxn>
                  <a:cxn ang="0">
                    <a:pos x="70" y="21"/>
                  </a:cxn>
                  <a:cxn ang="0">
                    <a:pos x="70" y="23"/>
                  </a:cxn>
                  <a:cxn ang="0">
                    <a:pos x="70" y="25"/>
                  </a:cxn>
                  <a:cxn ang="0">
                    <a:pos x="70" y="32"/>
                  </a:cxn>
                  <a:cxn ang="0">
                    <a:pos x="68" y="38"/>
                  </a:cxn>
                  <a:cxn ang="0">
                    <a:pos x="64" y="44"/>
                  </a:cxn>
                  <a:cxn ang="0">
                    <a:pos x="60" y="49"/>
                  </a:cxn>
                  <a:cxn ang="0">
                    <a:pos x="55" y="53"/>
                  </a:cxn>
                  <a:cxn ang="0">
                    <a:pos x="49" y="57"/>
                  </a:cxn>
                  <a:cxn ang="0">
                    <a:pos x="43" y="59"/>
                  </a:cxn>
                  <a:cxn ang="0">
                    <a:pos x="36" y="59"/>
                  </a:cxn>
                  <a:cxn ang="0">
                    <a:pos x="30" y="59"/>
                  </a:cxn>
                  <a:cxn ang="0">
                    <a:pos x="22" y="57"/>
                  </a:cxn>
                  <a:cxn ang="0">
                    <a:pos x="17" y="53"/>
                  </a:cxn>
                  <a:cxn ang="0">
                    <a:pos x="13" y="49"/>
                  </a:cxn>
                  <a:cxn ang="0">
                    <a:pos x="9" y="44"/>
                  </a:cxn>
                  <a:cxn ang="0">
                    <a:pos x="5" y="38"/>
                  </a:cxn>
                  <a:cxn ang="0">
                    <a:pos x="3" y="32"/>
                  </a:cxn>
                  <a:cxn ang="0">
                    <a:pos x="3" y="25"/>
                  </a:cxn>
                  <a:cxn ang="0">
                    <a:pos x="3" y="19"/>
                  </a:cxn>
                  <a:cxn ang="0">
                    <a:pos x="5" y="13"/>
                  </a:cxn>
                  <a:cxn ang="0">
                    <a:pos x="7" y="8"/>
                  </a:cxn>
                  <a:cxn ang="0">
                    <a:pos x="11" y="2"/>
                  </a:cxn>
                  <a:cxn ang="0">
                    <a:pos x="9" y="2"/>
                  </a:cxn>
                  <a:cxn ang="0">
                    <a:pos x="7" y="0"/>
                  </a:cxn>
                  <a:cxn ang="0">
                    <a:pos x="3" y="6"/>
                  </a:cxn>
                  <a:cxn ang="0">
                    <a:pos x="1" y="12"/>
                  </a:cxn>
                  <a:cxn ang="0">
                    <a:pos x="0" y="17"/>
                  </a:cxn>
                  <a:cxn ang="0">
                    <a:pos x="0" y="25"/>
                  </a:cxn>
                  <a:cxn ang="0">
                    <a:pos x="0" y="32"/>
                  </a:cxn>
                  <a:cxn ang="0">
                    <a:pos x="1" y="40"/>
                  </a:cxn>
                  <a:cxn ang="0">
                    <a:pos x="5" y="46"/>
                  </a:cxn>
                  <a:cxn ang="0">
                    <a:pos x="9" y="51"/>
                  </a:cxn>
                  <a:cxn ang="0">
                    <a:pos x="15" y="57"/>
                  </a:cxn>
                  <a:cxn ang="0">
                    <a:pos x="22" y="59"/>
                  </a:cxn>
                  <a:cxn ang="0">
                    <a:pos x="28" y="63"/>
                  </a:cxn>
                  <a:cxn ang="0">
                    <a:pos x="36" y="63"/>
                  </a:cxn>
                  <a:cxn ang="0">
                    <a:pos x="43" y="63"/>
                  </a:cxn>
                  <a:cxn ang="0">
                    <a:pos x="51" y="59"/>
                  </a:cxn>
                  <a:cxn ang="0">
                    <a:pos x="58" y="57"/>
                  </a:cxn>
                  <a:cxn ang="0">
                    <a:pos x="64" y="51"/>
                  </a:cxn>
                  <a:cxn ang="0">
                    <a:pos x="68" y="46"/>
                  </a:cxn>
                  <a:cxn ang="0">
                    <a:pos x="72" y="40"/>
                  </a:cxn>
                  <a:cxn ang="0">
                    <a:pos x="74" y="32"/>
                  </a:cxn>
                  <a:cxn ang="0">
                    <a:pos x="74" y="25"/>
                  </a:cxn>
                </a:cxnLst>
                <a:rect l="0" t="0" r="r" b="b"/>
                <a:pathLst>
                  <a:path w="74" h="63">
                    <a:moveTo>
                      <a:pt x="74" y="25"/>
                    </a:moveTo>
                    <a:lnTo>
                      <a:pt x="74" y="23"/>
                    </a:lnTo>
                    <a:lnTo>
                      <a:pt x="74" y="21"/>
                    </a:lnTo>
                    <a:lnTo>
                      <a:pt x="72" y="21"/>
                    </a:lnTo>
                    <a:lnTo>
                      <a:pt x="70" y="21"/>
                    </a:lnTo>
                    <a:lnTo>
                      <a:pt x="70" y="23"/>
                    </a:lnTo>
                    <a:lnTo>
                      <a:pt x="70" y="25"/>
                    </a:lnTo>
                    <a:lnTo>
                      <a:pt x="70" y="32"/>
                    </a:lnTo>
                    <a:lnTo>
                      <a:pt x="68" y="38"/>
                    </a:lnTo>
                    <a:lnTo>
                      <a:pt x="64" y="44"/>
                    </a:lnTo>
                    <a:lnTo>
                      <a:pt x="60" y="49"/>
                    </a:lnTo>
                    <a:lnTo>
                      <a:pt x="55" y="53"/>
                    </a:lnTo>
                    <a:lnTo>
                      <a:pt x="49" y="57"/>
                    </a:lnTo>
                    <a:lnTo>
                      <a:pt x="43" y="59"/>
                    </a:lnTo>
                    <a:lnTo>
                      <a:pt x="36" y="59"/>
                    </a:lnTo>
                    <a:lnTo>
                      <a:pt x="30" y="59"/>
                    </a:lnTo>
                    <a:lnTo>
                      <a:pt x="22" y="57"/>
                    </a:lnTo>
                    <a:lnTo>
                      <a:pt x="17" y="53"/>
                    </a:lnTo>
                    <a:lnTo>
                      <a:pt x="13" y="49"/>
                    </a:lnTo>
                    <a:lnTo>
                      <a:pt x="9" y="44"/>
                    </a:lnTo>
                    <a:lnTo>
                      <a:pt x="5" y="38"/>
                    </a:lnTo>
                    <a:lnTo>
                      <a:pt x="3" y="32"/>
                    </a:lnTo>
                    <a:lnTo>
                      <a:pt x="3" y="25"/>
                    </a:lnTo>
                    <a:lnTo>
                      <a:pt x="3" y="19"/>
                    </a:lnTo>
                    <a:lnTo>
                      <a:pt x="5" y="13"/>
                    </a:lnTo>
                    <a:lnTo>
                      <a:pt x="7" y="8"/>
                    </a:lnTo>
                    <a:lnTo>
                      <a:pt x="11" y="2"/>
                    </a:lnTo>
                    <a:lnTo>
                      <a:pt x="9" y="2"/>
                    </a:lnTo>
                    <a:lnTo>
                      <a:pt x="7" y="0"/>
                    </a:lnTo>
                    <a:lnTo>
                      <a:pt x="3" y="6"/>
                    </a:lnTo>
                    <a:lnTo>
                      <a:pt x="1" y="12"/>
                    </a:lnTo>
                    <a:lnTo>
                      <a:pt x="0" y="17"/>
                    </a:lnTo>
                    <a:lnTo>
                      <a:pt x="0" y="25"/>
                    </a:lnTo>
                    <a:lnTo>
                      <a:pt x="0" y="32"/>
                    </a:lnTo>
                    <a:lnTo>
                      <a:pt x="1" y="40"/>
                    </a:lnTo>
                    <a:lnTo>
                      <a:pt x="5" y="46"/>
                    </a:lnTo>
                    <a:lnTo>
                      <a:pt x="9" y="51"/>
                    </a:lnTo>
                    <a:lnTo>
                      <a:pt x="15" y="57"/>
                    </a:lnTo>
                    <a:lnTo>
                      <a:pt x="22" y="59"/>
                    </a:lnTo>
                    <a:lnTo>
                      <a:pt x="28" y="63"/>
                    </a:lnTo>
                    <a:lnTo>
                      <a:pt x="36" y="63"/>
                    </a:lnTo>
                    <a:lnTo>
                      <a:pt x="43" y="63"/>
                    </a:lnTo>
                    <a:lnTo>
                      <a:pt x="51" y="59"/>
                    </a:lnTo>
                    <a:lnTo>
                      <a:pt x="58" y="57"/>
                    </a:lnTo>
                    <a:lnTo>
                      <a:pt x="64" y="51"/>
                    </a:lnTo>
                    <a:lnTo>
                      <a:pt x="68" y="46"/>
                    </a:lnTo>
                    <a:lnTo>
                      <a:pt x="72" y="40"/>
                    </a:lnTo>
                    <a:lnTo>
                      <a:pt x="74" y="32"/>
                    </a:lnTo>
                    <a:lnTo>
                      <a:pt x="74" y="25"/>
                    </a:lnTo>
                    <a:close/>
                  </a:path>
                </a:pathLst>
              </a:custGeom>
              <a:solidFill>
                <a:srgbClr val="F8CFB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88" name="Freeform 788"/>
              <p:cNvSpPr/>
              <p:nvPr/>
            </p:nvSpPr>
            <p:spPr bwMode="auto">
              <a:xfrm>
                <a:off x="1533" y="2022"/>
                <a:ext cx="71" cy="61"/>
              </a:xfrm>
              <a:custGeom>
                <a:avLst/>
                <a:gdLst/>
                <a:ahLst/>
                <a:cxnLst>
                  <a:cxn ang="0">
                    <a:pos x="71" y="23"/>
                  </a:cxn>
                  <a:cxn ang="0">
                    <a:pos x="71" y="21"/>
                  </a:cxn>
                  <a:cxn ang="0">
                    <a:pos x="71" y="19"/>
                  </a:cxn>
                  <a:cxn ang="0">
                    <a:pos x="69" y="19"/>
                  </a:cxn>
                  <a:cxn ang="0">
                    <a:pos x="67" y="19"/>
                  </a:cxn>
                  <a:cxn ang="0">
                    <a:pos x="67" y="21"/>
                  </a:cxn>
                  <a:cxn ang="0">
                    <a:pos x="67" y="23"/>
                  </a:cxn>
                  <a:cxn ang="0">
                    <a:pos x="67" y="29"/>
                  </a:cxn>
                  <a:cxn ang="0">
                    <a:pos x="65" y="36"/>
                  </a:cxn>
                  <a:cxn ang="0">
                    <a:pos x="63" y="40"/>
                  </a:cxn>
                  <a:cxn ang="0">
                    <a:pos x="57" y="46"/>
                  </a:cxn>
                  <a:cxn ang="0">
                    <a:pos x="54" y="49"/>
                  </a:cxn>
                  <a:cxn ang="0">
                    <a:pos x="48" y="53"/>
                  </a:cxn>
                  <a:cxn ang="0">
                    <a:pos x="42" y="55"/>
                  </a:cxn>
                  <a:cxn ang="0">
                    <a:pos x="35" y="55"/>
                  </a:cxn>
                  <a:cxn ang="0">
                    <a:pos x="29" y="55"/>
                  </a:cxn>
                  <a:cxn ang="0">
                    <a:pos x="23" y="53"/>
                  </a:cxn>
                  <a:cxn ang="0">
                    <a:pos x="18" y="49"/>
                  </a:cxn>
                  <a:cxn ang="0">
                    <a:pos x="14" y="46"/>
                  </a:cxn>
                  <a:cxn ang="0">
                    <a:pos x="8" y="40"/>
                  </a:cxn>
                  <a:cxn ang="0">
                    <a:pos x="6" y="36"/>
                  </a:cxn>
                  <a:cxn ang="0">
                    <a:pos x="4" y="29"/>
                  </a:cxn>
                  <a:cxn ang="0">
                    <a:pos x="4" y="23"/>
                  </a:cxn>
                  <a:cxn ang="0">
                    <a:pos x="4" y="17"/>
                  </a:cxn>
                  <a:cxn ang="0">
                    <a:pos x="6" y="11"/>
                  </a:cxn>
                  <a:cxn ang="0">
                    <a:pos x="8" y="6"/>
                  </a:cxn>
                  <a:cxn ang="0">
                    <a:pos x="12" y="2"/>
                  </a:cxn>
                  <a:cxn ang="0">
                    <a:pos x="10" y="0"/>
                  </a:cxn>
                  <a:cxn ang="0">
                    <a:pos x="8" y="0"/>
                  </a:cxn>
                  <a:cxn ang="0">
                    <a:pos x="4" y="4"/>
                  </a:cxn>
                  <a:cxn ang="0">
                    <a:pos x="2" y="10"/>
                  </a:cxn>
                  <a:cxn ang="0">
                    <a:pos x="0" y="17"/>
                  </a:cxn>
                  <a:cxn ang="0">
                    <a:pos x="0" y="23"/>
                  </a:cxn>
                  <a:cxn ang="0">
                    <a:pos x="0" y="30"/>
                  </a:cxn>
                  <a:cxn ang="0">
                    <a:pos x="2" y="36"/>
                  </a:cxn>
                  <a:cxn ang="0">
                    <a:pos x="6" y="44"/>
                  </a:cxn>
                  <a:cxn ang="0">
                    <a:pos x="10" y="47"/>
                  </a:cxn>
                  <a:cxn ang="0">
                    <a:pos x="16" y="53"/>
                  </a:cxn>
                  <a:cxn ang="0">
                    <a:pos x="21" y="55"/>
                  </a:cxn>
                  <a:cxn ang="0">
                    <a:pos x="29" y="59"/>
                  </a:cxn>
                  <a:cxn ang="0">
                    <a:pos x="35" y="59"/>
                  </a:cxn>
                  <a:cxn ang="0">
                    <a:pos x="42" y="59"/>
                  </a:cxn>
                  <a:cxn ang="0">
                    <a:pos x="50" y="55"/>
                  </a:cxn>
                  <a:cxn ang="0">
                    <a:pos x="55" y="53"/>
                  </a:cxn>
                  <a:cxn ang="0">
                    <a:pos x="61" y="47"/>
                  </a:cxn>
                  <a:cxn ang="0">
                    <a:pos x="65" y="44"/>
                  </a:cxn>
                  <a:cxn ang="0">
                    <a:pos x="69" y="36"/>
                  </a:cxn>
                  <a:cxn ang="0">
                    <a:pos x="71" y="30"/>
                  </a:cxn>
                  <a:cxn ang="0">
                    <a:pos x="71" y="23"/>
                  </a:cxn>
                </a:cxnLst>
                <a:rect l="0" t="0" r="r" b="b"/>
                <a:pathLst>
                  <a:path w="71" h="59">
                    <a:moveTo>
                      <a:pt x="71" y="23"/>
                    </a:moveTo>
                    <a:lnTo>
                      <a:pt x="71" y="21"/>
                    </a:lnTo>
                    <a:lnTo>
                      <a:pt x="71" y="19"/>
                    </a:lnTo>
                    <a:lnTo>
                      <a:pt x="69" y="19"/>
                    </a:lnTo>
                    <a:lnTo>
                      <a:pt x="67" y="19"/>
                    </a:lnTo>
                    <a:lnTo>
                      <a:pt x="67" y="21"/>
                    </a:lnTo>
                    <a:lnTo>
                      <a:pt x="67" y="23"/>
                    </a:lnTo>
                    <a:lnTo>
                      <a:pt x="67" y="29"/>
                    </a:lnTo>
                    <a:lnTo>
                      <a:pt x="65" y="36"/>
                    </a:lnTo>
                    <a:lnTo>
                      <a:pt x="63" y="40"/>
                    </a:lnTo>
                    <a:lnTo>
                      <a:pt x="57" y="46"/>
                    </a:lnTo>
                    <a:lnTo>
                      <a:pt x="54" y="49"/>
                    </a:lnTo>
                    <a:lnTo>
                      <a:pt x="48" y="53"/>
                    </a:lnTo>
                    <a:lnTo>
                      <a:pt x="42" y="55"/>
                    </a:lnTo>
                    <a:lnTo>
                      <a:pt x="35" y="55"/>
                    </a:lnTo>
                    <a:lnTo>
                      <a:pt x="29" y="55"/>
                    </a:lnTo>
                    <a:lnTo>
                      <a:pt x="23" y="53"/>
                    </a:lnTo>
                    <a:lnTo>
                      <a:pt x="18" y="49"/>
                    </a:lnTo>
                    <a:lnTo>
                      <a:pt x="14" y="46"/>
                    </a:lnTo>
                    <a:lnTo>
                      <a:pt x="8" y="40"/>
                    </a:lnTo>
                    <a:lnTo>
                      <a:pt x="6" y="36"/>
                    </a:lnTo>
                    <a:lnTo>
                      <a:pt x="4" y="29"/>
                    </a:lnTo>
                    <a:lnTo>
                      <a:pt x="4" y="23"/>
                    </a:lnTo>
                    <a:lnTo>
                      <a:pt x="4" y="17"/>
                    </a:lnTo>
                    <a:lnTo>
                      <a:pt x="6" y="11"/>
                    </a:lnTo>
                    <a:lnTo>
                      <a:pt x="8" y="6"/>
                    </a:lnTo>
                    <a:lnTo>
                      <a:pt x="12" y="2"/>
                    </a:lnTo>
                    <a:lnTo>
                      <a:pt x="10" y="0"/>
                    </a:lnTo>
                    <a:lnTo>
                      <a:pt x="8" y="0"/>
                    </a:lnTo>
                    <a:lnTo>
                      <a:pt x="4" y="4"/>
                    </a:lnTo>
                    <a:lnTo>
                      <a:pt x="2" y="10"/>
                    </a:lnTo>
                    <a:lnTo>
                      <a:pt x="0" y="17"/>
                    </a:lnTo>
                    <a:lnTo>
                      <a:pt x="0" y="23"/>
                    </a:lnTo>
                    <a:lnTo>
                      <a:pt x="0" y="30"/>
                    </a:lnTo>
                    <a:lnTo>
                      <a:pt x="2" y="36"/>
                    </a:lnTo>
                    <a:lnTo>
                      <a:pt x="6" y="44"/>
                    </a:lnTo>
                    <a:lnTo>
                      <a:pt x="10" y="47"/>
                    </a:lnTo>
                    <a:lnTo>
                      <a:pt x="16" y="53"/>
                    </a:lnTo>
                    <a:lnTo>
                      <a:pt x="21" y="55"/>
                    </a:lnTo>
                    <a:lnTo>
                      <a:pt x="29" y="59"/>
                    </a:lnTo>
                    <a:lnTo>
                      <a:pt x="35" y="59"/>
                    </a:lnTo>
                    <a:lnTo>
                      <a:pt x="42" y="59"/>
                    </a:lnTo>
                    <a:lnTo>
                      <a:pt x="50" y="55"/>
                    </a:lnTo>
                    <a:lnTo>
                      <a:pt x="55" y="53"/>
                    </a:lnTo>
                    <a:lnTo>
                      <a:pt x="61" y="47"/>
                    </a:lnTo>
                    <a:lnTo>
                      <a:pt x="65" y="44"/>
                    </a:lnTo>
                    <a:lnTo>
                      <a:pt x="69" y="36"/>
                    </a:lnTo>
                    <a:lnTo>
                      <a:pt x="71" y="30"/>
                    </a:lnTo>
                    <a:lnTo>
                      <a:pt x="71" y="23"/>
                    </a:lnTo>
                    <a:close/>
                  </a:path>
                </a:pathLst>
              </a:custGeom>
              <a:solidFill>
                <a:srgbClr val="F8D1B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89" name="Freeform 789"/>
              <p:cNvSpPr/>
              <p:nvPr/>
            </p:nvSpPr>
            <p:spPr bwMode="auto">
              <a:xfrm>
                <a:off x="1534" y="2022"/>
                <a:ext cx="67" cy="59"/>
              </a:xfrm>
              <a:custGeom>
                <a:avLst/>
                <a:gdLst/>
                <a:ahLst/>
                <a:cxnLst>
                  <a:cxn ang="0">
                    <a:pos x="67" y="23"/>
                  </a:cxn>
                  <a:cxn ang="0">
                    <a:pos x="67" y="21"/>
                  </a:cxn>
                  <a:cxn ang="0">
                    <a:pos x="67" y="19"/>
                  </a:cxn>
                  <a:cxn ang="0">
                    <a:pos x="65" y="19"/>
                  </a:cxn>
                  <a:cxn ang="0">
                    <a:pos x="63" y="19"/>
                  </a:cxn>
                  <a:cxn ang="0">
                    <a:pos x="63" y="21"/>
                  </a:cxn>
                  <a:cxn ang="0">
                    <a:pos x="63" y="23"/>
                  </a:cxn>
                  <a:cxn ang="0">
                    <a:pos x="63" y="29"/>
                  </a:cxn>
                  <a:cxn ang="0">
                    <a:pos x="61" y="34"/>
                  </a:cxn>
                  <a:cxn ang="0">
                    <a:pos x="59" y="40"/>
                  </a:cxn>
                  <a:cxn ang="0">
                    <a:pos x="55" y="44"/>
                  </a:cxn>
                  <a:cxn ang="0">
                    <a:pos x="50" y="47"/>
                  </a:cxn>
                  <a:cxn ang="0">
                    <a:pos x="46" y="51"/>
                  </a:cxn>
                  <a:cxn ang="0">
                    <a:pos x="40" y="53"/>
                  </a:cxn>
                  <a:cxn ang="0">
                    <a:pos x="33" y="53"/>
                  </a:cxn>
                  <a:cxn ang="0">
                    <a:pos x="27" y="53"/>
                  </a:cxn>
                  <a:cxn ang="0">
                    <a:pos x="21" y="51"/>
                  </a:cxn>
                  <a:cxn ang="0">
                    <a:pos x="17" y="47"/>
                  </a:cxn>
                  <a:cxn ang="0">
                    <a:pos x="12" y="44"/>
                  </a:cxn>
                  <a:cxn ang="0">
                    <a:pos x="8" y="40"/>
                  </a:cxn>
                  <a:cxn ang="0">
                    <a:pos x="6" y="34"/>
                  </a:cxn>
                  <a:cxn ang="0">
                    <a:pos x="4" y="29"/>
                  </a:cxn>
                  <a:cxn ang="0">
                    <a:pos x="4" y="23"/>
                  </a:cxn>
                  <a:cxn ang="0">
                    <a:pos x="4" y="17"/>
                  </a:cxn>
                  <a:cxn ang="0">
                    <a:pos x="6" y="11"/>
                  </a:cxn>
                  <a:cxn ang="0">
                    <a:pos x="8" y="6"/>
                  </a:cxn>
                  <a:cxn ang="0">
                    <a:pos x="12" y="2"/>
                  </a:cxn>
                  <a:cxn ang="0">
                    <a:pos x="10" y="2"/>
                  </a:cxn>
                  <a:cxn ang="0">
                    <a:pos x="8" y="0"/>
                  </a:cxn>
                  <a:cxn ang="0">
                    <a:pos x="4" y="6"/>
                  </a:cxn>
                  <a:cxn ang="0">
                    <a:pos x="2" y="11"/>
                  </a:cxn>
                  <a:cxn ang="0">
                    <a:pos x="0" y="17"/>
                  </a:cxn>
                  <a:cxn ang="0">
                    <a:pos x="0" y="23"/>
                  </a:cxn>
                  <a:cxn ang="0">
                    <a:pos x="0" y="30"/>
                  </a:cxn>
                  <a:cxn ang="0">
                    <a:pos x="2" y="36"/>
                  </a:cxn>
                  <a:cxn ang="0">
                    <a:pos x="6" y="42"/>
                  </a:cxn>
                  <a:cxn ang="0">
                    <a:pos x="10" y="47"/>
                  </a:cxn>
                  <a:cxn ang="0">
                    <a:pos x="14" y="51"/>
                  </a:cxn>
                  <a:cxn ang="0">
                    <a:pos x="19" y="55"/>
                  </a:cxn>
                  <a:cxn ang="0">
                    <a:pos x="27" y="57"/>
                  </a:cxn>
                  <a:cxn ang="0">
                    <a:pos x="33" y="57"/>
                  </a:cxn>
                  <a:cxn ang="0">
                    <a:pos x="40" y="57"/>
                  </a:cxn>
                  <a:cxn ang="0">
                    <a:pos x="46" y="55"/>
                  </a:cxn>
                  <a:cxn ang="0">
                    <a:pos x="52" y="51"/>
                  </a:cxn>
                  <a:cxn ang="0">
                    <a:pos x="57" y="47"/>
                  </a:cxn>
                  <a:cxn ang="0">
                    <a:pos x="61" y="42"/>
                  </a:cxn>
                  <a:cxn ang="0">
                    <a:pos x="65" y="36"/>
                  </a:cxn>
                  <a:cxn ang="0">
                    <a:pos x="67" y="30"/>
                  </a:cxn>
                  <a:cxn ang="0">
                    <a:pos x="67" y="23"/>
                  </a:cxn>
                </a:cxnLst>
                <a:rect l="0" t="0" r="r" b="b"/>
                <a:pathLst>
                  <a:path w="67" h="57">
                    <a:moveTo>
                      <a:pt x="67" y="23"/>
                    </a:moveTo>
                    <a:lnTo>
                      <a:pt x="67" y="21"/>
                    </a:lnTo>
                    <a:lnTo>
                      <a:pt x="67" y="19"/>
                    </a:lnTo>
                    <a:lnTo>
                      <a:pt x="65" y="19"/>
                    </a:lnTo>
                    <a:lnTo>
                      <a:pt x="63" y="19"/>
                    </a:lnTo>
                    <a:lnTo>
                      <a:pt x="63" y="21"/>
                    </a:lnTo>
                    <a:lnTo>
                      <a:pt x="63" y="23"/>
                    </a:lnTo>
                    <a:lnTo>
                      <a:pt x="63" y="29"/>
                    </a:lnTo>
                    <a:lnTo>
                      <a:pt x="61" y="34"/>
                    </a:lnTo>
                    <a:lnTo>
                      <a:pt x="59" y="40"/>
                    </a:lnTo>
                    <a:lnTo>
                      <a:pt x="55" y="44"/>
                    </a:lnTo>
                    <a:lnTo>
                      <a:pt x="50" y="47"/>
                    </a:lnTo>
                    <a:lnTo>
                      <a:pt x="46" y="51"/>
                    </a:lnTo>
                    <a:lnTo>
                      <a:pt x="40" y="53"/>
                    </a:lnTo>
                    <a:lnTo>
                      <a:pt x="33" y="53"/>
                    </a:lnTo>
                    <a:lnTo>
                      <a:pt x="27" y="53"/>
                    </a:lnTo>
                    <a:lnTo>
                      <a:pt x="21" y="51"/>
                    </a:lnTo>
                    <a:lnTo>
                      <a:pt x="17" y="47"/>
                    </a:lnTo>
                    <a:lnTo>
                      <a:pt x="12" y="44"/>
                    </a:lnTo>
                    <a:lnTo>
                      <a:pt x="8" y="40"/>
                    </a:lnTo>
                    <a:lnTo>
                      <a:pt x="6" y="34"/>
                    </a:lnTo>
                    <a:lnTo>
                      <a:pt x="4" y="29"/>
                    </a:lnTo>
                    <a:lnTo>
                      <a:pt x="4" y="23"/>
                    </a:lnTo>
                    <a:lnTo>
                      <a:pt x="4" y="17"/>
                    </a:lnTo>
                    <a:lnTo>
                      <a:pt x="6" y="11"/>
                    </a:lnTo>
                    <a:lnTo>
                      <a:pt x="8" y="6"/>
                    </a:lnTo>
                    <a:lnTo>
                      <a:pt x="12" y="2"/>
                    </a:lnTo>
                    <a:lnTo>
                      <a:pt x="10" y="2"/>
                    </a:lnTo>
                    <a:lnTo>
                      <a:pt x="8" y="0"/>
                    </a:lnTo>
                    <a:lnTo>
                      <a:pt x="4" y="6"/>
                    </a:lnTo>
                    <a:lnTo>
                      <a:pt x="2" y="11"/>
                    </a:lnTo>
                    <a:lnTo>
                      <a:pt x="0" y="17"/>
                    </a:lnTo>
                    <a:lnTo>
                      <a:pt x="0" y="23"/>
                    </a:lnTo>
                    <a:lnTo>
                      <a:pt x="0" y="30"/>
                    </a:lnTo>
                    <a:lnTo>
                      <a:pt x="2" y="36"/>
                    </a:lnTo>
                    <a:lnTo>
                      <a:pt x="6" y="42"/>
                    </a:lnTo>
                    <a:lnTo>
                      <a:pt x="10" y="47"/>
                    </a:lnTo>
                    <a:lnTo>
                      <a:pt x="14" y="51"/>
                    </a:lnTo>
                    <a:lnTo>
                      <a:pt x="19" y="55"/>
                    </a:lnTo>
                    <a:lnTo>
                      <a:pt x="27" y="57"/>
                    </a:lnTo>
                    <a:lnTo>
                      <a:pt x="33" y="57"/>
                    </a:lnTo>
                    <a:lnTo>
                      <a:pt x="40" y="57"/>
                    </a:lnTo>
                    <a:lnTo>
                      <a:pt x="46" y="55"/>
                    </a:lnTo>
                    <a:lnTo>
                      <a:pt x="52" y="51"/>
                    </a:lnTo>
                    <a:lnTo>
                      <a:pt x="57" y="47"/>
                    </a:lnTo>
                    <a:lnTo>
                      <a:pt x="61" y="42"/>
                    </a:lnTo>
                    <a:lnTo>
                      <a:pt x="65" y="36"/>
                    </a:lnTo>
                    <a:lnTo>
                      <a:pt x="67" y="30"/>
                    </a:lnTo>
                    <a:lnTo>
                      <a:pt x="67" y="23"/>
                    </a:lnTo>
                    <a:close/>
                  </a:path>
                </a:pathLst>
              </a:custGeom>
              <a:solidFill>
                <a:srgbClr val="F9D3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90" name="Freeform 790"/>
              <p:cNvSpPr/>
              <p:nvPr/>
            </p:nvSpPr>
            <p:spPr bwMode="auto">
              <a:xfrm>
                <a:off x="1537" y="2024"/>
                <a:ext cx="63" cy="55"/>
              </a:xfrm>
              <a:custGeom>
                <a:avLst/>
                <a:gdLst/>
                <a:ahLst/>
                <a:cxnLst>
                  <a:cxn ang="0">
                    <a:pos x="63" y="21"/>
                  </a:cxn>
                  <a:cxn ang="0">
                    <a:pos x="63" y="19"/>
                  </a:cxn>
                  <a:cxn ang="0">
                    <a:pos x="63" y="17"/>
                  </a:cxn>
                  <a:cxn ang="0">
                    <a:pos x="63" y="17"/>
                  </a:cxn>
                  <a:cxn ang="0">
                    <a:pos x="61" y="15"/>
                  </a:cxn>
                  <a:cxn ang="0">
                    <a:pos x="61" y="15"/>
                  </a:cxn>
                  <a:cxn ang="0">
                    <a:pos x="59" y="15"/>
                  </a:cxn>
                  <a:cxn ang="0">
                    <a:pos x="59" y="19"/>
                  </a:cxn>
                  <a:cxn ang="0">
                    <a:pos x="59" y="21"/>
                  </a:cxn>
                  <a:cxn ang="0">
                    <a:pos x="59" y="27"/>
                  </a:cxn>
                  <a:cxn ang="0">
                    <a:pos x="57" y="32"/>
                  </a:cxn>
                  <a:cxn ang="0">
                    <a:pos x="55" y="36"/>
                  </a:cxn>
                  <a:cxn ang="0">
                    <a:pos x="51" y="42"/>
                  </a:cxn>
                  <a:cxn ang="0">
                    <a:pos x="48" y="44"/>
                  </a:cxn>
                  <a:cxn ang="0">
                    <a:pos x="42" y="47"/>
                  </a:cxn>
                  <a:cxn ang="0">
                    <a:pos x="36" y="49"/>
                  </a:cxn>
                  <a:cxn ang="0">
                    <a:pos x="31" y="49"/>
                  </a:cxn>
                  <a:cxn ang="0">
                    <a:pos x="25" y="49"/>
                  </a:cxn>
                  <a:cxn ang="0">
                    <a:pos x="21" y="47"/>
                  </a:cxn>
                  <a:cxn ang="0">
                    <a:pos x="15" y="44"/>
                  </a:cxn>
                  <a:cxn ang="0">
                    <a:pos x="12" y="42"/>
                  </a:cxn>
                  <a:cxn ang="0">
                    <a:pos x="8" y="36"/>
                  </a:cxn>
                  <a:cxn ang="0">
                    <a:pos x="6" y="32"/>
                  </a:cxn>
                  <a:cxn ang="0">
                    <a:pos x="4" y="27"/>
                  </a:cxn>
                  <a:cxn ang="0">
                    <a:pos x="4" y="21"/>
                  </a:cxn>
                  <a:cxn ang="0">
                    <a:pos x="4" y="15"/>
                  </a:cxn>
                  <a:cxn ang="0">
                    <a:pos x="6" y="9"/>
                  </a:cxn>
                  <a:cxn ang="0">
                    <a:pos x="8" y="6"/>
                  </a:cxn>
                  <a:cxn ang="0">
                    <a:pos x="12" y="2"/>
                  </a:cxn>
                  <a:cxn ang="0">
                    <a:pos x="10" y="0"/>
                  </a:cxn>
                  <a:cxn ang="0">
                    <a:pos x="8" y="0"/>
                  </a:cxn>
                  <a:cxn ang="0">
                    <a:pos x="4" y="4"/>
                  </a:cxn>
                  <a:cxn ang="0">
                    <a:pos x="2" y="9"/>
                  </a:cxn>
                  <a:cxn ang="0">
                    <a:pos x="0" y="15"/>
                  </a:cxn>
                  <a:cxn ang="0">
                    <a:pos x="0" y="21"/>
                  </a:cxn>
                  <a:cxn ang="0">
                    <a:pos x="0" y="27"/>
                  </a:cxn>
                  <a:cxn ang="0">
                    <a:pos x="2" y="34"/>
                  </a:cxn>
                  <a:cxn ang="0">
                    <a:pos x="4" y="38"/>
                  </a:cxn>
                  <a:cxn ang="0">
                    <a:pos x="10" y="44"/>
                  </a:cxn>
                  <a:cxn ang="0">
                    <a:pos x="14" y="47"/>
                  </a:cxn>
                  <a:cxn ang="0">
                    <a:pos x="19" y="51"/>
                  </a:cxn>
                  <a:cxn ang="0">
                    <a:pos x="25" y="53"/>
                  </a:cxn>
                  <a:cxn ang="0">
                    <a:pos x="31" y="53"/>
                  </a:cxn>
                  <a:cxn ang="0">
                    <a:pos x="38" y="53"/>
                  </a:cxn>
                  <a:cxn ang="0">
                    <a:pos x="44" y="51"/>
                  </a:cxn>
                  <a:cxn ang="0">
                    <a:pos x="50" y="47"/>
                  </a:cxn>
                  <a:cxn ang="0">
                    <a:pos x="53" y="44"/>
                  </a:cxn>
                  <a:cxn ang="0">
                    <a:pos x="59" y="38"/>
                  </a:cxn>
                  <a:cxn ang="0">
                    <a:pos x="61" y="34"/>
                  </a:cxn>
                  <a:cxn ang="0">
                    <a:pos x="63" y="27"/>
                  </a:cxn>
                  <a:cxn ang="0">
                    <a:pos x="63" y="21"/>
                  </a:cxn>
                </a:cxnLst>
                <a:rect l="0" t="0" r="r" b="b"/>
                <a:pathLst>
                  <a:path w="63" h="53">
                    <a:moveTo>
                      <a:pt x="63" y="21"/>
                    </a:moveTo>
                    <a:lnTo>
                      <a:pt x="63" y="19"/>
                    </a:lnTo>
                    <a:lnTo>
                      <a:pt x="63" y="17"/>
                    </a:lnTo>
                    <a:lnTo>
                      <a:pt x="63" y="17"/>
                    </a:lnTo>
                    <a:lnTo>
                      <a:pt x="61" y="15"/>
                    </a:lnTo>
                    <a:lnTo>
                      <a:pt x="61" y="15"/>
                    </a:lnTo>
                    <a:lnTo>
                      <a:pt x="59" y="15"/>
                    </a:lnTo>
                    <a:lnTo>
                      <a:pt x="59" y="19"/>
                    </a:lnTo>
                    <a:lnTo>
                      <a:pt x="59" y="21"/>
                    </a:lnTo>
                    <a:lnTo>
                      <a:pt x="59" y="27"/>
                    </a:lnTo>
                    <a:lnTo>
                      <a:pt x="57" y="32"/>
                    </a:lnTo>
                    <a:lnTo>
                      <a:pt x="55" y="36"/>
                    </a:lnTo>
                    <a:lnTo>
                      <a:pt x="51" y="42"/>
                    </a:lnTo>
                    <a:lnTo>
                      <a:pt x="48" y="44"/>
                    </a:lnTo>
                    <a:lnTo>
                      <a:pt x="42" y="47"/>
                    </a:lnTo>
                    <a:lnTo>
                      <a:pt x="36" y="49"/>
                    </a:lnTo>
                    <a:lnTo>
                      <a:pt x="31" y="49"/>
                    </a:lnTo>
                    <a:lnTo>
                      <a:pt x="25" y="49"/>
                    </a:lnTo>
                    <a:lnTo>
                      <a:pt x="21" y="47"/>
                    </a:lnTo>
                    <a:lnTo>
                      <a:pt x="15" y="44"/>
                    </a:lnTo>
                    <a:lnTo>
                      <a:pt x="12" y="42"/>
                    </a:lnTo>
                    <a:lnTo>
                      <a:pt x="8" y="36"/>
                    </a:lnTo>
                    <a:lnTo>
                      <a:pt x="6" y="32"/>
                    </a:lnTo>
                    <a:lnTo>
                      <a:pt x="4" y="27"/>
                    </a:lnTo>
                    <a:lnTo>
                      <a:pt x="4" y="21"/>
                    </a:lnTo>
                    <a:lnTo>
                      <a:pt x="4" y="15"/>
                    </a:lnTo>
                    <a:lnTo>
                      <a:pt x="6" y="9"/>
                    </a:lnTo>
                    <a:lnTo>
                      <a:pt x="8" y="6"/>
                    </a:lnTo>
                    <a:lnTo>
                      <a:pt x="12" y="2"/>
                    </a:lnTo>
                    <a:lnTo>
                      <a:pt x="10" y="0"/>
                    </a:lnTo>
                    <a:lnTo>
                      <a:pt x="8" y="0"/>
                    </a:lnTo>
                    <a:lnTo>
                      <a:pt x="4" y="4"/>
                    </a:lnTo>
                    <a:lnTo>
                      <a:pt x="2" y="9"/>
                    </a:lnTo>
                    <a:lnTo>
                      <a:pt x="0" y="15"/>
                    </a:lnTo>
                    <a:lnTo>
                      <a:pt x="0" y="21"/>
                    </a:lnTo>
                    <a:lnTo>
                      <a:pt x="0" y="27"/>
                    </a:lnTo>
                    <a:lnTo>
                      <a:pt x="2" y="34"/>
                    </a:lnTo>
                    <a:lnTo>
                      <a:pt x="4" y="38"/>
                    </a:lnTo>
                    <a:lnTo>
                      <a:pt x="10" y="44"/>
                    </a:lnTo>
                    <a:lnTo>
                      <a:pt x="14" y="47"/>
                    </a:lnTo>
                    <a:lnTo>
                      <a:pt x="19" y="51"/>
                    </a:lnTo>
                    <a:lnTo>
                      <a:pt x="25" y="53"/>
                    </a:lnTo>
                    <a:lnTo>
                      <a:pt x="31" y="53"/>
                    </a:lnTo>
                    <a:lnTo>
                      <a:pt x="38" y="53"/>
                    </a:lnTo>
                    <a:lnTo>
                      <a:pt x="44" y="51"/>
                    </a:lnTo>
                    <a:lnTo>
                      <a:pt x="50" y="47"/>
                    </a:lnTo>
                    <a:lnTo>
                      <a:pt x="53" y="44"/>
                    </a:lnTo>
                    <a:lnTo>
                      <a:pt x="59" y="38"/>
                    </a:lnTo>
                    <a:lnTo>
                      <a:pt x="61" y="34"/>
                    </a:lnTo>
                    <a:lnTo>
                      <a:pt x="63" y="27"/>
                    </a:lnTo>
                    <a:lnTo>
                      <a:pt x="63" y="21"/>
                    </a:lnTo>
                    <a:close/>
                  </a:path>
                </a:pathLst>
              </a:custGeom>
              <a:solidFill>
                <a:srgbClr val="F9D5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91" name="Freeform 791"/>
              <p:cNvSpPr/>
              <p:nvPr/>
            </p:nvSpPr>
            <p:spPr bwMode="auto">
              <a:xfrm>
                <a:off x="1538" y="2024"/>
                <a:ext cx="59" cy="53"/>
              </a:xfrm>
              <a:custGeom>
                <a:avLst/>
                <a:gdLst/>
                <a:ahLst/>
                <a:cxnLst>
                  <a:cxn ang="0">
                    <a:pos x="59" y="21"/>
                  </a:cxn>
                  <a:cxn ang="0">
                    <a:pos x="59" y="19"/>
                  </a:cxn>
                  <a:cxn ang="0">
                    <a:pos x="59" y="17"/>
                  </a:cxn>
                  <a:cxn ang="0">
                    <a:pos x="59" y="17"/>
                  </a:cxn>
                  <a:cxn ang="0">
                    <a:pos x="59" y="15"/>
                  </a:cxn>
                  <a:cxn ang="0">
                    <a:pos x="57" y="15"/>
                  </a:cxn>
                  <a:cxn ang="0">
                    <a:pos x="55" y="15"/>
                  </a:cxn>
                  <a:cxn ang="0">
                    <a:pos x="55" y="19"/>
                  </a:cxn>
                  <a:cxn ang="0">
                    <a:pos x="55" y="21"/>
                  </a:cxn>
                  <a:cxn ang="0">
                    <a:pos x="55" y="27"/>
                  </a:cxn>
                  <a:cxn ang="0">
                    <a:pos x="53" y="30"/>
                  </a:cxn>
                  <a:cxn ang="0">
                    <a:pos x="51" y="36"/>
                  </a:cxn>
                  <a:cxn ang="0">
                    <a:pos x="48" y="40"/>
                  </a:cxn>
                  <a:cxn ang="0">
                    <a:pos x="44" y="44"/>
                  </a:cxn>
                  <a:cxn ang="0">
                    <a:pos x="40" y="45"/>
                  </a:cxn>
                  <a:cxn ang="0">
                    <a:pos x="34" y="47"/>
                  </a:cxn>
                  <a:cxn ang="0">
                    <a:pos x="29" y="47"/>
                  </a:cxn>
                  <a:cxn ang="0">
                    <a:pos x="25" y="47"/>
                  </a:cxn>
                  <a:cxn ang="0">
                    <a:pos x="19" y="45"/>
                  </a:cxn>
                  <a:cxn ang="0">
                    <a:pos x="15" y="44"/>
                  </a:cxn>
                  <a:cxn ang="0">
                    <a:pos x="12" y="40"/>
                  </a:cxn>
                  <a:cxn ang="0">
                    <a:pos x="8" y="36"/>
                  </a:cxn>
                  <a:cxn ang="0">
                    <a:pos x="6" y="30"/>
                  </a:cxn>
                  <a:cxn ang="0">
                    <a:pos x="4" y="27"/>
                  </a:cxn>
                  <a:cxn ang="0">
                    <a:pos x="4" y="21"/>
                  </a:cxn>
                  <a:cxn ang="0">
                    <a:pos x="4" y="15"/>
                  </a:cxn>
                  <a:cxn ang="0">
                    <a:pos x="6" y="11"/>
                  </a:cxn>
                  <a:cxn ang="0">
                    <a:pos x="8" y="6"/>
                  </a:cxn>
                  <a:cxn ang="0">
                    <a:pos x="12" y="2"/>
                  </a:cxn>
                  <a:cxn ang="0">
                    <a:pos x="10" y="2"/>
                  </a:cxn>
                  <a:cxn ang="0">
                    <a:pos x="8" y="0"/>
                  </a:cxn>
                  <a:cxn ang="0">
                    <a:pos x="4" y="4"/>
                  </a:cxn>
                  <a:cxn ang="0">
                    <a:pos x="2" y="9"/>
                  </a:cxn>
                  <a:cxn ang="0">
                    <a:pos x="0" y="15"/>
                  </a:cxn>
                  <a:cxn ang="0">
                    <a:pos x="0" y="21"/>
                  </a:cxn>
                  <a:cxn ang="0">
                    <a:pos x="0" y="27"/>
                  </a:cxn>
                  <a:cxn ang="0">
                    <a:pos x="2" y="32"/>
                  </a:cxn>
                  <a:cxn ang="0">
                    <a:pos x="4" y="38"/>
                  </a:cxn>
                  <a:cxn ang="0">
                    <a:pos x="8" y="42"/>
                  </a:cxn>
                  <a:cxn ang="0">
                    <a:pos x="13" y="45"/>
                  </a:cxn>
                  <a:cxn ang="0">
                    <a:pos x="17" y="49"/>
                  </a:cxn>
                  <a:cxn ang="0">
                    <a:pos x="23" y="51"/>
                  </a:cxn>
                  <a:cxn ang="0">
                    <a:pos x="29" y="51"/>
                  </a:cxn>
                  <a:cxn ang="0">
                    <a:pos x="36" y="51"/>
                  </a:cxn>
                  <a:cxn ang="0">
                    <a:pos x="42" y="49"/>
                  </a:cxn>
                  <a:cxn ang="0">
                    <a:pos x="46" y="45"/>
                  </a:cxn>
                  <a:cxn ang="0">
                    <a:pos x="51" y="42"/>
                  </a:cxn>
                  <a:cxn ang="0">
                    <a:pos x="55" y="38"/>
                  </a:cxn>
                  <a:cxn ang="0">
                    <a:pos x="57" y="32"/>
                  </a:cxn>
                  <a:cxn ang="0">
                    <a:pos x="59" y="27"/>
                  </a:cxn>
                  <a:cxn ang="0">
                    <a:pos x="59" y="21"/>
                  </a:cxn>
                </a:cxnLst>
                <a:rect l="0" t="0" r="r" b="b"/>
                <a:pathLst>
                  <a:path w="59" h="51">
                    <a:moveTo>
                      <a:pt x="59" y="21"/>
                    </a:moveTo>
                    <a:lnTo>
                      <a:pt x="59" y="19"/>
                    </a:lnTo>
                    <a:lnTo>
                      <a:pt x="59" y="17"/>
                    </a:lnTo>
                    <a:lnTo>
                      <a:pt x="59" y="17"/>
                    </a:lnTo>
                    <a:lnTo>
                      <a:pt x="59" y="15"/>
                    </a:lnTo>
                    <a:lnTo>
                      <a:pt x="57" y="15"/>
                    </a:lnTo>
                    <a:lnTo>
                      <a:pt x="55" y="15"/>
                    </a:lnTo>
                    <a:lnTo>
                      <a:pt x="55" y="19"/>
                    </a:lnTo>
                    <a:lnTo>
                      <a:pt x="55" y="21"/>
                    </a:lnTo>
                    <a:lnTo>
                      <a:pt x="55" y="27"/>
                    </a:lnTo>
                    <a:lnTo>
                      <a:pt x="53" y="30"/>
                    </a:lnTo>
                    <a:lnTo>
                      <a:pt x="51" y="36"/>
                    </a:lnTo>
                    <a:lnTo>
                      <a:pt x="48" y="40"/>
                    </a:lnTo>
                    <a:lnTo>
                      <a:pt x="44" y="44"/>
                    </a:lnTo>
                    <a:lnTo>
                      <a:pt x="40" y="45"/>
                    </a:lnTo>
                    <a:lnTo>
                      <a:pt x="34" y="47"/>
                    </a:lnTo>
                    <a:lnTo>
                      <a:pt x="29" y="47"/>
                    </a:lnTo>
                    <a:lnTo>
                      <a:pt x="25" y="47"/>
                    </a:lnTo>
                    <a:lnTo>
                      <a:pt x="19" y="45"/>
                    </a:lnTo>
                    <a:lnTo>
                      <a:pt x="15" y="44"/>
                    </a:lnTo>
                    <a:lnTo>
                      <a:pt x="12" y="40"/>
                    </a:lnTo>
                    <a:lnTo>
                      <a:pt x="8" y="36"/>
                    </a:lnTo>
                    <a:lnTo>
                      <a:pt x="6" y="30"/>
                    </a:lnTo>
                    <a:lnTo>
                      <a:pt x="4" y="27"/>
                    </a:lnTo>
                    <a:lnTo>
                      <a:pt x="4" y="21"/>
                    </a:lnTo>
                    <a:lnTo>
                      <a:pt x="4" y="15"/>
                    </a:lnTo>
                    <a:lnTo>
                      <a:pt x="6" y="11"/>
                    </a:lnTo>
                    <a:lnTo>
                      <a:pt x="8" y="6"/>
                    </a:lnTo>
                    <a:lnTo>
                      <a:pt x="12" y="2"/>
                    </a:lnTo>
                    <a:lnTo>
                      <a:pt x="10" y="2"/>
                    </a:lnTo>
                    <a:lnTo>
                      <a:pt x="8" y="0"/>
                    </a:lnTo>
                    <a:lnTo>
                      <a:pt x="4" y="4"/>
                    </a:lnTo>
                    <a:lnTo>
                      <a:pt x="2" y="9"/>
                    </a:lnTo>
                    <a:lnTo>
                      <a:pt x="0" y="15"/>
                    </a:lnTo>
                    <a:lnTo>
                      <a:pt x="0" y="21"/>
                    </a:lnTo>
                    <a:lnTo>
                      <a:pt x="0" y="27"/>
                    </a:lnTo>
                    <a:lnTo>
                      <a:pt x="2" y="32"/>
                    </a:lnTo>
                    <a:lnTo>
                      <a:pt x="4" y="38"/>
                    </a:lnTo>
                    <a:lnTo>
                      <a:pt x="8" y="42"/>
                    </a:lnTo>
                    <a:lnTo>
                      <a:pt x="13" y="45"/>
                    </a:lnTo>
                    <a:lnTo>
                      <a:pt x="17" y="49"/>
                    </a:lnTo>
                    <a:lnTo>
                      <a:pt x="23" y="51"/>
                    </a:lnTo>
                    <a:lnTo>
                      <a:pt x="29" y="51"/>
                    </a:lnTo>
                    <a:lnTo>
                      <a:pt x="36" y="51"/>
                    </a:lnTo>
                    <a:lnTo>
                      <a:pt x="42" y="49"/>
                    </a:lnTo>
                    <a:lnTo>
                      <a:pt x="46" y="45"/>
                    </a:lnTo>
                    <a:lnTo>
                      <a:pt x="51" y="42"/>
                    </a:lnTo>
                    <a:lnTo>
                      <a:pt x="55" y="38"/>
                    </a:lnTo>
                    <a:lnTo>
                      <a:pt x="57" y="32"/>
                    </a:lnTo>
                    <a:lnTo>
                      <a:pt x="59" y="27"/>
                    </a:lnTo>
                    <a:lnTo>
                      <a:pt x="59" y="21"/>
                    </a:lnTo>
                    <a:close/>
                  </a:path>
                </a:pathLst>
              </a:custGeom>
              <a:solidFill>
                <a:srgbClr val="F9D7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92" name="Freeform 792"/>
              <p:cNvSpPr/>
              <p:nvPr/>
            </p:nvSpPr>
            <p:spPr bwMode="auto">
              <a:xfrm>
                <a:off x="1541" y="2026"/>
                <a:ext cx="55" cy="47"/>
              </a:xfrm>
              <a:custGeom>
                <a:avLst/>
                <a:gdLst/>
                <a:ahLst/>
                <a:cxnLst>
                  <a:cxn ang="0">
                    <a:pos x="55" y="19"/>
                  </a:cxn>
                  <a:cxn ang="0">
                    <a:pos x="55" y="17"/>
                  </a:cxn>
                  <a:cxn ang="0">
                    <a:pos x="55" y="13"/>
                  </a:cxn>
                  <a:cxn ang="0">
                    <a:pos x="53" y="13"/>
                  </a:cxn>
                  <a:cxn ang="0">
                    <a:pos x="51" y="13"/>
                  </a:cxn>
                  <a:cxn ang="0">
                    <a:pos x="51" y="17"/>
                  </a:cxn>
                  <a:cxn ang="0">
                    <a:pos x="51" y="19"/>
                  </a:cxn>
                  <a:cxn ang="0">
                    <a:pos x="49" y="28"/>
                  </a:cxn>
                  <a:cxn ang="0">
                    <a:pos x="46" y="36"/>
                  </a:cxn>
                  <a:cxn ang="0">
                    <a:pos x="38" y="42"/>
                  </a:cxn>
                  <a:cxn ang="0">
                    <a:pos x="27" y="43"/>
                  </a:cxn>
                  <a:cxn ang="0">
                    <a:pos x="17" y="42"/>
                  </a:cxn>
                  <a:cxn ang="0">
                    <a:pos x="10" y="36"/>
                  </a:cxn>
                  <a:cxn ang="0">
                    <a:pos x="6" y="28"/>
                  </a:cxn>
                  <a:cxn ang="0">
                    <a:pos x="4" y="19"/>
                  </a:cxn>
                  <a:cxn ang="0">
                    <a:pos x="4" y="13"/>
                  </a:cxn>
                  <a:cxn ang="0">
                    <a:pos x="6" y="9"/>
                  </a:cxn>
                  <a:cxn ang="0">
                    <a:pos x="8" y="6"/>
                  </a:cxn>
                  <a:cxn ang="0">
                    <a:pos x="11" y="2"/>
                  </a:cxn>
                  <a:cxn ang="0">
                    <a:pos x="10" y="0"/>
                  </a:cxn>
                  <a:cxn ang="0">
                    <a:pos x="8" y="0"/>
                  </a:cxn>
                  <a:cxn ang="0">
                    <a:pos x="4" y="4"/>
                  </a:cxn>
                  <a:cxn ang="0">
                    <a:pos x="2" y="7"/>
                  </a:cxn>
                  <a:cxn ang="0">
                    <a:pos x="0" y="13"/>
                  </a:cxn>
                  <a:cxn ang="0">
                    <a:pos x="0" y="19"/>
                  </a:cxn>
                  <a:cxn ang="0">
                    <a:pos x="0" y="25"/>
                  </a:cxn>
                  <a:cxn ang="0">
                    <a:pos x="2" y="30"/>
                  </a:cxn>
                  <a:cxn ang="0">
                    <a:pos x="4" y="34"/>
                  </a:cxn>
                  <a:cxn ang="0">
                    <a:pos x="8" y="40"/>
                  </a:cxn>
                  <a:cxn ang="0">
                    <a:pos x="11" y="42"/>
                  </a:cxn>
                  <a:cxn ang="0">
                    <a:pos x="17" y="45"/>
                  </a:cxn>
                  <a:cxn ang="0">
                    <a:pos x="21" y="47"/>
                  </a:cxn>
                  <a:cxn ang="0">
                    <a:pos x="27" y="47"/>
                  </a:cxn>
                  <a:cxn ang="0">
                    <a:pos x="32" y="47"/>
                  </a:cxn>
                  <a:cxn ang="0">
                    <a:pos x="38" y="45"/>
                  </a:cxn>
                  <a:cxn ang="0">
                    <a:pos x="44" y="42"/>
                  </a:cxn>
                  <a:cxn ang="0">
                    <a:pos x="47" y="40"/>
                  </a:cxn>
                  <a:cxn ang="0">
                    <a:pos x="51" y="34"/>
                  </a:cxn>
                  <a:cxn ang="0">
                    <a:pos x="53" y="30"/>
                  </a:cxn>
                  <a:cxn ang="0">
                    <a:pos x="55" y="25"/>
                  </a:cxn>
                  <a:cxn ang="0">
                    <a:pos x="55" y="19"/>
                  </a:cxn>
                </a:cxnLst>
                <a:rect l="0" t="0" r="r" b="b"/>
                <a:pathLst>
                  <a:path w="55" h="47">
                    <a:moveTo>
                      <a:pt x="55" y="19"/>
                    </a:moveTo>
                    <a:lnTo>
                      <a:pt x="55" y="17"/>
                    </a:lnTo>
                    <a:lnTo>
                      <a:pt x="55" y="13"/>
                    </a:lnTo>
                    <a:lnTo>
                      <a:pt x="53" y="13"/>
                    </a:lnTo>
                    <a:lnTo>
                      <a:pt x="51" y="13"/>
                    </a:lnTo>
                    <a:lnTo>
                      <a:pt x="51" y="17"/>
                    </a:lnTo>
                    <a:lnTo>
                      <a:pt x="51" y="19"/>
                    </a:lnTo>
                    <a:lnTo>
                      <a:pt x="49" y="28"/>
                    </a:lnTo>
                    <a:lnTo>
                      <a:pt x="46" y="36"/>
                    </a:lnTo>
                    <a:lnTo>
                      <a:pt x="38" y="42"/>
                    </a:lnTo>
                    <a:lnTo>
                      <a:pt x="27" y="43"/>
                    </a:lnTo>
                    <a:lnTo>
                      <a:pt x="17" y="42"/>
                    </a:lnTo>
                    <a:lnTo>
                      <a:pt x="10" y="36"/>
                    </a:lnTo>
                    <a:lnTo>
                      <a:pt x="6" y="28"/>
                    </a:lnTo>
                    <a:lnTo>
                      <a:pt x="4" y="19"/>
                    </a:lnTo>
                    <a:lnTo>
                      <a:pt x="4" y="13"/>
                    </a:lnTo>
                    <a:lnTo>
                      <a:pt x="6" y="9"/>
                    </a:lnTo>
                    <a:lnTo>
                      <a:pt x="8" y="6"/>
                    </a:lnTo>
                    <a:lnTo>
                      <a:pt x="11" y="2"/>
                    </a:lnTo>
                    <a:lnTo>
                      <a:pt x="10" y="0"/>
                    </a:lnTo>
                    <a:lnTo>
                      <a:pt x="8" y="0"/>
                    </a:lnTo>
                    <a:lnTo>
                      <a:pt x="4" y="4"/>
                    </a:lnTo>
                    <a:lnTo>
                      <a:pt x="2" y="7"/>
                    </a:lnTo>
                    <a:lnTo>
                      <a:pt x="0" y="13"/>
                    </a:lnTo>
                    <a:lnTo>
                      <a:pt x="0" y="19"/>
                    </a:lnTo>
                    <a:lnTo>
                      <a:pt x="0" y="25"/>
                    </a:lnTo>
                    <a:lnTo>
                      <a:pt x="2" y="30"/>
                    </a:lnTo>
                    <a:lnTo>
                      <a:pt x="4" y="34"/>
                    </a:lnTo>
                    <a:lnTo>
                      <a:pt x="8" y="40"/>
                    </a:lnTo>
                    <a:lnTo>
                      <a:pt x="11" y="42"/>
                    </a:lnTo>
                    <a:lnTo>
                      <a:pt x="17" y="45"/>
                    </a:lnTo>
                    <a:lnTo>
                      <a:pt x="21" y="47"/>
                    </a:lnTo>
                    <a:lnTo>
                      <a:pt x="27" y="47"/>
                    </a:lnTo>
                    <a:lnTo>
                      <a:pt x="32" y="47"/>
                    </a:lnTo>
                    <a:lnTo>
                      <a:pt x="38" y="45"/>
                    </a:lnTo>
                    <a:lnTo>
                      <a:pt x="44" y="42"/>
                    </a:lnTo>
                    <a:lnTo>
                      <a:pt x="47" y="40"/>
                    </a:lnTo>
                    <a:lnTo>
                      <a:pt x="51" y="34"/>
                    </a:lnTo>
                    <a:lnTo>
                      <a:pt x="53" y="30"/>
                    </a:lnTo>
                    <a:lnTo>
                      <a:pt x="55" y="25"/>
                    </a:lnTo>
                    <a:lnTo>
                      <a:pt x="55" y="19"/>
                    </a:lnTo>
                    <a:close/>
                  </a:path>
                </a:pathLst>
              </a:custGeom>
              <a:solidFill>
                <a:srgbClr val="FAD9C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93" name="Freeform 793"/>
              <p:cNvSpPr/>
              <p:nvPr/>
            </p:nvSpPr>
            <p:spPr bwMode="auto">
              <a:xfrm>
                <a:off x="1542" y="2026"/>
                <a:ext cx="51" cy="45"/>
              </a:xfrm>
              <a:custGeom>
                <a:avLst/>
                <a:gdLst/>
                <a:ahLst/>
                <a:cxnLst>
                  <a:cxn ang="0">
                    <a:pos x="51" y="19"/>
                  </a:cxn>
                  <a:cxn ang="0">
                    <a:pos x="51" y="17"/>
                  </a:cxn>
                  <a:cxn ang="0">
                    <a:pos x="51" y="13"/>
                  </a:cxn>
                  <a:cxn ang="0">
                    <a:pos x="49" y="13"/>
                  </a:cxn>
                  <a:cxn ang="0">
                    <a:pos x="47" y="13"/>
                  </a:cxn>
                  <a:cxn ang="0">
                    <a:pos x="47" y="15"/>
                  </a:cxn>
                  <a:cxn ang="0">
                    <a:pos x="47" y="19"/>
                  </a:cxn>
                  <a:cxn ang="0">
                    <a:pos x="45" y="28"/>
                  </a:cxn>
                  <a:cxn ang="0">
                    <a:pos x="42" y="34"/>
                  </a:cxn>
                  <a:cxn ang="0">
                    <a:pos x="34" y="40"/>
                  </a:cxn>
                  <a:cxn ang="0">
                    <a:pos x="25" y="42"/>
                  </a:cxn>
                  <a:cxn ang="0">
                    <a:pos x="17" y="40"/>
                  </a:cxn>
                  <a:cxn ang="0">
                    <a:pos x="9" y="34"/>
                  </a:cxn>
                  <a:cxn ang="0">
                    <a:pos x="4" y="28"/>
                  </a:cxn>
                  <a:cxn ang="0">
                    <a:pos x="4" y="19"/>
                  </a:cxn>
                  <a:cxn ang="0">
                    <a:pos x="4" y="13"/>
                  </a:cxn>
                  <a:cxn ang="0">
                    <a:pos x="6" y="9"/>
                  </a:cxn>
                  <a:cxn ang="0">
                    <a:pos x="8" y="6"/>
                  </a:cxn>
                  <a:cxn ang="0">
                    <a:pos x="9" y="2"/>
                  </a:cxn>
                  <a:cxn ang="0">
                    <a:pos x="9" y="2"/>
                  </a:cxn>
                  <a:cxn ang="0">
                    <a:pos x="8" y="0"/>
                  </a:cxn>
                  <a:cxn ang="0">
                    <a:pos x="4" y="4"/>
                  </a:cxn>
                  <a:cxn ang="0">
                    <a:pos x="2" y="9"/>
                  </a:cxn>
                  <a:cxn ang="0">
                    <a:pos x="0" y="13"/>
                  </a:cxn>
                  <a:cxn ang="0">
                    <a:pos x="0" y="19"/>
                  </a:cxn>
                  <a:cxn ang="0">
                    <a:pos x="0" y="25"/>
                  </a:cxn>
                  <a:cxn ang="0">
                    <a:pos x="2" y="28"/>
                  </a:cxn>
                  <a:cxn ang="0">
                    <a:pos x="4" y="34"/>
                  </a:cxn>
                  <a:cxn ang="0">
                    <a:pos x="8" y="38"/>
                  </a:cxn>
                  <a:cxn ang="0">
                    <a:pos x="11" y="42"/>
                  </a:cxn>
                  <a:cxn ang="0">
                    <a:pos x="15" y="43"/>
                  </a:cxn>
                  <a:cxn ang="0">
                    <a:pos x="21" y="45"/>
                  </a:cxn>
                  <a:cxn ang="0">
                    <a:pos x="25" y="45"/>
                  </a:cxn>
                  <a:cxn ang="0">
                    <a:pos x="30" y="45"/>
                  </a:cxn>
                  <a:cxn ang="0">
                    <a:pos x="36" y="43"/>
                  </a:cxn>
                  <a:cxn ang="0">
                    <a:pos x="40" y="42"/>
                  </a:cxn>
                  <a:cxn ang="0">
                    <a:pos x="44" y="38"/>
                  </a:cxn>
                  <a:cxn ang="0">
                    <a:pos x="47" y="34"/>
                  </a:cxn>
                  <a:cxn ang="0">
                    <a:pos x="49" y="28"/>
                  </a:cxn>
                  <a:cxn ang="0">
                    <a:pos x="51" y="25"/>
                  </a:cxn>
                  <a:cxn ang="0">
                    <a:pos x="51" y="19"/>
                  </a:cxn>
                </a:cxnLst>
                <a:rect l="0" t="0" r="r" b="b"/>
                <a:pathLst>
                  <a:path w="51" h="45">
                    <a:moveTo>
                      <a:pt x="51" y="19"/>
                    </a:moveTo>
                    <a:lnTo>
                      <a:pt x="51" y="17"/>
                    </a:lnTo>
                    <a:lnTo>
                      <a:pt x="51" y="13"/>
                    </a:lnTo>
                    <a:lnTo>
                      <a:pt x="49" y="13"/>
                    </a:lnTo>
                    <a:lnTo>
                      <a:pt x="47" y="13"/>
                    </a:lnTo>
                    <a:lnTo>
                      <a:pt x="47" y="15"/>
                    </a:lnTo>
                    <a:lnTo>
                      <a:pt x="47" y="19"/>
                    </a:lnTo>
                    <a:lnTo>
                      <a:pt x="45" y="28"/>
                    </a:lnTo>
                    <a:lnTo>
                      <a:pt x="42" y="34"/>
                    </a:lnTo>
                    <a:lnTo>
                      <a:pt x="34" y="40"/>
                    </a:lnTo>
                    <a:lnTo>
                      <a:pt x="25" y="42"/>
                    </a:lnTo>
                    <a:lnTo>
                      <a:pt x="17" y="40"/>
                    </a:lnTo>
                    <a:lnTo>
                      <a:pt x="9" y="34"/>
                    </a:lnTo>
                    <a:lnTo>
                      <a:pt x="4" y="28"/>
                    </a:lnTo>
                    <a:lnTo>
                      <a:pt x="4" y="19"/>
                    </a:lnTo>
                    <a:lnTo>
                      <a:pt x="4" y="13"/>
                    </a:lnTo>
                    <a:lnTo>
                      <a:pt x="6" y="9"/>
                    </a:lnTo>
                    <a:lnTo>
                      <a:pt x="8" y="6"/>
                    </a:lnTo>
                    <a:lnTo>
                      <a:pt x="9" y="2"/>
                    </a:lnTo>
                    <a:lnTo>
                      <a:pt x="9" y="2"/>
                    </a:lnTo>
                    <a:lnTo>
                      <a:pt x="8" y="0"/>
                    </a:lnTo>
                    <a:lnTo>
                      <a:pt x="4" y="4"/>
                    </a:lnTo>
                    <a:lnTo>
                      <a:pt x="2" y="9"/>
                    </a:lnTo>
                    <a:lnTo>
                      <a:pt x="0" y="13"/>
                    </a:lnTo>
                    <a:lnTo>
                      <a:pt x="0" y="19"/>
                    </a:lnTo>
                    <a:lnTo>
                      <a:pt x="0" y="25"/>
                    </a:lnTo>
                    <a:lnTo>
                      <a:pt x="2" y="28"/>
                    </a:lnTo>
                    <a:lnTo>
                      <a:pt x="4" y="34"/>
                    </a:lnTo>
                    <a:lnTo>
                      <a:pt x="8" y="38"/>
                    </a:lnTo>
                    <a:lnTo>
                      <a:pt x="11" y="42"/>
                    </a:lnTo>
                    <a:lnTo>
                      <a:pt x="15" y="43"/>
                    </a:lnTo>
                    <a:lnTo>
                      <a:pt x="21" y="45"/>
                    </a:lnTo>
                    <a:lnTo>
                      <a:pt x="25" y="45"/>
                    </a:lnTo>
                    <a:lnTo>
                      <a:pt x="30" y="45"/>
                    </a:lnTo>
                    <a:lnTo>
                      <a:pt x="36" y="43"/>
                    </a:lnTo>
                    <a:lnTo>
                      <a:pt x="40" y="42"/>
                    </a:lnTo>
                    <a:lnTo>
                      <a:pt x="44" y="38"/>
                    </a:lnTo>
                    <a:lnTo>
                      <a:pt x="47" y="34"/>
                    </a:lnTo>
                    <a:lnTo>
                      <a:pt x="49" y="28"/>
                    </a:lnTo>
                    <a:lnTo>
                      <a:pt x="51" y="25"/>
                    </a:lnTo>
                    <a:lnTo>
                      <a:pt x="51" y="19"/>
                    </a:lnTo>
                    <a:close/>
                  </a:path>
                </a:pathLst>
              </a:custGeom>
              <a:solidFill>
                <a:srgbClr val="FADCC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94" name="Freeform 794"/>
              <p:cNvSpPr/>
              <p:nvPr/>
            </p:nvSpPr>
            <p:spPr bwMode="auto">
              <a:xfrm>
                <a:off x="1545" y="2028"/>
                <a:ext cx="47" cy="41"/>
              </a:xfrm>
              <a:custGeom>
                <a:avLst/>
                <a:gdLst/>
                <a:ahLst/>
                <a:cxnLst>
                  <a:cxn ang="0">
                    <a:pos x="47" y="17"/>
                  </a:cxn>
                  <a:cxn ang="0">
                    <a:pos x="47" y="15"/>
                  </a:cxn>
                  <a:cxn ang="0">
                    <a:pos x="47" y="11"/>
                  </a:cxn>
                  <a:cxn ang="0">
                    <a:pos x="45" y="11"/>
                  </a:cxn>
                  <a:cxn ang="0">
                    <a:pos x="43" y="11"/>
                  </a:cxn>
                  <a:cxn ang="0">
                    <a:pos x="43" y="13"/>
                  </a:cxn>
                  <a:cxn ang="0">
                    <a:pos x="43" y="17"/>
                  </a:cxn>
                  <a:cxn ang="0">
                    <a:pos x="43" y="24"/>
                  </a:cxn>
                  <a:cxn ang="0">
                    <a:pos x="38" y="32"/>
                  </a:cxn>
                  <a:cxn ang="0">
                    <a:pos x="32" y="36"/>
                  </a:cxn>
                  <a:cxn ang="0">
                    <a:pos x="23" y="38"/>
                  </a:cxn>
                  <a:cxn ang="0">
                    <a:pos x="15" y="36"/>
                  </a:cxn>
                  <a:cxn ang="0">
                    <a:pos x="9" y="32"/>
                  </a:cxn>
                  <a:cxn ang="0">
                    <a:pos x="4" y="24"/>
                  </a:cxn>
                  <a:cxn ang="0">
                    <a:pos x="4" y="17"/>
                  </a:cxn>
                  <a:cxn ang="0">
                    <a:pos x="4" y="13"/>
                  </a:cxn>
                  <a:cxn ang="0">
                    <a:pos x="6" y="7"/>
                  </a:cxn>
                  <a:cxn ang="0">
                    <a:pos x="7" y="4"/>
                  </a:cxn>
                  <a:cxn ang="0">
                    <a:pos x="9" y="2"/>
                  </a:cxn>
                  <a:cxn ang="0">
                    <a:pos x="7" y="0"/>
                  </a:cxn>
                  <a:cxn ang="0">
                    <a:pos x="7" y="0"/>
                  </a:cxn>
                  <a:cxn ang="0">
                    <a:pos x="4" y="4"/>
                  </a:cxn>
                  <a:cxn ang="0">
                    <a:pos x="2" y="7"/>
                  </a:cxn>
                  <a:cxn ang="0">
                    <a:pos x="0" y="11"/>
                  </a:cxn>
                  <a:cxn ang="0">
                    <a:pos x="0" y="17"/>
                  </a:cxn>
                  <a:cxn ang="0">
                    <a:pos x="2" y="26"/>
                  </a:cxn>
                  <a:cxn ang="0">
                    <a:pos x="6" y="34"/>
                  </a:cxn>
                  <a:cxn ang="0">
                    <a:pos x="13" y="40"/>
                  </a:cxn>
                  <a:cxn ang="0">
                    <a:pos x="23" y="41"/>
                  </a:cxn>
                  <a:cxn ang="0">
                    <a:pos x="34" y="40"/>
                  </a:cxn>
                  <a:cxn ang="0">
                    <a:pos x="42" y="34"/>
                  </a:cxn>
                  <a:cxn ang="0">
                    <a:pos x="45" y="26"/>
                  </a:cxn>
                  <a:cxn ang="0">
                    <a:pos x="47" y="17"/>
                  </a:cxn>
                </a:cxnLst>
                <a:rect l="0" t="0" r="r" b="b"/>
                <a:pathLst>
                  <a:path w="47" h="41">
                    <a:moveTo>
                      <a:pt x="47" y="17"/>
                    </a:moveTo>
                    <a:lnTo>
                      <a:pt x="47" y="15"/>
                    </a:lnTo>
                    <a:lnTo>
                      <a:pt x="47" y="11"/>
                    </a:lnTo>
                    <a:lnTo>
                      <a:pt x="45" y="11"/>
                    </a:lnTo>
                    <a:lnTo>
                      <a:pt x="43" y="11"/>
                    </a:lnTo>
                    <a:lnTo>
                      <a:pt x="43" y="13"/>
                    </a:lnTo>
                    <a:lnTo>
                      <a:pt x="43" y="17"/>
                    </a:lnTo>
                    <a:lnTo>
                      <a:pt x="43" y="24"/>
                    </a:lnTo>
                    <a:lnTo>
                      <a:pt x="38" y="32"/>
                    </a:lnTo>
                    <a:lnTo>
                      <a:pt x="32" y="36"/>
                    </a:lnTo>
                    <a:lnTo>
                      <a:pt x="23" y="38"/>
                    </a:lnTo>
                    <a:lnTo>
                      <a:pt x="15" y="36"/>
                    </a:lnTo>
                    <a:lnTo>
                      <a:pt x="9" y="32"/>
                    </a:lnTo>
                    <a:lnTo>
                      <a:pt x="4" y="24"/>
                    </a:lnTo>
                    <a:lnTo>
                      <a:pt x="4" y="17"/>
                    </a:lnTo>
                    <a:lnTo>
                      <a:pt x="4" y="13"/>
                    </a:lnTo>
                    <a:lnTo>
                      <a:pt x="6" y="7"/>
                    </a:lnTo>
                    <a:lnTo>
                      <a:pt x="7" y="4"/>
                    </a:lnTo>
                    <a:lnTo>
                      <a:pt x="9" y="2"/>
                    </a:lnTo>
                    <a:lnTo>
                      <a:pt x="7" y="0"/>
                    </a:lnTo>
                    <a:lnTo>
                      <a:pt x="7" y="0"/>
                    </a:lnTo>
                    <a:lnTo>
                      <a:pt x="4" y="4"/>
                    </a:lnTo>
                    <a:lnTo>
                      <a:pt x="2" y="7"/>
                    </a:lnTo>
                    <a:lnTo>
                      <a:pt x="0" y="11"/>
                    </a:lnTo>
                    <a:lnTo>
                      <a:pt x="0" y="17"/>
                    </a:lnTo>
                    <a:lnTo>
                      <a:pt x="2" y="26"/>
                    </a:lnTo>
                    <a:lnTo>
                      <a:pt x="6" y="34"/>
                    </a:lnTo>
                    <a:lnTo>
                      <a:pt x="13" y="40"/>
                    </a:lnTo>
                    <a:lnTo>
                      <a:pt x="23" y="41"/>
                    </a:lnTo>
                    <a:lnTo>
                      <a:pt x="34" y="40"/>
                    </a:lnTo>
                    <a:lnTo>
                      <a:pt x="42" y="34"/>
                    </a:lnTo>
                    <a:lnTo>
                      <a:pt x="45" y="26"/>
                    </a:lnTo>
                    <a:lnTo>
                      <a:pt x="47" y="17"/>
                    </a:lnTo>
                    <a:close/>
                  </a:path>
                </a:pathLst>
              </a:custGeom>
              <a:solidFill>
                <a:srgbClr val="FBDF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95" name="Freeform 795"/>
              <p:cNvSpPr/>
              <p:nvPr/>
            </p:nvSpPr>
            <p:spPr bwMode="auto">
              <a:xfrm>
                <a:off x="1546" y="2028"/>
                <a:ext cx="43" cy="40"/>
              </a:xfrm>
              <a:custGeom>
                <a:avLst/>
                <a:gdLst/>
                <a:ahLst/>
                <a:cxnLst>
                  <a:cxn ang="0">
                    <a:pos x="43" y="17"/>
                  </a:cxn>
                  <a:cxn ang="0">
                    <a:pos x="43" y="13"/>
                  </a:cxn>
                  <a:cxn ang="0">
                    <a:pos x="43" y="11"/>
                  </a:cxn>
                  <a:cxn ang="0">
                    <a:pos x="41" y="11"/>
                  </a:cxn>
                  <a:cxn ang="0">
                    <a:pos x="40" y="11"/>
                  </a:cxn>
                  <a:cxn ang="0">
                    <a:pos x="40" y="13"/>
                  </a:cxn>
                  <a:cxn ang="0">
                    <a:pos x="40" y="17"/>
                  </a:cxn>
                  <a:cxn ang="0">
                    <a:pos x="40" y="24"/>
                  </a:cxn>
                  <a:cxn ang="0">
                    <a:pos x="36" y="30"/>
                  </a:cxn>
                  <a:cxn ang="0">
                    <a:pos x="28" y="34"/>
                  </a:cxn>
                  <a:cxn ang="0">
                    <a:pos x="21" y="36"/>
                  </a:cxn>
                  <a:cxn ang="0">
                    <a:pos x="15" y="34"/>
                  </a:cxn>
                  <a:cxn ang="0">
                    <a:pos x="7" y="30"/>
                  </a:cxn>
                  <a:cxn ang="0">
                    <a:pos x="4" y="24"/>
                  </a:cxn>
                  <a:cxn ang="0">
                    <a:pos x="4" y="17"/>
                  </a:cxn>
                  <a:cxn ang="0">
                    <a:pos x="4" y="13"/>
                  </a:cxn>
                  <a:cxn ang="0">
                    <a:pos x="5" y="7"/>
                  </a:cxn>
                  <a:cxn ang="0">
                    <a:pos x="7" y="5"/>
                  </a:cxn>
                  <a:cxn ang="0">
                    <a:pos x="9" y="2"/>
                  </a:cxn>
                  <a:cxn ang="0">
                    <a:pos x="7" y="2"/>
                  </a:cxn>
                  <a:cxn ang="0">
                    <a:pos x="5" y="0"/>
                  </a:cxn>
                  <a:cxn ang="0">
                    <a:pos x="4" y="4"/>
                  </a:cxn>
                  <a:cxn ang="0">
                    <a:pos x="2" y="7"/>
                  </a:cxn>
                  <a:cxn ang="0">
                    <a:pos x="0" y="11"/>
                  </a:cxn>
                  <a:cxn ang="0">
                    <a:pos x="0" y="17"/>
                  </a:cxn>
                  <a:cxn ang="0">
                    <a:pos x="0" y="26"/>
                  </a:cxn>
                  <a:cxn ang="0">
                    <a:pos x="5" y="32"/>
                  </a:cxn>
                  <a:cxn ang="0">
                    <a:pos x="13" y="38"/>
                  </a:cxn>
                  <a:cxn ang="0">
                    <a:pos x="21" y="40"/>
                  </a:cxn>
                  <a:cxn ang="0">
                    <a:pos x="30" y="38"/>
                  </a:cxn>
                  <a:cxn ang="0">
                    <a:pos x="38" y="32"/>
                  </a:cxn>
                  <a:cxn ang="0">
                    <a:pos x="41" y="26"/>
                  </a:cxn>
                  <a:cxn ang="0">
                    <a:pos x="43" y="17"/>
                  </a:cxn>
                </a:cxnLst>
                <a:rect l="0" t="0" r="r" b="b"/>
                <a:pathLst>
                  <a:path w="43" h="40">
                    <a:moveTo>
                      <a:pt x="43" y="17"/>
                    </a:moveTo>
                    <a:lnTo>
                      <a:pt x="43" y="13"/>
                    </a:lnTo>
                    <a:lnTo>
                      <a:pt x="43" y="11"/>
                    </a:lnTo>
                    <a:lnTo>
                      <a:pt x="41" y="11"/>
                    </a:lnTo>
                    <a:lnTo>
                      <a:pt x="40" y="11"/>
                    </a:lnTo>
                    <a:lnTo>
                      <a:pt x="40" y="13"/>
                    </a:lnTo>
                    <a:lnTo>
                      <a:pt x="40" y="17"/>
                    </a:lnTo>
                    <a:lnTo>
                      <a:pt x="40" y="24"/>
                    </a:lnTo>
                    <a:lnTo>
                      <a:pt x="36" y="30"/>
                    </a:lnTo>
                    <a:lnTo>
                      <a:pt x="28" y="34"/>
                    </a:lnTo>
                    <a:lnTo>
                      <a:pt x="21" y="36"/>
                    </a:lnTo>
                    <a:lnTo>
                      <a:pt x="15" y="34"/>
                    </a:lnTo>
                    <a:lnTo>
                      <a:pt x="7" y="30"/>
                    </a:lnTo>
                    <a:lnTo>
                      <a:pt x="4" y="24"/>
                    </a:lnTo>
                    <a:lnTo>
                      <a:pt x="4" y="17"/>
                    </a:lnTo>
                    <a:lnTo>
                      <a:pt x="4" y="13"/>
                    </a:lnTo>
                    <a:lnTo>
                      <a:pt x="5" y="7"/>
                    </a:lnTo>
                    <a:lnTo>
                      <a:pt x="7" y="5"/>
                    </a:lnTo>
                    <a:lnTo>
                      <a:pt x="9" y="2"/>
                    </a:lnTo>
                    <a:lnTo>
                      <a:pt x="7" y="2"/>
                    </a:lnTo>
                    <a:lnTo>
                      <a:pt x="5" y="0"/>
                    </a:lnTo>
                    <a:lnTo>
                      <a:pt x="4" y="4"/>
                    </a:lnTo>
                    <a:lnTo>
                      <a:pt x="2" y="7"/>
                    </a:lnTo>
                    <a:lnTo>
                      <a:pt x="0" y="11"/>
                    </a:lnTo>
                    <a:lnTo>
                      <a:pt x="0" y="17"/>
                    </a:lnTo>
                    <a:lnTo>
                      <a:pt x="0" y="26"/>
                    </a:lnTo>
                    <a:lnTo>
                      <a:pt x="5" y="32"/>
                    </a:lnTo>
                    <a:lnTo>
                      <a:pt x="13" y="38"/>
                    </a:lnTo>
                    <a:lnTo>
                      <a:pt x="21" y="40"/>
                    </a:lnTo>
                    <a:lnTo>
                      <a:pt x="30" y="38"/>
                    </a:lnTo>
                    <a:lnTo>
                      <a:pt x="38" y="32"/>
                    </a:lnTo>
                    <a:lnTo>
                      <a:pt x="41" y="26"/>
                    </a:lnTo>
                    <a:lnTo>
                      <a:pt x="43" y="17"/>
                    </a:lnTo>
                    <a:close/>
                  </a:path>
                </a:pathLst>
              </a:custGeom>
              <a:solidFill>
                <a:srgbClr val="FCE2C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96" name="Freeform 796"/>
              <p:cNvSpPr/>
              <p:nvPr/>
            </p:nvSpPr>
            <p:spPr bwMode="auto">
              <a:xfrm>
                <a:off x="1549" y="2030"/>
                <a:ext cx="39" cy="36"/>
              </a:xfrm>
              <a:custGeom>
                <a:avLst/>
                <a:gdLst/>
                <a:ahLst/>
                <a:cxnLst>
                  <a:cxn ang="0">
                    <a:pos x="39" y="15"/>
                  </a:cxn>
                  <a:cxn ang="0">
                    <a:pos x="39" y="11"/>
                  </a:cxn>
                  <a:cxn ang="0">
                    <a:pos x="39" y="9"/>
                  </a:cxn>
                  <a:cxn ang="0">
                    <a:pos x="38" y="9"/>
                  </a:cxn>
                  <a:cxn ang="0">
                    <a:pos x="36" y="7"/>
                  </a:cxn>
                  <a:cxn ang="0">
                    <a:pos x="36" y="11"/>
                  </a:cxn>
                  <a:cxn ang="0">
                    <a:pos x="36" y="15"/>
                  </a:cxn>
                  <a:cxn ang="0">
                    <a:pos x="36" y="21"/>
                  </a:cxn>
                  <a:cxn ang="0">
                    <a:pos x="32" y="26"/>
                  </a:cxn>
                  <a:cxn ang="0">
                    <a:pos x="26" y="30"/>
                  </a:cxn>
                  <a:cxn ang="0">
                    <a:pos x="19" y="32"/>
                  </a:cxn>
                  <a:cxn ang="0">
                    <a:pos x="13" y="30"/>
                  </a:cxn>
                  <a:cxn ang="0">
                    <a:pos x="7" y="26"/>
                  </a:cxn>
                  <a:cxn ang="0">
                    <a:pos x="3" y="21"/>
                  </a:cxn>
                  <a:cxn ang="0">
                    <a:pos x="3" y="15"/>
                  </a:cxn>
                  <a:cxn ang="0">
                    <a:pos x="3" y="11"/>
                  </a:cxn>
                  <a:cxn ang="0">
                    <a:pos x="5" y="7"/>
                  </a:cxn>
                  <a:cxn ang="0">
                    <a:pos x="7" y="3"/>
                  </a:cxn>
                  <a:cxn ang="0">
                    <a:pos x="11" y="0"/>
                  </a:cxn>
                  <a:cxn ang="0">
                    <a:pos x="9" y="0"/>
                  </a:cxn>
                  <a:cxn ang="0">
                    <a:pos x="5" y="0"/>
                  </a:cxn>
                  <a:cxn ang="0">
                    <a:pos x="3" y="2"/>
                  </a:cxn>
                  <a:cxn ang="0">
                    <a:pos x="2" y="5"/>
                  </a:cxn>
                  <a:cxn ang="0">
                    <a:pos x="0" y="11"/>
                  </a:cxn>
                  <a:cxn ang="0">
                    <a:pos x="0" y="15"/>
                  </a:cxn>
                  <a:cxn ang="0">
                    <a:pos x="0" y="22"/>
                  </a:cxn>
                  <a:cxn ang="0">
                    <a:pos x="5" y="30"/>
                  </a:cxn>
                  <a:cxn ang="0">
                    <a:pos x="11" y="34"/>
                  </a:cxn>
                  <a:cxn ang="0">
                    <a:pos x="19" y="36"/>
                  </a:cxn>
                  <a:cxn ang="0">
                    <a:pos x="28" y="34"/>
                  </a:cxn>
                  <a:cxn ang="0">
                    <a:pos x="34" y="30"/>
                  </a:cxn>
                  <a:cxn ang="0">
                    <a:pos x="39" y="22"/>
                  </a:cxn>
                  <a:cxn ang="0">
                    <a:pos x="39" y="15"/>
                  </a:cxn>
                </a:cxnLst>
                <a:rect l="0" t="0" r="r" b="b"/>
                <a:pathLst>
                  <a:path w="39" h="36">
                    <a:moveTo>
                      <a:pt x="39" y="15"/>
                    </a:moveTo>
                    <a:lnTo>
                      <a:pt x="39" y="11"/>
                    </a:lnTo>
                    <a:lnTo>
                      <a:pt x="39" y="9"/>
                    </a:lnTo>
                    <a:lnTo>
                      <a:pt x="38" y="9"/>
                    </a:lnTo>
                    <a:lnTo>
                      <a:pt x="36" y="7"/>
                    </a:lnTo>
                    <a:lnTo>
                      <a:pt x="36" y="11"/>
                    </a:lnTo>
                    <a:lnTo>
                      <a:pt x="36" y="15"/>
                    </a:lnTo>
                    <a:lnTo>
                      <a:pt x="36" y="21"/>
                    </a:lnTo>
                    <a:lnTo>
                      <a:pt x="32" y="26"/>
                    </a:lnTo>
                    <a:lnTo>
                      <a:pt x="26" y="30"/>
                    </a:lnTo>
                    <a:lnTo>
                      <a:pt x="19" y="32"/>
                    </a:lnTo>
                    <a:lnTo>
                      <a:pt x="13" y="30"/>
                    </a:lnTo>
                    <a:lnTo>
                      <a:pt x="7" y="26"/>
                    </a:lnTo>
                    <a:lnTo>
                      <a:pt x="3" y="21"/>
                    </a:lnTo>
                    <a:lnTo>
                      <a:pt x="3" y="15"/>
                    </a:lnTo>
                    <a:lnTo>
                      <a:pt x="3" y="11"/>
                    </a:lnTo>
                    <a:lnTo>
                      <a:pt x="5" y="7"/>
                    </a:lnTo>
                    <a:lnTo>
                      <a:pt x="7" y="3"/>
                    </a:lnTo>
                    <a:lnTo>
                      <a:pt x="11" y="0"/>
                    </a:lnTo>
                    <a:lnTo>
                      <a:pt x="9" y="0"/>
                    </a:lnTo>
                    <a:lnTo>
                      <a:pt x="5" y="0"/>
                    </a:lnTo>
                    <a:lnTo>
                      <a:pt x="3" y="2"/>
                    </a:lnTo>
                    <a:lnTo>
                      <a:pt x="2" y="5"/>
                    </a:lnTo>
                    <a:lnTo>
                      <a:pt x="0" y="11"/>
                    </a:lnTo>
                    <a:lnTo>
                      <a:pt x="0" y="15"/>
                    </a:lnTo>
                    <a:lnTo>
                      <a:pt x="0" y="22"/>
                    </a:lnTo>
                    <a:lnTo>
                      <a:pt x="5" y="30"/>
                    </a:lnTo>
                    <a:lnTo>
                      <a:pt x="11" y="34"/>
                    </a:lnTo>
                    <a:lnTo>
                      <a:pt x="19" y="36"/>
                    </a:lnTo>
                    <a:lnTo>
                      <a:pt x="28" y="34"/>
                    </a:lnTo>
                    <a:lnTo>
                      <a:pt x="34" y="30"/>
                    </a:lnTo>
                    <a:lnTo>
                      <a:pt x="39" y="22"/>
                    </a:lnTo>
                    <a:lnTo>
                      <a:pt x="39" y="15"/>
                    </a:lnTo>
                    <a:close/>
                  </a:path>
                </a:pathLst>
              </a:custGeom>
              <a:solidFill>
                <a:srgbClr val="FCE4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97" name="Freeform 797"/>
              <p:cNvSpPr/>
              <p:nvPr/>
            </p:nvSpPr>
            <p:spPr bwMode="auto">
              <a:xfrm>
                <a:off x="1550" y="2030"/>
                <a:ext cx="36" cy="34"/>
              </a:xfrm>
              <a:custGeom>
                <a:avLst/>
                <a:gdLst/>
                <a:ahLst/>
                <a:cxnLst>
                  <a:cxn ang="0">
                    <a:pos x="36" y="15"/>
                  </a:cxn>
                  <a:cxn ang="0">
                    <a:pos x="36" y="11"/>
                  </a:cxn>
                  <a:cxn ang="0">
                    <a:pos x="36" y="9"/>
                  </a:cxn>
                  <a:cxn ang="0">
                    <a:pos x="34" y="7"/>
                  </a:cxn>
                  <a:cxn ang="0">
                    <a:pos x="30" y="7"/>
                  </a:cxn>
                  <a:cxn ang="0">
                    <a:pos x="32" y="11"/>
                  </a:cxn>
                  <a:cxn ang="0">
                    <a:pos x="32" y="15"/>
                  </a:cxn>
                  <a:cxn ang="0">
                    <a:pos x="32" y="21"/>
                  </a:cxn>
                  <a:cxn ang="0">
                    <a:pos x="28" y="26"/>
                  </a:cxn>
                  <a:cxn ang="0">
                    <a:pos x="24" y="28"/>
                  </a:cxn>
                  <a:cxn ang="0">
                    <a:pos x="17" y="30"/>
                  </a:cxn>
                  <a:cxn ang="0">
                    <a:pos x="11" y="28"/>
                  </a:cxn>
                  <a:cxn ang="0">
                    <a:pos x="7" y="26"/>
                  </a:cxn>
                  <a:cxn ang="0">
                    <a:pos x="3" y="21"/>
                  </a:cxn>
                  <a:cxn ang="0">
                    <a:pos x="3" y="15"/>
                  </a:cxn>
                  <a:cxn ang="0">
                    <a:pos x="3" y="11"/>
                  </a:cxn>
                  <a:cxn ang="0">
                    <a:pos x="5" y="7"/>
                  </a:cxn>
                  <a:cxn ang="0">
                    <a:pos x="7" y="3"/>
                  </a:cxn>
                  <a:cxn ang="0">
                    <a:pos x="11" y="2"/>
                  </a:cxn>
                  <a:cxn ang="0">
                    <a:pos x="9" y="0"/>
                  </a:cxn>
                  <a:cxn ang="0">
                    <a:pos x="5" y="0"/>
                  </a:cxn>
                  <a:cxn ang="0">
                    <a:pos x="3" y="3"/>
                  </a:cxn>
                  <a:cxn ang="0">
                    <a:pos x="1" y="5"/>
                  </a:cxn>
                  <a:cxn ang="0">
                    <a:pos x="0" y="11"/>
                  </a:cxn>
                  <a:cxn ang="0">
                    <a:pos x="0" y="15"/>
                  </a:cxn>
                  <a:cxn ang="0">
                    <a:pos x="0" y="22"/>
                  </a:cxn>
                  <a:cxn ang="0">
                    <a:pos x="3" y="28"/>
                  </a:cxn>
                  <a:cxn ang="0">
                    <a:pos x="11" y="32"/>
                  </a:cxn>
                  <a:cxn ang="0">
                    <a:pos x="17" y="34"/>
                  </a:cxn>
                  <a:cxn ang="0">
                    <a:pos x="24" y="32"/>
                  </a:cxn>
                  <a:cxn ang="0">
                    <a:pos x="32" y="28"/>
                  </a:cxn>
                  <a:cxn ang="0">
                    <a:pos x="36" y="22"/>
                  </a:cxn>
                  <a:cxn ang="0">
                    <a:pos x="36" y="15"/>
                  </a:cxn>
                </a:cxnLst>
                <a:rect l="0" t="0" r="r" b="b"/>
                <a:pathLst>
                  <a:path w="36" h="34">
                    <a:moveTo>
                      <a:pt x="36" y="15"/>
                    </a:moveTo>
                    <a:lnTo>
                      <a:pt x="36" y="11"/>
                    </a:lnTo>
                    <a:lnTo>
                      <a:pt x="36" y="9"/>
                    </a:lnTo>
                    <a:lnTo>
                      <a:pt x="34" y="7"/>
                    </a:lnTo>
                    <a:lnTo>
                      <a:pt x="30" y="7"/>
                    </a:lnTo>
                    <a:lnTo>
                      <a:pt x="32" y="11"/>
                    </a:lnTo>
                    <a:lnTo>
                      <a:pt x="32" y="15"/>
                    </a:lnTo>
                    <a:lnTo>
                      <a:pt x="32" y="21"/>
                    </a:lnTo>
                    <a:lnTo>
                      <a:pt x="28" y="26"/>
                    </a:lnTo>
                    <a:lnTo>
                      <a:pt x="24" y="28"/>
                    </a:lnTo>
                    <a:lnTo>
                      <a:pt x="17" y="30"/>
                    </a:lnTo>
                    <a:lnTo>
                      <a:pt x="11" y="28"/>
                    </a:lnTo>
                    <a:lnTo>
                      <a:pt x="7" y="26"/>
                    </a:lnTo>
                    <a:lnTo>
                      <a:pt x="3" y="21"/>
                    </a:lnTo>
                    <a:lnTo>
                      <a:pt x="3" y="15"/>
                    </a:lnTo>
                    <a:lnTo>
                      <a:pt x="3" y="11"/>
                    </a:lnTo>
                    <a:lnTo>
                      <a:pt x="5" y="7"/>
                    </a:lnTo>
                    <a:lnTo>
                      <a:pt x="7" y="3"/>
                    </a:lnTo>
                    <a:lnTo>
                      <a:pt x="11" y="2"/>
                    </a:lnTo>
                    <a:lnTo>
                      <a:pt x="9" y="0"/>
                    </a:lnTo>
                    <a:lnTo>
                      <a:pt x="5" y="0"/>
                    </a:lnTo>
                    <a:lnTo>
                      <a:pt x="3" y="3"/>
                    </a:lnTo>
                    <a:lnTo>
                      <a:pt x="1" y="5"/>
                    </a:lnTo>
                    <a:lnTo>
                      <a:pt x="0" y="11"/>
                    </a:lnTo>
                    <a:lnTo>
                      <a:pt x="0" y="15"/>
                    </a:lnTo>
                    <a:lnTo>
                      <a:pt x="0" y="22"/>
                    </a:lnTo>
                    <a:lnTo>
                      <a:pt x="3" y="28"/>
                    </a:lnTo>
                    <a:lnTo>
                      <a:pt x="11" y="32"/>
                    </a:lnTo>
                    <a:lnTo>
                      <a:pt x="17" y="34"/>
                    </a:lnTo>
                    <a:lnTo>
                      <a:pt x="24" y="32"/>
                    </a:lnTo>
                    <a:lnTo>
                      <a:pt x="32" y="28"/>
                    </a:lnTo>
                    <a:lnTo>
                      <a:pt x="36" y="22"/>
                    </a:lnTo>
                    <a:lnTo>
                      <a:pt x="36" y="15"/>
                    </a:lnTo>
                    <a:close/>
                  </a:path>
                </a:pathLst>
              </a:custGeom>
              <a:solidFill>
                <a:srgbClr val="FDE7D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98" name="Freeform 798"/>
              <p:cNvSpPr/>
              <p:nvPr/>
            </p:nvSpPr>
            <p:spPr bwMode="auto">
              <a:xfrm>
                <a:off x="1551" y="2030"/>
                <a:ext cx="33" cy="32"/>
              </a:xfrm>
              <a:custGeom>
                <a:avLst/>
                <a:gdLst/>
                <a:ahLst/>
                <a:cxnLst>
                  <a:cxn ang="0">
                    <a:pos x="33" y="15"/>
                  </a:cxn>
                  <a:cxn ang="0">
                    <a:pos x="33" y="11"/>
                  </a:cxn>
                  <a:cxn ang="0">
                    <a:pos x="33" y="7"/>
                  </a:cxn>
                  <a:cxn ang="0">
                    <a:pos x="29" y="7"/>
                  </a:cxn>
                  <a:cxn ang="0">
                    <a:pos x="27" y="7"/>
                  </a:cxn>
                  <a:cxn ang="0">
                    <a:pos x="29" y="11"/>
                  </a:cxn>
                  <a:cxn ang="0">
                    <a:pos x="29" y="15"/>
                  </a:cxn>
                  <a:cxn ang="0">
                    <a:pos x="29" y="21"/>
                  </a:cxn>
                  <a:cxn ang="0">
                    <a:pos x="25" y="24"/>
                  </a:cxn>
                  <a:cxn ang="0">
                    <a:pos x="21" y="26"/>
                  </a:cxn>
                  <a:cxn ang="0">
                    <a:pos x="16" y="28"/>
                  </a:cxn>
                  <a:cxn ang="0">
                    <a:pos x="12" y="26"/>
                  </a:cxn>
                  <a:cxn ang="0">
                    <a:pos x="8" y="24"/>
                  </a:cxn>
                  <a:cxn ang="0">
                    <a:pos x="4" y="21"/>
                  </a:cxn>
                  <a:cxn ang="0">
                    <a:pos x="4" y="15"/>
                  </a:cxn>
                  <a:cxn ang="0">
                    <a:pos x="4" y="11"/>
                  </a:cxn>
                  <a:cxn ang="0">
                    <a:pos x="6" y="7"/>
                  </a:cxn>
                  <a:cxn ang="0">
                    <a:pos x="8" y="3"/>
                  </a:cxn>
                  <a:cxn ang="0">
                    <a:pos x="12" y="2"/>
                  </a:cxn>
                  <a:cxn ang="0">
                    <a:pos x="10" y="2"/>
                  </a:cxn>
                  <a:cxn ang="0">
                    <a:pos x="8" y="0"/>
                  </a:cxn>
                  <a:cxn ang="0">
                    <a:pos x="4" y="3"/>
                  </a:cxn>
                  <a:cxn ang="0">
                    <a:pos x="2" y="7"/>
                  </a:cxn>
                  <a:cxn ang="0">
                    <a:pos x="0" y="11"/>
                  </a:cxn>
                  <a:cxn ang="0">
                    <a:pos x="0" y="15"/>
                  </a:cxn>
                  <a:cxn ang="0">
                    <a:pos x="0" y="21"/>
                  </a:cxn>
                  <a:cxn ang="0">
                    <a:pos x="4" y="26"/>
                  </a:cxn>
                  <a:cxn ang="0">
                    <a:pos x="10" y="30"/>
                  </a:cxn>
                  <a:cxn ang="0">
                    <a:pos x="16" y="32"/>
                  </a:cxn>
                  <a:cxn ang="0">
                    <a:pos x="23" y="30"/>
                  </a:cxn>
                  <a:cxn ang="0">
                    <a:pos x="29" y="26"/>
                  </a:cxn>
                  <a:cxn ang="0">
                    <a:pos x="33" y="21"/>
                  </a:cxn>
                  <a:cxn ang="0">
                    <a:pos x="33" y="15"/>
                  </a:cxn>
                </a:cxnLst>
                <a:rect l="0" t="0" r="r" b="b"/>
                <a:pathLst>
                  <a:path w="33" h="32">
                    <a:moveTo>
                      <a:pt x="33" y="15"/>
                    </a:moveTo>
                    <a:lnTo>
                      <a:pt x="33" y="11"/>
                    </a:lnTo>
                    <a:lnTo>
                      <a:pt x="33" y="7"/>
                    </a:lnTo>
                    <a:lnTo>
                      <a:pt x="29" y="7"/>
                    </a:lnTo>
                    <a:lnTo>
                      <a:pt x="27" y="7"/>
                    </a:lnTo>
                    <a:lnTo>
                      <a:pt x="29" y="11"/>
                    </a:lnTo>
                    <a:lnTo>
                      <a:pt x="29" y="15"/>
                    </a:lnTo>
                    <a:lnTo>
                      <a:pt x="29" y="21"/>
                    </a:lnTo>
                    <a:lnTo>
                      <a:pt x="25" y="24"/>
                    </a:lnTo>
                    <a:lnTo>
                      <a:pt x="21" y="26"/>
                    </a:lnTo>
                    <a:lnTo>
                      <a:pt x="16" y="28"/>
                    </a:lnTo>
                    <a:lnTo>
                      <a:pt x="12" y="26"/>
                    </a:lnTo>
                    <a:lnTo>
                      <a:pt x="8" y="24"/>
                    </a:lnTo>
                    <a:lnTo>
                      <a:pt x="4" y="21"/>
                    </a:lnTo>
                    <a:lnTo>
                      <a:pt x="4" y="15"/>
                    </a:lnTo>
                    <a:lnTo>
                      <a:pt x="4" y="11"/>
                    </a:lnTo>
                    <a:lnTo>
                      <a:pt x="6" y="7"/>
                    </a:lnTo>
                    <a:lnTo>
                      <a:pt x="8" y="3"/>
                    </a:lnTo>
                    <a:lnTo>
                      <a:pt x="12" y="2"/>
                    </a:lnTo>
                    <a:lnTo>
                      <a:pt x="10" y="2"/>
                    </a:lnTo>
                    <a:lnTo>
                      <a:pt x="8" y="0"/>
                    </a:lnTo>
                    <a:lnTo>
                      <a:pt x="4" y="3"/>
                    </a:lnTo>
                    <a:lnTo>
                      <a:pt x="2" y="7"/>
                    </a:lnTo>
                    <a:lnTo>
                      <a:pt x="0" y="11"/>
                    </a:lnTo>
                    <a:lnTo>
                      <a:pt x="0" y="15"/>
                    </a:lnTo>
                    <a:lnTo>
                      <a:pt x="0" y="21"/>
                    </a:lnTo>
                    <a:lnTo>
                      <a:pt x="4" y="26"/>
                    </a:lnTo>
                    <a:lnTo>
                      <a:pt x="10" y="30"/>
                    </a:lnTo>
                    <a:lnTo>
                      <a:pt x="16" y="32"/>
                    </a:lnTo>
                    <a:lnTo>
                      <a:pt x="23" y="30"/>
                    </a:lnTo>
                    <a:lnTo>
                      <a:pt x="29" y="26"/>
                    </a:lnTo>
                    <a:lnTo>
                      <a:pt x="33" y="21"/>
                    </a:lnTo>
                    <a:lnTo>
                      <a:pt x="33" y="15"/>
                    </a:lnTo>
                    <a:close/>
                  </a:path>
                </a:pathLst>
              </a:custGeom>
              <a:solidFill>
                <a:srgbClr val="FDE9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79999" name="Freeform 799"/>
              <p:cNvSpPr/>
              <p:nvPr/>
            </p:nvSpPr>
            <p:spPr bwMode="auto">
              <a:xfrm>
                <a:off x="1553" y="2032"/>
                <a:ext cx="29" cy="28"/>
              </a:xfrm>
              <a:custGeom>
                <a:avLst/>
                <a:gdLst/>
                <a:ahLst/>
                <a:cxnLst>
                  <a:cxn ang="0">
                    <a:pos x="29" y="13"/>
                  </a:cxn>
                  <a:cxn ang="0">
                    <a:pos x="29" y="9"/>
                  </a:cxn>
                  <a:cxn ang="0">
                    <a:pos x="27" y="5"/>
                  </a:cxn>
                  <a:cxn ang="0">
                    <a:pos x="25" y="5"/>
                  </a:cxn>
                  <a:cxn ang="0">
                    <a:pos x="21" y="3"/>
                  </a:cxn>
                  <a:cxn ang="0">
                    <a:pos x="25" y="7"/>
                  </a:cxn>
                  <a:cxn ang="0">
                    <a:pos x="25" y="13"/>
                  </a:cxn>
                  <a:cxn ang="0">
                    <a:pos x="25" y="17"/>
                  </a:cxn>
                  <a:cxn ang="0">
                    <a:pos x="23" y="20"/>
                  </a:cxn>
                  <a:cxn ang="0">
                    <a:pos x="19" y="22"/>
                  </a:cxn>
                  <a:cxn ang="0">
                    <a:pos x="14" y="24"/>
                  </a:cxn>
                  <a:cxn ang="0">
                    <a:pos x="10" y="22"/>
                  </a:cxn>
                  <a:cxn ang="0">
                    <a:pos x="6" y="20"/>
                  </a:cxn>
                  <a:cxn ang="0">
                    <a:pos x="4" y="17"/>
                  </a:cxn>
                  <a:cxn ang="0">
                    <a:pos x="4" y="13"/>
                  </a:cxn>
                  <a:cxn ang="0">
                    <a:pos x="4" y="9"/>
                  </a:cxn>
                  <a:cxn ang="0">
                    <a:pos x="6" y="5"/>
                  </a:cxn>
                  <a:cxn ang="0">
                    <a:pos x="10" y="3"/>
                  </a:cxn>
                  <a:cxn ang="0">
                    <a:pos x="14" y="1"/>
                  </a:cxn>
                  <a:cxn ang="0">
                    <a:pos x="10" y="1"/>
                  </a:cxn>
                  <a:cxn ang="0">
                    <a:pos x="8" y="0"/>
                  </a:cxn>
                  <a:cxn ang="0">
                    <a:pos x="4" y="1"/>
                  </a:cxn>
                  <a:cxn ang="0">
                    <a:pos x="2" y="5"/>
                  </a:cxn>
                  <a:cxn ang="0">
                    <a:pos x="0" y="9"/>
                  </a:cxn>
                  <a:cxn ang="0">
                    <a:pos x="0" y="13"/>
                  </a:cxn>
                  <a:cxn ang="0">
                    <a:pos x="0" y="19"/>
                  </a:cxn>
                  <a:cxn ang="0">
                    <a:pos x="4" y="24"/>
                  </a:cxn>
                  <a:cxn ang="0">
                    <a:pos x="8" y="26"/>
                  </a:cxn>
                  <a:cxn ang="0">
                    <a:pos x="14" y="28"/>
                  </a:cxn>
                  <a:cxn ang="0">
                    <a:pos x="21" y="26"/>
                  </a:cxn>
                  <a:cxn ang="0">
                    <a:pos x="25" y="24"/>
                  </a:cxn>
                  <a:cxn ang="0">
                    <a:pos x="29" y="19"/>
                  </a:cxn>
                  <a:cxn ang="0">
                    <a:pos x="29" y="13"/>
                  </a:cxn>
                </a:cxnLst>
                <a:rect l="0" t="0" r="r" b="b"/>
                <a:pathLst>
                  <a:path w="29" h="28">
                    <a:moveTo>
                      <a:pt x="29" y="13"/>
                    </a:moveTo>
                    <a:lnTo>
                      <a:pt x="29" y="9"/>
                    </a:lnTo>
                    <a:lnTo>
                      <a:pt x="27" y="5"/>
                    </a:lnTo>
                    <a:lnTo>
                      <a:pt x="25" y="5"/>
                    </a:lnTo>
                    <a:lnTo>
                      <a:pt x="21" y="3"/>
                    </a:lnTo>
                    <a:lnTo>
                      <a:pt x="25" y="7"/>
                    </a:lnTo>
                    <a:lnTo>
                      <a:pt x="25" y="13"/>
                    </a:lnTo>
                    <a:lnTo>
                      <a:pt x="25" y="17"/>
                    </a:lnTo>
                    <a:lnTo>
                      <a:pt x="23" y="20"/>
                    </a:lnTo>
                    <a:lnTo>
                      <a:pt x="19" y="22"/>
                    </a:lnTo>
                    <a:lnTo>
                      <a:pt x="14" y="24"/>
                    </a:lnTo>
                    <a:lnTo>
                      <a:pt x="10" y="22"/>
                    </a:lnTo>
                    <a:lnTo>
                      <a:pt x="6" y="20"/>
                    </a:lnTo>
                    <a:lnTo>
                      <a:pt x="4" y="17"/>
                    </a:lnTo>
                    <a:lnTo>
                      <a:pt x="4" y="13"/>
                    </a:lnTo>
                    <a:lnTo>
                      <a:pt x="4" y="9"/>
                    </a:lnTo>
                    <a:lnTo>
                      <a:pt x="6" y="5"/>
                    </a:lnTo>
                    <a:lnTo>
                      <a:pt x="10" y="3"/>
                    </a:lnTo>
                    <a:lnTo>
                      <a:pt x="14" y="1"/>
                    </a:lnTo>
                    <a:lnTo>
                      <a:pt x="10" y="1"/>
                    </a:lnTo>
                    <a:lnTo>
                      <a:pt x="8" y="0"/>
                    </a:lnTo>
                    <a:lnTo>
                      <a:pt x="4" y="1"/>
                    </a:lnTo>
                    <a:lnTo>
                      <a:pt x="2" y="5"/>
                    </a:lnTo>
                    <a:lnTo>
                      <a:pt x="0" y="9"/>
                    </a:lnTo>
                    <a:lnTo>
                      <a:pt x="0" y="13"/>
                    </a:lnTo>
                    <a:lnTo>
                      <a:pt x="0" y="19"/>
                    </a:lnTo>
                    <a:lnTo>
                      <a:pt x="4" y="24"/>
                    </a:lnTo>
                    <a:lnTo>
                      <a:pt x="8" y="26"/>
                    </a:lnTo>
                    <a:lnTo>
                      <a:pt x="14" y="28"/>
                    </a:lnTo>
                    <a:lnTo>
                      <a:pt x="21" y="26"/>
                    </a:lnTo>
                    <a:lnTo>
                      <a:pt x="25" y="24"/>
                    </a:lnTo>
                    <a:lnTo>
                      <a:pt x="29" y="19"/>
                    </a:lnTo>
                    <a:lnTo>
                      <a:pt x="29" y="13"/>
                    </a:lnTo>
                    <a:close/>
                  </a:path>
                </a:pathLst>
              </a:custGeom>
              <a:solidFill>
                <a:srgbClr val="FDEBD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00" name="Freeform 800"/>
              <p:cNvSpPr>
                <a:spLocks noEditPoints="1"/>
              </p:cNvSpPr>
              <p:nvPr/>
            </p:nvSpPr>
            <p:spPr bwMode="auto">
              <a:xfrm>
                <a:off x="1556" y="2032"/>
                <a:ext cx="25" cy="26"/>
              </a:xfrm>
              <a:custGeom>
                <a:avLst/>
                <a:gdLst/>
                <a:ahLst/>
                <a:cxnLst>
                  <a:cxn ang="0">
                    <a:pos x="25" y="13"/>
                  </a:cxn>
                  <a:cxn ang="0">
                    <a:pos x="25" y="9"/>
                  </a:cxn>
                  <a:cxn ang="0">
                    <a:pos x="23" y="5"/>
                  </a:cxn>
                  <a:cxn ang="0">
                    <a:pos x="15" y="3"/>
                  </a:cxn>
                  <a:cxn ang="0">
                    <a:pos x="8" y="0"/>
                  </a:cxn>
                  <a:cxn ang="0">
                    <a:pos x="4" y="1"/>
                  </a:cxn>
                  <a:cxn ang="0">
                    <a:pos x="2" y="5"/>
                  </a:cxn>
                  <a:cxn ang="0">
                    <a:pos x="0" y="9"/>
                  </a:cxn>
                  <a:cxn ang="0">
                    <a:pos x="0" y="13"/>
                  </a:cxn>
                  <a:cxn ang="0">
                    <a:pos x="0" y="19"/>
                  </a:cxn>
                  <a:cxn ang="0">
                    <a:pos x="4" y="22"/>
                  </a:cxn>
                  <a:cxn ang="0">
                    <a:pos x="8" y="24"/>
                  </a:cxn>
                  <a:cxn ang="0">
                    <a:pos x="12" y="26"/>
                  </a:cxn>
                  <a:cxn ang="0">
                    <a:pos x="17" y="24"/>
                  </a:cxn>
                  <a:cxn ang="0">
                    <a:pos x="21" y="22"/>
                  </a:cxn>
                  <a:cxn ang="0">
                    <a:pos x="25" y="19"/>
                  </a:cxn>
                  <a:cxn ang="0">
                    <a:pos x="25" y="13"/>
                  </a:cxn>
                  <a:cxn ang="0">
                    <a:pos x="21" y="13"/>
                  </a:cxn>
                  <a:cxn ang="0">
                    <a:pos x="21" y="17"/>
                  </a:cxn>
                  <a:cxn ang="0">
                    <a:pos x="19" y="20"/>
                  </a:cxn>
                  <a:cxn ang="0">
                    <a:pos x="15" y="22"/>
                  </a:cxn>
                  <a:cxn ang="0">
                    <a:pos x="12" y="22"/>
                  </a:cxn>
                  <a:cxn ang="0">
                    <a:pos x="10" y="22"/>
                  </a:cxn>
                  <a:cxn ang="0">
                    <a:pos x="6" y="20"/>
                  </a:cxn>
                  <a:cxn ang="0">
                    <a:pos x="4" y="17"/>
                  </a:cxn>
                  <a:cxn ang="0">
                    <a:pos x="2" y="13"/>
                  </a:cxn>
                  <a:cxn ang="0">
                    <a:pos x="4" y="9"/>
                  </a:cxn>
                  <a:cxn ang="0">
                    <a:pos x="6" y="5"/>
                  </a:cxn>
                  <a:cxn ang="0">
                    <a:pos x="10" y="3"/>
                  </a:cxn>
                  <a:cxn ang="0">
                    <a:pos x="12" y="3"/>
                  </a:cxn>
                  <a:cxn ang="0">
                    <a:pos x="15" y="3"/>
                  </a:cxn>
                  <a:cxn ang="0">
                    <a:pos x="19" y="5"/>
                  </a:cxn>
                  <a:cxn ang="0">
                    <a:pos x="21" y="9"/>
                  </a:cxn>
                  <a:cxn ang="0">
                    <a:pos x="21" y="13"/>
                  </a:cxn>
                </a:cxnLst>
                <a:rect l="0" t="0" r="r" b="b"/>
                <a:pathLst>
                  <a:path w="25" h="26">
                    <a:moveTo>
                      <a:pt x="25" y="13"/>
                    </a:moveTo>
                    <a:lnTo>
                      <a:pt x="25" y="9"/>
                    </a:lnTo>
                    <a:lnTo>
                      <a:pt x="23" y="5"/>
                    </a:lnTo>
                    <a:lnTo>
                      <a:pt x="15" y="3"/>
                    </a:lnTo>
                    <a:lnTo>
                      <a:pt x="8" y="0"/>
                    </a:lnTo>
                    <a:lnTo>
                      <a:pt x="4" y="1"/>
                    </a:lnTo>
                    <a:lnTo>
                      <a:pt x="2" y="5"/>
                    </a:lnTo>
                    <a:lnTo>
                      <a:pt x="0" y="9"/>
                    </a:lnTo>
                    <a:lnTo>
                      <a:pt x="0" y="13"/>
                    </a:lnTo>
                    <a:lnTo>
                      <a:pt x="0" y="19"/>
                    </a:lnTo>
                    <a:lnTo>
                      <a:pt x="4" y="22"/>
                    </a:lnTo>
                    <a:lnTo>
                      <a:pt x="8" y="24"/>
                    </a:lnTo>
                    <a:lnTo>
                      <a:pt x="12" y="26"/>
                    </a:lnTo>
                    <a:lnTo>
                      <a:pt x="17" y="24"/>
                    </a:lnTo>
                    <a:lnTo>
                      <a:pt x="21" y="22"/>
                    </a:lnTo>
                    <a:lnTo>
                      <a:pt x="25" y="19"/>
                    </a:lnTo>
                    <a:lnTo>
                      <a:pt x="25" y="13"/>
                    </a:lnTo>
                    <a:close/>
                    <a:moveTo>
                      <a:pt x="21" y="13"/>
                    </a:moveTo>
                    <a:lnTo>
                      <a:pt x="21" y="17"/>
                    </a:lnTo>
                    <a:lnTo>
                      <a:pt x="19" y="20"/>
                    </a:lnTo>
                    <a:lnTo>
                      <a:pt x="15" y="22"/>
                    </a:lnTo>
                    <a:lnTo>
                      <a:pt x="12" y="22"/>
                    </a:lnTo>
                    <a:lnTo>
                      <a:pt x="10" y="22"/>
                    </a:lnTo>
                    <a:lnTo>
                      <a:pt x="6" y="20"/>
                    </a:lnTo>
                    <a:lnTo>
                      <a:pt x="4" y="17"/>
                    </a:lnTo>
                    <a:lnTo>
                      <a:pt x="2" y="13"/>
                    </a:lnTo>
                    <a:lnTo>
                      <a:pt x="4" y="9"/>
                    </a:lnTo>
                    <a:lnTo>
                      <a:pt x="6" y="5"/>
                    </a:lnTo>
                    <a:lnTo>
                      <a:pt x="10" y="3"/>
                    </a:lnTo>
                    <a:lnTo>
                      <a:pt x="12" y="3"/>
                    </a:lnTo>
                    <a:lnTo>
                      <a:pt x="15" y="3"/>
                    </a:lnTo>
                    <a:lnTo>
                      <a:pt x="19" y="5"/>
                    </a:lnTo>
                    <a:lnTo>
                      <a:pt x="21" y="9"/>
                    </a:lnTo>
                    <a:lnTo>
                      <a:pt x="21" y="13"/>
                    </a:lnTo>
                    <a:close/>
                  </a:path>
                </a:pathLst>
              </a:custGeom>
              <a:solidFill>
                <a:srgbClr val="FEEFE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01" name="Freeform 801"/>
              <p:cNvSpPr>
                <a:spLocks noEditPoints="1"/>
              </p:cNvSpPr>
              <p:nvPr/>
            </p:nvSpPr>
            <p:spPr bwMode="auto">
              <a:xfrm>
                <a:off x="1557" y="2033"/>
                <a:ext cx="21" cy="23"/>
              </a:xfrm>
              <a:custGeom>
                <a:avLst/>
                <a:gdLst/>
                <a:ahLst/>
                <a:cxnLst>
                  <a:cxn ang="0">
                    <a:pos x="21" y="12"/>
                  </a:cxn>
                  <a:cxn ang="0">
                    <a:pos x="21" y="6"/>
                  </a:cxn>
                  <a:cxn ang="0">
                    <a:pos x="17" y="2"/>
                  </a:cxn>
                  <a:cxn ang="0">
                    <a:pos x="13" y="2"/>
                  </a:cxn>
                  <a:cxn ang="0">
                    <a:pos x="10" y="0"/>
                  </a:cxn>
                  <a:cxn ang="0">
                    <a:pos x="6" y="2"/>
                  </a:cxn>
                  <a:cxn ang="0">
                    <a:pos x="2" y="4"/>
                  </a:cxn>
                  <a:cxn ang="0">
                    <a:pos x="0" y="8"/>
                  </a:cxn>
                  <a:cxn ang="0">
                    <a:pos x="0" y="12"/>
                  </a:cxn>
                  <a:cxn ang="0">
                    <a:pos x="0" y="16"/>
                  </a:cxn>
                  <a:cxn ang="0">
                    <a:pos x="2" y="19"/>
                  </a:cxn>
                  <a:cxn ang="0">
                    <a:pos x="6" y="21"/>
                  </a:cxn>
                  <a:cxn ang="0">
                    <a:pos x="10" y="23"/>
                  </a:cxn>
                  <a:cxn ang="0">
                    <a:pos x="15" y="21"/>
                  </a:cxn>
                  <a:cxn ang="0">
                    <a:pos x="19" y="19"/>
                  </a:cxn>
                  <a:cxn ang="0">
                    <a:pos x="21" y="16"/>
                  </a:cxn>
                  <a:cxn ang="0">
                    <a:pos x="21" y="12"/>
                  </a:cxn>
                  <a:cxn ang="0">
                    <a:pos x="17" y="12"/>
                  </a:cxn>
                  <a:cxn ang="0">
                    <a:pos x="17" y="16"/>
                  </a:cxn>
                  <a:cxn ang="0">
                    <a:pos x="15" y="18"/>
                  </a:cxn>
                  <a:cxn ang="0">
                    <a:pos x="13" y="19"/>
                  </a:cxn>
                  <a:cxn ang="0">
                    <a:pos x="10" y="19"/>
                  </a:cxn>
                  <a:cxn ang="0">
                    <a:pos x="8" y="19"/>
                  </a:cxn>
                  <a:cxn ang="0">
                    <a:pos x="6" y="18"/>
                  </a:cxn>
                  <a:cxn ang="0">
                    <a:pos x="4" y="16"/>
                  </a:cxn>
                  <a:cxn ang="0">
                    <a:pos x="2" y="12"/>
                  </a:cxn>
                  <a:cxn ang="0">
                    <a:pos x="4" y="8"/>
                  </a:cxn>
                  <a:cxn ang="0">
                    <a:pos x="6" y="6"/>
                  </a:cxn>
                  <a:cxn ang="0">
                    <a:pos x="8" y="4"/>
                  </a:cxn>
                  <a:cxn ang="0">
                    <a:pos x="10" y="4"/>
                  </a:cxn>
                  <a:cxn ang="0">
                    <a:pos x="13" y="4"/>
                  </a:cxn>
                  <a:cxn ang="0">
                    <a:pos x="15" y="6"/>
                  </a:cxn>
                  <a:cxn ang="0">
                    <a:pos x="17" y="8"/>
                  </a:cxn>
                  <a:cxn ang="0">
                    <a:pos x="17" y="12"/>
                  </a:cxn>
                </a:cxnLst>
                <a:rect l="0" t="0" r="r" b="b"/>
                <a:pathLst>
                  <a:path w="21" h="23">
                    <a:moveTo>
                      <a:pt x="21" y="12"/>
                    </a:moveTo>
                    <a:lnTo>
                      <a:pt x="21" y="6"/>
                    </a:lnTo>
                    <a:lnTo>
                      <a:pt x="17" y="2"/>
                    </a:lnTo>
                    <a:lnTo>
                      <a:pt x="13" y="2"/>
                    </a:lnTo>
                    <a:lnTo>
                      <a:pt x="10" y="0"/>
                    </a:lnTo>
                    <a:lnTo>
                      <a:pt x="6" y="2"/>
                    </a:lnTo>
                    <a:lnTo>
                      <a:pt x="2" y="4"/>
                    </a:lnTo>
                    <a:lnTo>
                      <a:pt x="0" y="8"/>
                    </a:lnTo>
                    <a:lnTo>
                      <a:pt x="0" y="12"/>
                    </a:lnTo>
                    <a:lnTo>
                      <a:pt x="0" y="16"/>
                    </a:lnTo>
                    <a:lnTo>
                      <a:pt x="2" y="19"/>
                    </a:lnTo>
                    <a:lnTo>
                      <a:pt x="6" y="21"/>
                    </a:lnTo>
                    <a:lnTo>
                      <a:pt x="10" y="23"/>
                    </a:lnTo>
                    <a:lnTo>
                      <a:pt x="15" y="21"/>
                    </a:lnTo>
                    <a:lnTo>
                      <a:pt x="19" y="19"/>
                    </a:lnTo>
                    <a:lnTo>
                      <a:pt x="21" y="16"/>
                    </a:lnTo>
                    <a:lnTo>
                      <a:pt x="21" y="12"/>
                    </a:lnTo>
                    <a:close/>
                    <a:moveTo>
                      <a:pt x="17" y="12"/>
                    </a:moveTo>
                    <a:lnTo>
                      <a:pt x="17" y="16"/>
                    </a:lnTo>
                    <a:lnTo>
                      <a:pt x="15" y="18"/>
                    </a:lnTo>
                    <a:lnTo>
                      <a:pt x="13" y="19"/>
                    </a:lnTo>
                    <a:lnTo>
                      <a:pt x="10" y="19"/>
                    </a:lnTo>
                    <a:lnTo>
                      <a:pt x="8" y="19"/>
                    </a:lnTo>
                    <a:lnTo>
                      <a:pt x="6" y="18"/>
                    </a:lnTo>
                    <a:lnTo>
                      <a:pt x="4" y="16"/>
                    </a:lnTo>
                    <a:lnTo>
                      <a:pt x="2" y="12"/>
                    </a:lnTo>
                    <a:lnTo>
                      <a:pt x="4" y="8"/>
                    </a:lnTo>
                    <a:lnTo>
                      <a:pt x="6" y="6"/>
                    </a:lnTo>
                    <a:lnTo>
                      <a:pt x="8" y="4"/>
                    </a:lnTo>
                    <a:lnTo>
                      <a:pt x="10" y="4"/>
                    </a:lnTo>
                    <a:lnTo>
                      <a:pt x="13" y="4"/>
                    </a:lnTo>
                    <a:lnTo>
                      <a:pt x="15" y="6"/>
                    </a:lnTo>
                    <a:lnTo>
                      <a:pt x="17" y="8"/>
                    </a:lnTo>
                    <a:lnTo>
                      <a:pt x="17" y="12"/>
                    </a:lnTo>
                    <a:close/>
                  </a:path>
                </a:pathLst>
              </a:custGeom>
              <a:solidFill>
                <a:srgbClr val="FEF2E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02" name="Freeform 802"/>
              <p:cNvSpPr>
                <a:spLocks noEditPoints="1"/>
              </p:cNvSpPr>
              <p:nvPr/>
            </p:nvSpPr>
            <p:spPr bwMode="auto">
              <a:xfrm>
                <a:off x="1557" y="2035"/>
                <a:ext cx="19" cy="19"/>
              </a:xfrm>
              <a:custGeom>
                <a:avLst/>
                <a:gdLst/>
                <a:ahLst/>
                <a:cxnLst>
                  <a:cxn ang="0">
                    <a:pos x="19" y="10"/>
                  </a:cxn>
                  <a:cxn ang="0">
                    <a:pos x="19" y="6"/>
                  </a:cxn>
                  <a:cxn ang="0">
                    <a:pos x="17" y="2"/>
                  </a:cxn>
                  <a:cxn ang="0">
                    <a:pos x="13" y="0"/>
                  </a:cxn>
                  <a:cxn ang="0">
                    <a:pos x="10" y="0"/>
                  </a:cxn>
                  <a:cxn ang="0">
                    <a:pos x="8" y="0"/>
                  </a:cxn>
                  <a:cxn ang="0">
                    <a:pos x="4" y="2"/>
                  </a:cxn>
                  <a:cxn ang="0">
                    <a:pos x="2" y="6"/>
                  </a:cxn>
                  <a:cxn ang="0">
                    <a:pos x="0" y="10"/>
                  </a:cxn>
                  <a:cxn ang="0">
                    <a:pos x="2" y="14"/>
                  </a:cxn>
                  <a:cxn ang="0">
                    <a:pos x="4" y="17"/>
                  </a:cxn>
                  <a:cxn ang="0">
                    <a:pos x="8" y="19"/>
                  </a:cxn>
                  <a:cxn ang="0">
                    <a:pos x="10" y="19"/>
                  </a:cxn>
                  <a:cxn ang="0">
                    <a:pos x="13" y="19"/>
                  </a:cxn>
                  <a:cxn ang="0">
                    <a:pos x="17" y="17"/>
                  </a:cxn>
                  <a:cxn ang="0">
                    <a:pos x="19" y="14"/>
                  </a:cxn>
                  <a:cxn ang="0">
                    <a:pos x="19" y="10"/>
                  </a:cxn>
                  <a:cxn ang="0">
                    <a:pos x="15" y="10"/>
                  </a:cxn>
                  <a:cxn ang="0">
                    <a:pos x="15" y="14"/>
                  </a:cxn>
                  <a:cxn ang="0">
                    <a:pos x="10" y="16"/>
                  </a:cxn>
                  <a:cxn ang="0">
                    <a:pos x="6" y="14"/>
                  </a:cxn>
                  <a:cxn ang="0">
                    <a:pos x="4" y="10"/>
                  </a:cxn>
                  <a:cxn ang="0">
                    <a:pos x="6" y="6"/>
                  </a:cxn>
                  <a:cxn ang="0">
                    <a:pos x="10" y="4"/>
                  </a:cxn>
                  <a:cxn ang="0">
                    <a:pos x="15" y="6"/>
                  </a:cxn>
                  <a:cxn ang="0">
                    <a:pos x="15" y="10"/>
                  </a:cxn>
                </a:cxnLst>
                <a:rect l="0" t="0" r="r" b="b"/>
                <a:pathLst>
                  <a:path w="19" h="19">
                    <a:moveTo>
                      <a:pt x="19" y="10"/>
                    </a:moveTo>
                    <a:lnTo>
                      <a:pt x="19" y="6"/>
                    </a:lnTo>
                    <a:lnTo>
                      <a:pt x="17" y="2"/>
                    </a:lnTo>
                    <a:lnTo>
                      <a:pt x="13" y="0"/>
                    </a:lnTo>
                    <a:lnTo>
                      <a:pt x="10" y="0"/>
                    </a:lnTo>
                    <a:lnTo>
                      <a:pt x="8" y="0"/>
                    </a:lnTo>
                    <a:lnTo>
                      <a:pt x="4" y="2"/>
                    </a:lnTo>
                    <a:lnTo>
                      <a:pt x="2" y="6"/>
                    </a:lnTo>
                    <a:lnTo>
                      <a:pt x="0" y="10"/>
                    </a:lnTo>
                    <a:lnTo>
                      <a:pt x="2" y="14"/>
                    </a:lnTo>
                    <a:lnTo>
                      <a:pt x="4" y="17"/>
                    </a:lnTo>
                    <a:lnTo>
                      <a:pt x="8" y="19"/>
                    </a:lnTo>
                    <a:lnTo>
                      <a:pt x="10" y="19"/>
                    </a:lnTo>
                    <a:lnTo>
                      <a:pt x="13" y="19"/>
                    </a:lnTo>
                    <a:lnTo>
                      <a:pt x="17" y="17"/>
                    </a:lnTo>
                    <a:lnTo>
                      <a:pt x="19" y="14"/>
                    </a:lnTo>
                    <a:lnTo>
                      <a:pt x="19" y="10"/>
                    </a:lnTo>
                    <a:close/>
                    <a:moveTo>
                      <a:pt x="15" y="10"/>
                    </a:moveTo>
                    <a:lnTo>
                      <a:pt x="15" y="14"/>
                    </a:lnTo>
                    <a:lnTo>
                      <a:pt x="10" y="16"/>
                    </a:lnTo>
                    <a:lnTo>
                      <a:pt x="6" y="14"/>
                    </a:lnTo>
                    <a:lnTo>
                      <a:pt x="4" y="10"/>
                    </a:lnTo>
                    <a:lnTo>
                      <a:pt x="6" y="6"/>
                    </a:lnTo>
                    <a:lnTo>
                      <a:pt x="10" y="4"/>
                    </a:lnTo>
                    <a:lnTo>
                      <a:pt x="15" y="6"/>
                    </a:lnTo>
                    <a:lnTo>
                      <a:pt x="15" y="10"/>
                    </a:lnTo>
                    <a:close/>
                  </a:path>
                </a:pathLst>
              </a:custGeom>
              <a:solidFill>
                <a:srgbClr val="FEF4E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03" name="Freeform 803"/>
              <p:cNvSpPr>
                <a:spLocks noEditPoints="1"/>
              </p:cNvSpPr>
              <p:nvPr/>
            </p:nvSpPr>
            <p:spPr bwMode="auto">
              <a:xfrm>
                <a:off x="1560" y="2037"/>
                <a:ext cx="14" cy="14"/>
              </a:xfrm>
              <a:custGeom>
                <a:avLst/>
                <a:gdLst/>
                <a:ahLst/>
                <a:cxnLst>
                  <a:cxn ang="0">
                    <a:pos x="15" y="8"/>
                  </a:cxn>
                  <a:cxn ang="0">
                    <a:pos x="15" y="4"/>
                  </a:cxn>
                  <a:cxn ang="0">
                    <a:pos x="13" y="2"/>
                  </a:cxn>
                  <a:cxn ang="0">
                    <a:pos x="11" y="0"/>
                  </a:cxn>
                  <a:cxn ang="0">
                    <a:pos x="8" y="0"/>
                  </a:cxn>
                  <a:cxn ang="0">
                    <a:pos x="6" y="0"/>
                  </a:cxn>
                  <a:cxn ang="0">
                    <a:pos x="4" y="2"/>
                  </a:cxn>
                  <a:cxn ang="0">
                    <a:pos x="2" y="4"/>
                  </a:cxn>
                  <a:cxn ang="0">
                    <a:pos x="0" y="8"/>
                  </a:cxn>
                  <a:cxn ang="0">
                    <a:pos x="2" y="12"/>
                  </a:cxn>
                  <a:cxn ang="0">
                    <a:pos x="4" y="14"/>
                  </a:cxn>
                  <a:cxn ang="0">
                    <a:pos x="6" y="15"/>
                  </a:cxn>
                  <a:cxn ang="0">
                    <a:pos x="8" y="15"/>
                  </a:cxn>
                  <a:cxn ang="0">
                    <a:pos x="11" y="15"/>
                  </a:cxn>
                  <a:cxn ang="0">
                    <a:pos x="13" y="14"/>
                  </a:cxn>
                  <a:cxn ang="0">
                    <a:pos x="15" y="12"/>
                  </a:cxn>
                  <a:cxn ang="0">
                    <a:pos x="15" y="8"/>
                  </a:cxn>
                  <a:cxn ang="0">
                    <a:pos x="11" y="8"/>
                  </a:cxn>
                  <a:cxn ang="0">
                    <a:pos x="11" y="10"/>
                  </a:cxn>
                  <a:cxn ang="0">
                    <a:pos x="8" y="12"/>
                  </a:cxn>
                  <a:cxn ang="0">
                    <a:pos x="6" y="10"/>
                  </a:cxn>
                  <a:cxn ang="0">
                    <a:pos x="4" y="8"/>
                  </a:cxn>
                  <a:cxn ang="0">
                    <a:pos x="6" y="6"/>
                  </a:cxn>
                  <a:cxn ang="0">
                    <a:pos x="8" y="4"/>
                  </a:cxn>
                  <a:cxn ang="0">
                    <a:pos x="11" y="6"/>
                  </a:cxn>
                  <a:cxn ang="0">
                    <a:pos x="11" y="8"/>
                  </a:cxn>
                </a:cxnLst>
                <a:rect l="0" t="0" r="r" b="b"/>
                <a:pathLst>
                  <a:path w="15" h="15">
                    <a:moveTo>
                      <a:pt x="15" y="8"/>
                    </a:moveTo>
                    <a:lnTo>
                      <a:pt x="15" y="4"/>
                    </a:lnTo>
                    <a:lnTo>
                      <a:pt x="13" y="2"/>
                    </a:lnTo>
                    <a:lnTo>
                      <a:pt x="11" y="0"/>
                    </a:lnTo>
                    <a:lnTo>
                      <a:pt x="8" y="0"/>
                    </a:lnTo>
                    <a:lnTo>
                      <a:pt x="6" y="0"/>
                    </a:lnTo>
                    <a:lnTo>
                      <a:pt x="4" y="2"/>
                    </a:lnTo>
                    <a:lnTo>
                      <a:pt x="2" y="4"/>
                    </a:lnTo>
                    <a:lnTo>
                      <a:pt x="0" y="8"/>
                    </a:lnTo>
                    <a:lnTo>
                      <a:pt x="2" y="12"/>
                    </a:lnTo>
                    <a:lnTo>
                      <a:pt x="4" y="14"/>
                    </a:lnTo>
                    <a:lnTo>
                      <a:pt x="6" y="15"/>
                    </a:lnTo>
                    <a:lnTo>
                      <a:pt x="8" y="15"/>
                    </a:lnTo>
                    <a:lnTo>
                      <a:pt x="11" y="15"/>
                    </a:lnTo>
                    <a:lnTo>
                      <a:pt x="13" y="14"/>
                    </a:lnTo>
                    <a:lnTo>
                      <a:pt x="15" y="12"/>
                    </a:lnTo>
                    <a:lnTo>
                      <a:pt x="15" y="8"/>
                    </a:lnTo>
                    <a:close/>
                    <a:moveTo>
                      <a:pt x="11" y="8"/>
                    </a:moveTo>
                    <a:lnTo>
                      <a:pt x="11" y="10"/>
                    </a:lnTo>
                    <a:lnTo>
                      <a:pt x="8" y="12"/>
                    </a:lnTo>
                    <a:lnTo>
                      <a:pt x="6" y="10"/>
                    </a:lnTo>
                    <a:lnTo>
                      <a:pt x="4" y="8"/>
                    </a:lnTo>
                    <a:lnTo>
                      <a:pt x="6" y="6"/>
                    </a:lnTo>
                    <a:lnTo>
                      <a:pt x="8" y="4"/>
                    </a:lnTo>
                    <a:lnTo>
                      <a:pt x="11" y="6"/>
                    </a:lnTo>
                    <a:lnTo>
                      <a:pt x="11" y="8"/>
                    </a:lnTo>
                    <a:close/>
                  </a:path>
                </a:pathLst>
              </a:custGeom>
              <a:solidFill>
                <a:srgbClr val="FEF7F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04" name="Freeform 804"/>
              <p:cNvSpPr/>
              <p:nvPr/>
            </p:nvSpPr>
            <p:spPr bwMode="auto">
              <a:xfrm>
                <a:off x="1561" y="2039"/>
                <a:ext cx="11" cy="12"/>
              </a:xfrm>
              <a:custGeom>
                <a:avLst/>
                <a:gdLst/>
                <a:ahLst/>
                <a:cxnLst>
                  <a:cxn ang="0">
                    <a:pos x="11" y="6"/>
                  </a:cxn>
                  <a:cxn ang="0">
                    <a:pos x="11" y="2"/>
                  </a:cxn>
                  <a:cxn ang="0">
                    <a:pos x="6" y="0"/>
                  </a:cxn>
                  <a:cxn ang="0">
                    <a:pos x="2" y="2"/>
                  </a:cxn>
                  <a:cxn ang="0">
                    <a:pos x="0" y="6"/>
                  </a:cxn>
                  <a:cxn ang="0">
                    <a:pos x="2" y="10"/>
                  </a:cxn>
                  <a:cxn ang="0">
                    <a:pos x="6" y="12"/>
                  </a:cxn>
                  <a:cxn ang="0">
                    <a:pos x="11" y="10"/>
                  </a:cxn>
                  <a:cxn ang="0">
                    <a:pos x="11" y="6"/>
                  </a:cxn>
                </a:cxnLst>
                <a:rect l="0" t="0" r="r" b="b"/>
                <a:pathLst>
                  <a:path w="11" h="12">
                    <a:moveTo>
                      <a:pt x="11" y="6"/>
                    </a:moveTo>
                    <a:lnTo>
                      <a:pt x="11" y="2"/>
                    </a:lnTo>
                    <a:lnTo>
                      <a:pt x="6" y="0"/>
                    </a:lnTo>
                    <a:lnTo>
                      <a:pt x="2" y="2"/>
                    </a:lnTo>
                    <a:lnTo>
                      <a:pt x="0" y="6"/>
                    </a:lnTo>
                    <a:lnTo>
                      <a:pt x="2" y="10"/>
                    </a:lnTo>
                    <a:lnTo>
                      <a:pt x="6" y="12"/>
                    </a:lnTo>
                    <a:lnTo>
                      <a:pt x="11" y="10"/>
                    </a:lnTo>
                    <a:lnTo>
                      <a:pt x="11" y="6"/>
                    </a:lnTo>
                    <a:close/>
                  </a:path>
                </a:pathLst>
              </a:custGeom>
              <a:solidFill>
                <a:srgbClr val="FFF9F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05" name="Freeform 805"/>
              <p:cNvSpPr/>
              <p:nvPr/>
            </p:nvSpPr>
            <p:spPr bwMode="auto">
              <a:xfrm>
                <a:off x="1564" y="2041"/>
                <a:ext cx="6" cy="8"/>
              </a:xfrm>
              <a:custGeom>
                <a:avLst/>
                <a:gdLst/>
                <a:ahLst/>
                <a:cxnLst>
                  <a:cxn ang="0">
                    <a:pos x="7" y="4"/>
                  </a:cxn>
                  <a:cxn ang="0">
                    <a:pos x="7" y="2"/>
                  </a:cxn>
                  <a:cxn ang="0">
                    <a:pos x="4" y="0"/>
                  </a:cxn>
                  <a:cxn ang="0">
                    <a:pos x="2" y="2"/>
                  </a:cxn>
                  <a:cxn ang="0">
                    <a:pos x="0" y="4"/>
                  </a:cxn>
                  <a:cxn ang="0">
                    <a:pos x="2" y="6"/>
                  </a:cxn>
                  <a:cxn ang="0">
                    <a:pos x="4" y="8"/>
                  </a:cxn>
                  <a:cxn ang="0">
                    <a:pos x="7" y="6"/>
                  </a:cxn>
                  <a:cxn ang="0">
                    <a:pos x="7" y="4"/>
                  </a:cxn>
                </a:cxnLst>
                <a:rect l="0" t="0" r="r" b="b"/>
                <a:pathLst>
                  <a:path w="7" h="8">
                    <a:moveTo>
                      <a:pt x="7" y="4"/>
                    </a:moveTo>
                    <a:lnTo>
                      <a:pt x="7" y="2"/>
                    </a:lnTo>
                    <a:lnTo>
                      <a:pt x="4" y="0"/>
                    </a:lnTo>
                    <a:lnTo>
                      <a:pt x="2" y="2"/>
                    </a:lnTo>
                    <a:lnTo>
                      <a:pt x="0" y="4"/>
                    </a:lnTo>
                    <a:lnTo>
                      <a:pt x="2" y="6"/>
                    </a:lnTo>
                    <a:lnTo>
                      <a:pt x="4" y="8"/>
                    </a:lnTo>
                    <a:lnTo>
                      <a:pt x="7" y="6"/>
                    </a:lnTo>
                    <a:lnTo>
                      <a:pt x="7" y="4"/>
                    </a:lnTo>
                    <a:close/>
                  </a:path>
                </a:pathLst>
              </a:custGeom>
              <a:solidFill>
                <a:srgbClr val="FFFCF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06" name="Freeform 806"/>
              <p:cNvSpPr/>
              <p:nvPr/>
            </p:nvSpPr>
            <p:spPr bwMode="auto">
              <a:xfrm>
                <a:off x="1565" y="2045"/>
                <a:ext cx="4" cy="4"/>
              </a:xfrm>
              <a:custGeom>
                <a:avLst/>
                <a:gdLst/>
                <a:ahLst/>
                <a:cxnLst>
                  <a:cxn ang="0">
                    <a:pos x="4" y="2"/>
                  </a:cxn>
                  <a:cxn ang="0">
                    <a:pos x="4" y="0"/>
                  </a:cxn>
                  <a:cxn ang="0">
                    <a:pos x="2" y="0"/>
                  </a:cxn>
                  <a:cxn ang="0">
                    <a:pos x="2" y="0"/>
                  </a:cxn>
                  <a:cxn ang="0">
                    <a:pos x="0" y="2"/>
                  </a:cxn>
                  <a:cxn ang="0">
                    <a:pos x="2" y="4"/>
                  </a:cxn>
                  <a:cxn ang="0">
                    <a:pos x="2" y="4"/>
                  </a:cxn>
                  <a:cxn ang="0">
                    <a:pos x="4" y="4"/>
                  </a:cxn>
                  <a:cxn ang="0">
                    <a:pos x="4" y="2"/>
                  </a:cxn>
                </a:cxnLst>
                <a:rect l="0" t="0" r="r" b="b"/>
                <a:pathLst>
                  <a:path w="4" h="4">
                    <a:moveTo>
                      <a:pt x="4" y="2"/>
                    </a:moveTo>
                    <a:lnTo>
                      <a:pt x="4" y="0"/>
                    </a:lnTo>
                    <a:lnTo>
                      <a:pt x="2" y="0"/>
                    </a:lnTo>
                    <a:lnTo>
                      <a:pt x="2" y="0"/>
                    </a:lnTo>
                    <a:lnTo>
                      <a:pt x="0" y="2"/>
                    </a:lnTo>
                    <a:lnTo>
                      <a:pt x="2" y="4"/>
                    </a:lnTo>
                    <a:lnTo>
                      <a:pt x="2" y="4"/>
                    </a:lnTo>
                    <a:lnTo>
                      <a:pt x="4" y="4"/>
                    </a:lnTo>
                    <a:lnTo>
                      <a:pt x="4" y="2"/>
                    </a:lnTo>
                    <a:close/>
                  </a:path>
                </a:pathLst>
              </a:custGeom>
              <a:solidFill>
                <a:srgbClr val="FFFFF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07" name="Freeform 807"/>
              <p:cNvSpPr/>
              <p:nvPr/>
            </p:nvSpPr>
            <p:spPr bwMode="auto">
              <a:xfrm>
                <a:off x="1276" y="1982"/>
                <a:ext cx="6" cy="4"/>
              </a:xfrm>
              <a:custGeom>
                <a:avLst/>
                <a:gdLst/>
                <a:ahLst/>
                <a:cxnLst>
                  <a:cxn ang="0">
                    <a:pos x="0" y="0"/>
                  </a:cxn>
                  <a:cxn ang="0">
                    <a:pos x="0" y="0"/>
                  </a:cxn>
                  <a:cxn ang="0">
                    <a:pos x="2" y="2"/>
                  </a:cxn>
                  <a:cxn ang="0">
                    <a:pos x="4" y="2"/>
                  </a:cxn>
                  <a:cxn ang="0">
                    <a:pos x="6" y="4"/>
                  </a:cxn>
                  <a:cxn ang="0">
                    <a:pos x="4" y="2"/>
                  </a:cxn>
                  <a:cxn ang="0">
                    <a:pos x="0" y="0"/>
                  </a:cxn>
                </a:cxnLst>
                <a:rect l="0" t="0" r="r" b="b"/>
                <a:pathLst>
                  <a:path w="6" h="4">
                    <a:moveTo>
                      <a:pt x="0" y="0"/>
                    </a:moveTo>
                    <a:lnTo>
                      <a:pt x="0" y="0"/>
                    </a:lnTo>
                    <a:lnTo>
                      <a:pt x="2" y="2"/>
                    </a:lnTo>
                    <a:lnTo>
                      <a:pt x="4" y="2"/>
                    </a:lnTo>
                    <a:lnTo>
                      <a:pt x="6" y="4"/>
                    </a:lnTo>
                    <a:lnTo>
                      <a:pt x="4" y="2"/>
                    </a:lnTo>
                    <a:lnTo>
                      <a:pt x="0" y="0"/>
                    </a:lnTo>
                    <a:close/>
                  </a:path>
                </a:pathLst>
              </a:custGeom>
              <a:solidFill>
                <a:srgbClr val="E7763F"/>
              </a:solidFill>
              <a:ln w="9525">
                <a:noFill/>
                <a:round/>
              </a:ln>
            </p:spPr>
            <p:txBody>
              <a:bodyPr/>
              <a:lstStyle/>
              <a:p>
                <a:pPr fontAlgn="auto">
                  <a:spcBef>
                    <a:spcPts val="0"/>
                  </a:spcBef>
                  <a:spcAft>
                    <a:spcPts val="0"/>
                  </a:spcAft>
                  <a:defRPr/>
                </a:pPr>
                <a:endParaRPr lang="en-US" sz="1350">
                  <a:latin typeface="+mn-lt"/>
                  <a:cs typeface="+mn-cs"/>
                </a:endParaRPr>
              </a:p>
            </p:txBody>
          </p:sp>
        </p:grpSp>
        <p:grpSp>
          <p:nvGrpSpPr>
            <p:cNvPr id="69650" name="Group 808"/>
            <p:cNvGrpSpPr>
              <a:grpSpLocks/>
            </p:cNvGrpSpPr>
            <p:nvPr/>
          </p:nvGrpSpPr>
          <p:grpSpPr bwMode="auto">
            <a:xfrm>
              <a:off x="1195" y="1116"/>
              <a:ext cx="326" cy="868"/>
              <a:chOff x="1195" y="1116"/>
              <a:chExt cx="326" cy="868"/>
            </a:xfrm>
          </p:grpSpPr>
          <p:sp>
            <p:nvSpPr>
              <p:cNvPr id="180009" name="Freeform 809"/>
              <p:cNvSpPr>
                <a:spLocks noEditPoints="1"/>
              </p:cNvSpPr>
              <p:nvPr/>
            </p:nvSpPr>
            <p:spPr bwMode="auto">
              <a:xfrm>
                <a:off x="1274" y="1827"/>
                <a:ext cx="69" cy="157"/>
              </a:xfrm>
              <a:custGeom>
                <a:avLst/>
                <a:gdLst/>
                <a:ahLst/>
                <a:cxnLst>
                  <a:cxn ang="0">
                    <a:pos x="69" y="0"/>
                  </a:cxn>
                  <a:cxn ang="0">
                    <a:pos x="69" y="0"/>
                  </a:cxn>
                  <a:cxn ang="0">
                    <a:pos x="67" y="0"/>
                  </a:cxn>
                  <a:cxn ang="0">
                    <a:pos x="69" y="0"/>
                  </a:cxn>
                  <a:cxn ang="0">
                    <a:pos x="69" y="0"/>
                  </a:cxn>
                  <a:cxn ang="0">
                    <a:pos x="0" y="150"/>
                  </a:cxn>
                  <a:cxn ang="0">
                    <a:pos x="2" y="153"/>
                  </a:cxn>
                  <a:cxn ang="0">
                    <a:pos x="4" y="155"/>
                  </a:cxn>
                  <a:cxn ang="0">
                    <a:pos x="10" y="157"/>
                  </a:cxn>
                  <a:cxn ang="0">
                    <a:pos x="16" y="157"/>
                  </a:cxn>
                  <a:cxn ang="0">
                    <a:pos x="8" y="153"/>
                  </a:cxn>
                  <a:cxn ang="0">
                    <a:pos x="0" y="150"/>
                  </a:cxn>
                </a:cxnLst>
                <a:rect l="0" t="0" r="r" b="b"/>
                <a:pathLst>
                  <a:path w="69" h="157">
                    <a:moveTo>
                      <a:pt x="69" y="0"/>
                    </a:moveTo>
                    <a:lnTo>
                      <a:pt x="69" y="0"/>
                    </a:lnTo>
                    <a:lnTo>
                      <a:pt x="67" y="0"/>
                    </a:lnTo>
                    <a:lnTo>
                      <a:pt x="69" y="0"/>
                    </a:lnTo>
                    <a:lnTo>
                      <a:pt x="69" y="0"/>
                    </a:lnTo>
                    <a:close/>
                    <a:moveTo>
                      <a:pt x="0" y="150"/>
                    </a:moveTo>
                    <a:lnTo>
                      <a:pt x="2" y="153"/>
                    </a:lnTo>
                    <a:lnTo>
                      <a:pt x="4" y="155"/>
                    </a:lnTo>
                    <a:lnTo>
                      <a:pt x="10" y="157"/>
                    </a:lnTo>
                    <a:lnTo>
                      <a:pt x="16" y="157"/>
                    </a:lnTo>
                    <a:lnTo>
                      <a:pt x="8" y="153"/>
                    </a:lnTo>
                    <a:lnTo>
                      <a:pt x="0" y="150"/>
                    </a:lnTo>
                    <a:close/>
                  </a:path>
                </a:pathLst>
              </a:custGeom>
              <a:solidFill>
                <a:srgbClr val="E97E4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10" name="Freeform 810"/>
              <p:cNvSpPr>
                <a:spLocks noEditPoints="1"/>
              </p:cNvSpPr>
              <p:nvPr/>
            </p:nvSpPr>
            <p:spPr bwMode="auto">
              <a:xfrm>
                <a:off x="1273" y="1825"/>
                <a:ext cx="79" cy="159"/>
              </a:xfrm>
              <a:custGeom>
                <a:avLst/>
                <a:gdLst/>
                <a:ahLst/>
                <a:cxnLst>
                  <a:cxn ang="0">
                    <a:pos x="3" y="155"/>
                  </a:cxn>
                  <a:cxn ang="0">
                    <a:pos x="7" y="157"/>
                  </a:cxn>
                  <a:cxn ang="0">
                    <a:pos x="9" y="159"/>
                  </a:cxn>
                  <a:cxn ang="0">
                    <a:pos x="15" y="159"/>
                  </a:cxn>
                  <a:cxn ang="0">
                    <a:pos x="22" y="159"/>
                  </a:cxn>
                  <a:cxn ang="0">
                    <a:pos x="11" y="155"/>
                  </a:cxn>
                  <a:cxn ang="0">
                    <a:pos x="0" y="150"/>
                  </a:cxn>
                  <a:cxn ang="0">
                    <a:pos x="1" y="153"/>
                  </a:cxn>
                  <a:cxn ang="0">
                    <a:pos x="3" y="155"/>
                  </a:cxn>
                  <a:cxn ang="0">
                    <a:pos x="70" y="2"/>
                  </a:cxn>
                  <a:cxn ang="0">
                    <a:pos x="66" y="0"/>
                  </a:cxn>
                  <a:cxn ang="0">
                    <a:pos x="62" y="2"/>
                  </a:cxn>
                  <a:cxn ang="0">
                    <a:pos x="70" y="4"/>
                  </a:cxn>
                  <a:cxn ang="0">
                    <a:pos x="79" y="7"/>
                  </a:cxn>
                  <a:cxn ang="0">
                    <a:pos x="75" y="4"/>
                  </a:cxn>
                  <a:cxn ang="0">
                    <a:pos x="70" y="2"/>
                  </a:cxn>
                </a:cxnLst>
                <a:rect l="0" t="0" r="r" b="b"/>
                <a:pathLst>
                  <a:path w="79" h="159">
                    <a:moveTo>
                      <a:pt x="3" y="155"/>
                    </a:moveTo>
                    <a:lnTo>
                      <a:pt x="7" y="157"/>
                    </a:lnTo>
                    <a:lnTo>
                      <a:pt x="9" y="159"/>
                    </a:lnTo>
                    <a:lnTo>
                      <a:pt x="15" y="159"/>
                    </a:lnTo>
                    <a:lnTo>
                      <a:pt x="22" y="159"/>
                    </a:lnTo>
                    <a:lnTo>
                      <a:pt x="11" y="155"/>
                    </a:lnTo>
                    <a:lnTo>
                      <a:pt x="0" y="150"/>
                    </a:lnTo>
                    <a:lnTo>
                      <a:pt x="1" y="153"/>
                    </a:lnTo>
                    <a:lnTo>
                      <a:pt x="3" y="155"/>
                    </a:lnTo>
                    <a:close/>
                    <a:moveTo>
                      <a:pt x="70" y="2"/>
                    </a:moveTo>
                    <a:lnTo>
                      <a:pt x="66" y="0"/>
                    </a:lnTo>
                    <a:lnTo>
                      <a:pt x="62" y="2"/>
                    </a:lnTo>
                    <a:lnTo>
                      <a:pt x="70" y="4"/>
                    </a:lnTo>
                    <a:lnTo>
                      <a:pt x="79" y="7"/>
                    </a:lnTo>
                    <a:lnTo>
                      <a:pt x="75" y="4"/>
                    </a:lnTo>
                    <a:lnTo>
                      <a:pt x="70" y="2"/>
                    </a:lnTo>
                    <a:close/>
                  </a:path>
                </a:pathLst>
              </a:custGeom>
              <a:solidFill>
                <a:srgbClr val="EB875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11" name="Freeform 811"/>
              <p:cNvSpPr>
                <a:spLocks noEditPoints="1"/>
              </p:cNvSpPr>
              <p:nvPr/>
            </p:nvSpPr>
            <p:spPr bwMode="auto">
              <a:xfrm>
                <a:off x="1271" y="1825"/>
                <a:ext cx="85" cy="159"/>
              </a:xfrm>
              <a:custGeom>
                <a:avLst/>
                <a:gdLst/>
                <a:ahLst/>
                <a:cxnLst>
                  <a:cxn ang="0">
                    <a:pos x="72" y="2"/>
                  </a:cxn>
                  <a:cxn ang="0">
                    <a:pos x="72" y="2"/>
                  </a:cxn>
                  <a:cxn ang="0">
                    <a:pos x="70" y="2"/>
                  </a:cxn>
                  <a:cxn ang="0">
                    <a:pos x="66" y="0"/>
                  </a:cxn>
                  <a:cxn ang="0">
                    <a:pos x="60" y="2"/>
                  </a:cxn>
                  <a:cxn ang="0">
                    <a:pos x="74" y="6"/>
                  </a:cxn>
                  <a:cxn ang="0">
                    <a:pos x="85" y="11"/>
                  </a:cxn>
                  <a:cxn ang="0">
                    <a:pos x="79" y="6"/>
                  </a:cxn>
                  <a:cxn ang="0">
                    <a:pos x="72" y="2"/>
                  </a:cxn>
                  <a:cxn ang="0">
                    <a:pos x="72" y="2"/>
                  </a:cxn>
                  <a:cxn ang="0">
                    <a:pos x="72" y="2"/>
                  </a:cxn>
                  <a:cxn ang="0">
                    <a:pos x="3" y="152"/>
                  </a:cxn>
                  <a:cxn ang="0">
                    <a:pos x="11" y="155"/>
                  </a:cxn>
                  <a:cxn ang="0">
                    <a:pos x="19" y="159"/>
                  </a:cxn>
                  <a:cxn ang="0">
                    <a:pos x="22" y="159"/>
                  </a:cxn>
                  <a:cxn ang="0">
                    <a:pos x="28" y="157"/>
                  </a:cxn>
                  <a:cxn ang="0">
                    <a:pos x="13" y="153"/>
                  </a:cxn>
                  <a:cxn ang="0">
                    <a:pos x="0" y="146"/>
                  </a:cxn>
                  <a:cxn ang="0">
                    <a:pos x="2" y="150"/>
                  </a:cxn>
                  <a:cxn ang="0">
                    <a:pos x="3" y="152"/>
                  </a:cxn>
                </a:cxnLst>
                <a:rect l="0" t="0" r="r" b="b"/>
                <a:pathLst>
                  <a:path w="85" h="159">
                    <a:moveTo>
                      <a:pt x="72" y="2"/>
                    </a:moveTo>
                    <a:lnTo>
                      <a:pt x="72" y="2"/>
                    </a:lnTo>
                    <a:lnTo>
                      <a:pt x="70" y="2"/>
                    </a:lnTo>
                    <a:lnTo>
                      <a:pt x="66" y="0"/>
                    </a:lnTo>
                    <a:lnTo>
                      <a:pt x="60" y="2"/>
                    </a:lnTo>
                    <a:lnTo>
                      <a:pt x="74" y="6"/>
                    </a:lnTo>
                    <a:lnTo>
                      <a:pt x="85" y="11"/>
                    </a:lnTo>
                    <a:lnTo>
                      <a:pt x="79" y="6"/>
                    </a:lnTo>
                    <a:lnTo>
                      <a:pt x="72" y="2"/>
                    </a:lnTo>
                    <a:lnTo>
                      <a:pt x="72" y="2"/>
                    </a:lnTo>
                    <a:lnTo>
                      <a:pt x="72" y="2"/>
                    </a:lnTo>
                    <a:close/>
                    <a:moveTo>
                      <a:pt x="3" y="152"/>
                    </a:moveTo>
                    <a:lnTo>
                      <a:pt x="11" y="155"/>
                    </a:lnTo>
                    <a:lnTo>
                      <a:pt x="19" y="159"/>
                    </a:lnTo>
                    <a:lnTo>
                      <a:pt x="22" y="159"/>
                    </a:lnTo>
                    <a:lnTo>
                      <a:pt x="28" y="157"/>
                    </a:lnTo>
                    <a:lnTo>
                      <a:pt x="13" y="153"/>
                    </a:lnTo>
                    <a:lnTo>
                      <a:pt x="0" y="146"/>
                    </a:lnTo>
                    <a:lnTo>
                      <a:pt x="2" y="150"/>
                    </a:lnTo>
                    <a:lnTo>
                      <a:pt x="3" y="152"/>
                    </a:lnTo>
                    <a:close/>
                  </a:path>
                </a:pathLst>
              </a:custGeom>
              <a:solidFill>
                <a:srgbClr val="EC906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12" name="Freeform 812"/>
              <p:cNvSpPr>
                <a:spLocks noEditPoints="1"/>
              </p:cNvSpPr>
              <p:nvPr/>
            </p:nvSpPr>
            <p:spPr bwMode="auto">
              <a:xfrm>
                <a:off x="1271" y="1827"/>
                <a:ext cx="87" cy="157"/>
              </a:xfrm>
              <a:custGeom>
                <a:avLst/>
                <a:gdLst/>
                <a:ahLst/>
                <a:cxnLst>
                  <a:cxn ang="0">
                    <a:pos x="81" y="5"/>
                  </a:cxn>
                  <a:cxn ang="0">
                    <a:pos x="72" y="2"/>
                  </a:cxn>
                  <a:cxn ang="0">
                    <a:pos x="64" y="0"/>
                  </a:cxn>
                  <a:cxn ang="0">
                    <a:pos x="60" y="0"/>
                  </a:cxn>
                  <a:cxn ang="0">
                    <a:pos x="57" y="2"/>
                  </a:cxn>
                  <a:cxn ang="0">
                    <a:pos x="74" y="5"/>
                  </a:cxn>
                  <a:cxn ang="0">
                    <a:pos x="87" y="13"/>
                  </a:cxn>
                  <a:cxn ang="0">
                    <a:pos x="85" y="9"/>
                  </a:cxn>
                  <a:cxn ang="0">
                    <a:pos x="81" y="5"/>
                  </a:cxn>
                  <a:cxn ang="0">
                    <a:pos x="2" y="148"/>
                  </a:cxn>
                  <a:cxn ang="0">
                    <a:pos x="13" y="153"/>
                  </a:cxn>
                  <a:cxn ang="0">
                    <a:pos x="24" y="157"/>
                  </a:cxn>
                  <a:cxn ang="0">
                    <a:pos x="28" y="155"/>
                  </a:cxn>
                  <a:cxn ang="0">
                    <a:pos x="32" y="153"/>
                  </a:cxn>
                  <a:cxn ang="0">
                    <a:pos x="22" y="151"/>
                  </a:cxn>
                  <a:cxn ang="0">
                    <a:pos x="15" y="150"/>
                  </a:cxn>
                  <a:cxn ang="0">
                    <a:pos x="7" y="146"/>
                  </a:cxn>
                  <a:cxn ang="0">
                    <a:pos x="0" y="142"/>
                  </a:cxn>
                  <a:cxn ang="0">
                    <a:pos x="0" y="142"/>
                  </a:cxn>
                  <a:cxn ang="0">
                    <a:pos x="0" y="142"/>
                  </a:cxn>
                  <a:cxn ang="0">
                    <a:pos x="2" y="146"/>
                  </a:cxn>
                  <a:cxn ang="0">
                    <a:pos x="2" y="148"/>
                  </a:cxn>
                </a:cxnLst>
                <a:rect l="0" t="0" r="r" b="b"/>
                <a:pathLst>
                  <a:path w="87" h="157">
                    <a:moveTo>
                      <a:pt x="81" y="5"/>
                    </a:moveTo>
                    <a:lnTo>
                      <a:pt x="72" y="2"/>
                    </a:lnTo>
                    <a:lnTo>
                      <a:pt x="64" y="0"/>
                    </a:lnTo>
                    <a:lnTo>
                      <a:pt x="60" y="0"/>
                    </a:lnTo>
                    <a:lnTo>
                      <a:pt x="57" y="2"/>
                    </a:lnTo>
                    <a:lnTo>
                      <a:pt x="74" y="5"/>
                    </a:lnTo>
                    <a:lnTo>
                      <a:pt x="87" y="13"/>
                    </a:lnTo>
                    <a:lnTo>
                      <a:pt x="85" y="9"/>
                    </a:lnTo>
                    <a:lnTo>
                      <a:pt x="81" y="5"/>
                    </a:lnTo>
                    <a:close/>
                    <a:moveTo>
                      <a:pt x="2" y="148"/>
                    </a:moveTo>
                    <a:lnTo>
                      <a:pt x="13" y="153"/>
                    </a:lnTo>
                    <a:lnTo>
                      <a:pt x="24" y="157"/>
                    </a:lnTo>
                    <a:lnTo>
                      <a:pt x="28" y="155"/>
                    </a:lnTo>
                    <a:lnTo>
                      <a:pt x="32" y="153"/>
                    </a:lnTo>
                    <a:lnTo>
                      <a:pt x="22" y="151"/>
                    </a:lnTo>
                    <a:lnTo>
                      <a:pt x="15" y="150"/>
                    </a:lnTo>
                    <a:lnTo>
                      <a:pt x="7" y="146"/>
                    </a:lnTo>
                    <a:lnTo>
                      <a:pt x="0" y="142"/>
                    </a:lnTo>
                    <a:lnTo>
                      <a:pt x="0" y="142"/>
                    </a:lnTo>
                    <a:lnTo>
                      <a:pt x="0" y="142"/>
                    </a:lnTo>
                    <a:lnTo>
                      <a:pt x="2" y="146"/>
                    </a:lnTo>
                    <a:lnTo>
                      <a:pt x="2" y="148"/>
                    </a:lnTo>
                    <a:close/>
                  </a:path>
                </a:pathLst>
              </a:custGeom>
              <a:solidFill>
                <a:srgbClr val="EE997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13" name="Freeform 813"/>
              <p:cNvSpPr>
                <a:spLocks noEditPoints="1"/>
              </p:cNvSpPr>
              <p:nvPr/>
            </p:nvSpPr>
            <p:spPr bwMode="auto">
              <a:xfrm>
                <a:off x="1269" y="1827"/>
                <a:ext cx="91" cy="155"/>
              </a:xfrm>
              <a:custGeom>
                <a:avLst/>
                <a:gdLst/>
                <a:ahLst/>
                <a:cxnLst>
                  <a:cxn ang="0">
                    <a:pos x="87" y="9"/>
                  </a:cxn>
                  <a:cxn ang="0">
                    <a:pos x="76" y="4"/>
                  </a:cxn>
                  <a:cxn ang="0">
                    <a:pos x="62" y="0"/>
                  </a:cxn>
                  <a:cxn ang="0">
                    <a:pos x="61" y="2"/>
                  </a:cxn>
                  <a:cxn ang="0">
                    <a:pos x="57" y="4"/>
                  </a:cxn>
                  <a:cxn ang="0">
                    <a:pos x="66" y="5"/>
                  </a:cxn>
                  <a:cxn ang="0">
                    <a:pos x="76" y="7"/>
                  </a:cxn>
                  <a:cxn ang="0">
                    <a:pos x="83" y="13"/>
                  </a:cxn>
                  <a:cxn ang="0">
                    <a:pos x="91" y="17"/>
                  </a:cxn>
                  <a:cxn ang="0">
                    <a:pos x="89" y="13"/>
                  </a:cxn>
                  <a:cxn ang="0">
                    <a:pos x="87" y="9"/>
                  </a:cxn>
                  <a:cxn ang="0">
                    <a:pos x="2" y="144"/>
                  </a:cxn>
                  <a:cxn ang="0">
                    <a:pos x="15" y="151"/>
                  </a:cxn>
                  <a:cxn ang="0">
                    <a:pos x="30" y="155"/>
                  </a:cxn>
                  <a:cxn ang="0">
                    <a:pos x="34" y="155"/>
                  </a:cxn>
                  <a:cxn ang="0">
                    <a:pos x="38" y="153"/>
                  </a:cxn>
                  <a:cxn ang="0">
                    <a:pos x="26" y="151"/>
                  </a:cxn>
                  <a:cxn ang="0">
                    <a:pos x="17" y="148"/>
                  </a:cxn>
                  <a:cxn ang="0">
                    <a:pos x="9" y="144"/>
                  </a:cxn>
                  <a:cxn ang="0">
                    <a:pos x="0" y="138"/>
                  </a:cxn>
                  <a:cxn ang="0">
                    <a:pos x="2" y="140"/>
                  </a:cxn>
                  <a:cxn ang="0">
                    <a:pos x="2" y="142"/>
                  </a:cxn>
                  <a:cxn ang="0">
                    <a:pos x="2" y="144"/>
                  </a:cxn>
                  <a:cxn ang="0">
                    <a:pos x="2" y="144"/>
                  </a:cxn>
                </a:cxnLst>
                <a:rect l="0" t="0" r="r" b="b"/>
                <a:pathLst>
                  <a:path w="91" h="155">
                    <a:moveTo>
                      <a:pt x="87" y="9"/>
                    </a:moveTo>
                    <a:lnTo>
                      <a:pt x="76" y="4"/>
                    </a:lnTo>
                    <a:lnTo>
                      <a:pt x="62" y="0"/>
                    </a:lnTo>
                    <a:lnTo>
                      <a:pt x="61" y="2"/>
                    </a:lnTo>
                    <a:lnTo>
                      <a:pt x="57" y="4"/>
                    </a:lnTo>
                    <a:lnTo>
                      <a:pt x="66" y="5"/>
                    </a:lnTo>
                    <a:lnTo>
                      <a:pt x="76" y="7"/>
                    </a:lnTo>
                    <a:lnTo>
                      <a:pt x="83" y="13"/>
                    </a:lnTo>
                    <a:lnTo>
                      <a:pt x="91" y="17"/>
                    </a:lnTo>
                    <a:lnTo>
                      <a:pt x="89" y="13"/>
                    </a:lnTo>
                    <a:lnTo>
                      <a:pt x="87" y="9"/>
                    </a:lnTo>
                    <a:close/>
                    <a:moveTo>
                      <a:pt x="2" y="144"/>
                    </a:moveTo>
                    <a:lnTo>
                      <a:pt x="15" y="151"/>
                    </a:lnTo>
                    <a:lnTo>
                      <a:pt x="30" y="155"/>
                    </a:lnTo>
                    <a:lnTo>
                      <a:pt x="34" y="155"/>
                    </a:lnTo>
                    <a:lnTo>
                      <a:pt x="38" y="153"/>
                    </a:lnTo>
                    <a:lnTo>
                      <a:pt x="26" y="151"/>
                    </a:lnTo>
                    <a:lnTo>
                      <a:pt x="17" y="148"/>
                    </a:lnTo>
                    <a:lnTo>
                      <a:pt x="9" y="144"/>
                    </a:lnTo>
                    <a:lnTo>
                      <a:pt x="0" y="138"/>
                    </a:lnTo>
                    <a:lnTo>
                      <a:pt x="2" y="140"/>
                    </a:lnTo>
                    <a:lnTo>
                      <a:pt x="2" y="142"/>
                    </a:lnTo>
                    <a:lnTo>
                      <a:pt x="2" y="144"/>
                    </a:lnTo>
                    <a:lnTo>
                      <a:pt x="2" y="144"/>
                    </a:lnTo>
                    <a:close/>
                  </a:path>
                </a:pathLst>
              </a:custGeom>
              <a:solidFill>
                <a:srgbClr val="F0A37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14" name="Freeform 814"/>
              <p:cNvSpPr>
                <a:spLocks noEditPoints="1"/>
              </p:cNvSpPr>
              <p:nvPr/>
            </p:nvSpPr>
            <p:spPr bwMode="auto">
              <a:xfrm>
                <a:off x="1269" y="1829"/>
                <a:ext cx="93" cy="151"/>
              </a:xfrm>
              <a:custGeom>
                <a:avLst/>
                <a:gdLst/>
                <a:ahLst/>
                <a:cxnLst>
                  <a:cxn ang="0">
                    <a:pos x="89" y="11"/>
                  </a:cxn>
                  <a:cxn ang="0">
                    <a:pos x="76" y="3"/>
                  </a:cxn>
                  <a:cxn ang="0">
                    <a:pos x="59" y="0"/>
                  </a:cxn>
                  <a:cxn ang="0">
                    <a:pos x="57" y="2"/>
                  </a:cxn>
                  <a:cxn ang="0">
                    <a:pos x="55" y="3"/>
                  </a:cxn>
                  <a:cxn ang="0">
                    <a:pos x="64" y="5"/>
                  </a:cxn>
                  <a:cxn ang="0">
                    <a:pos x="76" y="7"/>
                  </a:cxn>
                  <a:cxn ang="0">
                    <a:pos x="83" y="13"/>
                  </a:cxn>
                  <a:cxn ang="0">
                    <a:pos x="93" y="19"/>
                  </a:cxn>
                  <a:cxn ang="0">
                    <a:pos x="91" y="15"/>
                  </a:cxn>
                  <a:cxn ang="0">
                    <a:pos x="89" y="11"/>
                  </a:cxn>
                  <a:cxn ang="0">
                    <a:pos x="2" y="140"/>
                  </a:cxn>
                  <a:cxn ang="0">
                    <a:pos x="9" y="144"/>
                  </a:cxn>
                  <a:cxn ang="0">
                    <a:pos x="17" y="148"/>
                  </a:cxn>
                  <a:cxn ang="0">
                    <a:pos x="24" y="149"/>
                  </a:cxn>
                  <a:cxn ang="0">
                    <a:pos x="34" y="151"/>
                  </a:cxn>
                  <a:cxn ang="0">
                    <a:pos x="38" y="151"/>
                  </a:cxn>
                  <a:cxn ang="0">
                    <a:pos x="40" y="149"/>
                  </a:cxn>
                  <a:cxn ang="0">
                    <a:pos x="28" y="148"/>
                  </a:cxn>
                  <a:cxn ang="0">
                    <a:pos x="19" y="144"/>
                  </a:cxn>
                  <a:cxn ang="0">
                    <a:pos x="9" y="140"/>
                  </a:cxn>
                  <a:cxn ang="0">
                    <a:pos x="0" y="132"/>
                  </a:cxn>
                  <a:cxn ang="0">
                    <a:pos x="0" y="136"/>
                  </a:cxn>
                  <a:cxn ang="0">
                    <a:pos x="2" y="140"/>
                  </a:cxn>
                </a:cxnLst>
                <a:rect l="0" t="0" r="r" b="b"/>
                <a:pathLst>
                  <a:path w="93" h="151">
                    <a:moveTo>
                      <a:pt x="89" y="11"/>
                    </a:moveTo>
                    <a:lnTo>
                      <a:pt x="76" y="3"/>
                    </a:lnTo>
                    <a:lnTo>
                      <a:pt x="59" y="0"/>
                    </a:lnTo>
                    <a:lnTo>
                      <a:pt x="57" y="2"/>
                    </a:lnTo>
                    <a:lnTo>
                      <a:pt x="55" y="3"/>
                    </a:lnTo>
                    <a:lnTo>
                      <a:pt x="64" y="5"/>
                    </a:lnTo>
                    <a:lnTo>
                      <a:pt x="76" y="7"/>
                    </a:lnTo>
                    <a:lnTo>
                      <a:pt x="83" y="13"/>
                    </a:lnTo>
                    <a:lnTo>
                      <a:pt x="93" y="19"/>
                    </a:lnTo>
                    <a:lnTo>
                      <a:pt x="91" y="15"/>
                    </a:lnTo>
                    <a:lnTo>
                      <a:pt x="89" y="11"/>
                    </a:lnTo>
                    <a:close/>
                    <a:moveTo>
                      <a:pt x="2" y="140"/>
                    </a:moveTo>
                    <a:lnTo>
                      <a:pt x="9" y="144"/>
                    </a:lnTo>
                    <a:lnTo>
                      <a:pt x="17" y="148"/>
                    </a:lnTo>
                    <a:lnTo>
                      <a:pt x="24" y="149"/>
                    </a:lnTo>
                    <a:lnTo>
                      <a:pt x="34" y="151"/>
                    </a:lnTo>
                    <a:lnTo>
                      <a:pt x="38" y="151"/>
                    </a:lnTo>
                    <a:lnTo>
                      <a:pt x="40" y="149"/>
                    </a:lnTo>
                    <a:lnTo>
                      <a:pt x="28" y="148"/>
                    </a:lnTo>
                    <a:lnTo>
                      <a:pt x="19" y="144"/>
                    </a:lnTo>
                    <a:lnTo>
                      <a:pt x="9" y="140"/>
                    </a:lnTo>
                    <a:lnTo>
                      <a:pt x="0" y="132"/>
                    </a:lnTo>
                    <a:lnTo>
                      <a:pt x="0" y="136"/>
                    </a:lnTo>
                    <a:lnTo>
                      <a:pt x="2" y="140"/>
                    </a:lnTo>
                    <a:close/>
                  </a:path>
                </a:pathLst>
              </a:custGeom>
              <a:solidFill>
                <a:srgbClr val="F0A47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15" name="Freeform 815"/>
              <p:cNvSpPr>
                <a:spLocks noEditPoints="1"/>
              </p:cNvSpPr>
              <p:nvPr/>
            </p:nvSpPr>
            <p:spPr bwMode="auto">
              <a:xfrm>
                <a:off x="1269" y="1831"/>
                <a:ext cx="93" cy="149"/>
              </a:xfrm>
              <a:custGeom>
                <a:avLst/>
                <a:gdLst/>
                <a:ahLst/>
                <a:cxnLst>
                  <a:cxn ang="0">
                    <a:pos x="91" y="13"/>
                  </a:cxn>
                  <a:cxn ang="0">
                    <a:pos x="83" y="9"/>
                  </a:cxn>
                  <a:cxn ang="0">
                    <a:pos x="76" y="3"/>
                  </a:cxn>
                  <a:cxn ang="0">
                    <a:pos x="66" y="1"/>
                  </a:cxn>
                  <a:cxn ang="0">
                    <a:pos x="57" y="0"/>
                  </a:cxn>
                  <a:cxn ang="0">
                    <a:pos x="57" y="0"/>
                  </a:cxn>
                  <a:cxn ang="0">
                    <a:pos x="55" y="1"/>
                  </a:cxn>
                  <a:cxn ang="0">
                    <a:pos x="53" y="1"/>
                  </a:cxn>
                  <a:cxn ang="0">
                    <a:pos x="53" y="3"/>
                  </a:cxn>
                  <a:cxn ang="0">
                    <a:pos x="64" y="5"/>
                  </a:cxn>
                  <a:cxn ang="0">
                    <a:pos x="74" y="7"/>
                  </a:cxn>
                  <a:cxn ang="0">
                    <a:pos x="85" y="13"/>
                  </a:cxn>
                  <a:cxn ang="0">
                    <a:pos x="93" y="20"/>
                  </a:cxn>
                  <a:cxn ang="0">
                    <a:pos x="93" y="17"/>
                  </a:cxn>
                  <a:cxn ang="0">
                    <a:pos x="91" y="13"/>
                  </a:cxn>
                  <a:cxn ang="0">
                    <a:pos x="0" y="134"/>
                  </a:cxn>
                  <a:cxn ang="0">
                    <a:pos x="9" y="140"/>
                  </a:cxn>
                  <a:cxn ang="0">
                    <a:pos x="17" y="144"/>
                  </a:cxn>
                  <a:cxn ang="0">
                    <a:pos x="26" y="147"/>
                  </a:cxn>
                  <a:cxn ang="0">
                    <a:pos x="38" y="149"/>
                  </a:cxn>
                  <a:cxn ang="0">
                    <a:pos x="40" y="147"/>
                  </a:cxn>
                  <a:cxn ang="0">
                    <a:pos x="43" y="146"/>
                  </a:cxn>
                  <a:cxn ang="0">
                    <a:pos x="30" y="144"/>
                  </a:cxn>
                  <a:cxn ang="0">
                    <a:pos x="19" y="140"/>
                  </a:cxn>
                  <a:cxn ang="0">
                    <a:pos x="9" y="134"/>
                  </a:cxn>
                  <a:cxn ang="0">
                    <a:pos x="0" y="129"/>
                  </a:cxn>
                  <a:cxn ang="0">
                    <a:pos x="0" y="130"/>
                  </a:cxn>
                  <a:cxn ang="0">
                    <a:pos x="0" y="134"/>
                  </a:cxn>
                </a:cxnLst>
                <a:rect l="0" t="0" r="r" b="b"/>
                <a:pathLst>
                  <a:path w="93" h="149">
                    <a:moveTo>
                      <a:pt x="91" y="13"/>
                    </a:moveTo>
                    <a:lnTo>
                      <a:pt x="83" y="9"/>
                    </a:lnTo>
                    <a:lnTo>
                      <a:pt x="76" y="3"/>
                    </a:lnTo>
                    <a:lnTo>
                      <a:pt x="66" y="1"/>
                    </a:lnTo>
                    <a:lnTo>
                      <a:pt x="57" y="0"/>
                    </a:lnTo>
                    <a:lnTo>
                      <a:pt x="57" y="0"/>
                    </a:lnTo>
                    <a:lnTo>
                      <a:pt x="55" y="1"/>
                    </a:lnTo>
                    <a:lnTo>
                      <a:pt x="53" y="1"/>
                    </a:lnTo>
                    <a:lnTo>
                      <a:pt x="53" y="3"/>
                    </a:lnTo>
                    <a:lnTo>
                      <a:pt x="64" y="5"/>
                    </a:lnTo>
                    <a:lnTo>
                      <a:pt x="74" y="7"/>
                    </a:lnTo>
                    <a:lnTo>
                      <a:pt x="85" y="13"/>
                    </a:lnTo>
                    <a:lnTo>
                      <a:pt x="93" y="20"/>
                    </a:lnTo>
                    <a:lnTo>
                      <a:pt x="93" y="17"/>
                    </a:lnTo>
                    <a:lnTo>
                      <a:pt x="91" y="13"/>
                    </a:lnTo>
                    <a:close/>
                    <a:moveTo>
                      <a:pt x="0" y="134"/>
                    </a:moveTo>
                    <a:lnTo>
                      <a:pt x="9" y="140"/>
                    </a:lnTo>
                    <a:lnTo>
                      <a:pt x="17" y="144"/>
                    </a:lnTo>
                    <a:lnTo>
                      <a:pt x="26" y="147"/>
                    </a:lnTo>
                    <a:lnTo>
                      <a:pt x="38" y="149"/>
                    </a:lnTo>
                    <a:lnTo>
                      <a:pt x="40" y="147"/>
                    </a:lnTo>
                    <a:lnTo>
                      <a:pt x="43" y="146"/>
                    </a:lnTo>
                    <a:lnTo>
                      <a:pt x="30" y="144"/>
                    </a:lnTo>
                    <a:lnTo>
                      <a:pt x="19" y="140"/>
                    </a:lnTo>
                    <a:lnTo>
                      <a:pt x="9" y="134"/>
                    </a:lnTo>
                    <a:lnTo>
                      <a:pt x="0" y="129"/>
                    </a:lnTo>
                    <a:lnTo>
                      <a:pt x="0" y="130"/>
                    </a:lnTo>
                    <a:lnTo>
                      <a:pt x="0" y="134"/>
                    </a:lnTo>
                    <a:close/>
                  </a:path>
                </a:pathLst>
              </a:custGeom>
              <a:solidFill>
                <a:srgbClr val="F0A68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16" name="Freeform 816"/>
              <p:cNvSpPr>
                <a:spLocks noEditPoints="1"/>
              </p:cNvSpPr>
              <p:nvPr/>
            </p:nvSpPr>
            <p:spPr bwMode="auto">
              <a:xfrm>
                <a:off x="1267" y="1832"/>
                <a:ext cx="95" cy="144"/>
              </a:xfrm>
              <a:custGeom>
                <a:avLst/>
                <a:gdLst/>
                <a:ahLst/>
                <a:cxnLst>
                  <a:cxn ang="0">
                    <a:pos x="95" y="16"/>
                  </a:cxn>
                  <a:cxn ang="0">
                    <a:pos x="85" y="10"/>
                  </a:cxn>
                  <a:cxn ang="0">
                    <a:pos x="78" y="4"/>
                  </a:cxn>
                  <a:cxn ang="0">
                    <a:pos x="66" y="2"/>
                  </a:cxn>
                  <a:cxn ang="0">
                    <a:pos x="57" y="0"/>
                  </a:cxn>
                  <a:cxn ang="0">
                    <a:pos x="57" y="0"/>
                  </a:cxn>
                  <a:cxn ang="0">
                    <a:pos x="57" y="0"/>
                  </a:cxn>
                  <a:cxn ang="0">
                    <a:pos x="55" y="2"/>
                  </a:cxn>
                  <a:cxn ang="0">
                    <a:pos x="53" y="2"/>
                  </a:cxn>
                  <a:cxn ang="0">
                    <a:pos x="64" y="4"/>
                  </a:cxn>
                  <a:cxn ang="0">
                    <a:pos x="76" y="8"/>
                  </a:cxn>
                  <a:cxn ang="0">
                    <a:pos x="87" y="14"/>
                  </a:cxn>
                  <a:cxn ang="0">
                    <a:pos x="95" y="21"/>
                  </a:cxn>
                  <a:cxn ang="0">
                    <a:pos x="95" y="21"/>
                  </a:cxn>
                  <a:cxn ang="0">
                    <a:pos x="95" y="19"/>
                  </a:cxn>
                  <a:cxn ang="0">
                    <a:pos x="95" y="18"/>
                  </a:cxn>
                  <a:cxn ang="0">
                    <a:pos x="95" y="16"/>
                  </a:cxn>
                  <a:cxn ang="0">
                    <a:pos x="2" y="129"/>
                  </a:cxn>
                  <a:cxn ang="0">
                    <a:pos x="11" y="137"/>
                  </a:cxn>
                  <a:cxn ang="0">
                    <a:pos x="21" y="141"/>
                  </a:cxn>
                  <a:cxn ang="0">
                    <a:pos x="30" y="145"/>
                  </a:cxn>
                  <a:cxn ang="0">
                    <a:pos x="42" y="146"/>
                  </a:cxn>
                  <a:cxn ang="0">
                    <a:pos x="45" y="145"/>
                  </a:cxn>
                  <a:cxn ang="0">
                    <a:pos x="49" y="143"/>
                  </a:cxn>
                  <a:cxn ang="0">
                    <a:pos x="47" y="143"/>
                  </a:cxn>
                  <a:cxn ang="0">
                    <a:pos x="47" y="143"/>
                  </a:cxn>
                  <a:cxn ang="0">
                    <a:pos x="34" y="141"/>
                  </a:cxn>
                  <a:cxn ang="0">
                    <a:pos x="23" y="137"/>
                  </a:cxn>
                  <a:cxn ang="0">
                    <a:pos x="11" y="131"/>
                  </a:cxn>
                  <a:cxn ang="0">
                    <a:pos x="0" y="124"/>
                  </a:cxn>
                  <a:cxn ang="0">
                    <a:pos x="2" y="128"/>
                  </a:cxn>
                  <a:cxn ang="0">
                    <a:pos x="2" y="129"/>
                  </a:cxn>
                </a:cxnLst>
                <a:rect l="0" t="0" r="r" b="b"/>
                <a:pathLst>
                  <a:path w="95" h="146">
                    <a:moveTo>
                      <a:pt x="95" y="16"/>
                    </a:moveTo>
                    <a:lnTo>
                      <a:pt x="85" y="10"/>
                    </a:lnTo>
                    <a:lnTo>
                      <a:pt x="78" y="4"/>
                    </a:lnTo>
                    <a:lnTo>
                      <a:pt x="66" y="2"/>
                    </a:lnTo>
                    <a:lnTo>
                      <a:pt x="57" y="0"/>
                    </a:lnTo>
                    <a:lnTo>
                      <a:pt x="57" y="0"/>
                    </a:lnTo>
                    <a:lnTo>
                      <a:pt x="57" y="0"/>
                    </a:lnTo>
                    <a:lnTo>
                      <a:pt x="55" y="2"/>
                    </a:lnTo>
                    <a:lnTo>
                      <a:pt x="53" y="2"/>
                    </a:lnTo>
                    <a:lnTo>
                      <a:pt x="64" y="4"/>
                    </a:lnTo>
                    <a:lnTo>
                      <a:pt x="76" y="8"/>
                    </a:lnTo>
                    <a:lnTo>
                      <a:pt x="87" y="14"/>
                    </a:lnTo>
                    <a:lnTo>
                      <a:pt x="95" y="21"/>
                    </a:lnTo>
                    <a:lnTo>
                      <a:pt x="95" y="21"/>
                    </a:lnTo>
                    <a:lnTo>
                      <a:pt x="95" y="19"/>
                    </a:lnTo>
                    <a:lnTo>
                      <a:pt x="95" y="18"/>
                    </a:lnTo>
                    <a:lnTo>
                      <a:pt x="95" y="16"/>
                    </a:lnTo>
                    <a:close/>
                    <a:moveTo>
                      <a:pt x="2" y="129"/>
                    </a:moveTo>
                    <a:lnTo>
                      <a:pt x="11" y="137"/>
                    </a:lnTo>
                    <a:lnTo>
                      <a:pt x="21" y="141"/>
                    </a:lnTo>
                    <a:lnTo>
                      <a:pt x="30" y="145"/>
                    </a:lnTo>
                    <a:lnTo>
                      <a:pt x="42" y="146"/>
                    </a:lnTo>
                    <a:lnTo>
                      <a:pt x="45" y="145"/>
                    </a:lnTo>
                    <a:lnTo>
                      <a:pt x="49" y="143"/>
                    </a:lnTo>
                    <a:lnTo>
                      <a:pt x="47" y="143"/>
                    </a:lnTo>
                    <a:lnTo>
                      <a:pt x="47" y="143"/>
                    </a:lnTo>
                    <a:lnTo>
                      <a:pt x="34" y="141"/>
                    </a:lnTo>
                    <a:lnTo>
                      <a:pt x="23" y="137"/>
                    </a:lnTo>
                    <a:lnTo>
                      <a:pt x="11" y="131"/>
                    </a:lnTo>
                    <a:lnTo>
                      <a:pt x="0" y="124"/>
                    </a:lnTo>
                    <a:lnTo>
                      <a:pt x="2" y="128"/>
                    </a:lnTo>
                    <a:lnTo>
                      <a:pt x="2" y="129"/>
                    </a:lnTo>
                    <a:close/>
                  </a:path>
                </a:pathLst>
              </a:custGeom>
              <a:solidFill>
                <a:srgbClr val="F1A88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17" name="Freeform 817"/>
              <p:cNvSpPr>
                <a:spLocks noEditPoints="1"/>
              </p:cNvSpPr>
              <p:nvPr/>
            </p:nvSpPr>
            <p:spPr bwMode="auto">
              <a:xfrm>
                <a:off x="1267" y="1834"/>
                <a:ext cx="95" cy="141"/>
              </a:xfrm>
              <a:custGeom>
                <a:avLst/>
                <a:gdLst/>
                <a:ahLst/>
                <a:cxnLst>
                  <a:cxn ang="0">
                    <a:pos x="95" y="17"/>
                  </a:cxn>
                  <a:cxn ang="0">
                    <a:pos x="87" y="10"/>
                  </a:cxn>
                  <a:cxn ang="0">
                    <a:pos x="76" y="4"/>
                  </a:cxn>
                  <a:cxn ang="0">
                    <a:pos x="66" y="2"/>
                  </a:cxn>
                  <a:cxn ang="0">
                    <a:pos x="55" y="0"/>
                  </a:cxn>
                  <a:cxn ang="0">
                    <a:pos x="53" y="0"/>
                  </a:cxn>
                  <a:cxn ang="0">
                    <a:pos x="51" y="2"/>
                  </a:cxn>
                  <a:cxn ang="0">
                    <a:pos x="64" y="4"/>
                  </a:cxn>
                  <a:cxn ang="0">
                    <a:pos x="76" y="8"/>
                  </a:cxn>
                  <a:cxn ang="0">
                    <a:pos x="87" y="16"/>
                  </a:cxn>
                  <a:cxn ang="0">
                    <a:pos x="95" y="23"/>
                  </a:cxn>
                  <a:cxn ang="0">
                    <a:pos x="95" y="21"/>
                  </a:cxn>
                  <a:cxn ang="0">
                    <a:pos x="95" y="17"/>
                  </a:cxn>
                  <a:cxn ang="0">
                    <a:pos x="95" y="17"/>
                  </a:cxn>
                  <a:cxn ang="0">
                    <a:pos x="95" y="17"/>
                  </a:cxn>
                  <a:cxn ang="0">
                    <a:pos x="2" y="126"/>
                  </a:cxn>
                  <a:cxn ang="0">
                    <a:pos x="11" y="131"/>
                  </a:cxn>
                  <a:cxn ang="0">
                    <a:pos x="21" y="137"/>
                  </a:cxn>
                  <a:cxn ang="0">
                    <a:pos x="32" y="141"/>
                  </a:cxn>
                  <a:cxn ang="0">
                    <a:pos x="45" y="143"/>
                  </a:cxn>
                  <a:cxn ang="0">
                    <a:pos x="49" y="141"/>
                  </a:cxn>
                  <a:cxn ang="0">
                    <a:pos x="51" y="139"/>
                  </a:cxn>
                  <a:cxn ang="0">
                    <a:pos x="49" y="139"/>
                  </a:cxn>
                  <a:cxn ang="0">
                    <a:pos x="47" y="139"/>
                  </a:cxn>
                  <a:cxn ang="0">
                    <a:pos x="34" y="137"/>
                  </a:cxn>
                  <a:cxn ang="0">
                    <a:pos x="23" y="133"/>
                  </a:cxn>
                  <a:cxn ang="0">
                    <a:pos x="11" y="127"/>
                  </a:cxn>
                  <a:cxn ang="0">
                    <a:pos x="0" y="120"/>
                  </a:cxn>
                  <a:cxn ang="0">
                    <a:pos x="0" y="122"/>
                  </a:cxn>
                  <a:cxn ang="0">
                    <a:pos x="2" y="126"/>
                  </a:cxn>
                </a:cxnLst>
                <a:rect l="0" t="0" r="r" b="b"/>
                <a:pathLst>
                  <a:path w="95" h="143">
                    <a:moveTo>
                      <a:pt x="95" y="17"/>
                    </a:moveTo>
                    <a:lnTo>
                      <a:pt x="87" y="10"/>
                    </a:lnTo>
                    <a:lnTo>
                      <a:pt x="76" y="4"/>
                    </a:lnTo>
                    <a:lnTo>
                      <a:pt x="66" y="2"/>
                    </a:lnTo>
                    <a:lnTo>
                      <a:pt x="55" y="0"/>
                    </a:lnTo>
                    <a:lnTo>
                      <a:pt x="53" y="0"/>
                    </a:lnTo>
                    <a:lnTo>
                      <a:pt x="51" y="2"/>
                    </a:lnTo>
                    <a:lnTo>
                      <a:pt x="64" y="4"/>
                    </a:lnTo>
                    <a:lnTo>
                      <a:pt x="76" y="8"/>
                    </a:lnTo>
                    <a:lnTo>
                      <a:pt x="87" y="16"/>
                    </a:lnTo>
                    <a:lnTo>
                      <a:pt x="95" y="23"/>
                    </a:lnTo>
                    <a:lnTo>
                      <a:pt x="95" y="21"/>
                    </a:lnTo>
                    <a:lnTo>
                      <a:pt x="95" y="17"/>
                    </a:lnTo>
                    <a:lnTo>
                      <a:pt x="95" y="17"/>
                    </a:lnTo>
                    <a:lnTo>
                      <a:pt x="95" y="17"/>
                    </a:lnTo>
                    <a:close/>
                    <a:moveTo>
                      <a:pt x="2" y="126"/>
                    </a:moveTo>
                    <a:lnTo>
                      <a:pt x="11" y="131"/>
                    </a:lnTo>
                    <a:lnTo>
                      <a:pt x="21" y="137"/>
                    </a:lnTo>
                    <a:lnTo>
                      <a:pt x="32" y="141"/>
                    </a:lnTo>
                    <a:lnTo>
                      <a:pt x="45" y="143"/>
                    </a:lnTo>
                    <a:lnTo>
                      <a:pt x="49" y="141"/>
                    </a:lnTo>
                    <a:lnTo>
                      <a:pt x="51" y="139"/>
                    </a:lnTo>
                    <a:lnTo>
                      <a:pt x="49" y="139"/>
                    </a:lnTo>
                    <a:lnTo>
                      <a:pt x="47" y="139"/>
                    </a:lnTo>
                    <a:lnTo>
                      <a:pt x="34" y="137"/>
                    </a:lnTo>
                    <a:lnTo>
                      <a:pt x="23" y="133"/>
                    </a:lnTo>
                    <a:lnTo>
                      <a:pt x="11" y="127"/>
                    </a:lnTo>
                    <a:lnTo>
                      <a:pt x="0" y="120"/>
                    </a:lnTo>
                    <a:lnTo>
                      <a:pt x="0" y="122"/>
                    </a:lnTo>
                    <a:lnTo>
                      <a:pt x="2" y="126"/>
                    </a:lnTo>
                    <a:close/>
                  </a:path>
                </a:pathLst>
              </a:custGeom>
              <a:solidFill>
                <a:srgbClr val="F1AA8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18" name="Freeform 818"/>
              <p:cNvSpPr>
                <a:spLocks noEditPoints="1"/>
              </p:cNvSpPr>
              <p:nvPr/>
            </p:nvSpPr>
            <p:spPr bwMode="auto">
              <a:xfrm>
                <a:off x="1267" y="1834"/>
                <a:ext cx="97" cy="139"/>
              </a:xfrm>
              <a:custGeom>
                <a:avLst/>
                <a:gdLst/>
                <a:ahLst/>
                <a:cxnLst>
                  <a:cxn ang="0">
                    <a:pos x="95" y="19"/>
                  </a:cxn>
                  <a:cxn ang="0">
                    <a:pos x="87" y="12"/>
                  </a:cxn>
                  <a:cxn ang="0">
                    <a:pos x="76" y="6"/>
                  </a:cxn>
                  <a:cxn ang="0">
                    <a:pos x="64" y="2"/>
                  </a:cxn>
                  <a:cxn ang="0">
                    <a:pos x="53" y="0"/>
                  </a:cxn>
                  <a:cxn ang="0">
                    <a:pos x="51" y="2"/>
                  </a:cxn>
                  <a:cxn ang="0">
                    <a:pos x="49" y="4"/>
                  </a:cxn>
                  <a:cxn ang="0">
                    <a:pos x="63" y="6"/>
                  </a:cxn>
                  <a:cxn ang="0">
                    <a:pos x="76" y="10"/>
                  </a:cxn>
                  <a:cxn ang="0">
                    <a:pos x="85" y="17"/>
                  </a:cxn>
                  <a:cxn ang="0">
                    <a:pos x="97" y="25"/>
                  </a:cxn>
                  <a:cxn ang="0">
                    <a:pos x="95" y="23"/>
                  </a:cxn>
                  <a:cxn ang="0">
                    <a:pos x="95" y="19"/>
                  </a:cxn>
                  <a:cxn ang="0">
                    <a:pos x="0" y="122"/>
                  </a:cxn>
                  <a:cxn ang="0">
                    <a:pos x="11" y="129"/>
                  </a:cxn>
                  <a:cxn ang="0">
                    <a:pos x="23" y="135"/>
                  </a:cxn>
                  <a:cxn ang="0">
                    <a:pos x="34" y="139"/>
                  </a:cxn>
                  <a:cxn ang="0">
                    <a:pos x="47" y="141"/>
                  </a:cxn>
                  <a:cxn ang="0">
                    <a:pos x="47" y="141"/>
                  </a:cxn>
                  <a:cxn ang="0">
                    <a:pos x="49" y="141"/>
                  </a:cxn>
                  <a:cxn ang="0">
                    <a:pos x="51" y="139"/>
                  </a:cxn>
                  <a:cxn ang="0">
                    <a:pos x="53" y="137"/>
                  </a:cxn>
                  <a:cxn ang="0">
                    <a:pos x="51" y="137"/>
                  </a:cxn>
                  <a:cxn ang="0">
                    <a:pos x="47" y="137"/>
                  </a:cxn>
                  <a:cxn ang="0">
                    <a:pos x="34" y="135"/>
                  </a:cxn>
                  <a:cxn ang="0">
                    <a:pos x="21" y="131"/>
                  </a:cxn>
                  <a:cxn ang="0">
                    <a:pos x="9" y="126"/>
                  </a:cxn>
                  <a:cxn ang="0">
                    <a:pos x="0" y="116"/>
                  </a:cxn>
                  <a:cxn ang="0">
                    <a:pos x="0" y="120"/>
                  </a:cxn>
                  <a:cxn ang="0">
                    <a:pos x="0" y="122"/>
                  </a:cxn>
                </a:cxnLst>
                <a:rect l="0" t="0" r="r" b="b"/>
                <a:pathLst>
                  <a:path w="97" h="141">
                    <a:moveTo>
                      <a:pt x="95" y="19"/>
                    </a:moveTo>
                    <a:lnTo>
                      <a:pt x="87" y="12"/>
                    </a:lnTo>
                    <a:lnTo>
                      <a:pt x="76" y="6"/>
                    </a:lnTo>
                    <a:lnTo>
                      <a:pt x="64" y="2"/>
                    </a:lnTo>
                    <a:lnTo>
                      <a:pt x="53" y="0"/>
                    </a:lnTo>
                    <a:lnTo>
                      <a:pt x="51" y="2"/>
                    </a:lnTo>
                    <a:lnTo>
                      <a:pt x="49" y="4"/>
                    </a:lnTo>
                    <a:lnTo>
                      <a:pt x="63" y="6"/>
                    </a:lnTo>
                    <a:lnTo>
                      <a:pt x="76" y="10"/>
                    </a:lnTo>
                    <a:lnTo>
                      <a:pt x="85" y="17"/>
                    </a:lnTo>
                    <a:lnTo>
                      <a:pt x="97" y="25"/>
                    </a:lnTo>
                    <a:lnTo>
                      <a:pt x="95" y="23"/>
                    </a:lnTo>
                    <a:lnTo>
                      <a:pt x="95" y="19"/>
                    </a:lnTo>
                    <a:close/>
                    <a:moveTo>
                      <a:pt x="0" y="122"/>
                    </a:moveTo>
                    <a:lnTo>
                      <a:pt x="11" y="129"/>
                    </a:lnTo>
                    <a:lnTo>
                      <a:pt x="23" y="135"/>
                    </a:lnTo>
                    <a:lnTo>
                      <a:pt x="34" y="139"/>
                    </a:lnTo>
                    <a:lnTo>
                      <a:pt x="47" y="141"/>
                    </a:lnTo>
                    <a:lnTo>
                      <a:pt x="47" y="141"/>
                    </a:lnTo>
                    <a:lnTo>
                      <a:pt x="49" y="141"/>
                    </a:lnTo>
                    <a:lnTo>
                      <a:pt x="51" y="139"/>
                    </a:lnTo>
                    <a:lnTo>
                      <a:pt x="53" y="137"/>
                    </a:lnTo>
                    <a:lnTo>
                      <a:pt x="51" y="137"/>
                    </a:lnTo>
                    <a:lnTo>
                      <a:pt x="47" y="137"/>
                    </a:lnTo>
                    <a:lnTo>
                      <a:pt x="34" y="135"/>
                    </a:lnTo>
                    <a:lnTo>
                      <a:pt x="21" y="131"/>
                    </a:lnTo>
                    <a:lnTo>
                      <a:pt x="9" y="126"/>
                    </a:lnTo>
                    <a:lnTo>
                      <a:pt x="0" y="116"/>
                    </a:lnTo>
                    <a:lnTo>
                      <a:pt x="0" y="120"/>
                    </a:lnTo>
                    <a:lnTo>
                      <a:pt x="0" y="122"/>
                    </a:lnTo>
                    <a:close/>
                  </a:path>
                </a:pathLst>
              </a:custGeom>
              <a:solidFill>
                <a:srgbClr val="F1AB8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19" name="Freeform 819"/>
              <p:cNvSpPr>
                <a:spLocks noEditPoints="1"/>
              </p:cNvSpPr>
              <p:nvPr/>
            </p:nvSpPr>
            <p:spPr bwMode="auto">
              <a:xfrm>
                <a:off x="1267" y="1836"/>
                <a:ext cx="97" cy="135"/>
              </a:xfrm>
              <a:custGeom>
                <a:avLst/>
                <a:gdLst/>
                <a:ahLst/>
                <a:cxnLst>
                  <a:cxn ang="0">
                    <a:pos x="95" y="21"/>
                  </a:cxn>
                  <a:cxn ang="0">
                    <a:pos x="87" y="14"/>
                  </a:cxn>
                  <a:cxn ang="0">
                    <a:pos x="76" y="6"/>
                  </a:cxn>
                  <a:cxn ang="0">
                    <a:pos x="64" y="2"/>
                  </a:cxn>
                  <a:cxn ang="0">
                    <a:pos x="51" y="0"/>
                  </a:cxn>
                  <a:cxn ang="0">
                    <a:pos x="49" y="2"/>
                  </a:cxn>
                  <a:cxn ang="0">
                    <a:pos x="47" y="4"/>
                  </a:cxn>
                  <a:cxn ang="0">
                    <a:pos x="47" y="4"/>
                  </a:cxn>
                  <a:cxn ang="0">
                    <a:pos x="47" y="4"/>
                  </a:cxn>
                  <a:cxn ang="0">
                    <a:pos x="63" y="6"/>
                  </a:cxn>
                  <a:cxn ang="0">
                    <a:pos x="74" y="10"/>
                  </a:cxn>
                  <a:cxn ang="0">
                    <a:pos x="85" y="17"/>
                  </a:cxn>
                  <a:cxn ang="0">
                    <a:pos x="97" y="27"/>
                  </a:cxn>
                  <a:cxn ang="0">
                    <a:pos x="97" y="23"/>
                  </a:cxn>
                  <a:cxn ang="0">
                    <a:pos x="95" y="21"/>
                  </a:cxn>
                  <a:cxn ang="0">
                    <a:pos x="0" y="118"/>
                  </a:cxn>
                  <a:cxn ang="0">
                    <a:pos x="11" y="125"/>
                  </a:cxn>
                  <a:cxn ang="0">
                    <a:pos x="23" y="131"/>
                  </a:cxn>
                  <a:cxn ang="0">
                    <a:pos x="34" y="135"/>
                  </a:cxn>
                  <a:cxn ang="0">
                    <a:pos x="47" y="137"/>
                  </a:cxn>
                  <a:cxn ang="0">
                    <a:pos x="49" y="137"/>
                  </a:cxn>
                  <a:cxn ang="0">
                    <a:pos x="51" y="137"/>
                  </a:cxn>
                  <a:cxn ang="0">
                    <a:pos x="53" y="135"/>
                  </a:cxn>
                  <a:cxn ang="0">
                    <a:pos x="57" y="133"/>
                  </a:cxn>
                  <a:cxn ang="0">
                    <a:pos x="53" y="133"/>
                  </a:cxn>
                  <a:cxn ang="0">
                    <a:pos x="47" y="133"/>
                  </a:cxn>
                  <a:cxn ang="0">
                    <a:pos x="34" y="131"/>
                  </a:cxn>
                  <a:cxn ang="0">
                    <a:pos x="21" y="127"/>
                  </a:cxn>
                  <a:cxn ang="0">
                    <a:pos x="9" y="120"/>
                  </a:cxn>
                  <a:cxn ang="0">
                    <a:pos x="0" y="112"/>
                  </a:cxn>
                  <a:cxn ang="0">
                    <a:pos x="0" y="114"/>
                  </a:cxn>
                  <a:cxn ang="0">
                    <a:pos x="0" y="118"/>
                  </a:cxn>
                </a:cxnLst>
                <a:rect l="0" t="0" r="r" b="b"/>
                <a:pathLst>
                  <a:path w="97" h="137">
                    <a:moveTo>
                      <a:pt x="95" y="21"/>
                    </a:moveTo>
                    <a:lnTo>
                      <a:pt x="87" y="14"/>
                    </a:lnTo>
                    <a:lnTo>
                      <a:pt x="76" y="6"/>
                    </a:lnTo>
                    <a:lnTo>
                      <a:pt x="64" y="2"/>
                    </a:lnTo>
                    <a:lnTo>
                      <a:pt x="51" y="0"/>
                    </a:lnTo>
                    <a:lnTo>
                      <a:pt x="49" y="2"/>
                    </a:lnTo>
                    <a:lnTo>
                      <a:pt x="47" y="4"/>
                    </a:lnTo>
                    <a:lnTo>
                      <a:pt x="47" y="4"/>
                    </a:lnTo>
                    <a:lnTo>
                      <a:pt x="47" y="4"/>
                    </a:lnTo>
                    <a:lnTo>
                      <a:pt x="63" y="6"/>
                    </a:lnTo>
                    <a:lnTo>
                      <a:pt x="74" y="10"/>
                    </a:lnTo>
                    <a:lnTo>
                      <a:pt x="85" y="17"/>
                    </a:lnTo>
                    <a:lnTo>
                      <a:pt x="97" y="27"/>
                    </a:lnTo>
                    <a:lnTo>
                      <a:pt x="97" y="23"/>
                    </a:lnTo>
                    <a:lnTo>
                      <a:pt x="95" y="21"/>
                    </a:lnTo>
                    <a:close/>
                    <a:moveTo>
                      <a:pt x="0" y="118"/>
                    </a:moveTo>
                    <a:lnTo>
                      <a:pt x="11" y="125"/>
                    </a:lnTo>
                    <a:lnTo>
                      <a:pt x="23" y="131"/>
                    </a:lnTo>
                    <a:lnTo>
                      <a:pt x="34" y="135"/>
                    </a:lnTo>
                    <a:lnTo>
                      <a:pt x="47" y="137"/>
                    </a:lnTo>
                    <a:lnTo>
                      <a:pt x="49" y="137"/>
                    </a:lnTo>
                    <a:lnTo>
                      <a:pt x="51" y="137"/>
                    </a:lnTo>
                    <a:lnTo>
                      <a:pt x="53" y="135"/>
                    </a:lnTo>
                    <a:lnTo>
                      <a:pt x="57" y="133"/>
                    </a:lnTo>
                    <a:lnTo>
                      <a:pt x="53" y="133"/>
                    </a:lnTo>
                    <a:lnTo>
                      <a:pt x="47" y="133"/>
                    </a:lnTo>
                    <a:lnTo>
                      <a:pt x="34" y="131"/>
                    </a:lnTo>
                    <a:lnTo>
                      <a:pt x="21" y="127"/>
                    </a:lnTo>
                    <a:lnTo>
                      <a:pt x="9" y="120"/>
                    </a:lnTo>
                    <a:lnTo>
                      <a:pt x="0" y="112"/>
                    </a:lnTo>
                    <a:lnTo>
                      <a:pt x="0" y="114"/>
                    </a:lnTo>
                    <a:lnTo>
                      <a:pt x="0" y="118"/>
                    </a:lnTo>
                    <a:close/>
                  </a:path>
                </a:pathLst>
              </a:custGeom>
              <a:solidFill>
                <a:srgbClr val="F2AD8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20" name="Freeform 820"/>
              <p:cNvSpPr>
                <a:spLocks noEditPoints="1"/>
              </p:cNvSpPr>
              <p:nvPr/>
            </p:nvSpPr>
            <p:spPr bwMode="auto">
              <a:xfrm>
                <a:off x="1267" y="1838"/>
                <a:ext cx="97" cy="131"/>
              </a:xfrm>
              <a:custGeom>
                <a:avLst/>
                <a:gdLst/>
                <a:ahLst/>
                <a:cxnLst>
                  <a:cxn ang="0">
                    <a:pos x="97" y="21"/>
                  </a:cxn>
                  <a:cxn ang="0">
                    <a:pos x="85" y="13"/>
                  </a:cxn>
                  <a:cxn ang="0">
                    <a:pos x="76" y="6"/>
                  </a:cxn>
                  <a:cxn ang="0">
                    <a:pos x="63" y="2"/>
                  </a:cxn>
                  <a:cxn ang="0">
                    <a:pos x="49" y="0"/>
                  </a:cxn>
                  <a:cxn ang="0">
                    <a:pos x="47" y="2"/>
                  </a:cxn>
                  <a:cxn ang="0">
                    <a:pos x="45" y="4"/>
                  </a:cxn>
                  <a:cxn ang="0">
                    <a:pos x="47" y="4"/>
                  </a:cxn>
                  <a:cxn ang="0">
                    <a:pos x="47" y="4"/>
                  </a:cxn>
                  <a:cxn ang="0">
                    <a:pos x="63" y="6"/>
                  </a:cxn>
                  <a:cxn ang="0">
                    <a:pos x="74" y="12"/>
                  </a:cxn>
                  <a:cxn ang="0">
                    <a:pos x="85" y="17"/>
                  </a:cxn>
                  <a:cxn ang="0">
                    <a:pos x="95" y="27"/>
                  </a:cxn>
                  <a:cxn ang="0">
                    <a:pos x="97" y="25"/>
                  </a:cxn>
                  <a:cxn ang="0">
                    <a:pos x="97" y="21"/>
                  </a:cxn>
                  <a:cxn ang="0">
                    <a:pos x="0" y="112"/>
                  </a:cxn>
                  <a:cxn ang="0">
                    <a:pos x="9" y="122"/>
                  </a:cxn>
                  <a:cxn ang="0">
                    <a:pos x="21" y="127"/>
                  </a:cxn>
                  <a:cxn ang="0">
                    <a:pos x="34" y="131"/>
                  </a:cxn>
                  <a:cxn ang="0">
                    <a:pos x="47" y="133"/>
                  </a:cxn>
                  <a:cxn ang="0">
                    <a:pos x="51" y="133"/>
                  </a:cxn>
                  <a:cxn ang="0">
                    <a:pos x="53" y="133"/>
                  </a:cxn>
                  <a:cxn ang="0">
                    <a:pos x="57" y="131"/>
                  </a:cxn>
                  <a:cxn ang="0">
                    <a:pos x="59" y="129"/>
                  </a:cxn>
                  <a:cxn ang="0">
                    <a:pos x="53" y="129"/>
                  </a:cxn>
                  <a:cxn ang="0">
                    <a:pos x="47" y="129"/>
                  </a:cxn>
                  <a:cxn ang="0">
                    <a:pos x="34" y="127"/>
                  </a:cxn>
                  <a:cxn ang="0">
                    <a:pos x="21" y="123"/>
                  </a:cxn>
                  <a:cxn ang="0">
                    <a:pos x="9" y="116"/>
                  </a:cxn>
                  <a:cxn ang="0">
                    <a:pos x="0" y="106"/>
                  </a:cxn>
                  <a:cxn ang="0">
                    <a:pos x="0" y="110"/>
                  </a:cxn>
                  <a:cxn ang="0">
                    <a:pos x="0" y="112"/>
                  </a:cxn>
                </a:cxnLst>
                <a:rect l="0" t="0" r="r" b="b"/>
                <a:pathLst>
                  <a:path w="97" h="133">
                    <a:moveTo>
                      <a:pt x="97" y="21"/>
                    </a:moveTo>
                    <a:lnTo>
                      <a:pt x="85" y="13"/>
                    </a:lnTo>
                    <a:lnTo>
                      <a:pt x="76" y="6"/>
                    </a:lnTo>
                    <a:lnTo>
                      <a:pt x="63" y="2"/>
                    </a:lnTo>
                    <a:lnTo>
                      <a:pt x="49" y="0"/>
                    </a:lnTo>
                    <a:lnTo>
                      <a:pt x="47" y="2"/>
                    </a:lnTo>
                    <a:lnTo>
                      <a:pt x="45" y="4"/>
                    </a:lnTo>
                    <a:lnTo>
                      <a:pt x="47" y="4"/>
                    </a:lnTo>
                    <a:lnTo>
                      <a:pt x="47" y="4"/>
                    </a:lnTo>
                    <a:lnTo>
                      <a:pt x="63" y="6"/>
                    </a:lnTo>
                    <a:lnTo>
                      <a:pt x="74" y="12"/>
                    </a:lnTo>
                    <a:lnTo>
                      <a:pt x="85" y="17"/>
                    </a:lnTo>
                    <a:lnTo>
                      <a:pt x="95" y="27"/>
                    </a:lnTo>
                    <a:lnTo>
                      <a:pt x="97" y="25"/>
                    </a:lnTo>
                    <a:lnTo>
                      <a:pt x="97" y="21"/>
                    </a:lnTo>
                    <a:close/>
                    <a:moveTo>
                      <a:pt x="0" y="112"/>
                    </a:moveTo>
                    <a:lnTo>
                      <a:pt x="9" y="122"/>
                    </a:lnTo>
                    <a:lnTo>
                      <a:pt x="21" y="127"/>
                    </a:lnTo>
                    <a:lnTo>
                      <a:pt x="34" y="131"/>
                    </a:lnTo>
                    <a:lnTo>
                      <a:pt x="47" y="133"/>
                    </a:lnTo>
                    <a:lnTo>
                      <a:pt x="51" y="133"/>
                    </a:lnTo>
                    <a:lnTo>
                      <a:pt x="53" y="133"/>
                    </a:lnTo>
                    <a:lnTo>
                      <a:pt x="57" y="131"/>
                    </a:lnTo>
                    <a:lnTo>
                      <a:pt x="59" y="129"/>
                    </a:lnTo>
                    <a:lnTo>
                      <a:pt x="53" y="129"/>
                    </a:lnTo>
                    <a:lnTo>
                      <a:pt x="47" y="129"/>
                    </a:lnTo>
                    <a:lnTo>
                      <a:pt x="34" y="127"/>
                    </a:lnTo>
                    <a:lnTo>
                      <a:pt x="21" y="123"/>
                    </a:lnTo>
                    <a:lnTo>
                      <a:pt x="9" y="116"/>
                    </a:lnTo>
                    <a:lnTo>
                      <a:pt x="0" y="106"/>
                    </a:lnTo>
                    <a:lnTo>
                      <a:pt x="0" y="110"/>
                    </a:lnTo>
                    <a:lnTo>
                      <a:pt x="0" y="112"/>
                    </a:lnTo>
                    <a:close/>
                  </a:path>
                </a:pathLst>
              </a:custGeom>
              <a:solidFill>
                <a:srgbClr val="F2AF8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21" name="Freeform 821"/>
              <p:cNvSpPr>
                <a:spLocks noEditPoints="1"/>
              </p:cNvSpPr>
              <p:nvPr/>
            </p:nvSpPr>
            <p:spPr bwMode="auto">
              <a:xfrm>
                <a:off x="1267" y="1839"/>
                <a:ext cx="97" cy="128"/>
              </a:xfrm>
              <a:custGeom>
                <a:avLst/>
                <a:gdLst/>
                <a:ahLst/>
                <a:cxnLst>
                  <a:cxn ang="0">
                    <a:pos x="97" y="23"/>
                  </a:cxn>
                  <a:cxn ang="0">
                    <a:pos x="85" y="13"/>
                  </a:cxn>
                  <a:cxn ang="0">
                    <a:pos x="74" y="6"/>
                  </a:cxn>
                  <a:cxn ang="0">
                    <a:pos x="63" y="2"/>
                  </a:cxn>
                  <a:cxn ang="0">
                    <a:pos x="47" y="0"/>
                  </a:cxn>
                  <a:cxn ang="0">
                    <a:pos x="47" y="0"/>
                  </a:cxn>
                  <a:cxn ang="0">
                    <a:pos x="47" y="0"/>
                  </a:cxn>
                  <a:cxn ang="0">
                    <a:pos x="45" y="2"/>
                  </a:cxn>
                  <a:cxn ang="0">
                    <a:pos x="44" y="4"/>
                  </a:cxn>
                  <a:cxn ang="0">
                    <a:pos x="45" y="4"/>
                  </a:cxn>
                  <a:cxn ang="0">
                    <a:pos x="47" y="4"/>
                  </a:cxn>
                  <a:cxn ang="0">
                    <a:pos x="63" y="6"/>
                  </a:cxn>
                  <a:cxn ang="0">
                    <a:pos x="76" y="11"/>
                  </a:cxn>
                  <a:cxn ang="0">
                    <a:pos x="85" y="17"/>
                  </a:cxn>
                  <a:cxn ang="0">
                    <a:pos x="95" y="29"/>
                  </a:cxn>
                  <a:cxn ang="0">
                    <a:pos x="95" y="25"/>
                  </a:cxn>
                  <a:cxn ang="0">
                    <a:pos x="97" y="23"/>
                  </a:cxn>
                  <a:cxn ang="0">
                    <a:pos x="0" y="108"/>
                  </a:cxn>
                  <a:cxn ang="0">
                    <a:pos x="9" y="116"/>
                  </a:cxn>
                  <a:cxn ang="0">
                    <a:pos x="21" y="123"/>
                  </a:cxn>
                  <a:cxn ang="0">
                    <a:pos x="34" y="127"/>
                  </a:cxn>
                  <a:cxn ang="0">
                    <a:pos x="47" y="129"/>
                  </a:cxn>
                  <a:cxn ang="0">
                    <a:pos x="53" y="129"/>
                  </a:cxn>
                  <a:cxn ang="0">
                    <a:pos x="57" y="129"/>
                  </a:cxn>
                  <a:cxn ang="0">
                    <a:pos x="57" y="127"/>
                  </a:cxn>
                  <a:cxn ang="0">
                    <a:pos x="59" y="125"/>
                  </a:cxn>
                  <a:cxn ang="0">
                    <a:pos x="61" y="125"/>
                  </a:cxn>
                  <a:cxn ang="0">
                    <a:pos x="61" y="123"/>
                  </a:cxn>
                  <a:cxn ang="0">
                    <a:pos x="55" y="125"/>
                  </a:cxn>
                  <a:cxn ang="0">
                    <a:pos x="47" y="125"/>
                  </a:cxn>
                  <a:cxn ang="0">
                    <a:pos x="34" y="123"/>
                  </a:cxn>
                  <a:cxn ang="0">
                    <a:pos x="21" y="120"/>
                  </a:cxn>
                  <a:cxn ang="0">
                    <a:pos x="9" y="112"/>
                  </a:cxn>
                  <a:cxn ang="0">
                    <a:pos x="0" y="102"/>
                  </a:cxn>
                  <a:cxn ang="0">
                    <a:pos x="0" y="104"/>
                  </a:cxn>
                  <a:cxn ang="0">
                    <a:pos x="0" y="108"/>
                  </a:cxn>
                </a:cxnLst>
                <a:rect l="0" t="0" r="r" b="b"/>
                <a:pathLst>
                  <a:path w="97" h="129">
                    <a:moveTo>
                      <a:pt x="97" y="23"/>
                    </a:moveTo>
                    <a:lnTo>
                      <a:pt x="85" y="13"/>
                    </a:lnTo>
                    <a:lnTo>
                      <a:pt x="74" y="6"/>
                    </a:lnTo>
                    <a:lnTo>
                      <a:pt x="63" y="2"/>
                    </a:lnTo>
                    <a:lnTo>
                      <a:pt x="47" y="0"/>
                    </a:lnTo>
                    <a:lnTo>
                      <a:pt x="47" y="0"/>
                    </a:lnTo>
                    <a:lnTo>
                      <a:pt x="47" y="0"/>
                    </a:lnTo>
                    <a:lnTo>
                      <a:pt x="45" y="2"/>
                    </a:lnTo>
                    <a:lnTo>
                      <a:pt x="44" y="4"/>
                    </a:lnTo>
                    <a:lnTo>
                      <a:pt x="45" y="4"/>
                    </a:lnTo>
                    <a:lnTo>
                      <a:pt x="47" y="4"/>
                    </a:lnTo>
                    <a:lnTo>
                      <a:pt x="63" y="6"/>
                    </a:lnTo>
                    <a:lnTo>
                      <a:pt x="76" y="11"/>
                    </a:lnTo>
                    <a:lnTo>
                      <a:pt x="85" y="17"/>
                    </a:lnTo>
                    <a:lnTo>
                      <a:pt x="95" y="29"/>
                    </a:lnTo>
                    <a:lnTo>
                      <a:pt x="95" y="25"/>
                    </a:lnTo>
                    <a:lnTo>
                      <a:pt x="97" y="23"/>
                    </a:lnTo>
                    <a:close/>
                    <a:moveTo>
                      <a:pt x="0" y="108"/>
                    </a:moveTo>
                    <a:lnTo>
                      <a:pt x="9" y="116"/>
                    </a:lnTo>
                    <a:lnTo>
                      <a:pt x="21" y="123"/>
                    </a:lnTo>
                    <a:lnTo>
                      <a:pt x="34" y="127"/>
                    </a:lnTo>
                    <a:lnTo>
                      <a:pt x="47" y="129"/>
                    </a:lnTo>
                    <a:lnTo>
                      <a:pt x="53" y="129"/>
                    </a:lnTo>
                    <a:lnTo>
                      <a:pt x="57" y="129"/>
                    </a:lnTo>
                    <a:lnTo>
                      <a:pt x="57" y="127"/>
                    </a:lnTo>
                    <a:lnTo>
                      <a:pt x="59" y="125"/>
                    </a:lnTo>
                    <a:lnTo>
                      <a:pt x="61" y="125"/>
                    </a:lnTo>
                    <a:lnTo>
                      <a:pt x="61" y="123"/>
                    </a:lnTo>
                    <a:lnTo>
                      <a:pt x="55" y="125"/>
                    </a:lnTo>
                    <a:lnTo>
                      <a:pt x="47" y="125"/>
                    </a:lnTo>
                    <a:lnTo>
                      <a:pt x="34" y="123"/>
                    </a:lnTo>
                    <a:lnTo>
                      <a:pt x="21" y="120"/>
                    </a:lnTo>
                    <a:lnTo>
                      <a:pt x="9" y="112"/>
                    </a:lnTo>
                    <a:lnTo>
                      <a:pt x="0" y="102"/>
                    </a:lnTo>
                    <a:lnTo>
                      <a:pt x="0" y="104"/>
                    </a:lnTo>
                    <a:lnTo>
                      <a:pt x="0" y="108"/>
                    </a:lnTo>
                    <a:close/>
                  </a:path>
                </a:pathLst>
              </a:custGeom>
              <a:solidFill>
                <a:srgbClr val="F2B18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22" name="Freeform 822"/>
              <p:cNvSpPr>
                <a:spLocks noEditPoints="1"/>
              </p:cNvSpPr>
              <p:nvPr/>
            </p:nvSpPr>
            <p:spPr bwMode="auto">
              <a:xfrm>
                <a:off x="1267" y="1840"/>
                <a:ext cx="95" cy="127"/>
              </a:xfrm>
              <a:custGeom>
                <a:avLst/>
                <a:gdLst/>
                <a:ahLst/>
                <a:cxnLst>
                  <a:cxn ang="0">
                    <a:pos x="95" y="23"/>
                  </a:cxn>
                  <a:cxn ang="0">
                    <a:pos x="85" y="13"/>
                  </a:cxn>
                  <a:cxn ang="0">
                    <a:pos x="74" y="8"/>
                  </a:cxn>
                  <a:cxn ang="0">
                    <a:pos x="63" y="2"/>
                  </a:cxn>
                  <a:cxn ang="0">
                    <a:pos x="47" y="0"/>
                  </a:cxn>
                  <a:cxn ang="0">
                    <a:pos x="47" y="0"/>
                  </a:cxn>
                  <a:cxn ang="0">
                    <a:pos x="45" y="0"/>
                  </a:cxn>
                  <a:cxn ang="0">
                    <a:pos x="44" y="2"/>
                  </a:cxn>
                  <a:cxn ang="0">
                    <a:pos x="42" y="4"/>
                  </a:cxn>
                  <a:cxn ang="0">
                    <a:pos x="45" y="4"/>
                  </a:cxn>
                  <a:cxn ang="0">
                    <a:pos x="47" y="4"/>
                  </a:cxn>
                  <a:cxn ang="0">
                    <a:pos x="63" y="6"/>
                  </a:cxn>
                  <a:cxn ang="0">
                    <a:pos x="76" y="11"/>
                  </a:cxn>
                  <a:cxn ang="0">
                    <a:pos x="85" y="19"/>
                  </a:cxn>
                  <a:cxn ang="0">
                    <a:pos x="95" y="28"/>
                  </a:cxn>
                  <a:cxn ang="0">
                    <a:pos x="95" y="27"/>
                  </a:cxn>
                  <a:cxn ang="0">
                    <a:pos x="95" y="23"/>
                  </a:cxn>
                  <a:cxn ang="0">
                    <a:pos x="0" y="102"/>
                  </a:cxn>
                  <a:cxn ang="0">
                    <a:pos x="9" y="112"/>
                  </a:cxn>
                  <a:cxn ang="0">
                    <a:pos x="21" y="119"/>
                  </a:cxn>
                  <a:cxn ang="0">
                    <a:pos x="34" y="123"/>
                  </a:cxn>
                  <a:cxn ang="0">
                    <a:pos x="47" y="125"/>
                  </a:cxn>
                  <a:cxn ang="0">
                    <a:pos x="53" y="125"/>
                  </a:cxn>
                  <a:cxn ang="0">
                    <a:pos x="59" y="125"/>
                  </a:cxn>
                  <a:cxn ang="0">
                    <a:pos x="59" y="123"/>
                  </a:cxn>
                  <a:cxn ang="0">
                    <a:pos x="59" y="123"/>
                  </a:cxn>
                  <a:cxn ang="0">
                    <a:pos x="61" y="121"/>
                  </a:cxn>
                  <a:cxn ang="0">
                    <a:pos x="63" y="119"/>
                  </a:cxn>
                  <a:cxn ang="0">
                    <a:pos x="55" y="121"/>
                  </a:cxn>
                  <a:cxn ang="0">
                    <a:pos x="47" y="121"/>
                  </a:cxn>
                  <a:cxn ang="0">
                    <a:pos x="34" y="119"/>
                  </a:cxn>
                  <a:cxn ang="0">
                    <a:pos x="21" y="116"/>
                  </a:cxn>
                  <a:cxn ang="0">
                    <a:pos x="9" y="108"/>
                  </a:cxn>
                  <a:cxn ang="0">
                    <a:pos x="0" y="97"/>
                  </a:cxn>
                  <a:cxn ang="0">
                    <a:pos x="0" y="100"/>
                  </a:cxn>
                  <a:cxn ang="0">
                    <a:pos x="0" y="102"/>
                  </a:cxn>
                </a:cxnLst>
                <a:rect l="0" t="0" r="r" b="b"/>
                <a:pathLst>
                  <a:path w="95" h="125">
                    <a:moveTo>
                      <a:pt x="95" y="23"/>
                    </a:moveTo>
                    <a:lnTo>
                      <a:pt x="85" y="13"/>
                    </a:lnTo>
                    <a:lnTo>
                      <a:pt x="74" y="8"/>
                    </a:lnTo>
                    <a:lnTo>
                      <a:pt x="63" y="2"/>
                    </a:lnTo>
                    <a:lnTo>
                      <a:pt x="47" y="0"/>
                    </a:lnTo>
                    <a:lnTo>
                      <a:pt x="47" y="0"/>
                    </a:lnTo>
                    <a:lnTo>
                      <a:pt x="45" y="0"/>
                    </a:lnTo>
                    <a:lnTo>
                      <a:pt x="44" y="2"/>
                    </a:lnTo>
                    <a:lnTo>
                      <a:pt x="42" y="4"/>
                    </a:lnTo>
                    <a:lnTo>
                      <a:pt x="45" y="4"/>
                    </a:lnTo>
                    <a:lnTo>
                      <a:pt x="47" y="4"/>
                    </a:lnTo>
                    <a:lnTo>
                      <a:pt x="63" y="6"/>
                    </a:lnTo>
                    <a:lnTo>
                      <a:pt x="76" y="11"/>
                    </a:lnTo>
                    <a:lnTo>
                      <a:pt x="85" y="19"/>
                    </a:lnTo>
                    <a:lnTo>
                      <a:pt x="95" y="28"/>
                    </a:lnTo>
                    <a:lnTo>
                      <a:pt x="95" y="27"/>
                    </a:lnTo>
                    <a:lnTo>
                      <a:pt x="95" y="23"/>
                    </a:lnTo>
                    <a:close/>
                    <a:moveTo>
                      <a:pt x="0" y="102"/>
                    </a:moveTo>
                    <a:lnTo>
                      <a:pt x="9" y="112"/>
                    </a:lnTo>
                    <a:lnTo>
                      <a:pt x="21" y="119"/>
                    </a:lnTo>
                    <a:lnTo>
                      <a:pt x="34" y="123"/>
                    </a:lnTo>
                    <a:lnTo>
                      <a:pt x="47" y="125"/>
                    </a:lnTo>
                    <a:lnTo>
                      <a:pt x="53" y="125"/>
                    </a:lnTo>
                    <a:lnTo>
                      <a:pt x="59" y="125"/>
                    </a:lnTo>
                    <a:lnTo>
                      <a:pt x="59" y="123"/>
                    </a:lnTo>
                    <a:lnTo>
                      <a:pt x="59" y="123"/>
                    </a:lnTo>
                    <a:lnTo>
                      <a:pt x="61" y="121"/>
                    </a:lnTo>
                    <a:lnTo>
                      <a:pt x="63" y="119"/>
                    </a:lnTo>
                    <a:lnTo>
                      <a:pt x="55" y="121"/>
                    </a:lnTo>
                    <a:lnTo>
                      <a:pt x="47" y="121"/>
                    </a:lnTo>
                    <a:lnTo>
                      <a:pt x="34" y="119"/>
                    </a:lnTo>
                    <a:lnTo>
                      <a:pt x="21" y="116"/>
                    </a:lnTo>
                    <a:lnTo>
                      <a:pt x="9" y="108"/>
                    </a:lnTo>
                    <a:lnTo>
                      <a:pt x="0" y="97"/>
                    </a:lnTo>
                    <a:lnTo>
                      <a:pt x="0" y="100"/>
                    </a:lnTo>
                    <a:lnTo>
                      <a:pt x="0" y="102"/>
                    </a:lnTo>
                    <a:close/>
                  </a:path>
                </a:pathLst>
              </a:custGeom>
              <a:solidFill>
                <a:srgbClr val="F2B39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23" name="Freeform 823"/>
              <p:cNvSpPr>
                <a:spLocks noEditPoints="1"/>
              </p:cNvSpPr>
              <p:nvPr/>
            </p:nvSpPr>
            <p:spPr bwMode="auto">
              <a:xfrm>
                <a:off x="1267" y="1842"/>
                <a:ext cx="95" cy="123"/>
              </a:xfrm>
              <a:custGeom>
                <a:avLst/>
                <a:gdLst/>
                <a:ahLst/>
                <a:cxnLst>
                  <a:cxn ang="0">
                    <a:pos x="95" y="25"/>
                  </a:cxn>
                  <a:cxn ang="0">
                    <a:pos x="85" y="13"/>
                  </a:cxn>
                  <a:cxn ang="0">
                    <a:pos x="76" y="7"/>
                  </a:cxn>
                  <a:cxn ang="0">
                    <a:pos x="63" y="2"/>
                  </a:cxn>
                  <a:cxn ang="0">
                    <a:pos x="47" y="0"/>
                  </a:cxn>
                  <a:cxn ang="0">
                    <a:pos x="45" y="0"/>
                  </a:cxn>
                  <a:cxn ang="0">
                    <a:pos x="44" y="0"/>
                  </a:cxn>
                  <a:cxn ang="0">
                    <a:pos x="42" y="2"/>
                  </a:cxn>
                  <a:cxn ang="0">
                    <a:pos x="40" y="6"/>
                  </a:cxn>
                  <a:cxn ang="0">
                    <a:pos x="44" y="4"/>
                  </a:cxn>
                  <a:cxn ang="0">
                    <a:pos x="47" y="4"/>
                  </a:cxn>
                  <a:cxn ang="0">
                    <a:pos x="63" y="6"/>
                  </a:cxn>
                  <a:cxn ang="0">
                    <a:pos x="76" y="11"/>
                  </a:cxn>
                  <a:cxn ang="0">
                    <a:pos x="85" y="19"/>
                  </a:cxn>
                  <a:cxn ang="0">
                    <a:pos x="95" y="30"/>
                  </a:cxn>
                  <a:cxn ang="0">
                    <a:pos x="95" y="26"/>
                  </a:cxn>
                  <a:cxn ang="0">
                    <a:pos x="95" y="25"/>
                  </a:cxn>
                  <a:cxn ang="0">
                    <a:pos x="0" y="98"/>
                  </a:cxn>
                  <a:cxn ang="0">
                    <a:pos x="9" y="108"/>
                  </a:cxn>
                  <a:cxn ang="0">
                    <a:pos x="21" y="116"/>
                  </a:cxn>
                  <a:cxn ang="0">
                    <a:pos x="34" y="119"/>
                  </a:cxn>
                  <a:cxn ang="0">
                    <a:pos x="47" y="121"/>
                  </a:cxn>
                  <a:cxn ang="0">
                    <a:pos x="55" y="121"/>
                  </a:cxn>
                  <a:cxn ang="0">
                    <a:pos x="61" y="119"/>
                  </a:cxn>
                  <a:cxn ang="0">
                    <a:pos x="63" y="117"/>
                  </a:cxn>
                  <a:cxn ang="0">
                    <a:pos x="64" y="116"/>
                  </a:cxn>
                  <a:cxn ang="0">
                    <a:pos x="57" y="117"/>
                  </a:cxn>
                  <a:cxn ang="0">
                    <a:pos x="47" y="117"/>
                  </a:cxn>
                  <a:cxn ang="0">
                    <a:pos x="34" y="116"/>
                  </a:cxn>
                  <a:cxn ang="0">
                    <a:pos x="21" y="112"/>
                  </a:cxn>
                  <a:cxn ang="0">
                    <a:pos x="9" y="102"/>
                  </a:cxn>
                  <a:cxn ang="0">
                    <a:pos x="2" y="93"/>
                  </a:cxn>
                  <a:cxn ang="0">
                    <a:pos x="0" y="95"/>
                  </a:cxn>
                  <a:cxn ang="0">
                    <a:pos x="0" y="98"/>
                  </a:cxn>
                </a:cxnLst>
                <a:rect l="0" t="0" r="r" b="b"/>
                <a:pathLst>
                  <a:path w="95" h="121">
                    <a:moveTo>
                      <a:pt x="95" y="25"/>
                    </a:moveTo>
                    <a:lnTo>
                      <a:pt x="85" y="13"/>
                    </a:lnTo>
                    <a:lnTo>
                      <a:pt x="76" y="7"/>
                    </a:lnTo>
                    <a:lnTo>
                      <a:pt x="63" y="2"/>
                    </a:lnTo>
                    <a:lnTo>
                      <a:pt x="47" y="0"/>
                    </a:lnTo>
                    <a:lnTo>
                      <a:pt x="45" y="0"/>
                    </a:lnTo>
                    <a:lnTo>
                      <a:pt x="44" y="0"/>
                    </a:lnTo>
                    <a:lnTo>
                      <a:pt x="42" y="2"/>
                    </a:lnTo>
                    <a:lnTo>
                      <a:pt x="40" y="6"/>
                    </a:lnTo>
                    <a:lnTo>
                      <a:pt x="44" y="4"/>
                    </a:lnTo>
                    <a:lnTo>
                      <a:pt x="47" y="4"/>
                    </a:lnTo>
                    <a:lnTo>
                      <a:pt x="63" y="6"/>
                    </a:lnTo>
                    <a:lnTo>
                      <a:pt x="76" y="11"/>
                    </a:lnTo>
                    <a:lnTo>
                      <a:pt x="85" y="19"/>
                    </a:lnTo>
                    <a:lnTo>
                      <a:pt x="95" y="30"/>
                    </a:lnTo>
                    <a:lnTo>
                      <a:pt x="95" y="26"/>
                    </a:lnTo>
                    <a:lnTo>
                      <a:pt x="95" y="25"/>
                    </a:lnTo>
                    <a:close/>
                    <a:moveTo>
                      <a:pt x="0" y="98"/>
                    </a:moveTo>
                    <a:lnTo>
                      <a:pt x="9" y="108"/>
                    </a:lnTo>
                    <a:lnTo>
                      <a:pt x="21" y="116"/>
                    </a:lnTo>
                    <a:lnTo>
                      <a:pt x="34" y="119"/>
                    </a:lnTo>
                    <a:lnTo>
                      <a:pt x="47" y="121"/>
                    </a:lnTo>
                    <a:lnTo>
                      <a:pt x="55" y="121"/>
                    </a:lnTo>
                    <a:lnTo>
                      <a:pt x="61" y="119"/>
                    </a:lnTo>
                    <a:lnTo>
                      <a:pt x="63" y="117"/>
                    </a:lnTo>
                    <a:lnTo>
                      <a:pt x="64" y="116"/>
                    </a:lnTo>
                    <a:lnTo>
                      <a:pt x="57" y="117"/>
                    </a:lnTo>
                    <a:lnTo>
                      <a:pt x="47" y="117"/>
                    </a:lnTo>
                    <a:lnTo>
                      <a:pt x="34" y="116"/>
                    </a:lnTo>
                    <a:lnTo>
                      <a:pt x="21" y="112"/>
                    </a:lnTo>
                    <a:lnTo>
                      <a:pt x="9" y="102"/>
                    </a:lnTo>
                    <a:lnTo>
                      <a:pt x="2" y="93"/>
                    </a:lnTo>
                    <a:lnTo>
                      <a:pt x="0" y="95"/>
                    </a:lnTo>
                    <a:lnTo>
                      <a:pt x="0" y="98"/>
                    </a:lnTo>
                    <a:close/>
                  </a:path>
                </a:pathLst>
              </a:custGeom>
              <a:solidFill>
                <a:srgbClr val="F3B49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24" name="Freeform 824"/>
              <p:cNvSpPr>
                <a:spLocks noEditPoints="1"/>
              </p:cNvSpPr>
              <p:nvPr/>
            </p:nvSpPr>
            <p:spPr bwMode="auto">
              <a:xfrm>
                <a:off x="1267" y="1844"/>
                <a:ext cx="95" cy="119"/>
              </a:xfrm>
              <a:custGeom>
                <a:avLst/>
                <a:gdLst/>
                <a:ahLst/>
                <a:cxnLst>
                  <a:cxn ang="0">
                    <a:pos x="95" y="24"/>
                  </a:cxn>
                  <a:cxn ang="0">
                    <a:pos x="85" y="15"/>
                  </a:cxn>
                  <a:cxn ang="0">
                    <a:pos x="76" y="7"/>
                  </a:cxn>
                  <a:cxn ang="0">
                    <a:pos x="63" y="2"/>
                  </a:cxn>
                  <a:cxn ang="0">
                    <a:pos x="47" y="0"/>
                  </a:cxn>
                  <a:cxn ang="0">
                    <a:pos x="45" y="0"/>
                  </a:cxn>
                  <a:cxn ang="0">
                    <a:pos x="42" y="0"/>
                  </a:cxn>
                  <a:cxn ang="0">
                    <a:pos x="40" y="4"/>
                  </a:cxn>
                  <a:cxn ang="0">
                    <a:pos x="40" y="5"/>
                  </a:cxn>
                  <a:cxn ang="0">
                    <a:pos x="44" y="4"/>
                  </a:cxn>
                  <a:cxn ang="0">
                    <a:pos x="47" y="4"/>
                  </a:cxn>
                  <a:cxn ang="0">
                    <a:pos x="63" y="5"/>
                  </a:cxn>
                  <a:cxn ang="0">
                    <a:pos x="76" y="11"/>
                  </a:cxn>
                  <a:cxn ang="0">
                    <a:pos x="85" y="19"/>
                  </a:cxn>
                  <a:cxn ang="0">
                    <a:pos x="95" y="30"/>
                  </a:cxn>
                  <a:cxn ang="0">
                    <a:pos x="95" y="28"/>
                  </a:cxn>
                  <a:cxn ang="0">
                    <a:pos x="95" y="24"/>
                  </a:cxn>
                  <a:cxn ang="0">
                    <a:pos x="0" y="93"/>
                  </a:cxn>
                  <a:cxn ang="0">
                    <a:pos x="9" y="104"/>
                  </a:cxn>
                  <a:cxn ang="0">
                    <a:pos x="21" y="112"/>
                  </a:cxn>
                  <a:cxn ang="0">
                    <a:pos x="34" y="115"/>
                  </a:cxn>
                  <a:cxn ang="0">
                    <a:pos x="47" y="117"/>
                  </a:cxn>
                  <a:cxn ang="0">
                    <a:pos x="55" y="117"/>
                  </a:cxn>
                  <a:cxn ang="0">
                    <a:pos x="63" y="115"/>
                  </a:cxn>
                  <a:cxn ang="0">
                    <a:pos x="64" y="114"/>
                  </a:cxn>
                  <a:cxn ang="0">
                    <a:pos x="66" y="110"/>
                  </a:cxn>
                  <a:cxn ang="0">
                    <a:pos x="59" y="114"/>
                  </a:cxn>
                  <a:cxn ang="0">
                    <a:pos x="47" y="114"/>
                  </a:cxn>
                  <a:cxn ang="0">
                    <a:pos x="34" y="112"/>
                  </a:cxn>
                  <a:cxn ang="0">
                    <a:pos x="21" y="106"/>
                  </a:cxn>
                  <a:cxn ang="0">
                    <a:pos x="9" y="98"/>
                  </a:cxn>
                  <a:cxn ang="0">
                    <a:pos x="2" y="89"/>
                  </a:cxn>
                  <a:cxn ang="0">
                    <a:pos x="2" y="91"/>
                  </a:cxn>
                  <a:cxn ang="0">
                    <a:pos x="0" y="93"/>
                  </a:cxn>
                </a:cxnLst>
                <a:rect l="0" t="0" r="r" b="b"/>
                <a:pathLst>
                  <a:path w="95" h="117">
                    <a:moveTo>
                      <a:pt x="95" y="24"/>
                    </a:moveTo>
                    <a:lnTo>
                      <a:pt x="85" y="15"/>
                    </a:lnTo>
                    <a:lnTo>
                      <a:pt x="76" y="7"/>
                    </a:lnTo>
                    <a:lnTo>
                      <a:pt x="63" y="2"/>
                    </a:lnTo>
                    <a:lnTo>
                      <a:pt x="47" y="0"/>
                    </a:lnTo>
                    <a:lnTo>
                      <a:pt x="45" y="0"/>
                    </a:lnTo>
                    <a:lnTo>
                      <a:pt x="42" y="0"/>
                    </a:lnTo>
                    <a:lnTo>
                      <a:pt x="40" y="4"/>
                    </a:lnTo>
                    <a:lnTo>
                      <a:pt x="40" y="5"/>
                    </a:lnTo>
                    <a:lnTo>
                      <a:pt x="44" y="4"/>
                    </a:lnTo>
                    <a:lnTo>
                      <a:pt x="47" y="4"/>
                    </a:lnTo>
                    <a:lnTo>
                      <a:pt x="63" y="5"/>
                    </a:lnTo>
                    <a:lnTo>
                      <a:pt x="76" y="11"/>
                    </a:lnTo>
                    <a:lnTo>
                      <a:pt x="85" y="19"/>
                    </a:lnTo>
                    <a:lnTo>
                      <a:pt x="95" y="30"/>
                    </a:lnTo>
                    <a:lnTo>
                      <a:pt x="95" y="28"/>
                    </a:lnTo>
                    <a:lnTo>
                      <a:pt x="95" y="24"/>
                    </a:lnTo>
                    <a:close/>
                    <a:moveTo>
                      <a:pt x="0" y="93"/>
                    </a:moveTo>
                    <a:lnTo>
                      <a:pt x="9" y="104"/>
                    </a:lnTo>
                    <a:lnTo>
                      <a:pt x="21" y="112"/>
                    </a:lnTo>
                    <a:lnTo>
                      <a:pt x="34" y="115"/>
                    </a:lnTo>
                    <a:lnTo>
                      <a:pt x="47" y="117"/>
                    </a:lnTo>
                    <a:lnTo>
                      <a:pt x="55" y="117"/>
                    </a:lnTo>
                    <a:lnTo>
                      <a:pt x="63" y="115"/>
                    </a:lnTo>
                    <a:lnTo>
                      <a:pt x="64" y="114"/>
                    </a:lnTo>
                    <a:lnTo>
                      <a:pt x="66" y="110"/>
                    </a:lnTo>
                    <a:lnTo>
                      <a:pt x="59" y="114"/>
                    </a:lnTo>
                    <a:lnTo>
                      <a:pt x="47" y="114"/>
                    </a:lnTo>
                    <a:lnTo>
                      <a:pt x="34" y="112"/>
                    </a:lnTo>
                    <a:lnTo>
                      <a:pt x="21" y="106"/>
                    </a:lnTo>
                    <a:lnTo>
                      <a:pt x="9" y="98"/>
                    </a:lnTo>
                    <a:lnTo>
                      <a:pt x="2" y="89"/>
                    </a:lnTo>
                    <a:lnTo>
                      <a:pt x="2" y="91"/>
                    </a:lnTo>
                    <a:lnTo>
                      <a:pt x="0" y="93"/>
                    </a:lnTo>
                    <a:close/>
                  </a:path>
                </a:pathLst>
              </a:custGeom>
              <a:solidFill>
                <a:srgbClr val="F3B69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25" name="Freeform 825"/>
              <p:cNvSpPr>
                <a:spLocks noEditPoints="1"/>
              </p:cNvSpPr>
              <p:nvPr/>
            </p:nvSpPr>
            <p:spPr bwMode="auto">
              <a:xfrm>
                <a:off x="1269" y="1848"/>
                <a:ext cx="93" cy="115"/>
              </a:xfrm>
              <a:custGeom>
                <a:avLst/>
                <a:gdLst/>
                <a:ahLst/>
                <a:cxnLst>
                  <a:cxn ang="0">
                    <a:pos x="93" y="26"/>
                  </a:cxn>
                  <a:cxn ang="0">
                    <a:pos x="83" y="15"/>
                  </a:cxn>
                  <a:cxn ang="0">
                    <a:pos x="74" y="7"/>
                  </a:cxn>
                  <a:cxn ang="0">
                    <a:pos x="61" y="2"/>
                  </a:cxn>
                  <a:cxn ang="0">
                    <a:pos x="45" y="0"/>
                  </a:cxn>
                  <a:cxn ang="0">
                    <a:pos x="42" y="0"/>
                  </a:cxn>
                  <a:cxn ang="0">
                    <a:pos x="38" y="2"/>
                  </a:cxn>
                  <a:cxn ang="0">
                    <a:pos x="38" y="3"/>
                  </a:cxn>
                  <a:cxn ang="0">
                    <a:pos x="36" y="5"/>
                  </a:cxn>
                  <a:cxn ang="0">
                    <a:pos x="42" y="3"/>
                  </a:cxn>
                  <a:cxn ang="0">
                    <a:pos x="45" y="3"/>
                  </a:cxn>
                  <a:cxn ang="0">
                    <a:pos x="53" y="5"/>
                  </a:cxn>
                  <a:cxn ang="0">
                    <a:pos x="61" y="5"/>
                  </a:cxn>
                  <a:cxn ang="0">
                    <a:pos x="66" y="9"/>
                  </a:cxn>
                  <a:cxn ang="0">
                    <a:pos x="74" y="11"/>
                  </a:cxn>
                  <a:cxn ang="0">
                    <a:pos x="83" y="21"/>
                  </a:cxn>
                  <a:cxn ang="0">
                    <a:pos x="93" y="32"/>
                  </a:cxn>
                  <a:cxn ang="0">
                    <a:pos x="93" y="28"/>
                  </a:cxn>
                  <a:cxn ang="0">
                    <a:pos x="93" y="26"/>
                  </a:cxn>
                  <a:cxn ang="0">
                    <a:pos x="0" y="89"/>
                  </a:cxn>
                  <a:cxn ang="0">
                    <a:pos x="7" y="98"/>
                  </a:cxn>
                  <a:cxn ang="0">
                    <a:pos x="19" y="108"/>
                  </a:cxn>
                  <a:cxn ang="0">
                    <a:pos x="32" y="112"/>
                  </a:cxn>
                  <a:cxn ang="0">
                    <a:pos x="45" y="113"/>
                  </a:cxn>
                  <a:cxn ang="0">
                    <a:pos x="55" y="113"/>
                  </a:cxn>
                  <a:cxn ang="0">
                    <a:pos x="62" y="112"/>
                  </a:cxn>
                  <a:cxn ang="0">
                    <a:pos x="64" y="108"/>
                  </a:cxn>
                  <a:cxn ang="0">
                    <a:pos x="66" y="106"/>
                  </a:cxn>
                  <a:cxn ang="0">
                    <a:pos x="57" y="108"/>
                  </a:cxn>
                  <a:cxn ang="0">
                    <a:pos x="45" y="110"/>
                  </a:cxn>
                  <a:cxn ang="0">
                    <a:pos x="32" y="108"/>
                  </a:cxn>
                  <a:cxn ang="0">
                    <a:pos x="19" y="102"/>
                  </a:cxn>
                  <a:cxn ang="0">
                    <a:pos x="9" y="94"/>
                  </a:cxn>
                  <a:cxn ang="0">
                    <a:pos x="0" y="83"/>
                  </a:cxn>
                  <a:cxn ang="0">
                    <a:pos x="0" y="87"/>
                  </a:cxn>
                  <a:cxn ang="0">
                    <a:pos x="0" y="89"/>
                  </a:cxn>
                </a:cxnLst>
                <a:rect l="0" t="0" r="r" b="b"/>
                <a:pathLst>
                  <a:path w="93" h="113">
                    <a:moveTo>
                      <a:pt x="93" y="26"/>
                    </a:moveTo>
                    <a:lnTo>
                      <a:pt x="83" y="15"/>
                    </a:lnTo>
                    <a:lnTo>
                      <a:pt x="74" y="7"/>
                    </a:lnTo>
                    <a:lnTo>
                      <a:pt x="61" y="2"/>
                    </a:lnTo>
                    <a:lnTo>
                      <a:pt x="45" y="0"/>
                    </a:lnTo>
                    <a:lnTo>
                      <a:pt x="42" y="0"/>
                    </a:lnTo>
                    <a:lnTo>
                      <a:pt x="38" y="2"/>
                    </a:lnTo>
                    <a:lnTo>
                      <a:pt x="38" y="3"/>
                    </a:lnTo>
                    <a:lnTo>
                      <a:pt x="36" y="5"/>
                    </a:lnTo>
                    <a:lnTo>
                      <a:pt x="42" y="3"/>
                    </a:lnTo>
                    <a:lnTo>
                      <a:pt x="45" y="3"/>
                    </a:lnTo>
                    <a:lnTo>
                      <a:pt x="53" y="5"/>
                    </a:lnTo>
                    <a:lnTo>
                      <a:pt x="61" y="5"/>
                    </a:lnTo>
                    <a:lnTo>
                      <a:pt x="66" y="9"/>
                    </a:lnTo>
                    <a:lnTo>
                      <a:pt x="74" y="11"/>
                    </a:lnTo>
                    <a:lnTo>
                      <a:pt x="83" y="21"/>
                    </a:lnTo>
                    <a:lnTo>
                      <a:pt x="93" y="32"/>
                    </a:lnTo>
                    <a:lnTo>
                      <a:pt x="93" y="28"/>
                    </a:lnTo>
                    <a:lnTo>
                      <a:pt x="93" y="26"/>
                    </a:lnTo>
                    <a:close/>
                    <a:moveTo>
                      <a:pt x="0" y="89"/>
                    </a:moveTo>
                    <a:lnTo>
                      <a:pt x="7" y="98"/>
                    </a:lnTo>
                    <a:lnTo>
                      <a:pt x="19" y="108"/>
                    </a:lnTo>
                    <a:lnTo>
                      <a:pt x="32" y="112"/>
                    </a:lnTo>
                    <a:lnTo>
                      <a:pt x="45" y="113"/>
                    </a:lnTo>
                    <a:lnTo>
                      <a:pt x="55" y="113"/>
                    </a:lnTo>
                    <a:lnTo>
                      <a:pt x="62" y="112"/>
                    </a:lnTo>
                    <a:lnTo>
                      <a:pt x="64" y="108"/>
                    </a:lnTo>
                    <a:lnTo>
                      <a:pt x="66" y="106"/>
                    </a:lnTo>
                    <a:lnTo>
                      <a:pt x="57" y="108"/>
                    </a:lnTo>
                    <a:lnTo>
                      <a:pt x="45" y="110"/>
                    </a:lnTo>
                    <a:lnTo>
                      <a:pt x="32" y="108"/>
                    </a:lnTo>
                    <a:lnTo>
                      <a:pt x="19" y="102"/>
                    </a:lnTo>
                    <a:lnTo>
                      <a:pt x="9" y="94"/>
                    </a:lnTo>
                    <a:lnTo>
                      <a:pt x="0" y="83"/>
                    </a:lnTo>
                    <a:lnTo>
                      <a:pt x="0" y="87"/>
                    </a:lnTo>
                    <a:lnTo>
                      <a:pt x="0" y="89"/>
                    </a:lnTo>
                    <a:close/>
                  </a:path>
                </a:pathLst>
              </a:custGeom>
              <a:solidFill>
                <a:srgbClr val="F3B89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26" name="Freeform 826"/>
              <p:cNvSpPr>
                <a:spLocks noEditPoints="1"/>
              </p:cNvSpPr>
              <p:nvPr/>
            </p:nvSpPr>
            <p:spPr bwMode="auto">
              <a:xfrm>
                <a:off x="1269" y="1850"/>
                <a:ext cx="93" cy="110"/>
              </a:xfrm>
              <a:custGeom>
                <a:avLst/>
                <a:gdLst/>
                <a:ahLst/>
                <a:cxnLst>
                  <a:cxn ang="0">
                    <a:pos x="93" y="26"/>
                  </a:cxn>
                  <a:cxn ang="0">
                    <a:pos x="83" y="15"/>
                  </a:cxn>
                  <a:cxn ang="0">
                    <a:pos x="74" y="7"/>
                  </a:cxn>
                  <a:cxn ang="0">
                    <a:pos x="61" y="1"/>
                  </a:cxn>
                  <a:cxn ang="0">
                    <a:pos x="45" y="0"/>
                  </a:cxn>
                  <a:cxn ang="0">
                    <a:pos x="42" y="0"/>
                  </a:cxn>
                  <a:cxn ang="0">
                    <a:pos x="38" y="1"/>
                  </a:cxn>
                  <a:cxn ang="0">
                    <a:pos x="36" y="3"/>
                  </a:cxn>
                  <a:cxn ang="0">
                    <a:pos x="34" y="5"/>
                  </a:cxn>
                  <a:cxn ang="0">
                    <a:pos x="40" y="5"/>
                  </a:cxn>
                  <a:cxn ang="0">
                    <a:pos x="45" y="3"/>
                  </a:cxn>
                  <a:cxn ang="0">
                    <a:pos x="53" y="5"/>
                  </a:cxn>
                  <a:cxn ang="0">
                    <a:pos x="61" y="5"/>
                  </a:cxn>
                  <a:cxn ang="0">
                    <a:pos x="66" y="9"/>
                  </a:cxn>
                  <a:cxn ang="0">
                    <a:pos x="74" y="11"/>
                  </a:cxn>
                  <a:cxn ang="0">
                    <a:pos x="79" y="17"/>
                  </a:cxn>
                  <a:cxn ang="0">
                    <a:pos x="83" y="20"/>
                  </a:cxn>
                  <a:cxn ang="0">
                    <a:pos x="89" y="26"/>
                  </a:cxn>
                  <a:cxn ang="0">
                    <a:pos x="93" y="32"/>
                  </a:cxn>
                  <a:cxn ang="0">
                    <a:pos x="93" y="30"/>
                  </a:cxn>
                  <a:cxn ang="0">
                    <a:pos x="93" y="26"/>
                  </a:cxn>
                  <a:cxn ang="0">
                    <a:pos x="0" y="85"/>
                  </a:cxn>
                  <a:cxn ang="0">
                    <a:pos x="7" y="94"/>
                  </a:cxn>
                  <a:cxn ang="0">
                    <a:pos x="19" y="102"/>
                  </a:cxn>
                  <a:cxn ang="0">
                    <a:pos x="32" y="108"/>
                  </a:cxn>
                  <a:cxn ang="0">
                    <a:pos x="45" y="110"/>
                  </a:cxn>
                  <a:cxn ang="0">
                    <a:pos x="57" y="110"/>
                  </a:cxn>
                  <a:cxn ang="0">
                    <a:pos x="64" y="106"/>
                  </a:cxn>
                  <a:cxn ang="0">
                    <a:pos x="66" y="104"/>
                  </a:cxn>
                  <a:cxn ang="0">
                    <a:pos x="70" y="100"/>
                  </a:cxn>
                  <a:cxn ang="0">
                    <a:pos x="59" y="104"/>
                  </a:cxn>
                  <a:cxn ang="0">
                    <a:pos x="45" y="106"/>
                  </a:cxn>
                  <a:cxn ang="0">
                    <a:pos x="40" y="106"/>
                  </a:cxn>
                  <a:cxn ang="0">
                    <a:pos x="32" y="104"/>
                  </a:cxn>
                  <a:cxn ang="0">
                    <a:pos x="24" y="102"/>
                  </a:cxn>
                  <a:cxn ang="0">
                    <a:pos x="19" y="98"/>
                  </a:cxn>
                  <a:cxn ang="0">
                    <a:pos x="9" y="89"/>
                  </a:cxn>
                  <a:cxn ang="0">
                    <a:pos x="2" y="79"/>
                  </a:cxn>
                  <a:cxn ang="0">
                    <a:pos x="0" y="81"/>
                  </a:cxn>
                  <a:cxn ang="0">
                    <a:pos x="0" y="85"/>
                  </a:cxn>
                </a:cxnLst>
                <a:rect l="0" t="0" r="r" b="b"/>
                <a:pathLst>
                  <a:path w="93" h="110">
                    <a:moveTo>
                      <a:pt x="93" y="26"/>
                    </a:moveTo>
                    <a:lnTo>
                      <a:pt x="83" y="15"/>
                    </a:lnTo>
                    <a:lnTo>
                      <a:pt x="74" y="7"/>
                    </a:lnTo>
                    <a:lnTo>
                      <a:pt x="61" y="1"/>
                    </a:lnTo>
                    <a:lnTo>
                      <a:pt x="45" y="0"/>
                    </a:lnTo>
                    <a:lnTo>
                      <a:pt x="42" y="0"/>
                    </a:lnTo>
                    <a:lnTo>
                      <a:pt x="38" y="1"/>
                    </a:lnTo>
                    <a:lnTo>
                      <a:pt x="36" y="3"/>
                    </a:lnTo>
                    <a:lnTo>
                      <a:pt x="34" y="5"/>
                    </a:lnTo>
                    <a:lnTo>
                      <a:pt x="40" y="5"/>
                    </a:lnTo>
                    <a:lnTo>
                      <a:pt x="45" y="3"/>
                    </a:lnTo>
                    <a:lnTo>
                      <a:pt x="53" y="5"/>
                    </a:lnTo>
                    <a:lnTo>
                      <a:pt x="61" y="5"/>
                    </a:lnTo>
                    <a:lnTo>
                      <a:pt x="66" y="9"/>
                    </a:lnTo>
                    <a:lnTo>
                      <a:pt x="74" y="11"/>
                    </a:lnTo>
                    <a:lnTo>
                      <a:pt x="79" y="17"/>
                    </a:lnTo>
                    <a:lnTo>
                      <a:pt x="83" y="20"/>
                    </a:lnTo>
                    <a:lnTo>
                      <a:pt x="89" y="26"/>
                    </a:lnTo>
                    <a:lnTo>
                      <a:pt x="93" y="32"/>
                    </a:lnTo>
                    <a:lnTo>
                      <a:pt x="93" y="30"/>
                    </a:lnTo>
                    <a:lnTo>
                      <a:pt x="93" y="26"/>
                    </a:lnTo>
                    <a:close/>
                    <a:moveTo>
                      <a:pt x="0" y="85"/>
                    </a:moveTo>
                    <a:lnTo>
                      <a:pt x="7" y="94"/>
                    </a:lnTo>
                    <a:lnTo>
                      <a:pt x="19" y="102"/>
                    </a:lnTo>
                    <a:lnTo>
                      <a:pt x="32" y="108"/>
                    </a:lnTo>
                    <a:lnTo>
                      <a:pt x="45" y="110"/>
                    </a:lnTo>
                    <a:lnTo>
                      <a:pt x="57" y="110"/>
                    </a:lnTo>
                    <a:lnTo>
                      <a:pt x="64" y="106"/>
                    </a:lnTo>
                    <a:lnTo>
                      <a:pt x="66" y="104"/>
                    </a:lnTo>
                    <a:lnTo>
                      <a:pt x="70" y="100"/>
                    </a:lnTo>
                    <a:lnTo>
                      <a:pt x="59" y="104"/>
                    </a:lnTo>
                    <a:lnTo>
                      <a:pt x="45" y="106"/>
                    </a:lnTo>
                    <a:lnTo>
                      <a:pt x="40" y="106"/>
                    </a:lnTo>
                    <a:lnTo>
                      <a:pt x="32" y="104"/>
                    </a:lnTo>
                    <a:lnTo>
                      <a:pt x="24" y="102"/>
                    </a:lnTo>
                    <a:lnTo>
                      <a:pt x="19" y="98"/>
                    </a:lnTo>
                    <a:lnTo>
                      <a:pt x="9" y="89"/>
                    </a:lnTo>
                    <a:lnTo>
                      <a:pt x="2" y="79"/>
                    </a:lnTo>
                    <a:lnTo>
                      <a:pt x="0" y="81"/>
                    </a:lnTo>
                    <a:lnTo>
                      <a:pt x="0" y="85"/>
                    </a:lnTo>
                    <a:close/>
                  </a:path>
                </a:pathLst>
              </a:custGeom>
              <a:solidFill>
                <a:srgbClr val="F4BB9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27" name="Freeform 827"/>
              <p:cNvSpPr>
                <a:spLocks noEditPoints="1"/>
              </p:cNvSpPr>
              <p:nvPr/>
            </p:nvSpPr>
            <p:spPr bwMode="auto">
              <a:xfrm>
                <a:off x="1269" y="1851"/>
                <a:ext cx="93" cy="107"/>
              </a:xfrm>
              <a:custGeom>
                <a:avLst/>
                <a:gdLst/>
                <a:ahLst/>
                <a:cxnLst>
                  <a:cxn ang="0">
                    <a:pos x="93" y="29"/>
                  </a:cxn>
                  <a:cxn ang="0">
                    <a:pos x="83" y="18"/>
                  </a:cxn>
                  <a:cxn ang="0">
                    <a:pos x="74" y="8"/>
                  </a:cxn>
                  <a:cxn ang="0">
                    <a:pos x="66" y="6"/>
                  </a:cxn>
                  <a:cxn ang="0">
                    <a:pos x="61" y="2"/>
                  </a:cxn>
                  <a:cxn ang="0">
                    <a:pos x="53" y="2"/>
                  </a:cxn>
                  <a:cxn ang="0">
                    <a:pos x="45" y="0"/>
                  </a:cxn>
                  <a:cxn ang="0">
                    <a:pos x="42" y="0"/>
                  </a:cxn>
                  <a:cxn ang="0">
                    <a:pos x="36" y="2"/>
                  </a:cxn>
                  <a:cxn ang="0">
                    <a:pos x="34" y="4"/>
                  </a:cxn>
                  <a:cxn ang="0">
                    <a:pos x="32" y="6"/>
                  </a:cxn>
                  <a:cxn ang="0">
                    <a:pos x="40" y="6"/>
                  </a:cxn>
                  <a:cxn ang="0">
                    <a:pos x="45" y="4"/>
                  </a:cxn>
                  <a:cxn ang="0">
                    <a:pos x="53" y="6"/>
                  </a:cxn>
                  <a:cxn ang="0">
                    <a:pos x="61" y="6"/>
                  </a:cxn>
                  <a:cxn ang="0">
                    <a:pos x="68" y="10"/>
                  </a:cxn>
                  <a:cxn ang="0">
                    <a:pos x="74" y="14"/>
                  </a:cxn>
                  <a:cxn ang="0">
                    <a:pos x="79" y="18"/>
                  </a:cxn>
                  <a:cxn ang="0">
                    <a:pos x="83" y="23"/>
                  </a:cxn>
                  <a:cxn ang="0">
                    <a:pos x="87" y="29"/>
                  </a:cxn>
                  <a:cxn ang="0">
                    <a:pos x="91" y="35"/>
                  </a:cxn>
                  <a:cxn ang="0">
                    <a:pos x="91" y="31"/>
                  </a:cxn>
                  <a:cxn ang="0">
                    <a:pos x="93" y="29"/>
                  </a:cxn>
                  <a:cxn ang="0">
                    <a:pos x="0" y="80"/>
                  </a:cxn>
                  <a:cxn ang="0">
                    <a:pos x="9" y="91"/>
                  </a:cxn>
                  <a:cxn ang="0">
                    <a:pos x="19" y="99"/>
                  </a:cxn>
                  <a:cxn ang="0">
                    <a:pos x="32" y="105"/>
                  </a:cxn>
                  <a:cxn ang="0">
                    <a:pos x="45" y="107"/>
                  </a:cxn>
                  <a:cxn ang="0">
                    <a:pos x="57" y="105"/>
                  </a:cxn>
                  <a:cxn ang="0">
                    <a:pos x="66" y="103"/>
                  </a:cxn>
                  <a:cxn ang="0">
                    <a:pos x="70" y="99"/>
                  </a:cxn>
                  <a:cxn ang="0">
                    <a:pos x="72" y="95"/>
                  </a:cxn>
                  <a:cxn ang="0">
                    <a:pos x="59" y="101"/>
                  </a:cxn>
                  <a:cxn ang="0">
                    <a:pos x="45" y="103"/>
                  </a:cxn>
                  <a:cxn ang="0">
                    <a:pos x="40" y="103"/>
                  </a:cxn>
                  <a:cxn ang="0">
                    <a:pos x="32" y="101"/>
                  </a:cxn>
                  <a:cxn ang="0">
                    <a:pos x="24" y="99"/>
                  </a:cxn>
                  <a:cxn ang="0">
                    <a:pos x="19" y="95"/>
                  </a:cxn>
                  <a:cxn ang="0">
                    <a:pos x="13" y="91"/>
                  </a:cxn>
                  <a:cxn ang="0">
                    <a:pos x="9" y="86"/>
                  </a:cxn>
                  <a:cxn ang="0">
                    <a:pos x="5" y="80"/>
                  </a:cxn>
                  <a:cxn ang="0">
                    <a:pos x="2" y="74"/>
                  </a:cxn>
                  <a:cxn ang="0">
                    <a:pos x="2" y="78"/>
                  </a:cxn>
                  <a:cxn ang="0">
                    <a:pos x="0" y="80"/>
                  </a:cxn>
                </a:cxnLst>
                <a:rect l="0" t="0" r="r" b="b"/>
                <a:pathLst>
                  <a:path w="93" h="107">
                    <a:moveTo>
                      <a:pt x="93" y="29"/>
                    </a:moveTo>
                    <a:lnTo>
                      <a:pt x="83" y="18"/>
                    </a:lnTo>
                    <a:lnTo>
                      <a:pt x="74" y="8"/>
                    </a:lnTo>
                    <a:lnTo>
                      <a:pt x="66" y="6"/>
                    </a:lnTo>
                    <a:lnTo>
                      <a:pt x="61" y="2"/>
                    </a:lnTo>
                    <a:lnTo>
                      <a:pt x="53" y="2"/>
                    </a:lnTo>
                    <a:lnTo>
                      <a:pt x="45" y="0"/>
                    </a:lnTo>
                    <a:lnTo>
                      <a:pt x="42" y="0"/>
                    </a:lnTo>
                    <a:lnTo>
                      <a:pt x="36" y="2"/>
                    </a:lnTo>
                    <a:lnTo>
                      <a:pt x="34" y="4"/>
                    </a:lnTo>
                    <a:lnTo>
                      <a:pt x="32" y="6"/>
                    </a:lnTo>
                    <a:lnTo>
                      <a:pt x="40" y="6"/>
                    </a:lnTo>
                    <a:lnTo>
                      <a:pt x="45" y="4"/>
                    </a:lnTo>
                    <a:lnTo>
                      <a:pt x="53" y="6"/>
                    </a:lnTo>
                    <a:lnTo>
                      <a:pt x="61" y="6"/>
                    </a:lnTo>
                    <a:lnTo>
                      <a:pt x="68" y="10"/>
                    </a:lnTo>
                    <a:lnTo>
                      <a:pt x="74" y="14"/>
                    </a:lnTo>
                    <a:lnTo>
                      <a:pt x="79" y="18"/>
                    </a:lnTo>
                    <a:lnTo>
                      <a:pt x="83" y="23"/>
                    </a:lnTo>
                    <a:lnTo>
                      <a:pt x="87" y="29"/>
                    </a:lnTo>
                    <a:lnTo>
                      <a:pt x="91" y="35"/>
                    </a:lnTo>
                    <a:lnTo>
                      <a:pt x="91" y="31"/>
                    </a:lnTo>
                    <a:lnTo>
                      <a:pt x="93" y="29"/>
                    </a:lnTo>
                    <a:close/>
                    <a:moveTo>
                      <a:pt x="0" y="80"/>
                    </a:moveTo>
                    <a:lnTo>
                      <a:pt x="9" y="91"/>
                    </a:lnTo>
                    <a:lnTo>
                      <a:pt x="19" y="99"/>
                    </a:lnTo>
                    <a:lnTo>
                      <a:pt x="32" y="105"/>
                    </a:lnTo>
                    <a:lnTo>
                      <a:pt x="45" y="107"/>
                    </a:lnTo>
                    <a:lnTo>
                      <a:pt x="57" y="105"/>
                    </a:lnTo>
                    <a:lnTo>
                      <a:pt x="66" y="103"/>
                    </a:lnTo>
                    <a:lnTo>
                      <a:pt x="70" y="99"/>
                    </a:lnTo>
                    <a:lnTo>
                      <a:pt x="72" y="95"/>
                    </a:lnTo>
                    <a:lnTo>
                      <a:pt x="59" y="101"/>
                    </a:lnTo>
                    <a:lnTo>
                      <a:pt x="45" y="103"/>
                    </a:lnTo>
                    <a:lnTo>
                      <a:pt x="40" y="103"/>
                    </a:lnTo>
                    <a:lnTo>
                      <a:pt x="32" y="101"/>
                    </a:lnTo>
                    <a:lnTo>
                      <a:pt x="24" y="99"/>
                    </a:lnTo>
                    <a:lnTo>
                      <a:pt x="19" y="95"/>
                    </a:lnTo>
                    <a:lnTo>
                      <a:pt x="13" y="91"/>
                    </a:lnTo>
                    <a:lnTo>
                      <a:pt x="9" y="86"/>
                    </a:lnTo>
                    <a:lnTo>
                      <a:pt x="5" y="80"/>
                    </a:lnTo>
                    <a:lnTo>
                      <a:pt x="2" y="74"/>
                    </a:lnTo>
                    <a:lnTo>
                      <a:pt x="2" y="78"/>
                    </a:lnTo>
                    <a:lnTo>
                      <a:pt x="0" y="80"/>
                    </a:lnTo>
                    <a:close/>
                  </a:path>
                </a:pathLst>
              </a:custGeom>
              <a:solidFill>
                <a:srgbClr val="F4BD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28" name="Freeform 828"/>
              <p:cNvSpPr>
                <a:spLocks noEditPoints="1"/>
              </p:cNvSpPr>
              <p:nvPr/>
            </p:nvSpPr>
            <p:spPr bwMode="auto">
              <a:xfrm>
                <a:off x="1271" y="1853"/>
                <a:ext cx="91" cy="103"/>
              </a:xfrm>
              <a:custGeom>
                <a:avLst/>
                <a:gdLst/>
                <a:ahLst/>
                <a:cxnLst>
                  <a:cxn ang="0">
                    <a:pos x="91" y="29"/>
                  </a:cxn>
                  <a:cxn ang="0">
                    <a:pos x="87" y="23"/>
                  </a:cxn>
                  <a:cxn ang="0">
                    <a:pos x="81" y="17"/>
                  </a:cxn>
                  <a:cxn ang="0">
                    <a:pos x="77" y="14"/>
                  </a:cxn>
                  <a:cxn ang="0">
                    <a:pos x="72" y="8"/>
                  </a:cxn>
                  <a:cxn ang="0">
                    <a:pos x="64" y="6"/>
                  </a:cxn>
                  <a:cxn ang="0">
                    <a:pos x="59" y="2"/>
                  </a:cxn>
                  <a:cxn ang="0">
                    <a:pos x="51" y="2"/>
                  </a:cxn>
                  <a:cxn ang="0">
                    <a:pos x="43" y="0"/>
                  </a:cxn>
                  <a:cxn ang="0">
                    <a:pos x="38" y="2"/>
                  </a:cxn>
                  <a:cxn ang="0">
                    <a:pos x="32" y="2"/>
                  </a:cxn>
                  <a:cxn ang="0">
                    <a:pos x="30" y="4"/>
                  </a:cxn>
                  <a:cxn ang="0">
                    <a:pos x="28" y="8"/>
                  </a:cxn>
                  <a:cxn ang="0">
                    <a:pos x="36" y="6"/>
                  </a:cxn>
                  <a:cxn ang="0">
                    <a:pos x="43" y="4"/>
                  </a:cxn>
                  <a:cxn ang="0">
                    <a:pos x="51" y="6"/>
                  </a:cxn>
                  <a:cxn ang="0">
                    <a:pos x="59" y="8"/>
                  </a:cxn>
                  <a:cxn ang="0">
                    <a:pos x="66" y="10"/>
                  </a:cxn>
                  <a:cxn ang="0">
                    <a:pos x="72" y="14"/>
                  </a:cxn>
                  <a:cxn ang="0">
                    <a:pos x="77" y="17"/>
                  </a:cxn>
                  <a:cxn ang="0">
                    <a:pos x="81" y="23"/>
                  </a:cxn>
                  <a:cxn ang="0">
                    <a:pos x="85" y="29"/>
                  </a:cxn>
                  <a:cxn ang="0">
                    <a:pos x="89" y="36"/>
                  </a:cxn>
                  <a:cxn ang="0">
                    <a:pos x="89" y="33"/>
                  </a:cxn>
                  <a:cxn ang="0">
                    <a:pos x="91" y="29"/>
                  </a:cxn>
                  <a:cxn ang="0">
                    <a:pos x="0" y="76"/>
                  </a:cxn>
                  <a:cxn ang="0">
                    <a:pos x="7" y="86"/>
                  </a:cxn>
                  <a:cxn ang="0">
                    <a:pos x="17" y="95"/>
                  </a:cxn>
                  <a:cxn ang="0">
                    <a:pos x="22" y="99"/>
                  </a:cxn>
                  <a:cxn ang="0">
                    <a:pos x="30" y="101"/>
                  </a:cxn>
                  <a:cxn ang="0">
                    <a:pos x="38" y="103"/>
                  </a:cxn>
                  <a:cxn ang="0">
                    <a:pos x="43" y="103"/>
                  </a:cxn>
                  <a:cxn ang="0">
                    <a:pos x="57" y="101"/>
                  </a:cxn>
                  <a:cxn ang="0">
                    <a:pos x="68" y="97"/>
                  </a:cxn>
                  <a:cxn ang="0">
                    <a:pos x="70" y="93"/>
                  </a:cxn>
                  <a:cxn ang="0">
                    <a:pos x="72" y="91"/>
                  </a:cxn>
                  <a:cxn ang="0">
                    <a:pos x="66" y="93"/>
                  </a:cxn>
                  <a:cxn ang="0">
                    <a:pos x="59" y="97"/>
                  </a:cxn>
                  <a:cxn ang="0">
                    <a:pos x="51" y="99"/>
                  </a:cxn>
                  <a:cxn ang="0">
                    <a:pos x="43" y="99"/>
                  </a:cxn>
                  <a:cxn ang="0">
                    <a:pos x="38" y="99"/>
                  </a:cxn>
                  <a:cxn ang="0">
                    <a:pos x="30" y="97"/>
                  </a:cxn>
                  <a:cxn ang="0">
                    <a:pos x="22" y="95"/>
                  </a:cxn>
                  <a:cxn ang="0">
                    <a:pos x="17" y="91"/>
                  </a:cxn>
                  <a:cxn ang="0">
                    <a:pos x="11" y="86"/>
                  </a:cxn>
                  <a:cxn ang="0">
                    <a:pos x="7" y="82"/>
                  </a:cxn>
                  <a:cxn ang="0">
                    <a:pos x="3" y="76"/>
                  </a:cxn>
                  <a:cxn ang="0">
                    <a:pos x="0" y="70"/>
                  </a:cxn>
                  <a:cxn ang="0">
                    <a:pos x="0" y="72"/>
                  </a:cxn>
                  <a:cxn ang="0">
                    <a:pos x="0" y="76"/>
                  </a:cxn>
                </a:cxnLst>
                <a:rect l="0" t="0" r="r" b="b"/>
                <a:pathLst>
                  <a:path w="91" h="103">
                    <a:moveTo>
                      <a:pt x="91" y="29"/>
                    </a:moveTo>
                    <a:lnTo>
                      <a:pt x="87" y="23"/>
                    </a:lnTo>
                    <a:lnTo>
                      <a:pt x="81" y="17"/>
                    </a:lnTo>
                    <a:lnTo>
                      <a:pt x="77" y="14"/>
                    </a:lnTo>
                    <a:lnTo>
                      <a:pt x="72" y="8"/>
                    </a:lnTo>
                    <a:lnTo>
                      <a:pt x="64" y="6"/>
                    </a:lnTo>
                    <a:lnTo>
                      <a:pt x="59" y="2"/>
                    </a:lnTo>
                    <a:lnTo>
                      <a:pt x="51" y="2"/>
                    </a:lnTo>
                    <a:lnTo>
                      <a:pt x="43" y="0"/>
                    </a:lnTo>
                    <a:lnTo>
                      <a:pt x="38" y="2"/>
                    </a:lnTo>
                    <a:lnTo>
                      <a:pt x="32" y="2"/>
                    </a:lnTo>
                    <a:lnTo>
                      <a:pt x="30" y="4"/>
                    </a:lnTo>
                    <a:lnTo>
                      <a:pt x="28" y="8"/>
                    </a:lnTo>
                    <a:lnTo>
                      <a:pt x="36" y="6"/>
                    </a:lnTo>
                    <a:lnTo>
                      <a:pt x="43" y="4"/>
                    </a:lnTo>
                    <a:lnTo>
                      <a:pt x="51" y="6"/>
                    </a:lnTo>
                    <a:lnTo>
                      <a:pt x="59" y="8"/>
                    </a:lnTo>
                    <a:lnTo>
                      <a:pt x="66" y="10"/>
                    </a:lnTo>
                    <a:lnTo>
                      <a:pt x="72" y="14"/>
                    </a:lnTo>
                    <a:lnTo>
                      <a:pt x="77" y="17"/>
                    </a:lnTo>
                    <a:lnTo>
                      <a:pt x="81" y="23"/>
                    </a:lnTo>
                    <a:lnTo>
                      <a:pt x="85" y="29"/>
                    </a:lnTo>
                    <a:lnTo>
                      <a:pt x="89" y="36"/>
                    </a:lnTo>
                    <a:lnTo>
                      <a:pt x="89" y="33"/>
                    </a:lnTo>
                    <a:lnTo>
                      <a:pt x="91" y="29"/>
                    </a:lnTo>
                    <a:close/>
                    <a:moveTo>
                      <a:pt x="0" y="76"/>
                    </a:moveTo>
                    <a:lnTo>
                      <a:pt x="7" y="86"/>
                    </a:lnTo>
                    <a:lnTo>
                      <a:pt x="17" y="95"/>
                    </a:lnTo>
                    <a:lnTo>
                      <a:pt x="22" y="99"/>
                    </a:lnTo>
                    <a:lnTo>
                      <a:pt x="30" y="101"/>
                    </a:lnTo>
                    <a:lnTo>
                      <a:pt x="38" y="103"/>
                    </a:lnTo>
                    <a:lnTo>
                      <a:pt x="43" y="103"/>
                    </a:lnTo>
                    <a:lnTo>
                      <a:pt x="57" y="101"/>
                    </a:lnTo>
                    <a:lnTo>
                      <a:pt x="68" y="97"/>
                    </a:lnTo>
                    <a:lnTo>
                      <a:pt x="70" y="93"/>
                    </a:lnTo>
                    <a:lnTo>
                      <a:pt x="72" y="91"/>
                    </a:lnTo>
                    <a:lnTo>
                      <a:pt x="66" y="93"/>
                    </a:lnTo>
                    <a:lnTo>
                      <a:pt x="59" y="97"/>
                    </a:lnTo>
                    <a:lnTo>
                      <a:pt x="51" y="99"/>
                    </a:lnTo>
                    <a:lnTo>
                      <a:pt x="43" y="99"/>
                    </a:lnTo>
                    <a:lnTo>
                      <a:pt x="38" y="99"/>
                    </a:lnTo>
                    <a:lnTo>
                      <a:pt x="30" y="97"/>
                    </a:lnTo>
                    <a:lnTo>
                      <a:pt x="22" y="95"/>
                    </a:lnTo>
                    <a:lnTo>
                      <a:pt x="17" y="91"/>
                    </a:lnTo>
                    <a:lnTo>
                      <a:pt x="11" y="86"/>
                    </a:lnTo>
                    <a:lnTo>
                      <a:pt x="7" y="82"/>
                    </a:lnTo>
                    <a:lnTo>
                      <a:pt x="3" y="76"/>
                    </a:lnTo>
                    <a:lnTo>
                      <a:pt x="0" y="70"/>
                    </a:lnTo>
                    <a:lnTo>
                      <a:pt x="0" y="72"/>
                    </a:lnTo>
                    <a:lnTo>
                      <a:pt x="0" y="76"/>
                    </a:lnTo>
                    <a:close/>
                  </a:path>
                </a:pathLst>
              </a:custGeom>
              <a:solidFill>
                <a:srgbClr val="F5BF9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29" name="Freeform 829"/>
              <p:cNvSpPr>
                <a:spLocks noEditPoints="1"/>
              </p:cNvSpPr>
              <p:nvPr/>
            </p:nvSpPr>
            <p:spPr bwMode="auto">
              <a:xfrm>
                <a:off x="1271" y="1855"/>
                <a:ext cx="89" cy="99"/>
              </a:xfrm>
              <a:custGeom>
                <a:avLst/>
                <a:gdLst/>
                <a:ahLst/>
                <a:cxnLst>
                  <a:cxn ang="0">
                    <a:pos x="89" y="31"/>
                  </a:cxn>
                  <a:cxn ang="0">
                    <a:pos x="85" y="25"/>
                  </a:cxn>
                  <a:cxn ang="0">
                    <a:pos x="81" y="19"/>
                  </a:cxn>
                  <a:cxn ang="0">
                    <a:pos x="77" y="14"/>
                  </a:cxn>
                  <a:cxn ang="0">
                    <a:pos x="72" y="10"/>
                  </a:cxn>
                  <a:cxn ang="0">
                    <a:pos x="66" y="6"/>
                  </a:cxn>
                  <a:cxn ang="0">
                    <a:pos x="59" y="2"/>
                  </a:cxn>
                  <a:cxn ang="0">
                    <a:pos x="51" y="2"/>
                  </a:cxn>
                  <a:cxn ang="0">
                    <a:pos x="43" y="0"/>
                  </a:cxn>
                  <a:cxn ang="0">
                    <a:pos x="38" y="2"/>
                  </a:cxn>
                  <a:cxn ang="0">
                    <a:pos x="30" y="2"/>
                  </a:cxn>
                  <a:cxn ang="0">
                    <a:pos x="28" y="6"/>
                  </a:cxn>
                  <a:cxn ang="0">
                    <a:pos x="26" y="8"/>
                  </a:cxn>
                  <a:cxn ang="0">
                    <a:pos x="36" y="6"/>
                  </a:cxn>
                  <a:cxn ang="0">
                    <a:pos x="43" y="4"/>
                  </a:cxn>
                  <a:cxn ang="0">
                    <a:pos x="51" y="6"/>
                  </a:cxn>
                  <a:cxn ang="0">
                    <a:pos x="59" y="8"/>
                  </a:cxn>
                  <a:cxn ang="0">
                    <a:pos x="66" y="10"/>
                  </a:cxn>
                  <a:cxn ang="0">
                    <a:pos x="72" y="14"/>
                  </a:cxn>
                  <a:cxn ang="0">
                    <a:pos x="77" y="19"/>
                  </a:cxn>
                  <a:cxn ang="0">
                    <a:pos x="81" y="25"/>
                  </a:cxn>
                  <a:cxn ang="0">
                    <a:pos x="85" y="31"/>
                  </a:cxn>
                  <a:cxn ang="0">
                    <a:pos x="87" y="38"/>
                  </a:cxn>
                  <a:cxn ang="0">
                    <a:pos x="89" y="34"/>
                  </a:cxn>
                  <a:cxn ang="0">
                    <a:pos x="89" y="31"/>
                  </a:cxn>
                  <a:cxn ang="0">
                    <a:pos x="0" y="70"/>
                  </a:cxn>
                  <a:cxn ang="0">
                    <a:pos x="3" y="76"/>
                  </a:cxn>
                  <a:cxn ang="0">
                    <a:pos x="7" y="82"/>
                  </a:cxn>
                  <a:cxn ang="0">
                    <a:pos x="11" y="87"/>
                  </a:cxn>
                  <a:cxn ang="0">
                    <a:pos x="17" y="91"/>
                  </a:cxn>
                  <a:cxn ang="0">
                    <a:pos x="22" y="95"/>
                  </a:cxn>
                  <a:cxn ang="0">
                    <a:pos x="30" y="97"/>
                  </a:cxn>
                  <a:cxn ang="0">
                    <a:pos x="38" y="99"/>
                  </a:cxn>
                  <a:cxn ang="0">
                    <a:pos x="43" y="99"/>
                  </a:cxn>
                  <a:cxn ang="0">
                    <a:pos x="57" y="97"/>
                  </a:cxn>
                  <a:cxn ang="0">
                    <a:pos x="70" y="91"/>
                  </a:cxn>
                  <a:cxn ang="0">
                    <a:pos x="72" y="87"/>
                  </a:cxn>
                  <a:cxn ang="0">
                    <a:pos x="74" y="84"/>
                  </a:cxn>
                  <a:cxn ang="0">
                    <a:pos x="68" y="89"/>
                  </a:cxn>
                  <a:cxn ang="0">
                    <a:pos x="60" y="93"/>
                  </a:cxn>
                  <a:cxn ang="0">
                    <a:pos x="53" y="95"/>
                  </a:cxn>
                  <a:cxn ang="0">
                    <a:pos x="43" y="95"/>
                  </a:cxn>
                  <a:cxn ang="0">
                    <a:pos x="38" y="95"/>
                  </a:cxn>
                  <a:cxn ang="0">
                    <a:pos x="30" y="93"/>
                  </a:cxn>
                  <a:cxn ang="0">
                    <a:pos x="22" y="89"/>
                  </a:cxn>
                  <a:cxn ang="0">
                    <a:pos x="17" y="87"/>
                  </a:cxn>
                  <a:cxn ang="0">
                    <a:pos x="13" y="82"/>
                  </a:cxn>
                  <a:cxn ang="0">
                    <a:pos x="7" y="76"/>
                  </a:cxn>
                  <a:cxn ang="0">
                    <a:pos x="3" y="70"/>
                  </a:cxn>
                  <a:cxn ang="0">
                    <a:pos x="2" y="65"/>
                  </a:cxn>
                  <a:cxn ang="0">
                    <a:pos x="0" y="68"/>
                  </a:cxn>
                  <a:cxn ang="0">
                    <a:pos x="0" y="70"/>
                  </a:cxn>
                </a:cxnLst>
                <a:rect l="0" t="0" r="r" b="b"/>
                <a:pathLst>
                  <a:path w="89" h="99">
                    <a:moveTo>
                      <a:pt x="89" y="31"/>
                    </a:moveTo>
                    <a:lnTo>
                      <a:pt x="85" y="25"/>
                    </a:lnTo>
                    <a:lnTo>
                      <a:pt x="81" y="19"/>
                    </a:lnTo>
                    <a:lnTo>
                      <a:pt x="77" y="14"/>
                    </a:lnTo>
                    <a:lnTo>
                      <a:pt x="72" y="10"/>
                    </a:lnTo>
                    <a:lnTo>
                      <a:pt x="66" y="6"/>
                    </a:lnTo>
                    <a:lnTo>
                      <a:pt x="59" y="2"/>
                    </a:lnTo>
                    <a:lnTo>
                      <a:pt x="51" y="2"/>
                    </a:lnTo>
                    <a:lnTo>
                      <a:pt x="43" y="0"/>
                    </a:lnTo>
                    <a:lnTo>
                      <a:pt x="38" y="2"/>
                    </a:lnTo>
                    <a:lnTo>
                      <a:pt x="30" y="2"/>
                    </a:lnTo>
                    <a:lnTo>
                      <a:pt x="28" y="6"/>
                    </a:lnTo>
                    <a:lnTo>
                      <a:pt x="26" y="8"/>
                    </a:lnTo>
                    <a:lnTo>
                      <a:pt x="36" y="6"/>
                    </a:lnTo>
                    <a:lnTo>
                      <a:pt x="43" y="4"/>
                    </a:lnTo>
                    <a:lnTo>
                      <a:pt x="51" y="6"/>
                    </a:lnTo>
                    <a:lnTo>
                      <a:pt x="59" y="8"/>
                    </a:lnTo>
                    <a:lnTo>
                      <a:pt x="66" y="10"/>
                    </a:lnTo>
                    <a:lnTo>
                      <a:pt x="72" y="14"/>
                    </a:lnTo>
                    <a:lnTo>
                      <a:pt x="77" y="19"/>
                    </a:lnTo>
                    <a:lnTo>
                      <a:pt x="81" y="25"/>
                    </a:lnTo>
                    <a:lnTo>
                      <a:pt x="85" y="31"/>
                    </a:lnTo>
                    <a:lnTo>
                      <a:pt x="87" y="38"/>
                    </a:lnTo>
                    <a:lnTo>
                      <a:pt x="89" y="34"/>
                    </a:lnTo>
                    <a:lnTo>
                      <a:pt x="89" y="31"/>
                    </a:lnTo>
                    <a:close/>
                    <a:moveTo>
                      <a:pt x="0" y="70"/>
                    </a:moveTo>
                    <a:lnTo>
                      <a:pt x="3" y="76"/>
                    </a:lnTo>
                    <a:lnTo>
                      <a:pt x="7" y="82"/>
                    </a:lnTo>
                    <a:lnTo>
                      <a:pt x="11" y="87"/>
                    </a:lnTo>
                    <a:lnTo>
                      <a:pt x="17" y="91"/>
                    </a:lnTo>
                    <a:lnTo>
                      <a:pt x="22" y="95"/>
                    </a:lnTo>
                    <a:lnTo>
                      <a:pt x="30" y="97"/>
                    </a:lnTo>
                    <a:lnTo>
                      <a:pt x="38" y="99"/>
                    </a:lnTo>
                    <a:lnTo>
                      <a:pt x="43" y="99"/>
                    </a:lnTo>
                    <a:lnTo>
                      <a:pt x="57" y="97"/>
                    </a:lnTo>
                    <a:lnTo>
                      <a:pt x="70" y="91"/>
                    </a:lnTo>
                    <a:lnTo>
                      <a:pt x="72" y="87"/>
                    </a:lnTo>
                    <a:lnTo>
                      <a:pt x="74" y="84"/>
                    </a:lnTo>
                    <a:lnTo>
                      <a:pt x="68" y="89"/>
                    </a:lnTo>
                    <a:lnTo>
                      <a:pt x="60" y="93"/>
                    </a:lnTo>
                    <a:lnTo>
                      <a:pt x="53" y="95"/>
                    </a:lnTo>
                    <a:lnTo>
                      <a:pt x="43" y="95"/>
                    </a:lnTo>
                    <a:lnTo>
                      <a:pt x="38" y="95"/>
                    </a:lnTo>
                    <a:lnTo>
                      <a:pt x="30" y="93"/>
                    </a:lnTo>
                    <a:lnTo>
                      <a:pt x="22" y="89"/>
                    </a:lnTo>
                    <a:lnTo>
                      <a:pt x="17" y="87"/>
                    </a:lnTo>
                    <a:lnTo>
                      <a:pt x="13" y="82"/>
                    </a:lnTo>
                    <a:lnTo>
                      <a:pt x="7" y="76"/>
                    </a:lnTo>
                    <a:lnTo>
                      <a:pt x="3" y="70"/>
                    </a:lnTo>
                    <a:lnTo>
                      <a:pt x="2" y="65"/>
                    </a:lnTo>
                    <a:lnTo>
                      <a:pt x="0" y="68"/>
                    </a:lnTo>
                    <a:lnTo>
                      <a:pt x="0" y="70"/>
                    </a:lnTo>
                    <a:close/>
                  </a:path>
                </a:pathLst>
              </a:custGeom>
              <a:solidFill>
                <a:srgbClr val="F5C0A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30" name="Freeform 830"/>
              <p:cNvSpPr>
                <a:spLocks noEditPoints="1"/>
              </p:cNvSpPr>
              <p:nvPr/>
            </p:nvSpPr>
            <p:spPr bwMode="auto">
              <a:xfrm>
                <a:off x="1271" y="1857"/>
                <a:ext cx="89" cy="95"/>
              </a:xfrm>
              <a:custGeom>
                <a:avLst/>
                <a:gdLst/>
                <a:ahLst/>
                <a:cxnLst>
                  <a:cxn ang="0">
                    <a:pos x="89" y="32"/>
                  </a:cxn>
                  <a:cxn ang="0">
                    <a:pos x="85" y="25"/>
                  </a:cxn>
                  <a:cxn ang="0">
                    <a:pos x="81" y="19"/>
                  </a:cxn>
                  <a:cxn ang="0">
                    <a:pos x="77" y="13"/>
                  </a:cxn>
                  <a:cxn ang="0">
                    <a:pos x="72" y="10"/>
                  </a:cxn>
                  <a:cxn ang="0">
                    <a:pos x="66" y="6"/>
                  </a:cxn>
                  <a:cxn ang="0">
                    <a:pos x="59" y="4"/>
                  </a:cxn>
                  <a:cxn ang="0">
                    <a:pos x="51" y="2"/>
                  </a:cxn>
                  <a:cxn ang="0">
                    <a:pos x="43" y="0"/>
                  </a:cxn>
                  <a:cxn ang="0">
                    <a:pos x="36" y="2"/>
                  </a:cxn>
                  <a:cxn ang="0">
                    <a:pos x="28" y="4"/>
                  </a:cxn>
                  <a:cxn ang="0">
                    <a:pos x="26" y="6"/>
                  </a:cxn>
                  <a:cxn ang="0">
                    <a:pos x="24" y="10"/>
                  </a:cxn>
                  <a:cxn ang="0">
                    <a:pos x="34" y="6"/>
                  </a:cxn>
                  <a:cxn ang="0">
                    <a:pos x="43" y="4"/>
                  </a:cxn>
                  <a:cxn ang="0">
                    <a:pos x="53" y="6"/>
                  </a:cxn>
                  <a:cxn ang="0">
                    <a:pos x="59" y="8"/>
                  </a:cxn>
                  <a:cxn ang="0">
                    <a:pos x="66" y="10"/>
                  </a:cxn>
                  <a:cxn ang="0">
                    <a:pos x="72" y="15"/>
                  </a:cxn>
                  <a:cxn ang="0">
                    <a:pos x="77" y="21"/>
                  </a:cxn>
                  <a:cxn ang="0">
                    <a:pos x="81" y="27"/>
                  </a:cxn>
                  <a:cxn ang="0">
                    <a:pos x="85" y="32"/>
                  </a:cxn>
                  <a:cxn ang="0">
                    <a:pos x="87" y="40"/>
                  </a:cxn>
                  <a:cxn ang="0">
                    <a:pos x="87" y="36"/>
                  </a:cxn>
                  <a:cxn ang="0">
                    <a:pos x="89" y="32"/>
                  </a:cxn>
                  <a:cxn ang="0">
                    <a:pos x="0" y="66"/>
                  </a:cxn>
                  <a:cxn ang="0">
                    <a:pos x="3" y="72"/>
                  </a:cxn>
                  <a:cxn ang="0">
                    <a:pos x="7" y="78"/>
                  </a:cxn>
                  <a:cxn ang="0">
                    <a:pos x="11" y="82"/>
                  </a:cxn>
                  <a:cxn ang="0">
                    <a:pos x="17" y="87"/>
                  </a:cxn>
                  <a:cxn ang="0">
                    <a:pos x="22" y="91"/>
                  </a:cxn>
                  <a:cxn ang="0">
                    <a:pos x="30" y="93"/>
                  </a:cxn>
                  <a:cxn ang="0">
                    <a:pos x="38" y="95"/>
                  </a:cxn>
                  <a:cxn ang="0">
                    <a:pos x="43" y="95"/>
                  </a:cxn>
                  <a:cxn ang="0">
                    <a:pos x="51" y="95"/>
                  </a:cxn>
                  <a:cxn ang="0">
                    <a:pos x="59" y="93"/>
                  </a:cxn>
                  <a:cxn ang="0">
                    <a:pos x="66" y="89"/>
                  </a:cxn>
                  <a:cxn ang="0">
                    <a:pos x="72" y="87"/>
                  </a:cxn>
                  <a:cxn ang="0">
                    <a:pos x="74" y="82"/>
                  </a:cxn>
                  <a:cxn ang="0">
                    <a:pos x="76" y="78"/>
                  </a:cxn>
                  <a:cxn ang="0">
                    <a:pos x="70" y="84"/>
                  </a:cxn>
                  <a:cxn ang="0">
                    <a:pos x="62" y="87"/>
                  </a:cxn>
                  <a:cxn ang="0">
                    <a:pos x="53" y="91"/>
                  </a:cxn>
                  <a:cxn ang="0">
                    <a:pos x="43" y="91"/>
                  </a:cxn>
                  <a:cxn ang="0">
                    <a:pos x="36" y="91"/>
                  </a:cxn>
                  <a:cxn ang="0">
                    <a:pos x="30" y="89"/>
                  </a:cxn>
                  <a:cxn ang="0">
                    <a:pos x="22" y="85"/>
                  </a:cxn>
                  <a:cxn ang="0">
                    <a:pos x="17" y="82"/>
                  </a:cxn>
                  <a:cxn ang="0">
                    <a:pos x="13" y="78"/>
                  </a:cxn>
                  <a:cxn ang="0">
                    <a:pos x="7" y="72"/>
                  </a:cxn>
                  <a:cxn ang="0">
                    <a:pos x="5" y="66"/>
                  </a:cxn>
                  <a:cxn ang="0">
                    <a:pos x="2" y="59"/>
                  </a:cxn>
                  <a:cxn ang="0">
                    <a:pos x="2" y="63"/>
                  </a:cxn>
                  <a:cxn ang="0">
                    <a:pos x="0" y="66"/>
                  </a:cxn>
                </a:cxnLst>
                <a:rect l="0" t="0" r="r" b="b"/>
                <a:pathLst>
                  <a:path w="89" h="95">
                    <a:moveTo>
                      <a:pt x="89" y="32"/>
                    </a:moveTo>
                    <a:lnTo>
                      <a:pt x="85" y="25"/>
                    </a:lnTo>
                    <a:lnTo>
                      <a:pt x="81" y="19"/>
                    </a:lnTo>
                    <a:lnTo>
                      <a:pt x="77" y="13"/>
                    </a:lnTo>
                    <a:lnTo>
                      <a:pt x="72" y="10"/>
                    </a:lnTo>
                    <a:lnTo>
                      <a:pt x="66" y="6"/>
                    </a:lnTo>
                    <a:lnTo>
                      <a:pt x="59" y="4"/>
                    </a:lnTo>
                    <a:lnTo>
                      <a:pt x="51" y="2"/>
                    </a:lnTo>
                    <a:lnTo>
                      <a:pt x="43" y="0"/>
                    </a:lnTo>
                    <a:lnTo>
                      <a:pt x="36" y="2"/>
                    </a:lnTo>
                    <a:lnTo>
                      <a:pt x="28" y="4"/>
                    </a:lnTo>
                    <a:lnTo>
                      <a:pt x="26" y="6"/>
                    </a:lnTo>
                    <a:lnTo>
                      <a:pt x="24" y="10"/>
                    </a:lnTo>
                    <a:lnTo>
                      <a:pt x="34" y="6"/>
                    </a:lnTo>
                    <a:lnTo>
                      <a:pt x="43" y="4"/>
                    </a:lnTo>
                    <a:lnTo>
                      <a:pt x="53" y="6"/>
                    </a:lnTo>
                    <a:lnTo>
                      <a:pt x="59" y="8"/>
                    </a:lnTo>
                    <a:lnTo>
                      <a:pt x="66" y="10"/>
                    </a:lnTo>
                    <a:lnTo>
                      <a:pt x="72" y="15"/>
                    </a:lnTo>
                    <a:lnTo>
                      <a:pt x="77" y="21"/>
                    </a:lnTo>
                    <a:lnTo>
                      <a:pt x="81" y="27"/>
                    </a:lnTo>
                    <a:lnTo>
                      <a:pt x="85" y="32"/>
                    </a:lnTo>
                    <a:lnTo>
                      <a:pt x="87" y="40"/>
                    </a:lnTo>
                    <a:lnTo>
                      <a:pt x="87" y="36"/>
                    </a:lnTo>
                    <a:lnTo>
                      <a:pt x="89" y="32"/>
                    </a:lnTo>
                    <a:close/>
                    <a:moveTo>
                      <a:pt x="0" y="66"/>
                    </a:moveTo>
                    <a:lnTo>
                      <a:pt x="3" y="72"/>
                    </a:lnTo>
                    <a:lnTo>
                      <a:pt x="7" y="78"/>
                    </a:lnTo>
                    <a:lnTo>
                      <a:pt x="11" y="82"/>
                    </a:lnTo>
                    <a:lnTo>
                      <a:pt x="17" y="87"/>
                    </a:lnTo>
                    <a:lnTo>
                      <a:pt x="22" y="91"/>
                    </a:lnTo>
                    <a:lnTo>
                      <a:pt x="30" y="93"/>
                    </a:lnTo>
                    <a:lnTo>
                      <a:pt x="38" y="95"/>
                    </a:lnTo>
                    <a:lnTo>
                      <a:pt x="43" y="95"/>
                    </a:lnTo>
                    <a:lnTo>
                      <a:pt x="51" y="95"/>
                    </a:lnTo>
                    <a:lnTo>
                      <a:pt x="59" y="93"/>
                    </a:lnTo>
                    <a:lnTo>
                      <a:pt x="66" y="89"/>
                    </a:lnTo>
                    <a:lnTo>
                      <a:pt x="72" y="87"/>
                    </a:lnTo>
                    <a:lnTo>
                      <a:pt x="74" y="82"/>
                    </a:lnTo>
                    <a:lnTo>
                      <a:pt x="76" y="78"/>
                    </a:lnTo>
                    <a:lnTo>
                      <a:pt x="70" y="84"/>
                    </a:lnTo>
                    <a:lnTo>
                      <a:pt x="62" y="87"/>
                    </a:lnTo>
                    <a:lnTo>
                      <a:pt x="53" y="91"/>
                    </a:lnTo>
                    <a:lnTo>
                      <a:pt x="43" y="91"/>
                    </a:lnTo>
                    <a:lnTo>
                      <a:pt x="36" y="91"/>
                    </a:lnTo>
                    <a:lnTo>
                      <a:pt x="30" y="89"/>
                    </a:lnTo>
                    <a:lnTo>
                      <a:pt x="22" y="85"/>
                    </a:lnTo>
                    <a:lnTo>
                      <a:pt x="17" y="82"/>
                    </a:lnTo>
                    <a:lnTo>
                      <a:pt x="13" y="78"/>
                    </a:lnTo>
                    <a:lnTo>
                      <a:pt x="7" y="72"/>
                    </a:lnTo>
                    <a:lnTo>
                      <a:pt x="5" y="66"/>
                    </a:lnTo>
                    <a:lnTo>
                      <a:pt x="2" y="59"/>
                    </a:lnTo>
                    <a:lnTo>
                      <a:pt x="2" y="63"/>
                    </a:lnTo>
                    <a:lnTo>
                      <a:pt x="0" y="66"/>
                    </a:lnTo>
                    <a:close/>
                  </a:path>
                </a:pathLst>
              </a:custGeom>
              <a:solidFill>
                <a:srgbClr val="F5C3A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31" name="Freeform 831"/>
              <p:cNvSpPr>
                <a:spLocks noEditPoints="1"/>
              </p:cNvSpPr>
              <p:nvPr/>
            </p:nvSpPr>
            <p:spPr bwMode="auto">
              <a:xfrm>
                <a:off x="1273" y="1859"/>
                <a:ext cx="85" cy="91"/>
              </a:xfrm>
              <a:custGeom>
                <a:avLst/>
                <a:gdLst/>
                <a:ahLst/>
                <a:cxnLst>
                  <a:cxn ang="0">
                    <a:pos x="85" y="34"/>
                  </a:cxn>
                  <a:cxn ang="0">
                    <a:pos x="83" y="27"/>
                  </a:cxn>
                  <a:cxn ang="0">
                    <a:pos x="79" y="21"/>
                  </a:cxn>
                  <a:cxn ang="0">
                    <a:pos x="75" y="15"/>
                  </a:cxn>
                  <a:cxn ang="0">
                    <a:pos x="70" y="10"/>
                  </a:cxn>
                  <a:cxn ang="0">
                    <a:pos x="64" y="6"/>
                  </a:cxn>
                  <a:cxn ang="0">
                    <a:pos x="57" y="4"/>
                  </a:cxn>
                  <a:cxn ang="0">
                    <a:pos x="49" y="2"/>
                  </a:cxn>
                  <a:cxn ang="0">
                    <a:pos x="41" y="0"/>
                  </a:cxn>
                  <a:cxn ang="0">
                    <a:pos x="34" y="2"/>
                  </a:cxn>
                  <a:cxn ang="0">
                    <a:pos x="24" y="4"/>
                  </a:cxn>
                  <a:cxn ang="0">
                    <a:pos x="22" y="8"/>
                  </a:cxn>
                  <a:cxn ang="0">
                    <a:pos x="20" y="10"/>
                  </a:cxn>
                  <a:cxn ang="0">
                    <a:pos x="32" y="6"/>
                  </a:cxn>
                  <a:cxn ang="0">
                    <a:pos x="41" y="4"/>
                  </a:cxn>
                  <a:cxn ang="0">
                    <a:pos x="51" y="6"/>
                  </a:cxn>
                  <a:cxn ang="0">
                    <a:pos x="58" y="8"/>
                  </a:cxn>
                  <a:cxn ang="0">
                    <a:pos x="64" y="11"/>
                  </a:cxn>
                  <a:cxn ang="0">
                    <a:pos x="72" y="15"/>
                  </a:cxn>
                  <a:cxn ang="0">
                    <a:pos x="75" y="23"/>
                  </a:cxn>
                  <a:cxn ang="0">
                    <a:pos x="79" y="28"/>
                  </a:cxn>
                  <a:cxn ang="0">
                    <a:pos x="83" y="36"/>
                  </a:cxn>
                  <a:cxn ang="0">
                    <a:pos x="83" y="44"/>
                  </a:cxn>
                  <a:cxn ang="0">
                    <a:pos x="85" y="40"/>
                  </a:cxn>
                  <a:cxn ang="0">
                    <a:pos x="85" y="34"/>
                  </a:cxn>
                  <a:cxn ang="0">
                    <a:pos x="0" y="61"/>
                  </a:cxn>
                  <a:cxn ang="0">
                    <a:pos x="1" y="66"/>
                  </a:cxn>
                  <a:cxn ang="0">
                    <a:pos x="5" y="72"/>
                  </a:cxn>
                  <a:cxn ang="0">
                    <a:pos x="11" y="78"/>
                  </a:cxn>
                  <a:cxn ang="0">
                    <a:pos x="15" y="83"/>
                  </a:cxn>
                  <a:cxn ang="0">
                    <a:pos x="20" y="85"/>
                  </a:cxn>
                  <a:cxn ang="0">
                    <a:pos x="28" y="89"/>
                  </a:cxn>
                  <a:cxn ang="0">
                    <a:pos x="36" y="91"/>
                  </a:cxn>
                  <a:cxn ang="0">
                    <a:pos x="41" y="91"/>
                  </a:cxn>
                  <a:cxn ang="0">
                    <a:pos x="51" y="91"/>
                  </a:cxn>
                  <a:cxn ang="0">
                    <a:pos x="58" y="89"/>
                  </a:cxn>
                  <a:cxn ang="0">
                    <a:pos x="66" y="85"/>
                  </a:cxn>
                  <a:cxn ang="0">
                    <a:pos x="72" y="80"/>
                  </a:cxn>
                  <a:cxn ang="0">
                    <a:pos x="74" y="74"/>
                  </a:cxn>
                  <a:cxn ang="0">
                    <a:pos x="77" y="68"/>
                  </a:cxn>
                  <a:cxn ang="0">
                    <a:pos x="70" y="76"/>
                  </a:cxn>
                  <a:cxn ang="0">
                    <a:pos x="62" y="82"/>
                  </a:cxn>
                  <a:cxn ang="0">
                    <a:pos x="53" y="85"/>
                  </a:cxn>
                  <a:cxn ang="0">
                    <a:pos x="41" y="87"/>
                  </a:cxn>
                  <a:cxn ang="0">
                    <a:pos x="34" y="87"/>
                  </a:cxn>
                  <a:cxn ang="0">
                    <a:pos x="28" y="85"/>
                  </a:cxn>
                  <a:cxn ang="0">
                    <a:pos x="20" y="82"/>
                  </a:cxn>
                  <a:cxn ang="0">
                    <a:pos x="15" y="78"/>
                  </a:cxn>
                  <a:cxn ang="0">
                    <a:pos x="11" y="72"/>
                  </a:cxn>
                  <a:cxn ang="0">
                    <a:pos x="7" y="66"/>
                  </a:cxn>
                  <a:cxn ang="0">
                    <a:pos x="3" y="61"/>
                  </a:cxn>
                  <a:cxn ang="0">
                    <a:pos x="1" y="53"/>
                  </a:cxn>
                  <a:cxn ang="0">
                    <a:pos x="0" y="57"/>
                  </a:cxn>
                  <a:cxn ang="0">
                    <a:pos x="0" y="61"/>
                  </a:cxn>
                </a:cxnLst>
                <a:rect l="0" t="0" r="r" b="b"/>
                <a:pathLst>
                  <a:path w="85" h="91">
                    <a:moveTo>
                      <a:pt x="85" y="34"/>
                    </a:moveTo>
                    <a:lnTo>
                      <a:pt x="83" y="27"/>
                    </a:lnTo>
                    <a:lnTo>
                      <a:pt x="79" y="21"/>
                    </a:lnTo>
                    <a:lnTo>
                      <a:pt x="75" y="15"/>
                    </a:lnTo>
                    <a:lnTo>
                      <a:pt x="70" y="10"/>
                    </a:lnTo>
                    <a:lnTo>
                      <a:pt x="64" y="6"/>
                    </a:lnTo>
                    <a:lnTo>
                      <a:pt x="57" y="4"/>
                    </a:lnTo>
                    <a:lnTo>
                      <a:pt x="49" y="2"/>
                    </a:lnTo>
                    <a:lnTo>
                      <a:pt x="41" y="0"/>
                    </a:lnTo>
                    <a:lnTo>
                      <a:pt x="34" y="2"/>
                    </a:lnTo>
                    <a:lnTo>
                      <a:pt x="24" y="4"/>
                    </a:lnTo>
                    <a:lnTo>
                      <a:pt x="22" y="8"/>
                    </a:lnTo>
                    <a:lnTo>
                      <a:pt x="20" y="10"/>
                    </a:lnTo>
                    <a:lnTo>
                      <a:pt x="32" y="6"/>
                    </a:lnTo>
                    <a:lnTo>
                      <a:pt x="41" y="4"/>
                    </a:lnTo>
                    <a:lnTo>
                      <a:pt x="51" y="6"/>
                    </a:lnTo>
                    <a:lnTo>
                      <a:pt x="58" y="8"/>
                    </a:lnTo>
                    <a:lnTo>
                      <a:pt x="64" y="11"/>
                    </a:lnTo>
                    <a:lnTo>
                      <a:pt x="72" y="15"/>
                    </a:lnTo>
                    <a:lnTo>
                      <a:pt x="75" y="23"/>
                    </a:lnTo>
                    <a:lnTo>
                      <a:pt x="79" y="28"/>
                    </a:lnTo>
                    <a:lnTo>
                      <a:pt x="83" y="36"/>
                    </a:lnTo>
                    <a:lnTo>
                      <a:pt x="83" y="44"/>
                    </a:lnTo>
                    <a:lnTo>
                      <a:pt x="85" y="40"/>
                    </a:lnTo>
                    <a:lnTo>
                      <a:pt x="85" y="34"/>
                    </a:lnTo>
                    <a:close/>
                    <a:moveTo>
                      <a:pt x="0" y="61"/>
                    </a:moveTo>
                    <a:lnTo>
                      <a:pt x="1" y="66"/>
                    </a:lnTo>
                    <a:lnTo>
                      <a:pt x="5" y="72"/>
                    </a:lnTo>
                    <a:lnTo>
                      <a:pt x="11" y="78"/>
                    </a:lnTo>
                    <a:lnTo>
                      <a:pt x="15" y="83"/>
                    </a:lnTo>
                    <a:lnTo>
                      <a:pt x="20" y="85"/>
                    </a:lnTo>
                    <a:lnTo>
                      <a:pt x="28" y="89"/>
                    </a:lnTo>
                    <a:lnTo>
                      <a:pt x="36" y="91"/>
                    </a:lnTo>
                    <a:lnTo>
                      <a:pt x="41" y="91"/>
                    </a:lnTo>
                    <a:lnTo>
                      <a:pt x="51" y="91"/>
                    </a:lnTo>
                    <a:lnTo>
                      <a:pt x="58" y="89"/>
                    </a:lnTo>
                    <a:lnTo>
                      <a:pt x="66" y="85"/>
                    </a:lnTo>
                    <a:lnTo>
                      <a:pt x="72" y="80"/>
                    </a:lnTo>
                    <a:lnTo>
                      <a:pt x="74" y="74"/>
                    </a:lnTo>
                    <a:lnTo>
                      <a:pt x="77" y="68"/>
                    </a:lnTo>
                    <a:lnTo>
                      <a:pt x="70" y="76"/>
                    </a:lnTo>
                    <a:lnTo>
                      <a:pt x="62" y="82"/>
                    </a:lnTo>
                    <a:lnTo>
                      <a:pt x="53" y="85"/>
                    </a:lnTo>
                    <a:lnTo>
                      <a:pt x="41" y="87"/>
                    </a:lnTo>
                    <a:lnTo>
                      <a:pt x="34" y="87"/>
                    </a:lnTo>
                    <a:lnTo>
                      <a:pt x="28" y="85"/>
                    </a:lnTo>
                    <a:lnTo>
                      <a:pt x="20" y="82"/>
                    </a:lnTo>
                    <a:lnTo>
                      <a:pt x="15" y="78"/>
                    </a:lnTo>
                    <a:lnTo>
                      <a:pt x="11" y="72"/>
                    </a:lnTo>
                    <a:lnTo>
                      <a:pt x="7" y="66"/>
                    </a:lnTo>
                    <a:lnTo>
                      <a:pt x="3" y="61"/>
                    </a:lnTo>
                    <a:lnTo>
                      <a:pt x="1" y="53"/>
                    </a:lnTo>
                    <a:lnTo>
                      <a:pt x="0" y="57"/>
                    </a:lnTo>
                    <a:lnTo>
                      <a:pt x="0" y="61"/>
                    </a:lnTo>
                    <a:close/>
                  </a:path>
                </a:pathLst>
              </a:custGeom>
              <a:solidFill>
                <a:srgbClr val="F6C5A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32" name="Freeform 832"/>
              <p:cNvSpPr/>
              <p:nvPr/>
            </p:nvSpPr>
            <p:spPr bwMode="auto">
              <a:xfrm>
                <a:off x="1273" y="1861"/>
                <a:ext cx="85" cy="87"/>
              </a:xfrm>
              <a:custGeom>
                <a:avLst/>
                <a:gdLst/>
                <a:ahLst/>
                <a:cxnLst>
                  <a:cxn ang="0">
                    <a:pos x="85" y="36"/>
                  </a:cxn>
                  <a:cxn ang="0">
                    <a:pos x="83" y="28"/>
                  </a:cxn>
                  <a:cxn ang="0">
                    <a:pos x="79" y="23"/>
                  </a:cxn>
                  <a:cxn ang="0">
                    <a:pos x="75" y="17"/>
                  </a:cxn>
                  <a:cxn ang="0">
                    <a:pos x="70" y="11"/>
                  </a:cxn>
                  <a:cxn ang="0">
                    <a:pos x="64" y="6"/>
                  </a:cxn>
                  <a:cxn ang="0">
                    <a:pos x="57" y="4"/>
                  </a:cxn>
                  <a:cxn ang="0">
                    <a:pos x="51" y="2"/>
                  </a:cxn>
                  <a:cxn ang="0">
                    <a:pos x="41" y="0"/>
                  </a:cxn>
                  <a:cxn ang="0">
                    <a:pos x="32" y="2"/>
                  </a:cxn>
                  <a:cxn ang="0">
                    <a:pos x="22" y="6"/>
                  </a:cxn>
                  <a:cxn ang="0">
                    <a:pos x="20" y="8"/>
                  </a:cxn>
                  <a:cxn ang="0">
                    <a:pos x="19" y="11"/>
                  </a:cxn>
                  <a:cxn ang="0">
                    <a:pos x="30" y="6"/>
                  </a:cxn>
                  <a:cxn ang="0">
                    <a:pos x="41" y="4"/>
                  </a:cxn>
                  <a:cxn ang="0">
                    <a:pos x="51" y="6"/>
                  </a:cxn>
                  <a:cxn ang="0">
                    <a:pos x="57" y="8"/>
                  </a:cxn>
                  <a:cxn ang="0">
                    <a:pos x="64" y="11"/>
                  </a:cxn>
                  <a:cxn ang="0">
                    <a:pos x="70" y="15"/>
                  </a:cxn>
                  <a:cxn ang="0">
                    <a:pos x="75" y="23"/>
                  </a:cxn>
                  <a:cxn ang="0">
                    <a:pos x="79" y="28"/>
                  </a:cxn>
                  <a:cxn ang="0">
                    <a:pos x="81" y="36"/>
                  </a:cxn>
                  <a:cxn ang="0">
                    <a:pos x="81" y="44"/>
                  </a:cxn>
                  <a:cxn ang="0">
                    <a:pos x="81" y="51"/>
                  </a:cxn>
                  <a:cxn ang="0">
                    <a:pos x="79" y="59"/>
                  </a:cxn>
                  <a:cxn ang="0">
                    <a:pos x="75" y="66"/>
                  </a:cxn>
                  <a:cxn ang="0">
                    <a:pos x="70" y="72"/>
                  </a:cxn>
                  <a:cxn ang="0">
                    <a:pos x="64" y="78"/>
                  </a:cxn>
                  <a:cxn ang="0">
                    <a:pos x="57" y="80"/>
                  </a:cxn>
                  <a:cxn ang="0">
                    <a:pos x="51" y="83"/>
                  </a:cxn>
                  <a:cxn ang="0">
                    <a:pos x="41" y="83"/>
                  </a:cxn>
                  <a:cxn ang="0">
                    <a:pos x="34" y="83"/>
                  </a:cxn>
                  <a:cxn ang="0">
                    <a:pos x="28" y="81"/>
                  </a:cxn>
                  <a:cxn ang="0">
                    <a:pos x="20" y="78"/>
                  </a:cxn>
                  <a:cxn ang="0">
                    <a:pos x="15" y="74"/>
                  </a:cxn>
                  <a:cxn ang="0">
                    <a:pos x="11" y="68"/>
                  </a:cxn>
                  <a:cxn ang="0">
                    <a:pos x="7" y="62"/>
                  </a:cxn>
                  <a:cxn ang="0">
                    <a:pos x="3" y="55"/>
                  </a:cxn>
                  <a:cxn ang="0">
                    <a:pos x="3" y="47"/>
                  </a:cxn>
                  <a:cxn ang="0">
                    <a:pos x="1" y="51"/>
                  </a:cxn>
                  <a:cxn ang="0">
                    <a:pos x="0" y="55"/>
                  </a:cxn>
                  <a:cxn ang="0">
                    <a:pos x="3" y="62"/>
                  </a:cxn>
                  <a:cxn ang="0">
                    <a:pos x="5" y="68"/>
                  </a:cxn>
                  <a:cxn ang="0">
                    <a:pos x="11" y="74"/>
                  </a:cxn>
                  <a:cxn ang="0">
                    <a:pos x="15" y="78"/>
                  </a:cxn>
                  <a:cxn ang="0">
                    <a:pos x="20" y="81"/>
                  </a:cxn>
                  <a:cxn ang="0">
                    <a:pos x="28" y="85"/>
                  </a:cxn>
                  <a:cxn ang="0">
                    <a:pos x="34" y="87"/>
                  </a:cxn>
                  <a:cxn ang="0">
                    <a:pos x="41" y="87"/>
                  </a:cxn>
                  <a:cxn ang="0">
                    <a:pos x="51" y="87"/>
                  </a:cxn>
                  <a:cxn ang="0">
                    <a:pos x="60" y="83"/>
                  </a:cxn>
                  <a:cxn ang="0">
                    <a:pos x="68" y="80"/>
                  </a:cxn>
                  <a:cxn ang="0">
                    <a:pos x="74" y="74"/>
                  </a:cxn>
                  <a:cxn ang="0">
                    <a:pos x="77" y="66"/>
                  </a:cxn>
                  <a:cxn ang="0">
                    <a:pos x="79" y="59"/>
                  </a:cxn>
                  <a:cxn ang="0">
                    <a:pos x="83" y="47"/>
                  </a:cxn>
                  <a:cxn ang="0">
                    <a:pos x="85" y="36"/>
                  </a:cxn>
                </a:cxnLst>
                <a:rect l="0" t="0" r="r" b="b"/>
                <a:pathLst>
                  <a:path w="85" h="87">
                    <a:moveTo>
                      <a:pt x="85" y="36"/>
                    </a:moveTo>
                    <a:lnTo>
                      <a:pt x="83" y="28"/>
                    </a:lnTo>
                    <a:lnTo>
                      <a:pt x="79" y="23"/>
                    </a:lnTo>
                    <a:lnTo>
                      <a:pt x="75" y="17"/>
                    </a:lnTo>
                    <a:lnTo>
                      <a:pt x="70" y="11"/>
                    </a:lnTo>
                    <a:lnTo>
                      <a:pt x="64" y="6"/>
                    </a:lnTo>
                    <a:lnTo>
                      <a:pt x="57" y="4"/>
                    </a:lnTo>
                    <a:lnTo>
                      <a:pt x="51" y="2"/>
                    </a:lnTo>
                    <a:lnTo>
                      <a:pt x="41" y="0"/>
                    </a:lnTo>
                    <a:lnTo>
                      <a:pt x="32" y="2"/>
                    </a:lnTo>
                    <a:lnTo>
                      <a:pt x="22" y="6"/>
                    </a:lnTo>
                    <a:lnTo>
                      <a:pt x="20" y="8"/>
                    </a:lnTo>
                    <a:lnTo>
                      <a:pt x="19" y="11"/>
                    </a:lnTo>
                    <a:lnTo>
                      <a:pt x="30" y="6"/>
                    </a:lnTo>
                    <a:lnTo>
                      <a:pt x="41" y="4"/>
                    </a:lnTo>
                    <a:lnTo>
                      <a:pt x="51" y="6"/>
                    </a:lnTo>
                    <a:lnTo>
                      <a:pt x="57" y="8"/>
                    </a:lnTo>
                    <a:lnTo>
                      <a:pt x="64" y="11"/>
                    </a:lnTo>
                    <a:lnTo>
                      <a:pt x="70" y="15"/>
                    </a:lnTo>
                    <a:lnTo>
                      <a:pt x="75" y="23"/>
                    </a:lnTo>
                    <a:lnTo>
                      <a:pt x="79" y="28"/>
                    </a:lnTo>
                    <a:lnTo>
                      <a:pt x="81" y="36"/>
                    </a:lnTo>
                    <a:lnTo>
                      <a:pt x="81" y="44"/>
                    </a:lnTo>
                    <a:lnTo>
                      <a:pt x="81" y="51"/>
                    </a:lnTo>
                    <a:lnTo>
                      <a:pt x="79" y="59"/>
                    </a:lnTo>
                    <a:lnTo>
                      <a:pt x="75" y="66"/>
                    </a:lnTo>
                    <a:lnTo>
                      <a:pt x="70" y="72"/>
                    </a:lnTo>
                    <a:lnTo>
                      <a:pt x="64" y="78"/>
                    </a:lnTo>
                    <a:lnTo>
                      <a:pt x="57" y="80"/>
                    </a:lnTo>
                    <a:lnTo>
                      <a:pt x="51" y="83"/>
                    </a:lnTo>
                    <a:lnTo>
                      <a:pt x="41" y="83"/>
                    </a:lnTo>
                    <a:lnTo>
                      <a:pt x="34" y="83"/>
                    </a:lnTo>
                    <a:lnTo>
                      <a:pt x="28" y="81"/>
                    </a:lnTo>
                    <a:lnTo>
                      <a:pt x="20" y="78"/>
                    </a:lnTo>
                    <a:lnTo>
                      <a:pt x="15" y="74"/>
                    </a:lnTo>
                    <a:lnTo>
                      <a:pt x="11" y="68"/>
                    </a:lnTo>
                    <a:lnTo>
                      <a:pt x="7" y="62"/>
                    </a:lnTo>
                    <a:lnTo>
                      <a:pt x="3" y="55"/>
                    </a:lnTo>
                    <a:lnTo>
                      <a:pt x="3" y="47"/>
                    </a:lnTo>
                    <a:lnTo>
                      <a:pt x="1" y="51"/>
                    </a:lnTo>
                    <a:lnTo>
                      <a:pt x="0" y="55"/>
                    </a:lnTo>
                    <a:lnTo>
                      <a:pt x="3" y="62"/>
                    </a:lnTo>
                    <a:lnTo>
                      <a:pt x="5" y="68"/>
                    </a:lnTo>
                    <a:lnTo>
                      <a:pt x="11" y="74"/>
                    </a:lnTo>
                    <a:lnTo>
                      <a:pt x="15" y="78"/>
                    </a:lnTo>
                    <a:lnTo>
                      <a:pt x="20" y="81"/>
                    </a:lnTo>
                    <a:lnTo>
                      <a:pt x="28" y="85"/>
                    </a:lnTo>
                    <a:lnTo>
                      <a:pt x="34" y="87"/>
                    </a:lnTo>
                    <a:lnTo>
                      <a:pt x="41" y="87"/>
                    </a:lnTo>
                    <a:lnTo>
                      <a:pt x="51" y="87"/>
                    </a:lnTo>
                    <a:lnTo>
                      <a:pt x="60" y="83"/>
                    </a:lnTo>
                    <a:lnTo>
                      <a:pt x="68" y="80"/>
                    </a:lnTo>
                    <a:lnTo>
                      <a:pt x="74" y="74"/>
                    </a:lnTo>
                    <a:lnTo>
                      <a:pt x="77" y="66"/>
                    </a:lnTo>
                    <a:lnTo>
                      <a:pt x="79" y="59"/>
                    </a:lnTo>
                    <a:lnTo>
                      <a:pt x="83" y="47"/>
                    </a:lnTo>
                    <a:lnTo>
                      <a:pt x="85" y="36"/>
                    </a:lnTo>
                    <a:close/>
                  </a:path>
                </a:pathLst>
              </a:custGeom>
              <a:solidFill>
                <a:srgbClr val="F6C7A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33" name="Freeform 833"/>
              <p:cNvSpPr/>
              <p:nvPr/>
            </p:nvSpPr>
            <p:spPr bwMode="auto">
              <a:xfrm>
                <a:off x="1274" y="1863"/>
                <a:ext cx="82" cy="83"/>
              </a:xfrm>
              <a:custGeom>
                <a:avLst/>
                <a:gdLst/>
                <a:ahLst/>
                <a:cxnLst>
                  <a:cxn ang="0">
                    <a:pos x="82" y="40"/>
                  </a:cxn>
                  <a:cxn ang="0">
                    <a:pos x="82" y="32"/>
                  </a:cxn>
                  <a:cxn ang="0">
                    <a:pos x="78" y="24"/>
                  </a:cxn>
                  <a:cxn ang="0">
                    <a:pos x="74" y="19"/>
                  </a:cxn>
                  <a:cxn ang="0">
                    <a:pos x="71" y="11"/>
                  </a:cxn>
                  <a:cxn ang="0">
                    <a:pos x="63" y="7"/>
                  </a:cxn>
                  <a:cxn ang="0">
                    <a:pos x="57" y="4"/>
                  </a:cxn>
                  <a:cxn ang="0">
                    <a:pos x="50" y="2"/>
                  </a:cxn>
                  <a:cxn ang="0">
                    <a:pos x="40" y="0"/>
                  </a:cxn>
                  <a:cxn ang="0">
                    <a:pos x="31" y="2"/>
                  </a:cxn>
                  <a:cxn ang="0">
                    <a:pos x="19" y="6"/>
                  </a:cxn>
                  <a:cxn ang="0">
                    <a:pos x="18" y="9"/>
                  </a:cxn>
                  <a:cxn ang="0">
                    <a:pos x="16" y="13"/>
                  </a:cxn>
                  <a:cxn ang="0">
                    <a:pos x="21" y="9"/>
                  </a:cxn>
                  <a:cxn ang="0">
                    <a:pos x="27" y="7"/>
                  </a:cxn>
                  <a:cxn ang="0">
                    <a:pos x="35" y="6"/>
                  </a:cxn>
                  <a:cxn ang="0">
                    <a:pos x="40" y="4"/>
                  </a:cxn>
                  <a:cxn ang="0">
                    <a:pos x="48" y="6"/>
                  </a:cxn>
                  <a:cxn ang="0">
                    <a:pos x="56" y="7"/>
                  </a:cxn>
                  <a:cxn ang="0">
                    <a:pos x="61" y="11"/>
                  </a:cxn>
                  <a:cxn ang="0">
                    <a:pos x="67" y="15"/>
                  </a:cxn>
                  <a:cxn ang="0">
                    <a:pos x="73" y="21"/>
                  </a:cxn>
                  <a:cxn ang="0">
                    <a:pos x="76" y="26"/>
                  </a:cxn>
                  <a:cxn ang="0">
                    <a:pos x="78" y="34"/>
                  </a:cxn>
                  <a:cxn ang="0">
                    <a:pos x="78" y="42"/>
                  </a:cxn>
                  <a:cxn ang="0">
                    <a:pos x="78" y="49"/>
                  </a:cxn>
                  <a:cxn ang="0">
                    <a:pos x="76" y="57"/>
                  </a:cxn>
                  <a:cxn ang="0">
                    <a:pos x="73" y="62"/>
                  </a:cxn>
                  <a:cxn ang="0">
                    <a:pos x="67" y="68"/>
                  </a:cxn>
                  <a:cxn ang="0">
                    <a:pos x="61" y="74"/>
                  </a:cxn>
                  <a:cxn ang="0">
                    <a:pos x="56" y="78"/>
                  </a:cxn>
                  <a:cxn ang="0">
                    <a:pos x="48" y="79"/>
                  </a:cxn>
                  <a:cxn ang="0">
                    <a:pos x="40" y="79"/>
                  </a:cxn>
                  <a:cxn ang="0">
                    <a:pos x="33" y="79"/>
                  </a:cxn>
                  <a:cxn ang="0">
                    <a:pos x="27" y="78"/>
                  </a:cxn>
                  <a:cxn ang="0">
                    <a:pos x="19" y="74"/>
                  </a:cxn>
                  <a:cxn ang="0">
                    <a:pos x="14" y="68"/>
                  </a:cxn>
                  <a:cxn ang="0">
                    <a:pos x="10" y="62"/>
                  </a:cxn>
                  <a:cxn ang="0">
                    <a:pos x="6" y="57"/>
                  </a:cxn>
                  <a:cxn ang="0">
                    <a:pos x="4" y="49"/>
                  </a:cxn>
                  <a:cxn ang="0">
                    <a:pos x="2" y="42"/>
                  </a:cxn>
                  <a:cxn ang="0">
                    <a:pos x="2" y="42"/>
                  </a:cxn>
                  <a:cxn ang="0">
                    <a:pos x="2" y="42"/>
                  </a:cxn>
                  <a:cxn ang="0">
                    <a:pos x="2" y="45"/>
                  </a:cxn>
                  <a:cxn ang="0">
                    <a:pos x="0" y="49"/>
                  </a:cxn>
                  <a:cxn ang="0">
                    <a:pos x="2" y="57"/>
                  </a:cxn>
                  <a:cxn ang="0">
                    <a:pos x="6" y="62"/>
                  </a:cxn>
                  <a:cxn ang="0">
                    <a:pos x="10" y="68"/>
                  </a:cxn>
                  <a:cxn ang="0">
                    <a:pos x="14" y="74"/>
                  </a:cxn>
                  <a:cxn ang="0">
                    <a:pos x="19" y="78"/>
                  </a:cxn>
                  <a:cxn ang="0">
                    <a:pos x="27" y="81"/>
                  </a:cxn>
                  <a:cxn ang="0">
                    <a:pos x="33" y="83"/>
                  </a:cxn>
                  <a:cxn ang="0">
                    <a:pos x="40" y="83"/>
                  </a:cxn>
                  <a:cxn ang="0">
                    <a:pos x="52" y="81"/>
                  </a:cxn>
                  <a:cxn ang="0">
                    <a:pos x="61" y="78"/>
                  </a:cxn>
                  <a:cxn ang="0">
                    <a:pos x="69" y="72"/>
                  </a:cxn>
                  <a:cxn ang="0">
                    <a:pos x="76" y="64"/>
                  </a:cxn>
                  <a:cxn ang="0">
                    <a:pos x="76" y="60"/>
                  </a:cxn>
                  <a:cxn ang="0">
                    <a:pos x="78" y="57"/>
                  </a:cxn>
                  <a:cxn ang="0">
                    <a:pos x="80" y="47"/>
                  </a:cxn>
                  <a:cxn ang="0">
                    <a:pos x="82" y="40"/>
                  </a:cxn>
                </a:cxnLst>
                <a:rect l="0" t="0" r="r" b="b"/>
                <a:pathLst>
                  <a:path w="82" h="83">
                    <a:moveTo>
                      <a:pt x="82" y="40"/>
                    </a:moveTo>
                    <a:lnTo>
                      <a:pt x="82" y="32"/>
                    </a:lnTo>
                    <a:lnTo>
                      <a:pt x="78" y="24"/>
                    </a:lnTo>
                    <a:lnTo>
                      <a:pt x="74" y="19"/>
                    </a:lnTo>
                    <a:lnTo>
                      <a:pt x="71" y="11"/>
                    </a:lnTo>
                    <a:lnTo>
                      <a:pt x="63" y="7"/>
                    </a:lnTo>
                    <a:lnTo>
                      <a:pt x="57" y="4"/>
                    </a:lnTo>
                    <a:lnTo>
                      <a:pt x="50" y="2"/>
                    </a:lnTo>
                    <a:lnTo>
                      <a:pt x="40" y="0"/>
                    </a:lnTo>
                    <a:lnTo>
                      <a:pt x="31" y="2"/>
                    </a:lnTo>
                    <a:lnTo>
                      <a:pt x="19" y="6"/>
                    </a:lnTo>
                    <a:lnTo>
                      <a:pt x="18" y="9"/>
                    </a:lnTo>
                    <a:lnTo>
                      <a:pt x="16" y="13"/>
                    </a:lnTo>
                    <a:lnTo>
                      <a:pt x="21" y="9"/>
                    </a:lnTo>
                    <a:lnTo>
                      <a:pt x="27" y="7"/>
                    </a:lnTo>
                    <a:lnTo>
                      <a:pt x="35" y="6"/>
                    </a:lnTo>
                    <a:lnTo>
                      <a:pt x="40" y="4"/>
                    </a:lnTo>
                    <a:lnTo>
                      <a:pt x="48" y="6"/>
                    </a:lnTo>
                    <a:lnTo>
                      <a:pt x="56" y="7"/>
                    </a:lnTo>
                    <a:lnTo>
                      <a:pt x="61" y="11"/>
                    </a:lnTo>
                    <a:lnTo>
                      <a:pt x="67" y="15"/>
                    </a:lnTo>
                    <a:lnTo>
                      <a:pt x="73" y="21"/>
                    </a:lnTo>
                    <a:lnTo>
                      <a:pt x="76" y="26"/>
                    </a:lnTo>
                    <a:lnTo>
                      <a:pt x="78" y="34"/>
                    </a:lnTo>
                    <a:lnTo>
                      <a:pt x="78" y="42"/>
                    </a:lnTo>
                    <a:lnTo>
                      <a:pt x="78" y="49"/>
                    </a:lnTo>
                    <a:lnTo>
                      <a:pt x="76" y="57"/>
                    </a:lnTo>
                    <a:lnTo>
                      <a:pt x="73" y="62"/>
                    </a:lnTo>
                    <a:lnTo>
                      <a:pt x="67" y="68"/>
                    </a:lnTo>
                    <a:lnTo>
                      <a:pt x="61" y="74"/>
                    </a:lnTo>
                    <a:lnTo>
                      <a:pt x="56" y="78"/>
                    </a:lnTo>
                    <a:lnTo>
                      <a:pt x="48" y="79"/>
                    </a:lnTo>
                    <a:lnTo>
                      <a:pt x="40" y="79"/>
                    </a:lnTo>
                    <a:lnTo>
                      <a:pt x="33" y="79"/>
                    </a:lnTo>
                    <a:lnTo>
                      <a:pt x="27" y="78"/>
                    </a:lnTo>
                    <a:lnTo>
                      <a:pt x="19" y="74"/>
                    </a:lnTo>
                    <a:lnTo>
                      <a:pt x="14" y="68"/>
                    </a:lnTo>
                    <a:lnTo>
                      <a:pt x="10" y="62"/>
                    </a:lnTo>
                    <a:lnTo>
                      <a:pt x="6" y="57"/>
                    </a:lnTo>
                    <a:lnTo>
                      <a:pt x="4" y="49"/>
                    </a:lnTo>
                    <a:lnTo>
                      <a:pt x="2" y="42"/>
                    </a:lnTo>
                    <a:lnTo>
                      <a:pt x="2" y="42"/>
                    </a:lnTo>
                    <a:lnTo>
                      <a:pt x="2" y="42"/>
                    </a:lnTo>
                    <a:lnTo>
                      <a:pt x="2" y="45"/>
                    </a:lnTo>
                    <a:lnTo>
                      <a:pt x="0" y="49"/>
                    </a:lnTo>
                    <a:lnTo>
                      <a:pt x="2" y="57"/>
                    </a:lnTo>
                    <a:lnTo>
                      <a:pt x="6" y="62"/>
                    </a:lnTo>
                    <a:lnTo>
                      <a:pt x="10" y="68"/>
                    </a:lnTo>
                    <a:lnTo>
                      <a:pt x="14" y="74"/>
                    </a:lnTo>
                    <a:lnTo>
                      <a:pt x="19" y="78"/>
                    </a:lnTo>
                    <a:lnTo>
                      <a:pt x="27" y="81"/>
                    </a:lnTo>
                    <a:lnTo>
                      <a:pt x="33" y="83"/>
                    </a:lnTo>
                    <a:lnTo>
                      <a:pt x="40" y="83"/>
                    </a:lnTo>
                    <a:lnTo>
                      <a:pt x="52" y="81"/>
                    </a:lnTo>
                    <a:lnTo>
                      <a:pt x="61" y="78"/>
                    </a:lnTo>
                    <a:lnTo>
                      <a:pt x="69" y="72"/>
                    </a:lnTo>
                    <a:lnTo>
                      <a:pt x="76" y="64"/>
                    </a:lnTo>
                    <a:lnTo>
                      <a:pt x="76" y="60"/>
                    </a:lnTo>
                    <a:lnTo>
                      <a:pt x="78" y="57"/>
                    </a:lnTo>
                    <a:lnTo>
                      <a:pt x="80" y="47"/>
                    </a:lnTo>
                    <a:lnTo>
                      <a:pt x="82" y="40"/>
                    </a:lnTo>
                    <a:close/>
                  </a:path>
                </a:pathLst>
              </a:custGeom>
              <a:solidFill>
                <a:srgbClr val="F7C9A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34" name="Freeform 834"/>
              <p:cNvSpPr/>
              <p:nvPr/>
            </p:nvSpPr>
            <p:spPr bwMode="auto">
              <a:xfrm>
                <a:off x="1276" y="1865"/>
                <a:ext cx="76" cy="77"/>
              </a:xfrm>
              <a:custGeom>
                <a:avLst/>
                <a:gdLst/>
                <a:ahLst/>
                <a:cxnLst>
                  <a:cxn ang="0">
                    <a:pos x="78" y="40"/>
                  </a:cxn>
                  <a:cxn ang="0">
                    <a:pos x="78" y="32"/>
                  </a:cxn>
                  <a:cxn ang="0">
                    <a:pos x="76" y="24"/>
                  </a:cxn>
                  <a:cxn ang="0">
                    <a:pos x="72" y="19"/>
                  </a:cxn>
                  <a:cxn ang="0">
                    <a:pos x="67" y="11"/>
                  </a:cxn>
                  <a:cxn ang="0">
                    <a:pos x="61" y="7"/>
                  </a:cxn>
                  <a:cxn ang="0">
                    <a:pos x="54" y="4"/>
                  </a:cxn>
                  <a:cxn ang="0">
                    <a:pos x="48" y="2"/>
                  </a:cxn>
                  <a:cxn ang="0">
                    <a:pos x="38" y="0"/>
                  </a:cxn>
                  <a:cxn ang="0">
                    <a:pos x="27" y="2"/>
                  </a:cxn>
                  <a:cxn ang="0">
                    <a:pos x="16" y="7"/>
                  </a:cxn>
                  <a:cxn ang="0">
                    <a:pos x="14" y="13"/>
                  </a:cxn>
                  <a:cxn ang="0">
                    <a:pos x="10" y="19"/>
                  </a:cxn>
                  <a:cxn ang="0">
                    <a:pos x="16" y="13"/>
                  </a:cxn>
                  <a:cxn ang="0">
                    <a:pos x="23" y="7"/>
                  </a:cxn>
                  <a:cxn ang="0">
                    <a:pos x="31" y="5"/>
                  </a:cxn>
                  <a:cxn ang="0">
                    <a:pos x="38" y="4"/>
                  </a:cxn>
                  <a:cxn ang="0">
                    <a:pos x="46" y="5"/>
                  </a:cxn>
                  <a:cxn ang="0">
                    <a:pos x="54" y="7"/>
                  </a:cxn>
                  <a:cxn ang="0">
                    <a:pos x="59" y="11"/>
                  </a:cxn>
                  <a:cxn ang="0">
                    <a:pos x="65" y="15"/>
                  </a:cxn>
                  <a:cxn ang="0">
                    <a:pos x="69" y="21"/>
                  </a:cxn>
                  <a:cxn ang="0">
                    <a:pos x="72" y="26"/>
                  </a:cxn>
                  <a:cxn ang="0">
                    <a:pos x="74" y="32"/>
                  </a:cxn>
                  <a:cxn ang="0">
                    <a:pos x="74" y="40"/>
                  </a:cxn>
                  <a:cxn ang="0">
                    <a:pos x="74" y="47"/>
                  </a:cxn>
                  <a:cxn ang="0">
                    <a:pos x="72" y="55"/>
                  </a:cxn>
                  <a:cxn ang="0">
                    <a:pos x="69" y="60"/>
                  </a:cxn>
                  <a:cxn ang="0">
                    <a:pos x="65" y="66"/>
                  </a:cxn>
                  <a:cxn ang="0">
                    <a:pos x="59" y="70"/>
                  </a:cxn>
                  <a:cxn ang="0">
                    <a:pos x="54" y="74"/>
                  </a:cxn>
                  <a:cxn ang="0">
                    <a:pos x="46" y="76"/>
                  </a:cxn>
                  <a:cxn ang="0">
                    <a:pos x="38" y="76"/>
                  </a:cxn>
                  <a:cxn ang="0">
                    <a:pos x="33" y="76"/>
                  </a:cxn>
                  <a:cxn ang="0">
                    <a:pos x="25" y="74"/>
                  </a:cxn>
                  <a:cxn ang="0">
                    <a:pos x="19" y="70"/>
                  </a:cxn>
                  <a:cxn ang="0">
                    <a:pos x="14" y="66"/>
                  </a:cxn>
                  <a:cxn ang="0">
                    <a:pos x="10" y="60"/>
                  </a:cxn>
                  <a:cxn ang="0">
                    <a:pos x="6" y="55"/>
                  </a:cxn>
                  <a:cxn ang="0">
                    <a:pos x="4" y="47"/>
                  </a:cxn>
                  <a:cxn ang="0">
                    <a:pos x="2" y="40"/>
                  </a:cxn>
                  <a:cxn ang="0">
                    <a:pos x="4" y="36"/>
                  </a:cxn>
                  <a:cxn ang="0">
                    <a:pos x="4" y="34"/>
                  </a:cxn>
                  <a:cxn ang="0">
                    <a:pos x="2" y="40"/>
                  </a:cxn>
                  <a:cxn ang="0">
                    <a:pos x="0" y="43"/>
                  </a:cxn>
                  <a:cxn ang="0">
                    <a:pos x="0" y="51"/>
                  </a:cxn>
                  <a:cxn ang="0">
                    <a:pos x="4" y="58"/>
                  </a:cxn>
                  <a:cxn ang="0">
                    <a:pos x="8" y="64"/>
                  </a:cxn>
                  <a:cxn ang="0">
                    <a:pos x="12" y="70"/>
                  </a:cxn>
                  <a:cxn ang="0">
                    <a:pos x="17" y="74"/>
                  </a:cxn>
                  <a:cxn ang="0">
                    <a:pos x="25" y="77"/>
                  </a:cxn>
                  <a:cxn ang="0">
                    <a:pos x="31" y="79"/>
                  </a:cxn>
                  <a:cxn ang="0">
                    <a:pos x="38" y="79"/>
                  </a:cxn>
                  <a:cxn ang="0">
                    <a:pos x="48" y="79"/>
                  </a:cxn>
                  <a:cxn ang="0">
                    <a:pos x="54" y="76"/>
                  </a:cxn>
                  <a:cxn ang="0">
                    <a:pos x="61" y="74"/>
                  </a:cxn>
                  <a:cxn ang="0">
                    <a:pos x="67" y="68"/>
                  </a:cxn>
                  <a:cxn ang="0">
                    <a:pos x="72" y="62"/>
                  </a:cxn>
                  <a:cxn ang="0">
                    <a:pos x="76" y="55"/>
                  </a:cxn>
                  <a:cxn ang="0">
                    <a:pos x="78" y="47"/>
                  </a:cxn>
                  <a:cxn ang="0">
                    <a:pos x="78" y="40"/>
                  </a:cxn>
                </a:cxnLst>
                <a:rect l="0" t="0" r="r" b="b"/>
                <a:pathLst>
                  <a:path w="78" h="79">
                    <a:moveTo>
                      <a:pt x="78" y="40"/>
                    </a:moveTo>
                    <a:lnTo>
                      <a:pt x="78" y="32"/>
                    </a:lnTo>
                    <a:lnTo>
                      <a:pt x="76" y="24"/>
                    </a:lnTo>
                    <a:lnTo>
                      <a:pt x="72" y="19"/>
                    </a:lnTo>
                    <a:lnTo>
                      <a:pt x="67" y="11"/>
                    </a:lnTo>
                    <a:lnTo>
                      <a:pt x="61" y="7"/>
                    </a:lnTo>
                    <a:lnTo>
                      <a:pt x="54" y="4"/>
                    </a:lnTo>
                    <a:lnTo>
                      <a:pt x="48" y="2"/>
                    </a:lnTo>
                    <a:lnTo>
                      <a:pt x="38" y="0"/>
                    </a:lnTo>
                    <a:lnTo>
                      <a:pt x="27" y="2"/>
                    </a:lnTo>
                    <a:lnTo>
                      <a:pt x="16" y="7"/>
                    </a:lnTo>
                    <a:lnTo>
                      <a:pt x="14" y="13"/>
                    </a:lnTo>
                    <a:lnTo>
                      <a:pt x="10" y="19"/>
                    </a:lnTo>
                    <a:lnTo>
                      <a:pt x="16" y="13"/>
                    </a:lnTo>
                    <a:lnTo>
                      <a:pt x="23" y="7"/>
                    </a:lnTo>
                    <a:lnTo>
                      <a:pt x="31" y="5"/>
                    </a:lnTo>
                    <a:lnTo>
                      <a:pt x="38" y="4"/>
                    </a:lnTo>
                    <a:lnTo>
                      <a:pt x="46" y="5"/>
                    </a:lnTo>
                    <a:lnTo>
                      <a:pt x="54" y="7"/>
                    </a:lnTo>
                    <a:lnTo>
                      <a:pt x="59" y="11"/>
                    </a:lnTo>
                    <a:lnTo>
                      <a:pt x="65" y="15"/>
                    </a:lnTo>
                    <a:lnTo>
                      <a:pt x="69" y="21"/>
                    </a:lnTo>
                    <a:lnTo>
                      <a:pt x="72" y="26"/>
                    </a:lnTo>
                    <a:lnTo>
                      <a:pt x="74" y="32"/>
                    </a:lnTo>
                    <a:lnTo>
                      <a:pt x="74" y="40"/>
                    </a:lnTo>
                    <a:lnTo>
                      <a:pt x="74" y="47"/>
                    </a:lnTo>
                    <a:lnTo>
                      <a:pt x="72" y="55"/>
                    </a:lnTo>
                    <a:lnTo>
                      <a:pt x="69" y="60"/>
                    </a:lnTo>
                    <a:lnTo>
                      <a:pt x="65" y="66"/>
                    </a:lnTo>
                    <a:lnTo>
                      <a:pt x="59" y="70"/>
                    </a:lnTo>
                    <a:lnTo>
                      <a:pt x="54" y="74"/>
                    </a:lnTo>
                    <a:lnTo>
                      <a:pt x="46" y="76"/>
                    </a:lnTo>
                    <a:lnTo>
                      <a:pt x="38" y="76"/>
                    </a:lnTo>
                    <a:lnTo>
                      <a:pt x="33" y="76"/>
                    </a:lnTo>
                    <a:lnTo>
                      <a:pt x="25" y="74"/>
                    </a:lnTo>
                    <a:lnTo>
                      <a:pt x="19" y="70"/>
                    </a:lnTo>
                    <a:lnTo>
                      <a:pt x="14" y="66"/>
                    </a:lnTo>
                    <a:lnTo>
                      <a:pt x="10" y="60"/>
                    </a:lnTo>
                    <a:lnTo>
                      <a:pt x="6" y="55"/>
                    </a:lnTo>
                    <a:lnTo>
                      <a:pt x="4" y="47"/>
                    </a:lnTo>
                    <a:lnTo>
                      <a:pt x="2" y="40"/>
                    </a:lnTo>
                    <a:lnTo>
                      <a:pt x="4" y="36"/>
                    </a:lnTo>
                    <a:lnTo>
                      <a:pt x="4" y="34"/>
                    </a:lnTo>
                    <a:lnTo>
                      <a:pt x="2" y="40"/>
                    </a:lnTo>
                    <a:lnTo>
                      <a:pt x="0" y="43"/>
                    </a:lnTo>
                    <a:lnTo>
                      <a:pt x="0" y="51"/>
                    </a:lnTo>
                    <a:lnTo>
                      <a:pt x="4" y="58"/>
                    </a:lnTo>
                    <a:lnTo>
                      <a:pt x="8" y="64"/>
                    </a:lnTo>
                    <a:lnTo>
                      <a:pt x="12" y="70"/>
                    </a:lnTo>
                    <a:lnTo>
                      <a:pt x="17" y="74"/>
                    </a:lnTo>
                    <a:lnTo>
                      <a:pt x="25" y="77"/>
                    </a:lnTo>
                    <a:lnTo>
                      <a:pt x="31" y="79"/>
                    </a:lnTo>
                    <a:lnTo>
                      <a:pt x="38" y="79"/>
                    </a:lnTo>
                    <a:lnTo>
                      <a:pt x="48" y="79"/>
                    </a:lnTo>
                    <a:lnTo>
                      <a:pt x="54" y="76"/>
                    </a:lnTo>
                    <a:lnTo>
                      <a:pt x="61" y="74"/>
                    </a:lnTo>
                    <a:lnTo>
                      <a:pt x="67" y="68"/>
                    </a:lnTo>
                    <a:lnTo>
                      <a:pt x="72" y="62"/>
                    </a:lnTo>
                    <a:lnTo>
                      <a:pt x="76" y="55"/>
                    </a:lnTo>
                    <a:lnTo>
                      <a:pt x="78" y="47"/>
                    </a:lnTo>
                    <a:lnTo>
                      <a:pt x="78" y="40"/>
                    </a:lnTo>
                    <a:close/>
                  </a:path>
                </a:pathLst>
              </a:custGeom>
              <a:solidFill>
                <a:srgbClr val="F7CBA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35" name="Freeform 835"/>
              <p:cNvSpPr>
                <a:spLocks noEditPoints="1"/>
              </p:cNvSpPr>
              <p:nvPr/>
            </p:nvSpPr>
            <p:spPr bwMode="auto">
              <a:xfrm>
                <a:off x="1276" y="1867"/>
                <a:ext cx="76" cy="73"/>
              </a:xfrm>
              <a:custGeom>
                <a:avLst/>
                <a:gdLst/>
                <a:ahLst/>
                <a:cxnLst>
                  <a:cxn ang="0">
                    <a:pos x="76" y="30"/>
                  </a:cxn>
                  <a:cxn ang="0">
                    <a:pos x="71" y="17"/>
                  </a:cxn>
                  <a:cxn ang="0">
                    <a:pos x="59" y="7"/>
                  </a:cxn>
                  <a:cxn ang="0">
                    <a:pos x="46" y="2"/>
                  </a:cxn>
                  <a:cxn ang="0">
                    <a:pos x="33" y="2"/>
                  </a:cxn>
                  <a:cxn ang="0">
                    <a:pos x="19" y="5"/>
                  </a:cxn>
                  <a:cxn ang="0">
                    <a:pos x="10" y="19"/>
                  </a:cxn>
                  <a:cxn ang="0">
                    <a:pos x="2" y="32"/>
                  </a:cxn>
                  <a:cxn ang="0">
                    <a:pos x="0" y="38"/>
                  </a:cxn>
                  <a:cxn ang="0">
                    <a:pos x="2" y="45"/>
                  </a:cxn>
                  <a:cxn ang="0">
                    <a:pos x="8" y="58"/>
                  </a:cxn>
                  <a:cxn ang="0">
                    <a:pos x="17" y="70"/>
                  </a:cxn>
                  <a:cxn ang="0">
                    <a:pos x="31" y="75"/>
                  </a:cxn>
                  <a:cxn ang="0">
                    <a:pos x="46" y="75"/>
                  </a:cxn>
                  <a:cxn ang="0">
                    <a:pos x="59" y="70"/>
                  </a:cxn>
                  <a:cxn ang="0">
                    <a:pos x="71" y="58"/>
                  </a:cxn>
                  <a:cxn ang="0">
                    <a:pos x="76" y="45"/>
                  </a:cxn>
                  <a:cxn ang="0">
                    <a:pos x="72" y="38"/>
                  </a:cxn>
                  <a:cxn ang="0">
                    <a:pos x="71" y="51"/>
                  </a:cxn>
                  <a:cxn ang="0">
                    <a:pos x="63" y="62"/>
                  </a:cxn>
                  <a:cxn ang="0">
                    <a:pos x="52" y="70"/>
                  </a:cxn>
                  <a:cxn ang="0">
                    <a:pos x="38" y="72"/>
                  </a:cxn>
                  <a:cxn ang="0">
                    <a:pos x="25" y="70"/>
                  </a:cxn>
                  <a:cxn ang="0">
                    <a:pos x="16" y="62"/>
                  </a:cxn>
                  <a:cxn ang="0">
                    <a:pos x="8" y="51"/>
                  </a:cxn>
                  <a:cxn ang="0">
                    <a:pos x="4" y="38"/>
                  </a:cxn>
                  <a:cxn ang="0">
                    <a:pos x="8" y="24"/>
                  </a:cxn>
                  <a:cxn ang="0">
                    <a:pos x="16" y="15"/>
                  </a:cxn>
                  <a:cxn ang="0">
                    <a:pos x="25" y="7"/>
                  </a:cxn>
                  <a:cxn ang="0">
                    <a:pos x="38" y="3"/>
                  </a:cxn>
                  <a:cxn ang="0">
                    <a:pos x="52" y="7"/>
                  </a:cxn>
                  <a:cxn ang="0">
                    <a:pos x="63" y="15"/>
                  </a:cxn>
                  <a:cxn ang="0">
                    <a:pos x="71" y="24"/>
                  </a:cxn>
                  <a:cxn ang="0">
                    <a:pos x="72" y="38"/>
                  </a:cxn>
                </a:cxnLst>
                <a:rect l="0" t="0" r="r" b="b"/>
                <a:pathLst>
                  <a:path w="76" h="75">
                    <a:moveTo>
                      <a:pt x="76" y="38"/>
                    </a:moveTo>
                    <a:lnTo>
                      <a:pt x="76" y="30"/>
                    </a:lnTo>
                    <a:lnTo>
                      <a:pt x="74" y="22"/>
                    </a:lnTo>
                    <a:lnTo>
                      <a:pt x="71" y="17"/>
                    </a:lnTo>
                    <a:lnTo>
                      <a:pt x="65" y="11"/>
                    </a:lnTo>
                    <a:lnTo>
                      <a:pt x="59" y="7"/>
                    </a:lnTo>
                    <a:lnTo>
                      <a:pt x="54" y="3"/>
                    </a:lnTo>
                    <a:lnTo>
                      <a:pt x="46" y="2"/>
                    </a:lnTo>
                    <a:lnTo>
                      <a:pt x="38" y="0"/>
                    </a:lnTo>
                    <a:lnTo>
                      <a:pt x="33" y="2"/>
                    </a:lnTo>
                    <a:lnTo>
                      <a:pt x="25" y="3"/>
                    </a:lnTo>
                    <a:lnTo>
                      <a:pt x="19" y="5"/>
                    </a:lnTo>
                    <a:lnTo>
                      <a:pt x="14" y="9"/>
                    </a:lnTo>
                    <a:lnTo>
                      <a:pt x="10" y="19"/>
                    </a:lnTo>
                    <a:lnTo>
                      <a:pt x="6" y="28"/>
                    </a:lnTo>
                    <a:lnTo>
                      <a:pt x="2" y="32"/>
                    </a:lnTo>
                    <a:lnTo>
                      <a:pt x="0" y="38"/>
                    </a:lnTo>
                    <a:lnTo>
                      <a:pt x="0" y="38"/>
                    </a:lnTo>
                    <a:lnTo>
                      <a:pt x="0" y="38"/>
                    </a:lnTo>
                    <a:lnTo>
                      <a:pt x="2" y="45"/>
                    </a:lnTo>
                    <a:lnTo>
                      <a:pt x="4" y="53"/>
                    </a:lnTo>
                    <a:lnTo>
                      <a:pt x="8" y="58"/>
                    </a:lnTo>
                    <a:lnTo>
                      <a:pt x="12" y="64"/>
                    </a:lnTo>
                    <a:lnTo>
                      <a:pt x="17" y="70"/>
                    </a:lnTo>
                    <a:lnTo>
                      <a:pt x="25" y="74"/>
                    </a:lnTo>
                    <a:lnTo>
                      <a:pt x="31" y="75"/>
                    </a:lnTo>
                    <a:lnTo>
                      <a:pt x="38" y="75"/>
                    </a:lnTo>
                    <a:lnTo>
                      <a:pt x="46" y="75"/>
                    </a:lnTo>
                    <a:lnTo>
                      <a:pt x="54" y="74"/>
                    </a:lnTo>
                    <a:lnTo>
                      <a:pt x="59" y="70"/>
                    </a:lnTo>
                    <a:lnTo>
                      <a:pt x="65" y="64"/>
                    </a:lnTo>
                    <a:lnTo>
                      <a:pt x="71" y="58"/>
                    </a:lnTo>
                    <a:lnTo>
                      <a:pt x="74" y="53"/>
                    </a:lnTo>
                    <a:lnTo>
                      <a:pt x="76" y="45"/>
                    </a:lnTo>
                    <a:lnTo>
                      <a:pt x="76" y="38"/>
                    </a:lnTo>
                    <a:close/>
                    <a:moveTo>
                      <a:pt x="72" y="38"/>
                    </a:moveTo>
                    <a:lnTo>
                      <a:pt x="72" y="45"/>
                    </a:lnTo>
                    <a:lnTo>
                      <a:pt x="71" y="51"/>
                    </a:lnTo>
                    <a:lnTo>
                      <a:pt x="67" y="56"/>
                    </a:lnTo>
                    <a:lnTo>
                      <a:pt x="63" y="62"/>
                    </a:lnTo>
                    <a:lnTo>
                      <a:pt x="57" y="66"/>
                    </a:lnTo>
                    <a:lnTo>
                      <a:pt x="52" y="70"/>
                    </a:lnTo>
                    <a:lnTo>
                      <a:pt x="46" y="72"/>
                    </a:lnTo>
                    <a:lnTo>
                      <a:pt x="38" y="72"/>
                    </a:lnTo>
                    <a:lnTo>
                      <a:pt x="33" y="72"/>
                    </a:lnTo>
                    <a:lnTo>
                      <a:pt x="25" y="70"/>
                    </a:lnTo>
                    <a:lnTo>
                      <a:pt x="19" y="66"/>
                    </a:lnTo>
                    <a:lnTo>
                      <a:pt x="16" y="62"/>
                    </a:lnTo>
                    <a:lnTo>
                      <a:pt x="12" y="56"/>
                    </a:lnTo>
                    <a:lnTo>
                      <a:pt x="8" y="51"/>
                    </a:lnTo>
                    <a:lnTo>
                      <a:pt x="6" y="45"/>
                    </a:lnTo>
                    <a:lnTo>
                      <a:pt x="4" y="38"/>
                    </a:lnTo>
                    <a:lnTo>
                      <a:pt x="6" y="32"/>
                    </a:lnTo>
                    <a:lnTo>
                      <a:pt x="8" y="24"/>
                    </a:lnTo>
                    <a:lnTo>
                      <a:pt x="12" y="19"/>
                    </a:lnTo>
                    <a:lnTo>
                      <a:pt x="16" y="15"/>
                    </a:lnTo>
                    <a:lnTo>
                      <a:pt x="19" y="9"/>
                    </a:lnTo>
                    <a:lnTo>
                      <a:pt x="25" y="7"/>
                    </a:lnTo>
                    <a:lnTo>
                      <a:pt x="33" y="5"/>
                    </a:lnTo>
                    <a:lnTo>
                      <a:pt x="38" y="3"/>
                    </a:lnTo>
                    <a:lnTo>
                      <a:pt x="46" y="5"/>
                    </a:lnTo>
                    <a:lnTo>
                      <a:pt x="52" y="7"/>
                    </a:lnTo>
                    <a:lnTo>
                      <a:pt x="57" y="9"/>
                    </a:lnTo>
                    <a:lnTo>
                      <a:pt x="63" y="15"/>
                    </a:lnTo>
                    <a:lnTo>
                      <a:pt x="67" y="19"/>
                    </a:lnTo>
                    <a:lnTo>
                      <a:pt x="71" y="24"/>
                    </a:lnTo>
                    <a:lnTo>
                      <a:pt x="72" y="32"/>
                    </a:lnTo>
                    <a:lnTo>
                      <a:pt x="72" y="38"/>
                    </a:lnTo>
                    <a:close/>
                  </a:path>
                </a:pathLst>
              </a:custGeom>
              <a:solidFill>
                <a:srgbClr val="F8CEB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36" name="Freeform 836"/>
              <p:cNvSpPr>
                <a:spLocks noEditPoints="1"/>
              </p:cNvSpPr>
              <p:nvPr/>
            </p:nvSpPr>
            <p:spPr bwMode="auto">
              <a:xfrm>
                <a:off x="1278" y="1869"/>
                <a:ext cx="72" cy="70"/>
              </a:xfrm>
              <a:custGeom>
                <a:avLst/>
                <a:gdLst/>
                <a:ahLst/>
                <a:cxnLst>
                  <a:cxn ang="0">
                    <a:pos x="72" y="28"/>
                  </a:cxn>
                  <a:cxn ang="0">
                    <a:pos x="67" y="17"/>
                  </a:cxn>
                  <a:cxn ang="0">
                    <a:pos x="57" y="7"/>
                  </a:cxn>
                  <a:cxn ang="0">
                    <a:pos x="44" y="1"/>
                  </a:cxn>
                  <a:cxn ang="0">
                    <a:pos x="29" y="1"/>
                  </a:cxn>
                  <a:cxn ang="0">
                    <a:pos x="14" y="9"/>
                  </a:cxn>
                  <a:cxn ang="0">
                    <a:pos x="6" y="20"/>
                  </a:cxn>
                  <a:cxn ang="0">
                    <a:pos x="2" y="28"/>
                  </a:cxn>
                  <a:cxn ang="0">
                    <a:pos x="2" y="32"/>
                  </a:cxn>
                  <a:cxn ang="0">
                    <a:pos x="2" y="43"/>
                  </a:cxn>
                  <a:cxn ang="0">
                    <a:pos x="8" y="56"/>
                  </a:cxn>
                  <a:cxn ang="0">
                    <a:pos x="17" y="66"/>
                  </a:cxn>
                  <a:cxn ang="0">
                    <a:pos x="31" y="72"/>
                  </a:cxn>
                  <a:cxn ang="0">
                    <a:pos x="44" y="72"/>
                  </a:cxn>
                  <a:cxn ang="0">
                    <a:pos x="57" y="66"/>
                  </a:cxn>
                  <a:cxn ang="0">
                    <a:pos x="67" y="56"/>
                  </a:cxn>
                  <a:cxn ang="0">
                    <a:pos x="72" y="43"/>
                  </a:cxn>
                  <a:cxn ang="0">
                    <a:pos x="69" y="36"/>
                  </a:cxn>
                  <a:cxn ang="0">
                    <a:pos x="67" y="49"/>
                  </a:cxn>
                  <a:cxn ang="0">
                    <a:pos x="59" y="58"/>
                  </a:cxn>
                  <a:cxn ang="0">
                    <a:pos x="50" y="66"/>
                  </a:cxn>
                  <a:cxn ang="0">
                    <a:pos x="36" y="68"/>
                  </a:cxn>
                  <a:cxn ang="0">
                    <a:pos x="25" y="66"/>
                  </a:cxn>
                  <a:cxn ang="0">
                    <a:pos x="14" y="58"/>
                  </a:cxn>
                  <a:cxn ang="0">
                    <a:pos x="8" y="49"/>
                  </a:cxn>
                  <a:cxn ang="0">
                    <a:pos x="4" y="36"/>
                  </a:cxn>
                  <a:cxn ang="0">
                    <a:pos x="8" y="24"/>
                  </a:cxn>
                  <a:cxn ang="0">
                    <a:pos x="14" y="13"/>
                  </a:cxn>
                  <a:cxn ang="0">
                    <a:pos x="25" y="7"/>
                  </a:cxn>
                  <a:cxn ang="0">
                    <a:pos x="36" y="3"/>
                  </a:cxn>
                  <a:cxn ang="0">
                    <a:pos x="50" y="7"/>
                  </a:cxn>
                  <a:cxn ang="0">
                    <a:pos x="59" y="13"/>
                  </a:cxn>
                  <a:cxn ang="0">
                    <a:pos x="67" y="24"/>
                  </a:cxn>
                  <a:cxn ang="0">
                    <a:pos x="69" y="36"/>
                  </a:cxn>
                </a:cxnLst>
                <a:rect l="0" t="0" r="r" b="b"/>
                <a:pathLst>
                  <a:path w="72" h="72">
                    <a:moveTo>
                      <a:pt x="72" y="36"/>
                    </a:moveTo>
                    <a:lnTo>
                      <a:pt x="72" y="28"/>
                    </a:lnTo>
                    <a:lnTo>
                      <a:pt x="70" y="22"/>
                    </a:lnTo>
                    <a:lnTo>
                      <a:pt x="67" y="17"/>
                    </a:lnTo>
                    <a:lnTo>
                      <a:pt x="63" y="11"/>
                    </a:lnTo>
                    <a:lnTo>
                      <a:pt x="57" y="7"/>
                    </a:lnTo>
                    <a:lnTo>
                      <a:pt x="52" y="3"/>
                    </a:lnTo>
                    <a:lnTo>
                      <a:pt x="44" y="1"/>
                    </a:lnTo>
                    <a:lnTo>
                      <a:pt x="36" y="0"/>
                    </a:lnTo>
                    <a:lnTo>
                      <a:pt x="29" y="1"/>
                    </a:lnTo>
                    <a:lnTo>
                      <a:pt x="21" y="3"/>
                    </a:lnTo>
                    <a:lnTo>
                      <a:pt x="14" y="9"/>
                    </a:lnTo>
                    <a:lnTo>
                      <a:pt x="8" y="15"/>
                    </a:lnTo>
                    <a:lnTo>
                      <a:pt x="6" y="20"/>
                    </a:lnTo>
                    <a:lnTo>
                      <a:pt x="4" y="26"/>
                    </a:lnTo>
                    <a:lnTo>
                      <a:pt x="2" y="28"/>
                    </a:lnTo>
                    <a:lnTo>
                      <a:pt x="2" y="30"/>
                    </a:lnTo>
                    <a:lnTo>
                      <a:pt x="2" y="32"/>
                    </a:lnTo>
                    <a:lnTo>
                      <a:pt x="0" y="36"/>
                    </a:lnTo>
                    <a:lnTo>
                      <a:pt x="2" y="43"/>
                    </a:lnTo>
                    <a:lnTo>
                      <a:pt x="4" y="51"/>
                    </a:lnTo>
                    <a:lnTo>
                      <a:pt x="8" y="56"/>
                    </a:lnTo>
                    <a:lnTo>
                      <a:pt x="12" y="62"/>
                    </a:lnTo>
                    <a:lnTo>
                      <a:pt x="17" y="66"/>
                    </a:lnTo>
                    <a:lnTo>
                      <a:pt x="23" y="70"/>
                    </a:lnTo>
                    <a:lnTo>
                      <a:pt x="31" y="72"/>
                    </a:lnTo>
                    <a:lnTo>
                      <a:pt x="36" y="72"/>
                    </a:lnTo>
                    <a:lnTo>
                      <a:pt x="44" y="72"/>
                    </a:lnTo>
                    <a:lnTo>
                      <a:pt x="52" y="70"/>
                    </a:lnTo>
                    <a:lnTo>
                      <a:pt x="57" y="66"/>
                    </a:lnTo>
                    <a:lnTo>
                      <a:pt x="63" y="62"/>
                    </a:lnTo>
                    <a:lnTo>
                      <a:pt x="67" y="56"/>
                    </a:lnTo>
                    <a:lnTo>
                      <a:pt x="70" y="51"/>
                    </a:lnTo>
                    <a:lnTo>
                      <a:pt x="72" y="43"/>
                    </a:lnTo>
                    <a:lnTo>
                      <a:pt x="72" y="36"/>
                    </a:lnTo>
                    <a:close/>
                    <a:moveTo>
                      <a:pt x="69" y="36"/>
                    </a:moveTo>
                    <a:lnTo>
                      <a:pt x="69" y="43"/>
                    </a:lnTo>
                    <a:lnTo>
                      <a:pt x="67" y="49"/>
                    </a:lnTo>
                    <a:lnTo>
                      <a:pt x="63" y="54"/>
                    </a:lnTo>
                    <a:lnTo>
                      <a:pt x="59" y="58"/>
                    </a:lnTo>
                    <a:lnTo>
                      <a:pt x="55" y="62"/>
                    </a:lnTo>
                    <a:lnTo>
                      <a:pt x="50" y="66"/>
                    </a:lnTo>
                    <a:lnTo>
                      <a:pt x="44" y="68"/>
                    </a:lnTo>
                    <a:lnTo>
                      <a:pt x="36" y="68"/>
                    </a:lnTo>
                    <a:lnTo>
                      <a:pt x="31" y="68"/>
                    </a:lnTo>
                    <a:lnTo>
                      <a:pt x="25" y="66"/>
                    </a:lnTo>
                    <a:lnTo>
                      <a:pt x="19" y="62"/>
                    </a:lnTo>
                    <a:lnTo>
                      <a:pt x="14" y="58"/>
                    </a:lnTo>
                    <a:lnTo>
                      <a:pt x="10" y="54"/>
                    </a:lnTo>
                    <a:lnTo>
                      <a:pt x="8" y="49"/>
                    </a:lnTo>
                    <a:lnTo>
                      <a:pt x="6" y="43"/>
                    </a:lnTo>
                    <a:lnTo>
                      <a:pt x="4" y="36"/>
                    </a:lnTo>
                    <a:lnTo>
                      <a:pt x="6" y="30"/>
                    </a:lnTo>
                    <a:lnTo>
                      <a:pt x="8" y="24"/>
                    </a:lnTo>
                    <a:lnTo>
                      <a:pt x="10" y="18"/>
                    </a:lnTo>
                    <a:lnTo>
                      <a:pt x="14" y="13"/>
                    </a:lnTo>
                    <a:lnTo>
                      <a:pt x="19" y="9"/>
                    </a:lnTo>
                    <a:lnTo>
                      <a:pt x="25" y="7"/>
                    </a:lnTo>
                    <a:lnTo>
                      <a:pt x="31" y="5"/>
                    </a:lnTo>
                    <a:lnTo>
                      <a:pt x="36" y="3"/>
                    </a:lnTo>
                    <a:lnTo>
                      <a:pt x="44" y="5"/>
                    </a:lnTo>
                    <a:lnTo>
                      <a:pt x="50" y="7"/>
                    </a:lnTo>
                    <a:lnTo>
                      <a:pt x="55" y="9"/>
                    </a:lnTo>
                    <a:lnTo>
                      <a:pt x="59" y="13"/>
                    </a:lnTo>
                    <a:lnTo>
                      <a:pt x="63" y="18"/>
                    </a:lnTo>
                    <a:lnTo>
                      <a:pt x="67" y="24"/>
                    </a:lnTo>
                    <a:lnTo>
                      <a:pt x="69" y="30"/>
                    </a:lnTo>
                    <a:lnTo>
                      <a:pt x="69" y="36"/>
                    </a:lnTo>
                    <a:close/>
                  </a:path>
                </a:pathLst>
              </a:custGeom>
              <a:solidFill>
                <a:srgbClr val="F8D0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37" name="Freeform 837"/>
              <p:cNvSpPr>
                <a:spLocks noEditPoints="1"/>
              </p:cNvSpPr>
              <p:nvPr/>
            </p:nvSpPr>
            <p:spPr bwMode="auto">
              <a:xfrm>
                <a:off x="1280" y="1870"/>
                <a:ext cx="68" cy="67"/>
              </a:xfrm>
              <a:custGeom>
                <a:avLst/>
                <a:gdLst/>
                <a:ahLst/>
                <a:cxnLst>
                  <a:cxn ang="0">
                    <a:pos x="68" y="29"/>
                  </a:cxn>
                  <a:cxn ang="0">
                    <a:pos x="63" y="16"/>
                  </a:cxn>
                  <a:cxn ang="0">
                    <a:pos x="53" y="6"/>
                  </a:cxn>
                  <a:cxn ang="0">
                    <a:pos x="42" y="2"/>
                  </a:cxn>
                  <a:cxn ang="0">
                    <a:pos x="29" y="2"/>
                  </a:cxn>
                  <a:cxn ang="0">
                    <a:pos x="15" y="6"/>
                  </a:cxn>
                  <a:cxn ang="0">
                    <a:pos x="8" y="16"/>
                  </a:cxn>
                  <a:cxn ang="0">
                    <a:pos x="2" y="29"/>
                  </a:cxn>
                  <a:cxn ang="0">
                    <a:pos x="2" y="42"/>
                  </a:cxn>
                  <a:cxn ang="0">
                    <a:pos x="8" y="53"/>
                  </a:cxn>
                  <a:cxn ang="0">
                    <a:pos x="15" y="63"/>
                  </a:cxn>
                  <a:cxn ang="0">
                    <a:pos x="29" y="69"/>
                  </a:cxn>
                  <a:cxn ang="0">
                    <a:pos x="42" y="69"/>
                  </a:cxn>
                  <a:cxn ang="0">
                    <a:pos x="53" y="63"/>
                  </a:cxn>
                  <a:cxn ang="0">
                    <a:pos x="63" y="53"/>
                  </a:cxn>
                  <a:cxn ang="0">
                    <a:pos x="68" y="42"/>
                  </a:cxn>
                  <a:cxn ang="0">
                    <a:pos x="65" y="35"/>
                  </a:cxn>
                  <a:cxn ang="0">
                    <a:pos x="63" y="46"/>
                  </a:cxn>
                  <a:cxn ang="0">
                    <a:pos x="57" y="55"/>
                  </a:cxn>
                  <a:cxn ang="0">
                    <a:pos x="48" y="63"/>
                  </a:cxn>
                  <a:cxn ang="0">
                    <a:pos x="34" y="65"/>
                  </a:cxn>
                  <a:cxn ang="0">
                    <a:pos x="23" y="63"/>
                  </a:cxn>
                  <a:cxn ang="0">
                    <a:pos x="13" y="55"/>
                  </a:cxn>
                  <a:cxn ang="0">
                    <a:pos x="8" y="46"/>
                  </a:cxn>
                  <a:cxn ang="0">
                    <a:pos x="4" y="35"/>
                  </a:cxn>
                  <a:cxn ang="0">
                    <a:pos x="8" y="23"/>
                  </a:cxn>
                  <a:cxn ang="0">
                    <a:pos x="13" y="14"/>
                  </a:cxn>
                  <a:cxn ang="0">
                    <a:pos x="23" y="8"/>
                  </a:cxn>
                  <a:cxn ang="0">
                    <a:pos x="34" y="4"/>
                  </a:cxn>
                  <a:cxn ang="0">
                    <a:pos x="48" y="8"/>
                  </a:cxn>
                  <a:cxn ang="0">
                    <a:pos x="57" y="14"/>
                  </a:cxn>
                  <a:cxn ang="0">
                    <a:pos x="63" y="23"/>
                  </a:cxn>
                  <a:cxn ang="0">
                    <a:pos x="65" y="35"/>
                  </a:cxn>
                </a:cxnLst>
                <a:rect l="0" t="0" r="r" b="b"/>
                <a:pathLst>
                  <a:path w="68" h="69">
                    <a:moveTo>
                      <a:pt x="68" y="35"/>
                    </a:moveTo>
                    <a:lnTo>
                      <a:pt x="68" y="29"/>
                    </a:lnTo>
                    <a:lnTo>
                      <a:pt x="67" y="21"/>
                    </a:lnTo>
                    <a:lnTo>
                      <a:pt x="63" y="16"/>
                    </a:lnTo>
                    <a:lnTo>
                      <a:pt x="59" y="12"/>
                    </a:lnTo>
                    <a:lnTo>
                      <a:pt x="53" y="6"/>
                    </a:lnTo>
                    <a:lnTo>
                      <a:pt x="48" y="4"/>
                    </a:lnTo>
                    <a:lnTo>
                      <a:pt x="42" y="2"/>
                    </a:lnTo>
                    <a:lnTo>
                      <a:pt x="34" y="0"/>
                    </a:lnTo>
                    <a:lnTo>
                      <a:pt x="29" y="2"/>
                    </a:lnTo>
                    <a:lnTo>
                      <a:pt x="21" y="4"/>
                    </a:lnTo>
                    <a:lnTo>
                      <a:pt x="15" y="6"/>
                    </a:lnTo>
                    <a:lnTo>
                      <a:pt x="12" y="12"/>
                    </a:lnTo>
                    <a:lnTo>
                      <a:pt x="8" y="16"/>
                    </a:lnTo>
                    <a:lnTo>
                      <a:pt x="4" y="21"/>
                    </a:lnTo>
                    <a:lnTo>
                      <a:pt x="2" y="29"/>
                    </a:lnTo>
                    <a:lnTo>
                      <a:pt x="0" y="35"/>
                    </a:lnTo>
                    <a:lnTo>
                      <a:pt x="2" y="42"/>
                    </a:lnTo>
                    <a:lnTo>
                      <a:pt x="4" y="48"/>
                    </a:lnTo>
                    <a:lnTo>
                      <a:pt x="8" y="53"/>
                    </a:lnTo>
                    <a:lnTo>
                      <a:pt x="12" y="59"/>
                    </a:lnTo>
                    <a:lnTo>
                      <a:pt x="15" y="63"/>
                    </a:lnTo>
                    <a:lnTo>
                      <a:pt x="21" y="67"/>
                    </a:lnTo>
                    <a:lnTo>
                      <a:pt x="29" y="69"/>
                    </a:lnTo>
                    <a:lnTo>
                      <a:pt x="34" y="69"/>
                    </a:lnTo>
                    <a:lnTo>
                      <a:pt x="42" y="69"/>
                    </a:lnTo>
                    <a:lnTo>
                      <a:pt x="48" y="67"/>
                    </a:lnTo>
                    <a:lnTo>
                      <a:pt x="53" y="63"/>
                    </a:lnTo>
                    <a:lnTo>
                      <a:pt x="59" y="59"/>
                    </a:lnTo>
                    <a:lnTo>
                      <a:pt x="63" y="53"/>
                    </a:lnTo>
                    <a:lnTo>
                      <a:pt x="67" y="48"/>
                    </a:lnTo>
                    <a:lnTo>
                      <a:pt x="68" y="42"/>
                    </a:lnTo>
                    <a:lnTo>
                      <a:pt x="68" y="35"/>
                    </a:lnTo>
                    <a:close/>
                    <a:moveTo>
                      <a:pt x="65" y="35"/>
                    </a:moveTo>
                    <a:lnTo>
                      <a:pt x="65" y="40"/>
                    </a:lnTo>
                    <a:lnTo>
                      <a:pt x="63" y="46"/>
                    </a:lnTo>
                    <a:lnTo>
                      <a:pt x="61" y="52"/>
                    </a:lnTo>
                    <a:lnTo>
                      <a:pt x="57" y="55"/>
                    </a:lnTo>
                    <a:lnTo>
                      <a:pt x="51" y="59"/>
                    </a:lnTo>
                    <a:lnTo>
                      <a:pt x="48" y="63"/>
                    </a:lnTo>
                    <a:lnTo>
                      <a:pt x="42" y="65"/>
                    </a:lnTo>
                    <a:lnTo>
                      <a:pt x="34" y="65"/>
                    </a:lnTo>
                    <a:lnTo>
                      <a:pt x="29" y="65"/>
                    </a:lnTo>
                    <a:lnTo>
                      <a:pt x="23" y="63"/>
                    </a:lnTo>
                    <a:lnTo>
                      <a:pt x="17" y="59"/>
                    </a:lnTo>
                    <a:lnTo>
                      <a:pt x="13" y="55"/>
                    </a:lnTo>
                    <a:lnTo>
                      <a:pt x="10" y="52"/>
                    </a:lnTo>
                    <a:lnTo>
                      <a:pt x="8" y="46"/>
                    </a:lnTo>
                    <a:lnTo>
                      <a:pt x="6" y="40"/>
                    </a:lnTo>
                    <a:lnTo>
                      <a:pt x="4" y="35"/>
                    </a:lnTo>
                    <a:lnTo>
                      <a:pt x="6" y="29"/>
                    </a:lnTo>
                    <a:lnTo>
                      <a:pt x="8" y="23"/>
                    </a:lnTo>
                    <a:lnTo>
                      <a:pt x="10" y="17"/>
                    </a:lnTo>
                    <a:lnTo>
                      <a:pt x="13" y="14"/>
                    </a:lnTo>
                    <a:lnTo>
                      <a:pt x="17" y="10"/>
                    </a:lnTo>
                    <a:lnTo>
                      <a:pt x="23" y="8"/>
                    </a:lnTo>
                    <a:lnTo>
                      <a:pt x="29" y="6"/>
                    </a:lnTo>
                    <a:lnTo>
                      <a:pt x="34" y="4"/>
                    </a:lnTo>
                    <a:lnTo>
                      <a:pt x="42" y="6"/>
                    </a:lnTo>
                    <a:lnTo>
                      <a:pt x="48" y="8"/>
                    </a:lnTo>
                    <a:lnTo>
                      <a:pt x="51" y="10"/>
                    </a:lnTo>
                    <a:lnTo>
                      <a:pt x="57" y="14"/>
                    </a:lnTo>
                    <a:lnTo>
                      <a:pt x="61" y="17"/>
                    </a:lnTo>
                    <a:lnTo>
                      <a:pt x="63" y="23"/>
                    </a:lnTo>
                    <a:lnTo>
                      <a:pt x="65" y="29"/>
                    </a:lnTo>
                    <a:lnTo>
                      <a:pt x="65" y="35"/>
                    </a:lnTo>
                    <a:close/>
                  </a:path>
                </a:pathLst>
              </a:custGeom>
              <a:solidFill>
                <a:srgbClr val="F8D2B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38" name="Freeform 838"/>
              <p:cNvSpPr>
                <a:spLocks noEditPoints="1"/>
              </p:cNvSpPr>
              <p:nvPr/>
            </p:nvSpPr>
            <p:spPr bwMode="auto">
              <a:xfrm>
                <a:off x="1282" y="1871"/>
                <a:ext cx="65" cy="64"/>
              </a:xfrm>
              <a:custGeom>
                <a:avLst/>
                <a:gdLst/>
                <a:ahLst/>
                <a:cxnLst>
                  <a:cxn ang="0">
                    <a:pos x="65" y="27"/>
                  </a:cxn>
                  <a:cxn ang="0">
                    <a:pos x="59" y="15"/>
                  </a:cxn>
                  <a:cxn ang="0">
                    <a:pos x="51" y="6"/>
                  </a:cxn>
                  <a:cxn ang="0">
                    <a:pos x="40" y="2"/>
                  </a:cxn>
                  <a:cxn ang="0">
                    <a:pos x="27" y="2"/>
                  </a:cxn>
                  <a:cxn ang="0">
                    <a:pos x="15" y="6"/>
                  </a:cxn>
                  <a:cxn ang="0">
                    <a:pos x="6" y="15"/>
                  </a:cxn>
                  <a:cxn ang="0">
                    <a:pos x="2" y="27"/>
                  </a:cxn>
                  <a:cxn ang="0">
                    <a:pos x="2" y="40"/>
                  </a:cxn>
                  <a:cxn ang="0">
                    <a:pos x="6" y="51"/>
                  </a:cxn>
                  <a:cxn ang="0">
                    <a:pos x="15" y="59"/>
                  </a:cxn>
                  <a:cxn ang="0">
                    <a:pos x="27" y="65"/>
                  </a:cxn>
                  <a:cxn ang="0">
                    <a:pos x="40" y="65"/>
                  </a:cxn>
                  <a:cxn ang="0">
                    <a:pos x="51" y="59"/>
                  </a:cxn>
                  <a:cxn ang="0">
                    <a:pos x="59" y="51"/>
                  </a:cxn>
                  <a:cxn ang="0">
                    <a:pos x="65" y="40"/>
                  </a:cxn>
                  <a:cxn ang="0">
                    <a:pos x="61" y="33"/>
                  </a:cxn>
                  <a:cxn ang="0">
                    <a:pos x="59" y="44"/>
                  </a:cxn>
                  <a:cxn ang="0">
                    <a:pos x="53" y="53"/>
                  </a:cxn>
                  <a:cxn ang="0">
                    <a:pos x="44" y="59"/>
                  </a:cxn>
                  <a:cxn ang="0">
                    <a:pos x="32" y="61"/>
                  </a:cxn>
                  <a:cxn ang="0">
                    <a:pos x="23" y="59"/>
                  </a:cxn>
                  <a:cxn ang="0">
                    <a:pos x="13" y="53"/>
                  </a:cxn>
                  <a:cxn ang="0">
                    <a:pos x="8" y="44"/>
                  </a:cxn>
                  <a:cxn ang="0">
                    <a:pos x="4" y="33"/>
                  </a:cxn>
                  <a:cxn ang="0">
                    <a:pos x="8" y="21"/>
                  </a:cxn>
                  <a:cxn ang="0">
                    <a:pos x="13" y="14"/>
                  </a:cxn>
                  <a:cxn ang="0">
                    <a:pos x="23" y="6"/>
                  </a:cxn>
                  <a:cxn ang="0">
                    <a:pos x="32" y="4"/>
                  </a:cxn>
                  <a:cxn ang="0">
                    <a:pos x="44" y="6"/>
                  </a:cxn>
                  <a:cxn ang="0">
                    <a:pos x="53" y="14"/>
                  </a:cxn>
                  <a:cxn ang="0">
                    <a:pos x="59" y="21"/>
                  </a:cxn>
                  <a:cxn ang="0">
                    <a:pos x="61" y="33"/>
                  </a:cxn>
                </a:cxnLst>
                <a:rect l="0" t="0" r="r" b="b"/>
                <a:pathLst>
                  <a:path w="65" h="65">
                    <a:moveTo>
                      <a:pt x="65" y="33"/>
                    </a:moveTo>
                    <a:lnTo>
                      <a:pt x="65" y="27"/>
                    </a:lnTo>
                    <a:lnTo>
                      <a:pt x="63" y="21"/>
                    </a:lnTo>
                    <a:lnTo>
                      <a:pt x="59" y="15"/>
                    </a:lnTo>
                    <a:lnTo>
                      <a:pt x="55" y="10"/>
                    </a:lnTo>
                    <a:lnTo>
                      <a:pt x="51" y="6"/>
                    </a:lnTo>
                    <a:lnTo>
                      <a:pt x="46" y="4"/>
                    </a:lnTo>
                    <a:lnTo>
                      <a:pt x="40" y="2"/>
                    </a:lnTo>
                    <a:lnTo>
                      <a:pt x="32" y="0"/>
                    </a:lnTo>
                    <a:lnTo>
                      <a:pt x="27" y="2"/>
                    </a:lnTo>
                    <a:lnTo>
                      <a:pt x="21" y="4"/>
                    </a:lnTo>
                    <a:lnTo>
                      <a:pt x="15" y="6"/>
                    </a:lnTo>
                    <a:lnTo>
                      <a:pt x="10" y="10"/>
                    </a:lnTo>
                    <a:lnTo>
                      <a:pt x="6" y="15"/>
                    </a:lnTo>
                    <a:lnTo>
                      <a:pt x="4" y="21"/>
                    </a:lnTo>
                    <a:lnTo>
                      <a:pt x="2" y="27"/>
                    </a:lnTo>
                    <a:lnTo>
                      <a:pt x="0" y="33"/>
                    </a:lnTo>
                    <a:lnTo>
                      <a:pt x="2" y="40"/>
                    </a:lnTo>
                    <a:lnTo>
                      <a:pt x="4" y="46"/>
                    </a:lnTo>
                    <a:lnTo>
                      <a:pt x="6" y="51"/>
                    </a:lnTo>
                    <a:lnTo>
                      <a:pt x="10" y="55"/>
                    </a:lnTo>
                    <a:lnTo>
                      <a:pt x="15" y="59"/>
                    </a:lnTo>
                    <a:lnTo>
                      <a:pt x="21" y="63"/>
                    </a:lnTo>
                    <a:lnTo>
                      <a:pt x="27" y="65"/>
                    </a:lnTo>
                    <a:lnTo>
                      <a:pt x="32" y="65"/>
                    </a:lnTo>
                    <a:lnTo>
                      <a:pt x="40" y="65"/>
                    </a:lnTo>
                    <a:lnTo>
                      <a:pt x="46" y="63"/>
                    </a:lnTo>
                    <a:lnTo>
                      <a:pt x="51" y="59"/>
                    </a:lnTo>
                    <a:lnTo>
                      <a:pt x="55" y="55"/>
                    </a:lnTo>
                    <a:lnTo>
                      <a:pt x="59" y="51"/>
                    </a:lnTo>
                    <a:lnTo>
                      <a:pt x="63" y="46"/>
                    </a:lnTo>
                    <a:lnTo>
                      <a:pt x="65" y="40"/>
                    </a:lnTo>
                    <a:lnTo>
                      <a:pt x="65" y="33"/>
                    </a:lnTo>
                    <a:close/>
                    <a:moveTo>
                      <a:pt x="61" y="33"/>
                    </a:moveTo>
                    <a:lnTo>
                      <a:pt x="61" y="38"/>
                    </a:lnTo>
                    <a:lnTo>
                      <a:pt x="59" y="44"/>
                    </a:lnTo>
                    <a:lnTo>
                      <a:pt x="57" y="50"/>
                    </a:lnTo>
                    <a:lnTo>
                      <a:pt x="53" y="53"/>
                    </a:lnTo>
                    <a:lnTo>
                      <a:pt x="49" y="57"/>
                    </a:lnTo>
                    <a:lnTo>
                      <a:pt x="44" y="59"/>
                    </a:lnTo>
                    <a:lnTo>
                      <a:pt x="38" y="61"/>
                    </a:lnTo>
                    <a:lnTo>
                      <a:pt x="32" y="61"/>
                    </a:lnTo>
                    <a:lnTo>
                      <a:pt x="27" y="61"/>
                    </a:lnTo>
                    <a:lnTo>
                      <a:pt x="23" y="59"/>
                    </a:lnTo>
                    <a:lnTo>
                      <a:pt x="17" y="57"/>
                    </a:lnTo>
                    <a:lnTo>
                      <a:pt x="13" y="53"/>
                    </a:lnTo>
                    <a:lnTo>
                      <a:pt x="10" y="50"/>
                    </a:lnTo>
                    <a:lnTo>
                      <a:pt x="8" y="44"/>
                    </a:lnTo>
                    <a:lnTo>
                      <a:pt x="6" y="38"/>
                    </a:lnTo>
                    <a:lnTo>
                      <a:pt x="4" y="33"/>
                    </a:lnTo>
                    <a:lnTo>
                      <a:pt x="6" y="27"/>
                    </a:lnTo>
                    <a:lnTo>
                      <a:pt x="8" y="21"/>
                    </a:lnTo>
                    <a:lnTo>
                      <a:pt x="10" y="17"/>
                    </a:lnTo>
                    <a:lnTo>
                      <a:pt x="13" y="14"/>
                    </a:lnTo>
                    <a:lnTo>
                      <a:pt x="17" y="10"/>
                    </a:lnTo>
                    <a:lnTo>
                      <a:pt x="23" y="6"/>
                    </a:lnTo>
                    <a:lnTo>
                      <a:pt x="27" y="6"/>
                    </a:lnTo>
                    <a:lnTo>
                      <a:pt x="32" y="4"/>
                    </a:lnTo>
                    <a:lnTo>
                      <a:pt x="38" y="6"/>
                    </a:lnTo>
                    <a:lnTo>
                      <a:pt x="44" y="6"/>
                    </a:lnTo>
                    <a:lnTo>
                      <a:pt x="49" y="10"/>
                    </a:lnTo>
                    <a:lnTo>
                      <a:pt x="53" y="14"/>
                    </a:lnTo>
                    <a:lnTo>
                      <a:pt x="57" y="17"/>
                    </a:lnTo>
                    <a:lnTo>
                      <a:pt x="59" y="21"/>
                    </a:lnTo>
                    <a:lnTo>
                      <a:pt x="61" y="27"/>
                    </a:lnTo>
                    <a:lnTo>
                      <a:pt x="61" y="33"/>
                    </a:lnTo>
                    <a:close/>
                  </a:path>
                </a:pathLst>
              </a:custGeom>
              <a:solidFill>
                <a:srgbClr val="F9D4B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39" name="Freeform 839"/>
              <p:cNvSpPr>
                <a:spLocks noEditPoints="1"/>
              </p:cNvSpPr>
              <p:nvPr/>
            </p:nvSpPr>
            <p:spPr bwMode="auto">
              <a:xfrm>
                <a:off x="1284" y="1872"/>
                <a:ext cx="60" cy="63"/>
              </a:xfrm>
              <a:custGeom>
                <a:avLst/>
                <a:gdLst/>
                <a:ahLst/>
                <a:cxnLst>
                  <a:cxn ang="0">
                    <a:pos x="61" y="25"/>
                  </a:cxn>
                  <a:cxn ang="0">
                    <a:pos x="57" y="13"/>
                  </a:cxn>
                  <a:cxn ang="0">
                    <a:pos x="47" y="6"/>
                  </a:cxn>
                  <a:cxn ang="0">
                    <a:pos x="38" y="2"/>
                  </a:cxn>
                  <a:cxn ang="0">
                    <a:pos x="25" y="2"/>
                  </a:cxn>
                  <a:cxn ang="0">
                    <a:pos x="13" y="6"/>
                  </a:cxn>
                  <a:cxn ang="0">
                    <a:pos x="6" y="13"/>
                  </a:cxn>
                  <a:cxn ang="0">
                    <a:pos x="2" y="25"/>
                  </a:cxn>
                  <a:cxn ang="0">
                    <a:pos x="2" y="36"/>
                  </a:cxn>
                  <a:cxn ang="0">
                    <a:pos x="6" y="48"/>
                  </a:cxn>
                  <a:cxn ang="0">
                    <a:pos x="13" y="55"/>
                  </a:cxn>
                  <a:cxn ang="0">
                    <a:pos x="25" y="61"/>
                  </a:cxn>
                  <a:cxn ang="0">
                    <a:pos x="38" y="61"/>
                  </a:cxn>
                  <a:cxn ang="0">
                    <a:pos x="47" y="55"/>
                  </a:cxn>
                  <a:cxn ang="0">
                    <a:pos x="57" y="48"/>
                  </a:cxn>
                  <a:cxn ang="0">
                    <a:pos x="61" y="36"/>
                  </a:cxn>
                  <a:cxn ang="0">
                    <a:pos x="57" y="31"/>
                  </a:cxn>
                  <a:cxn ang="0">
                    <a:pos x="55" y="42"/>
                  </a:cxn>
                  <a:cxn ang="0">
                    <a:pos x="49" y="49"/>
                  </a:cxn>
                  <a:cxn ang="0">
                    <a:pos x="42" y="55"/>
                  </a:cxn>
                  <a:cxn ang="0">
                    <a:pos x="30" y="57"/>
                  </a:cxn>
                  <a:cxn ang="0">
                    <a:pos x="21" y="55"/>
                  </a:cxn>
                  <a:cxn ang="0">
                    <a:pos x="13" y="49"/>
                  </a:cxn>
                  <a:cxn ang="0">
                    <a:pos x="8" y="42"/>
                  </a:cxn>
                  <a:cxn ang="0">
                    <a:pos x="4" y="31"/>
                  </a:cxn>
                  <a:cxn ang="0">
                    <a:pos x="8" y="21"/>
                  </a:cxn>
                  <a:cxn ang="0">
                    <a:pos x="13" y="12"/>
                  </a:cxn>
                  <a:cxn ang="0">
                    <a:pos x="21" y="6"/>
                  </a:cxn>
                  <a:cxn ang="0">
                    <a:pos x="30" y="4"/>
                  </a:cxn>
                  <a:cxn ang="0">
                    <a:pos x="42" y="6"/>
                  </a:cxn>
                  <a:cxn ang="0">
                    <a:pos x="49" y="12"/>
                  </a:cxn>
                  <a:cxn ang="0">
                    <a:pos x="55" y="21"/>
                  </a:cxn>
                  <a:cxn ang="0">
                    <a:pos x="57" y="31"/>
                  </a:cxn>
                </a:cxnLst>
                <a:rect l="0" t="0" r="r" b="b"/>
                <a:pathLst>
                  <a:path w="61" h="61">
                    <a:moveTo>
                      <a:pt x="61" y="31"/>
                    </a:moveTo>
                    <a:lnTo>
                      <a:pt x="61" y="25"/>
                    </a:lnTo>
                    <a:lnTo>
                      <a:pt x="59" y="19"/>
                    </a:lnTo>
                    <a:lnTo>
                      <a:pt x="57" y="13"/>
                    </a:lnTo>
                    <a:lnTo>
                      <a:pt x="53" y="10"/>
                    </a:lnTo>
                    <a:lnTo>
                      <a:pt x="47" y="6"/>
                    </a:lnTo>
                    <a:lnTo>
                      <a:pt x="44" y="4"/>
                    </a:lnTo>
                    <a:lnTo>
                      <a:pt x="38" y="2"/>
                    </a:lnTo>
                    <a:lnTo>
                      <a:pt x="30" y="0"/>
                    </a:lnTo>
                    <a:lnTo>
                      <a:pt x="25" y="2"/>
                    </a:lnTo>
                    <a:lnTo>
                      <a:pt x="19" y="4"/>
                    </a:lnTo>
                    <a:lnTo>
                      <a:pt x="13" y="6"/>
                    </a:lnTo>
                    <a:lnTo>
                      <a:pt x="9" y="10"/>
                    </a:lnTo>
                    <a:lnTo>
                      <a:pt x="6" y="13"/>
                    </a:lnTo>
                    <a:lnTo>
                      <a:pt x="4" y="19"/>
                    </a:lnTo>
                    <a:lnTo>
                      <a:pt x="2" y="25"/>
                    </a:lnTo>
                    <a:lnTo>
                      <a:pt x="0" y="31"/>
                    </a:lnTo>
                    <a:lnTo>
                      <a:pt x="2" y="36"/>
                    </a:lnTo>
                    <a:lnTo>
                      <a:pt x="4" y="42"/>
                    </a:lnTo>
                    <a:lnTo>
                      <a:pt x="6" y="48"/>
                    </a:lnTo>
                    <a:lnTo>
                      <a:pt x="9" y="51"/>
                    </a:lnTo>
                    <a:lnTo>
                      <a:pt x="13" y="55"/>
                    </a:lnTo>
                    <a:lnTo>
                      <a:pt x="19" y="59"/>
                    </a:lnTo>
                    <a:lnTo>
                      <a:pt x="25" y="61"/>
                    </a:lnTo>
                    <a:lnTo>
                      <a:pt x="30" y="61"/>
                    </a:lnTo>
                    <a:lnTo>
                      <a:pt x="38" y="61"/>
                    </a:lnTo>
                    <a:lnTo>
                      <a:pt x="44" y="59"/>
                    </a:lnTo>
                    <a:lnTo>
                      <a:pt x="47" y="55"/>
                    </a:lnTo>
                    <a:lnTo>
                      <a:pt x="53" y="51"/>
                    </a:lnTo>
                    <a:lnTo>
                      <a:pt x="57" y="48"/>
                    </a:lnTo>
                    <a:lnTo>
                      <a:pt x="59" y="42"/>
                    </a:lnTo>
                    <a:lnTo>
                      <a:pt x="61" y="36"/>
                    </a:lnTo>
                    <a:lnTo>
                      <a:pt x="61" y="31"/>
                    </a:lnTo>
                    <a:close/>
                    <a:moveTo>
                      <a:pt x="57" y="31"/>
                    </a:moveTo>
                    <a:lnTo>
                      <a:pt x="57" y="36"/>
                    </a:lnTo>
                    <a:lnTo>
                      <a:pt x="55" y="42"/>
                    </a:lnTo>
                    <a:lnTo>
                      <a:pt x="53" y="46"/>
                    </a:lnTo>
                    <a:lnTo>
                      <a:pt x="49" y="49"/>
                    </a:lnTo>
                    <a:lnTo>
                      <a:pt x="46" y="53"/>
                    </a:lnTo>
                    <a:lnTo>
                      <a:pt x="42" y="55"/>
                    </a:lnTo>
                    <a:lnTo>
                      <a:pt x="36" y="57"/>
                    </a:lnTo>
                    <a:lnTo>
                      <a:pt x="30" y="57"/>
                    </a:lnTo>
                    <a:lnTo>
                      <a:pt x="27" y="57"/>
                    </a:lnTo>
                    <a:lnTo>
                      <a:pt x="21" y="55"/>
                    </a:lnTo>
                    <a:lnTo>
                      <a:pt x="17" y="53"/>
                    </a:lnTo>
                    <a:lnTo>
                      <a:pt x="13" y="49"/>
                    </a:lnTo>
                    <a:lnTo>
                      <a:pt x="9" y="46"/>
                    </a:lnTo>
                    <a:lnTo>
                      <a:pt x="8" y="42"/>
                    </a:lnTo>
                    <a:lnTo>
                      <a:pt x="6" y="36"/>
                    </a:lnTo>
                    <a:lnTo>
                      <a:pt x="4" y="31"/>
                    </a:lnTo>
                    <a:lnTo>
                      <a:pt x="6" y="25"/>
                    </a:lnTo>
                    <a:lnTo>
                      <a:pt x="8" y="21"/>
                    </a:lnTo>
                    <a:lnTo>
                      <a:pt x="9" y="15"/>
                    </a:lnTo>
                    <a:lnTo>
                      <a:pt x="13" y="12"/>
                    </a:lnTo>
                    <a:lnTo>
                      <a:pt x="17" y="10"/>
                    </a:lnTo>
                    <a:lnTo>
                      <a:pt x="21" y="6"/>
                    </a:lnTo>
                    <a:lnTo>
                      <a:pt x="27" y="6"/>
                    </a:lnTo>
                    <a:lnTo>
                      <a:pt x="30" y="4"/>
                    </a:lnTo>
                    <a:lnTo>
                      <a:pt x="36" y="6"/>
                    </a:lnTo>
                    <a:lnTo>
                      <a:pt x="42" y="6"/>
                    </a:lnTo>
                    <a:lnTo>
                      <a:pt x="46" y="10"/>
                    </a:lnTo>
                    <a:lnTo>
                      <a:pt x="49" y="12"/>
                    </a:lnTo>
                    <a:lnTo>
                      <a:pt x="53" y="15"/>
                    </a:lnTo>
                    <a:lnTo>
                      <a:pt x="55" y="21"/>
                    </a:lnTo>
                    <a:lnTo>
                      <a:pt x="57" y="25"/>
                    </a:lnTo>
                    <a:lnTo>
                      <a:pt x="57" y="31"/>
                    </a:lnTo>
                    <a:close/>
                  </a:path>
                </a:pathLst>
              </a:custGeom>
              <a:solidFill>
                <a:srgbClr val="F9D6B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40" name="Freeform 840"/>
              <p:cNvSpPr>
                <a:spLocks noEditPoints="1"/>
              </p:cNvSpPr>
              <p:nvPr/>
            </p:nvSpPr>
            <p:spPr bwMode="auto">
              <a:xfrm>
                <a:off x="1286" y="1874"/>
                <a:ext cx="57" cy="59"/>
              </a:xfrm>
              <a:custGeom>
                <a:avLst/>
                <a:gdLst/>
                <a:ahLst/>
                <a:cxnLst>
                  <a:cxn ang="0">
                    <a:pos x="57" y="29"/>
                  </a:cxn>
                  <a:cxn ang="0">
                    <a:pos x="57" y="23"/>
                  </a:cxn>
                  <a:cxn ang="0">
                    <a:pos x="55" y="17"/>
                  </a:cxn>
                  <a:cxn ang="0">
                    <a:pos x="53" y="13"/>
                  </a:cxn>
                  <a:cxn ang="0">
                    <a:pos x="49" y="10"/>
                  </a:cxn>
                  <a:cxn ang="0">
                    <a:pos x="45" y="6"/>
                  </a:cxn>
                  <a:cxn ang="0">
                    <a:pos x="40" y="2"/>
                  </a:cxn>
                  <a:cxn ang="0">
                    <a:pos x="34" y="2"/>
                  </a:cxn>
                  <a:cxn ang="0">
                    <a:pos x="28" y="0"/>
                  </a:cxn>
                  <a:cxn ang="0">
                    <a:pos x="23" y="2"/>
                  </a:cxn>
                  <a:cxn ang="0">
                    <a:pos x="19" y="2"/>
                  </a:cxn>
                  <a:cxn ang="0">
                    <a:pos x="13" y="6"/>
                  </a:cxn>
                  <a:cxn ang="0">
                    <a:pos x="9" y="10"/>
                  </a:cxn>
                  <a:cxn ang="0">
                    <a:pos x="6" y="13"/>
                  </a:cxn>
                  <a:cxn ang="0">
                    <a:pos x="4" y="17"/>
                  </a:cxn>
                  <a:cxn ang="0">
                    <a:pos x="2" y="23"/>
                  </a:cxn>
                  <a:cxn ang="0">
                    <a:pos x="0" y="29"/>
                  </a:cxn>
                  <a:cxn ang="0">
                    <a:pos x="2" y="34"/>
                  </a:cxn>
                  <a:cxn ang="0">
                    <a:pos x="4" y="40"/>
                  </a:cxn>
                  <a:cxn ang="0">
                    <a:pos x="6" y="46"/>
                  </a:cxn>
                  <a:cxn ang="0">
                    <a:pos x="9" y="49"/>
                  </a:cxn>
                  <a:cxn ang="0">
                    <a:pos x="13" y="53"/>
                  </a:cxn>
                  <a:cxn ang="0">
                    <a:pos x="19" y="55"/>
                  </a:cxn>
                  <a:cxn ang="0">
                    <a:pos x="23" y="57"/>
                  </a:cxn>
                  <a:cxn ang="0">
                    <a:pos x="28" y="57"/>
                  </a:cxn>
                  <a:cxn ang="0">
                    <a:pos x="34" y="57"/>
                  </a:cxn>
                  <a:cxn ang="0">
                    <a:pos x="40" y="55"/>
                  </a:cxn>
                  <a:cxn ang="0">
                    <a:pos x="45" y="53"/>
                  </a:cxn>
                  <a:cxn ang="0">
                    <a:pos x="49" y="49"/>
                  </a:cxn>
                  <a:cxn ang="0">
                    <a:pos x="53" y="46"/>
                  </a:cxn>
                  <a:cxn ang="0">
                    <a:pos x="55" y="40"/>
                  </a:cxn>
                  <a:cxn ang="0">
                    <a:pos x="57" y="34"/>
                  </a:cxn>
                  <a:cxn ang="0">
                    <a:pos x="57" y="29"/>
                  </a:cxn>
                  <a:cxn ang="0">
                    <a:pos x="53" y="29"/>
                  </a:cxn>
                  <a:cxn ang="0">
                    <a:pos x="51" y="38"/>
                  </a:cxn>
                  <a:cxn ang="0">
                    <a:pos x="47" y="46"/>
                  </a:cxn>
                  <a:cxn ang="0">
                    <a:pos x="38" y="51"/>
                  </a:cxn>
                  <a:cxn ang="0">
                    <a:pos x="28" y="53"/>
                  </a:cxn>
                  <a:cxn ang="0">
                    <a:pos x="19" y="51"/>
                  </a:cxn>
                  <a:cxn ang="0">
                    <a:pos x="11" y="46"/>
                  </a:cxn>
                  <a:cxn ang="0">
                    <a:pos x="6" y="38"/>
                  </a:cxn>
                  <a:cxn ang="0">
                    <a:pos x="4" y="29"/>
                  </a:cxn>
                  <a:cxn ang="0">
                    <a:pos x="6" y="19"/>
                  </a:cxn>
                  <a:cxn ang="0">
                    <a:pos x="11" y="11"/>
                  </a:cxn>
                  <a:cxn ang="0">
                    <a:pos x="19" y="6"/>
                  </a:cxn>
                  <a:cxn ang="0">
                    <a:pos x="28" y="4"/>
                  </a:cxn>
                  <a:cxn ang="0">
                    <a:pos x="38" y="6"/>
                  </a:cxn>
                  <a:cxn ang="0">
                    <a:pos x="47" y="11"/>
                  </a:cxn>
                  <a:cxn ang="0">
                    <a:pos x="51" y="19"/>
                  </a:cxn>
                  <a:cxn ang="0">
                    <a:pos x="53" y="29"/>
                  </a:cxn>
                </a:cxnLst>
                <a:rect l="0" t="0" r="r" b="b"/>
                <a:pathLst>
                  <a:path w="57" h="57">
                    <a:moveTo>
                      <a:pt x="57" y="29"/>
                    </a:moveTo>
                    <a:lnTo>
                      <a:pt x="57" y="23"/>
                    </a:lnTo>
                    <a:lnTo>
                      <a:pt x="55" y="17"/>
                    </a:lnTo>
                    <a:lnTo>
                      <a:pt x="53" y="13"/>
                    </a:lnTo>
                    <a:lnTo>
                      <a:pt x="49" y="10"/>
                    </a:lnTo>
                    <a:lnTo>
                      <a:pt x="45" y="6"/>
                    </a:lnTo>
                    <a:lnTo>
                      <a:pt x="40" y="2"/>
                    </a:lnTo>
                    <a:lnTo>
                      <a:pt x="34" y="2"/>
                    </a:lnTo>
                    <a:lnTo>
                      <a:pt x="28" y="0"/>
                    </a:lnTo>
                    <a:lnTo>
                      <a:pt x="23" y="2"/>
                    </a:lnTo>
                    <a:lnTo>
                      <a:pt x="19" y="2"/>
                    </a:lnTo>
                    <a:lnTo>
                      <a:pt x="13" y="6"/>
                    </a:lnTo>
                    <a:lnTo>
                      <a:pt x="9" y="10"/>
                    </a:lnTo>
                    <a:lnTo>
                      <a:pt x="6" y="13"/>
                    </a:lnTo>
                    <a:lnTo>
                      <a:pt x="4" y="17"/>
                    </a:lnTo>
                    <a:lnTo>
                      <a:pt x="2" y="23"/>
                    </a:lnTo>
                    <a:lnTo>
                      <a:pt x="0" y="29"/>
                    </a:lnTo>
                    <a:lnTo>
                      <a:pt x="2" y="34"/>
                    </a:lnTo>
                    <a:lnTo>
                      <a:pt x="4" y="40"/>
                    </a:lnTo>
                    <a:lnTo>
                      <a:pt x="6" y="46"/>
                    </a:lnTo>
                    <a:lnTo>
                      <a:pt x="9" y="49"/>
                    </a:lnTo>
                    <a:lnTo>
                      <a:pt x="13" y="53"/>
                    </a:lnTo>
                    <a:lnTo>
                      <a:pt x="19" y="55"/>
                    </a:lnTo>
                    <a:lnTo>
                      <a:pt x="23" y="57"/>
                    </a:lnTo>
                    <a:lnTo>
                      <a:pt x="28" y="57"/>
                    </a:lnTo>
                    <a:lnTo>
                      <a:pt x="34" y="57"/>
                    </a:lnTo>
                    <a:lnTo>
                      <a:pt x="40" y="55"/>
                    </a:lnTo>
                    <a:lnTo>
                      <a:pt x="45" y="53"/>
                    </a:lnTo>
                    <a:lnTo>
                      <a:pt x="49" y="49"/>
                    </a:lnTo>
                    <a:lnTo>
                      <a:pt x="53" y="46"/>
                    </a:lnTo>
                    <a:lnTo>
                      <a:pt x="55" y="40"/>
                    </a:lnTo>
                    <a:lnTo>
                      <a:pt x="57" y="34"/>
                    </a:lnTo>
                    <a:lnTo>
                      <a:pt x="57" y="29"/>
                    </a:lnTo>
                    <a:close/>
                    <a:moveTo>
                      <a:pt x="53" y="29"/>
                    </a:moveTo>
                    <a:lnTo>
                      <a:pt x="51" y="38"/>
                    </a:lnTo>
                    <a:lnTo>
                      <a:pt x="47" y="46"/>
                    </a:lnTo>
                    <a:lnTo>
                      <a:pt x="38" y="51"/>
                    </a:lnTo>
                    <a:lnTo>
                      <a:pt x="28" y="53"/>
                    </a:lnTo>
                    <a:lnTo>
                      <a:pt x="19" y="51"/>
                    </a:lnTo>
                    <a:lnTo>
                      <a:pt x="11" y="46"/>
                    </a:lnTo>
                    <a:lnTo>
                      <a:pt x="6" y="38"/>
                    </a:lnTo>
                    <a:lnTo>
                      <a:pt x="4" y="29"/>
                    </a:lnTo>
                    <a:lnTo>
                      <a:pt x="6" y="19"/>
                    </a:lnTo>
                    <a:lnTo>
                      <a:pt x="11" y="11"/>
                    </a:lnTo>
                    <a:lnTo>
                      <a:pt x="19" y="6"/>
                    </a:lnTo>
                    <a:lnTo>
                      <a:pt x="28" y="4"/>
                    </a:lnTo>
                    <a:lnTo>
                      <a:pt x="38" y="6"/>
                    </a:lnTo>
                    <a:lnTo>
                      <a:pt x="47" y="11"/>
                    </a:lnTo>
                    <a:lnTo>
                      <a:pt x="51" y="19"/>
                    </a:lnTo>
                    <a:lnTo>
                      <a:pt x="53" y="29"/>
                    </a:lnTo>
                    <a:close/>
                  </a:path>
                </a:pathLst>
              </a:custGeom>
              <a:solidFill>
                <a:srgbClr val="FAD9C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41" name="Freeform 841"/>
              <p:cNvSpPr>
                <a:spLocks noEditPoints="1"/>
              </p:cNvSpPr>
              <p:nvPr/>
            </p:nvSpPr>
            <p:spPr bwMode="auto">
              <a:xfrm>
                <a:off x="1288" y="1876"/>
                <a:ext cx="52" cy="55"/>
              </a:xfrm>
              <a:custGeom>
                <a:avLst/>
                <a:gdLst/>
                <a:ahLst/>
                <a:cxnLst>
                  <a:cxn ang="0">
                    <a:pos x="53" y="27"/>
                  </a:cxn>
                  <a:cxn ang="0">
                    <a:pos x="53" y="21"/>
                  </a:cxn>
                  <a:cxn ang="0">
                    <a:pos x="51" y="17"/>
                  </a:cxn>
                  <a:cxn ang="0">
                    <a:pos x="49" y="11"/>
                  </a:cxn>
                  <a:cxn ang="0">
                    <a:pos x="45" y="8"/>
                  </a:cxn>
                  <a:cxn ang="0">
                    <a:pos x="42" y="6"/>
                  </a:cxn>
                  <a:cxn ang="0">
                    <a:pos x="38" y="2"/>
                  </a:cxn>
                  <a:cxn ang="0">
                    <a:pos x="32" y="2"/>
                  </a:cxn>
                  <a:cxn ang="0">
                    <a:pos x="26" y="0"/>
                  </a:cxn>
                  <a:cxn ang="0">
                    <a:pos x="23" y="2"/>
                  </a:cxn>
                  <a:cxn ang="0">
                    <a:pos x="17" y="2"/>
                  </a:cxn>
                  <a:cxn ang="0">
                    <a:pos x="13" y="6"/>
                  </a:cxn>
                  <a:cxn ang="0">
                    <a:pos x="9" y="8"/>
                  </a:cxn>
                  <a:cxn ang="0">
                    <a:pos x="5" y="11"/>
                  </a:cxn>
                  <a:cxn ang="0">
                    <a:pos x="4" y="17"/>
                  </a:cxn>
                  <a:cxn ang="0">
                    <a:pos x="2" y="21"/>
                  </a:cxn>
                  <a:cxn ang="0">
                    <a:pos x="0" y="27"/>
                  </a:cxn>
                  <a:cxn ang="0">
                    <a:pos x="2" y="32"/>
                  </a:cxn>
                  <a:cxn ang="0">
                    <a:pos x="4" y="38"/>
                  </a:cxn>
                  <a:cxn ang="0">
                    <a:pos x="5" y="42"/>
                  </a:cxn>
                  <a:cxn ang="0">
                    <a:pos x="9" y="45"/>
                  </a:cxn>
                  <a:cxn ang="0">
                    <a:pos x="13" y="49"/>
                  </a:cxn>
                  <a:cxn ang="0">
                    <a:pos x="17" y="51"/>
                  </a:cxn>
                  <a:cxn ang="0">
                    <a:pos x="23" y="53"/>
                  </a:cxn>
                  <a:cxn ang="0">
                    <a:pos x="26" y="53"/>
                  </a:cxn>
                  <a:cxn ang="0">
                    <a:pos x="32" y="53"/>
                  </a:cxn>
                  <a:cxn ang="0">
                    <a:pos x="38" y="51"/>
                  </a:cxn>
                  <a:cxn ang="0">
                    <a:pos x="42" y="49"/>
                  </a:cxn>
                  <a:cxn ang="0">
                    <a:pos x="45" y="45"/>
                  </a:cxn>
                  <a:cxn ang="0">
                    <a:pos x="49" y="42"/>
                  </a:cxn>
                  <a:cxn ang="0">
                    <a:pos x="51" y="38"/>
                  </a:cxn>
                  <a:cxn ang="0">
                    <a:pos x="53" y="32"/>
                  </a:cxn>
                  <a:cxn ang="0">
                    <a:pos x="53" y="27"/>
                  </a:cxn>
                  <a:cxn ang="0">
                    <a:pos x="49" y="27"/>
                  </a:cxn>
                  <a:cxn ang="0">
                    <a:pos x="47" y="36"/>
                  </a:cxn>
                  <a:cxn ang="0">
                    <a:pos x="43" y="44"/>
                  </a:cxn>
                  <a:cxn ang="0">
                    <a:pos x="36" y="47"/>
                  </a:cxn>
                  <a:cxn ang="0">
                    <a:pos x="26" y="49"/>
                  </a:cxn>
                  <a:cxn ang="0">
                    <a:pos x="19" y="47"/>
                  </a:cxn>
                  <a:cxn ang="0">
                    <a:pos x="11" y="44"/>
                  </a:cxn>
                  <a:cxn ang="0">
                    <a:pos x="5" y="36"/>
                  </a:cxn>
                  <a:cxn ang="0">
                    <a:pos x="4" y="27"/>
                  </a:cxn>
                  <a:cxn ang="0">
                    <a:pos x="5" y="19"/>
                  </a:cxn>
                  <a:cxn ang="0">
                    <a:pos x="11" y="11"/>
                  </a:cxn>
                  <a:cxn ang="0">
                    <a:pos x="19" y="6"/>
                  </a:cxn>
                  <a:cxn ang="0">
                    <a:pos x="26" y="4"/>
                  </a:cxn>
                  <a:cxn ang="0">
                    <a:pos x="36" y="6"/>
                  </a:cxn>
                  <a:cxn ang="0">
                    <a:pos x="43" y="11"/>
                  </a:cxn>
                  <a:cxn ang="0">
                    <a:pos x="47" y="19"/>
                  </a:cxn>
                  <a:cxn ang="0">
                    <a:pos x="49" y="27"/>
                  </a:cxn>
                </a:cxnLst>
                <a:rect l="0" t="0" r="r" b="b"/>
                <a:pathLst>
                  <a:path w="53" h="53">
                    <a:moveTo>
                      <a:pt x="53" y="27"/>
                    </a:moveTo>
                    <a:lnTo>
                      <a:pt x="53" y="21"/>
                    </a:lnTo>
                    <a:lnTo>
                      <a:pt x="51" y="17"/>
                    </a:lnTo>
                    <a:lnTo>
                      <a:pt x="49" y="11"/>
                    </a:lnTo>
                    <a:lnTo>
                      <a:pt x="45" y="8"/>
                    </a:lnTo>
                    <a:lnTo>
                      <a:pt x="42" y="6"/>
                    </a:lnTo>
                    <a:lnTo>
                      <a:pt x="38" y="2"/>
                    </a:lnTo>
                    <a:lnTo>
                      <a:pt x="32" y="2"/>
                    </a:lnTo>
                    <a:lnTo>
                      <a:pt x="26" y="0"/>
                    </a:lnTo>
                    <a:lnTo>
                      <a:pt x="23" y="2"/>
                    </a:lnTo>
                    <a:lnTo>
                      <a:pt x="17" y="2"/>
                    </a:lnTo>
                    <a:lnTo>
                      <a:pt x="13" y="6"/>
                    </a:lnTo>
                    <a:lnTo>
                      <a:pt x="9" y="8"/>
                    </a:lnTo>
                    <a:lnTo>
                      <a:pt x="5" y="11"/>
                    </a:lnTo>
                    <a:lnTo>
                      <a:pt x="4" y="17"/>
                    </a:lnTo>
                    <a:lnTo>
                      <a:pt x="2" y="21"/>
                    </a:lnTo>
                    <a:lnTo>
                      <a:pt x="0" y="27"/>
                    </a:lnTo>
                    <a:lnTo>
                      <a:pt x="2" y="32"/>
                    </a:lnTo>
                    <a:lnTo>
                      <a:pt x="4" y="38"/>
                    </a:lnTo>
                    <a:lnTo>
                      <a:pt x="5" y="42"/>
                    </a:lnTo>
                    <a:lnTo>
                      <a:pt x="9" y="45"/>
                    </a:lnTo>
                    <a:lnTo>
                      <a:pt x="13" y="49"/>
                    </a:lnTo>
                    <a:lnTo>
                      <a:pt x="17" y="51"/>
                    </a:lnTo>
                    <a:lnTo>
                      <a:pt x="23" y="53"/>
                    </a:lnTo>
                    <a:lnTo>
                      <a:pt x="26" y="53"/>
                    </a:lnTo>
                    <a:lnTo>
                      <a:pt x="32" y="53"/>
                    </a:lnTo>
                    <a:lnTo>
                      <a:pt x="38" y="51"/>
                    </a:lnTo>
                    <a:lnTo>
                      <a:pt x="42" y="49"/>
                    </a:lnTo>
                    <a:lnTo>
                      <a:pt x="45" y="45"/>
                    </a:lnTo>
                    <a:lnTo>
                      <a:pt x="49" y="42"/>
                    </a:lnTo>
                    <a:lnTo>
                      <a:pt x="51" y="38"/>
                    </a:lnTo>
                    <a:lnTo>
                      <a:pt x="53" y="32"/>
                    </a:lnTo>
                    <a:lnTo>
                      <a:pt x="53" y="27"/>
                    </a:lnTo>
                    <a:close/>
                    <a:moveTo>
                      <a:pt x="49" y="27"/>
                    </a:moveTo>
                    <a:lnTo>
                      <a:pt x="47" y="36"/>
                    </a:lnTo>
                    <a:lnTo>
                      <a:pt x="43" y="44"/>
                    </a:lnTo>
                    <a:lnTo>
                      <a:pt x="36" y="47"/>
                    </a:lnTo>
                    <a:lnTo>
                      <a:pt x="26" y="49"/>
                    </a:lnTo>
                    <a:lnTo>
                      <a:pt x="19" y="47"/>
                    </a:lnTo>
                    <a:lnTo>
                      <a:pt x="11" y="44"/>
                    </a:lnTo>
                    <a:lnTo>
                      <a:pt x="5" y="36"/>
                    </a:lnTo>
                    <a:lnTo>
                      <a:pt x="4" y="27"/>
                    </a:lnTo>
                    <a:lnTo>
                      <a:pt x="5" y="19"/>
                    </a:lnTo>
                    <a:lnTo>
                      <a:pt x="11" y="11"/>
                    </a:lnTo>
                    <a:lnTo>
                      <a:pt x="19" y="6"/>
                    </a:lnTo>
                    <a:lnTo>
                      <a:pt x="26" y="4"/>
                    </a:lnTo>
                    <a:lnTo>
                      <a:pt x="36" y="6"/>
                    </a:lnTo>
                    <a:lnTo>
                      <a:pt x="43" y="11"/>
                    </a:lnTo>
                    <a:lnTo>
                      <a:pt x="47" y="19"/>
                    </a:lnTo>
                    <a:lnTo>
                      <a:pt x="49" y="27"/>
                    </a:lnTo>
                    <a:close/>
                  </a:path>
                </a:pathLst>
              </a:custGeom>
              <a:solidFill>
                <a:srgbClr val="FADC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42" name="Freeform 842"/>
              <p:cNvSpPr>
                <a:spLocks noEditPoints="1"/>
              </p:cNvSpPr>
              <p:nvPr/>
            </p:nvSpPr>
            <p:spPr bwMode="auto">
              <a:xfrm>
                <a:off x="1290" y="1878"/>
                <a:ext cx="49" cy="51"/>
              </a:xfrm>
              <a:custGeom>
                <a:avLst/>
                <a:gdLst/>
                <a:ahLst/>
                <a:cxnLst>
                  <a:cxn ang="0">
                    <a:pos x="49" y="25"/>
                  </a:cxn>
                  <a:cxn ang="0">
                    <a:pos x="47" y="15"/>
                  </a:cxn>
                  <a:cxn ang="0">
                    <a:pos x="43" y="7"/>
                  </a:cxn>
                  <a:cxn ang="0">
                    <a:pos x="34" y="2"/>
                  </a:cxn>
                  <a:cxn ang="0">
                    <a:pos x="24" y="0"/>
                  </a:cxn>
                  <a:cxn ang="0">
                    <a:pos x="15" y="2"/>
                  </a:cxn>
                  <a:cxn ang="0">
                    <a:pos x="7" y="7"/>
                  </a:cxn>
                  <a:cxn ang="0">
                    <a:pos x="2" y="15"/>
                  </a:cxn>
                  <a:cxn ang="0">
                    <a:pos x="0" y="25"/>
                  </a:cxn>
                  <a:cxn ang="0">
                    <a:pos x="2" y="34"/>
                  </a:cxn>
                  <a:cxn ang="0">
                    <a:pos x="7" y="42"/>
                  </a:cxn>
                  <a:cxn ang="0">
                    <a:pos x="15" y="47"/>
                  </a:cxn>
                  <a:cxn ang="0">
                    <a:pos x="24" y="49"/>
                  </a:cxn>
                  <a:cxn ang="0">
                    <a:pos x="34" y="47"/>
                  </a:cxn>
                  <a:cxn ang="0">
                    <a:pos x="43" y="42"/>
                  </a:cxn>
                  <a:cxn ang="0">
                    <a:pos x="47" y="34"/>
                  </a:cxn>
                  <a:cxn ang="0">
                    <a:pos x="49" y="25"/>
                  </a:cxn>
                  <a:cxn ang="0">
                    <a:pos x="45" y="25"/>
                  </a:cxn>
                  <a:cxn ang="0">
                    <a:pos x="43" y="32"/>
                  </a:cxn>
                  <a:cxn ang="0">
                    <a:pos x="40" y="40"/>
                  </a:cxn>
                  <a:cxn ang="0">
                    <a:pos x="34" y="43"/>
                  </a:cxn>
                  <a:cxn ang="0">
                    <a:pos x="24" y="45"/>
                  </a:cxn>
                  <a:cxn ang="0">
                    <a:pos x="17" y="43"/>
                  </a:cxn>
                  <a:cxn ang="0">
                    <a:pos x="11" y="40"/>
                  </a:cxn>
                  <a:cxn ang="0">
                    <a:pos x="5" y="32"/>
                  </a:cxn>
                  <a:cxn ang="0">
                    <a:pos x="3" y="25"/>
                  </a:cxn>
                  <a:cxn ang="0">
                    <a:pos x="5" y="17"/>
                  </a:cxn>
                  <a:cxn ang="0">
                    <a:pos x="11" y="9"/>
                  </a:cxn>
                  <a:cxn ang="0">
                    <a:pos x="17" y="6"/>
                  </a:cxn>
                  <a:cxn ang="0">
                    <a:pos x="24" y="4"/>
                  </a:cxn>
                  <a:cxn ang="0">
                    <a:pos x="34" y="6"/>
                  </a:cxn>
                  <a:cxn ang="0">
                    <a:pos x="40" y="9"/>
                  </a:cxn>
                  <a:cxn ang="0">
                    <a:pos x="43" y="17"/>
                  </a:cxn>
                  <a:cxn ang="0">
                    <a:pos x="45" y="25"/>
                  </a:cxn>
                </a:cxnLst>
                <a:rect l="0" t="0" r="r" b="b"/>
                <a:pathLst>
                  <a:path w="49" h="49">
                    <a:moveTo>
                      <a:pt x="49" y="25"/>
                    </a:moveTo>
                    <a:lnTo>
                      <a:pt x="47" y="15"/>
                    </a:lnTo>
                    <a:lnTo>
                      <a:pt x="43" y="7"/>
                    </a:lnTo>
                    <a:lnTo>
                      <a:pt x="34" y="2"/>
                    </a:lnTo>
                    <a:lnTo>
                      <a:pt x="24" y="0"/>
                    </a:lnTo>
                    <a:lnTo>
                      <a:pt x="15" y="2"/>
                    </a:lnTo>
                    <a:lnTo>
                      <a:pt x="7" y="7"/>
                    </a:lnTo>
                    <a:lnTo>
                      <a:pt x="2" y="15"/>
                    </a:lnTo>
                    <a:lnTo>
                      <a:pt x="0" y="25"/>
                    </a:lnTo>
                    <a:lnTo>
                      <a:pt x="2" y="34"/>
                    </a:lnTo>
                    <a:lnTo>
                      <a:pt x="7" y="42"/>
                    </a:lnTo>
                    <a:lnTo>
                      <a:pt x="15" y="47"/>
                    </a:lnTo>
                    <a:lnTo>
                      <a:pt x="24" y="49"/>
                    </a:lnTo>
                    <a:lnTo>
                      <a:pt x="34" y="47"/>
                    </a:lnTo>
                    <a:lnTo>
                      <a:pt x="43" y="42"/>
                    </a:lnTo>
                    <a:lnTo>
                      <a:pt x="47" y="34"/>
                    </a:lnTo>
                    <a:lnTo>
                      <a:pt x="49" y="25"/>
                    </a:lnTo>
                    <a:close/>
                    <a:moveTo>
                      <a:pt x="45" y="25"/>
                    </a:moveTo>
                    <a:lnTo>
                      <a:pt x="43" y="32"/>
                    </a:lnTo>
                    <a:lnTo>
                      <a:pt x="40" y="40"/>
                    </a:lnTo>
                    <a:lnTo>
                      <a:pt x="34" y="43"/>
                    </a:lnTo>
                    <a:lnTo>
                      <a:pt x="24" y="45"/>
                    </a:lnTo>
                    <a:lnTo>
                      <a:pt x="17" y="43"/>
                    </a:lnTo>
                    <a:lnTo>
                      <a:pt x="11" y="40"/>
                    </a:lnTo>
                    <a:lnTo>
                      <a:pt x="5" y="32"/>
                    </a:lnTo>
                    <a:lnTo>
                      <a:pt x="3" y="25"/>
                    </a:lnTo>
                    <a:lnTo>
                      <a:pt x="5" y="17"/>
                    </a:lnTo>
                    <a:lnTo>
                      <a:pt x="11" y="9"/>
                    </a:lnTo>
                    <a:lnTo>
                      <a:pt x="17" y="6"/>
                    </a:lnTo>
                    <a:lnTo>
                      <a:pt x="24" y="4"/>
                    </a:lnTo>
                    <a:lnTo>
                      <a:pt x="34" y="6"/>
                    </a:lnTo>
                    <a:lnTo>
                      <a:pt x="40" y="9"/>
                    </a:lnTo>
                    <a:lnTo>
                      <a:pt x="43" y="17"/>
                    </a:lnTo>
                    <a:lnTo>
                      <a:pt x="45" y="25"/>
                    </a:lnTo>
                    <a:close/>
                  </a:path>
                </a:pathLst>
              </a:custGeom>
              <a:solidFill>
                <a:srgbClr val="FBDEC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43" name="Freeform 843"/>
              <p:cNvSpPr>
                <a:spLocks noEditPoints="1"/>
              </p:cNvSpPr>
              <p:nvPr/>
            </p:nvSpPr>
            <p:spPr bwMode="auto">
              <a:xfrm>
                <a:off x="1292" y="1882"/>
                <a:ext cx="45" cy="45"/>
              </a:xfrm>
              <a:custGeom>
                <a:avLst/>
                <a:gdLst/>
                <a:ahLst/>
                <a:cxnLst>
                  <a:cxn ang="0">
                    <a:pos x="45" y="23"/>
                  </a:cxn>
                  <a:cxn ang="0">
                    <a:pos x="43" y="15"/>
                  </a:cxn>
                  <a:cxn ang="0">
                    <a:pos x="39" y="7"/>
                  </a:cxn>
                  <a:cxn ang="0">
                    <a:pos x="32" y="2"/>
                  </a:cxn>
                  <a:cxn ang="0">
                    <a:pos x="22" y="0"/>
                  </a:cxn>
                  <a:cxn ang="0">
                    <a:pos x="15" y="2"/>
                  </a:cxn>
                  <a:cxn ang="0">
                    <a:pos x="7" y="7"/>
                  </a:cxn>
                  <a:cxn ang="0">
                    <a:pos x="1" y="15"/>
                  </a:cxn>
                  <a:cxn ang="0">
                    <a:pos x="0" y="23"/>
                  </a:cxn>
                  <a:cxn ang="0">
                    <a:pos x="1" y="32"/>
                  </a:cxn>
                  <a:cxn ang="0">
                    <a:pos x="7" y="40"/>
                  </a:cxn>
                  <a:cxn ang="0">
                    <a:pos x="15" y="43"/>
                  </a:cxn>
                  <a:cxn ang="0">
                    <a:pos x="22" y="45"/>
                  </a:cxn>
                  <a:cxn ang="0">
                    <a:pos x="32" y="43"/>
                  </a:cxn>
                  <a:cxn ang="0">
                    <a:pos x="39" y="40"/>
                  </a:cxn>
                  <a:cxn ang="0">
                    <a:pos x="43" y="32"/>
                  </a:cxn>
                  <a:cxn ang="0">
                    <a:pos x="45" y="23"/>
                  </a:cxn>
                  <a:cxn ang="0">
                    <a:pos x="41" y="23"/>
                  </a:cxn>
                  <a:cxn ang="0">
                    <a:pos x="41" y="30"/>
                  </a:cxn>
                  <a:cxn ang="0">
                    <a:pos x="36" y="36"/>
                  </a:cxn>
                  <a:cxn ang="0">
                    <a:pos x="30" y="40"/>
                  </a:cxn>
                  <a:cxn ang="0">
                    <a:pos x="22" y="41"/>
                  </a:cxn>
                  <a:cxn ang="0">
                    <a:pos x="15" y="40"/>
                  </a:cxn>
                  <a:cxn ang="0">
                    <a:pos x="9" y="36"/>
                  </a:cxn>
                  <a:cxn ang="0">
                    <a:pos x="5" y="30"/>
                  </a:cxn>
                  <a:cxn ang="0">
                    <a:pos x="3" y="23"/>
                  </a:cxn>
                  <a:cxn ang="0">
                    <a:pos x="5" y="15"/>
                  </a:cxn>
                  <a:cxn ang="0">
                    <a:pos x="9" y="9"/>
                  </a:cxn>
                  <a:cxn ang="0">
                    <a:pos x="15" y="5"/>
                  </a:cxn>
                  <a:cxn ang="0">
                    <a:pos x="22" y="4"/>
                  </a:cxn>
                  <a:cxn ang="0">
                    <a:pos x="30" y="5"/>
                  </a:cxn>
                  <a:cxn ang="0">
                    <a:pos x="36" y="9"/>
                  </a:cxn>
                  <a:cxn ang="0">
                    <a:pos x="41" y="15"/>
                  </a:cxn>
                  <a:cxn ang="0">
                    <a:pos x="41" y="23"/>
                  </a:cxn>
                </a:cxnLst>
                <a:rect l="0" t="0" r="r" b="b"/>
                <a:pathLst>
                  <a:path w="45" h="45">
                    <a:moveTo>
                      <a:pt x="45" y="23"/>
                    </a:moveTo>
                    <a:lnTo>
                      <a:pt x="43" y="15"/>
                    </a:lnTo>
                    <a:lnTo>
                      <a:pt x="39" y="7"/>
                    </a:lnTo>
                    <a:lnTo>
                      <a:pt x="32" y="2"/>
                    </a:lnTo>
                    <a:lnTo>
                      <a:pt x="22" y="0"/>
                    </a:lnTo>
                    <a:lnTo>
                      <a:pt x="15" y="2"/>
                    </a:lnTo>
                    <a:lnTo>
                      <a:pt x="7" y="7"/>
                    </a:lnTo>
                    <a:lnTo>
                      <a:pt x="1" y="15"/>
                    </a:lnTo>
                    <a:lnTo>
                      <a:pt x="0" y="23"/>
                    </a:lnTo>
                    <a:lnTo>
                      <a:pt x="1" y="32"/>
                    </a:lnTo>
                    <a:lnTo>
                      <a:pt x="7" y="40"/>
                    </a:lnTo>
                    <a:lnTo>
                      <a:pt x="15" y="43"/>
                    </a:lnTo>
                    <a:lnTo>
                      <a:pt x="22" y="45"/>
                    </a:lnTo>
                    <a:lnTo>
                      <a:pt x="32" y="43"/>
                    </a:lnTo>
                    <a:lnTo>
                      <a:pt x="39" y="40"/>
                    </a:lnTo>
                    <a:lnTo>
                      <a:pt x="43" y="32"/>
                    </a:lnTo>
                    <a:lnTo>
                      <a:pt x="45" y="23"/>
                    </a:lnTo>
                    <a:close/>
                    <a:moveTo>
                      <a:pt x="41" y="23"/>
                    </a:moveTo>
                    <a:lnTo>
                      <a:pt x="41" y="30"/>
                    </a:lnTo>
                    <a:lnTo>
                      <a:pt x="36" y="36"/>
                    </a:lnTo>
                    <a:lnTo>
                      <a:pt x="30" y="40"/>
                    </a:lnTo>
                    <a:lnTo>
                      <a:pt x="22" y="41"/>
                    </a:lnTo>
                    <a:lnTo>
                      <a:pt x="15" y="40"/>
                    </a:lnTo>
                    <a:lnTo>
                      <a:pt x="9" y="36"/>
                    </a:lnTo>
                    <a:lnTo>
                      <a:pt x="5" y="30"/>
                    </a:lnTo>
                    <a:lnTo>
                      <a:pt x="3" y="23"/>
                    </a:lnTo>
                    <a:lnTo>
                      <a:pt x="5" y="15"/>
                    </a:lnTo>
                    <a:lnTo>
                      <a:pt x="9" y="9"/>
                    </a:lnTo>
                    <a:lnTo>
                      <a:pt x="15" y="5"/>
                    </a:lnTo>
                    <a:lnTo>
                      <a:pt x="22" y="4"/>
                    </a:lnTo>
                    <a:lnTo>
                      <a:pt x="30" y="5"/>
                    </a:lnTo>
                    <a:lnTo>
                      <a:pt x="36" y="9"/>
                    </a:lnTo>
                    <a:lnTo>
                      <a:pt x="41" y="15"/>
                    </a:lnTo>
                    <a:lnTo>
                      <a:pt x="41" y="23"/>
                    </a:lnTo>
                    <a:close/>
                  </a:path>
                </a:pathLst>
              </a:custGeom>
              <a:solidFill>
                <a:srgbClr val="FBE1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44" name="Freeform 844"/>
              <p:cNvSpPr>
                <a:spLocks noEditPoints="1"/>
              </p:cNvSpPr>
              <p:nvPr/>
            </p:nvSpPr>
            <p:spPr bwMode="auto">
              <a:xfrm>
                <a:off x="1293" y="1884"/>
                <a:ext cx="42" cy="41"/>
              </a:xfrm>
              <a:custGeom>
                <a:avLst/>
                <a:gdLst/>
                <a:ahLst/>
                <a:cxnLst>
                  <a:cxn ang="0">
                    <a:pos x="42" y="21"/>
                  </a:cxn>
                  <a:cxn ang="0">
                    <a:pos x="40" y="13"/>
                  </a:cxn>
                  <a:cxn ang="0">
                    <a:pos x="37" y="5"/>
                  </a:cxn>
                  <a:cxn ang="0">
                    <a:pos x="31" y="2"/>
                  </a:cxn>
                  <a:cxn ang="0">
                    <a:pos x="21" y="0"/>
                  </a:cxn>
                  <a:cxn ang="0">
                    <a:pos x="14" y="2"/>
                  </a:cxn>
                  <a:cxn ang="0">
                    <a:pos x="8" y="5"/>
                  </a:cxn>
                  <a:cxn ang="0">
                    <a:pos x="2" y="13"/>
                  </a:cxn>
                  <a:cxn ang="0">
                    <a:pos x="0" y="21"/>
                  </a:cxn>
                  <a:cxn ang="0">
                    <a:pos x="2" y="28"/>
                  </a:cxn>
                  <a:cxn ang="0">
                    <a:pos x="8" y="36"/>
                  </a:cxn>
                  <a:cxn ang="0">
                    <a:pos x="14" y="39"/>
                  </a:cxn>
                  <a:cxn ang="0">
                    <a:pos x="21" y="41"/>
                  </a:cxn>
                  <a:cxn ang="0">
                    <a:pos x="31" y="39"/>
                  </a:cxn>
                  <a:cxn ang="0">
                    <a:pos x="37" y="36"/>
                  </a:cxn>
                  <a:cxn ang="0">
                    <a:pos x="40" y="28"/>
                  </a:cxn>
                  <a:cxn ang="0">
                    <a:pos x="42" y="21"/>
                  </a:cxn>
                  <a:cxn ang="0">
                    <a:pos x="38" y="21"/>
                  </a:cxn>
                  <a:cxn ang="0">
                    <a:pos x="38" y="28"/>
                  </a:cxn>
                  <a:cxn ang="0">
                    <a:pos x="35" y="34"/>
                  </a:cxn>
                  <a:cxn ang="0">
                    <a:pos x="29" y="36"/>
                  </a:cxn>
                  <a:cxn ang="0">
                    <a:pos x="21" y="38"/>
                  </a:cxn>
                  <a:cxn ang="0">
                    <a:pos x="16" y="36"/>
                  </a:cxn>
                  <a:cxn ang="0">
                    <a:pos x="10" y="34"/>
                  </a:cxn>
                  <a:cxn ang="0">
                    <a:pos x="6" y="28"/>
                  </a:cxn>
                  <a:cxn ang="0">
                    <a:pos x="4" y="21"/>
                  </a:cxn>
                  <a:cxn ang="0">
                    <a:pos x="6" y="15"/>
                  </a:cxn>
                  <a:cxn ang="0">
                    <a:pos x="10" y="9"/>
                  </a:cxn>
                  <a:cxn ang="0">
                    <a:pos x="16" y="5"/>
                  </a:cxn>
                  <a:cxn ang="0">
                    <a:pos x="21" y="3"/>
                  </a:cxn>
                  <a:cxn ang="0">
                    <a:pos x="29" y="5"/>
                  </a:cxn>
                  <a:cxn ang="0">
                    <a:pos x="35" y="9"/>
                  </a:cxn>
                  <a:cxn ang="0">
                    <a:pos x="38" y="15"/>
                  </a:cxn>
                  <a:cxn ang="0">
                    <a:pos x="38" y="21"/>
                  </a:cxn>
                </a:cxnLst>
                <a:rect l="0" t="0" r="r" b="b"/>
                <a:pathLst>
                  <a:path w="42" h="41">
                    <a:moveTo>
                      <a:pt x="42" y="21"/>
                    </a:moveTo>
                    <a:lnTo>
                      <a:pt x="40" y="13"/>
                    </a:lnTo>
                    <a:lnTo>
                      <a:pt x="37" y="5"/>
                    </a:lnTo>
                    <a:lnTo>
                      <a:pt x="31" y="2"/>
                    </a:lnTo>
                    <a:lnTo>
                      <a:pt x="21" y="0"/>
                    </a:lnTo>
                    <a:lnTo>
                      <a:pt x="14" y="2"/>
                    </a:lnTo>
                    <a:lnTo>
                      <a:pt x="8" y="5"/>
                    </a:lnTo>
                    <a:lnTo>
                      <a:pt x="2" y="13"/>
                    </a:lnTo>
                    <a:lnTo>
                      <a:pt x="0" y="21"/>
                    </a:lnTo>
                    <a:lnTo>
                      <a:pt x="2" y="28"/>
                    </a:lnTo>
                    <a:lnTo>
                      <a:pt x="8" y="36"/>
                    </a:lnTo>
                    <a:lnTo>
                      <a:pt x="14" y="39"/>
                    </a:lnTo>
                    <a:lnTo>
                      <a:pt x="21" y="41"/>
                    </a:lnTo>
                    <a:lnTo>
                      <a:pt x="31" y="39"/>
                    </a:lnTo>
                    <a:lnTo>
                      <a:pt x="37" y="36"/>
                    </a:lnTo>
                    <a:lnTo>
                      <a:pt x="40" y="28"/>
                    </a:lnTo>
                    <a:lnTo>
                      <a:pt x="42" y="21"/>
                    </a:lnTo>
                    <a:close/>
                    <a:moveTo>
                      <a:pt x="38" y="21"/>
                    </a:moveTo>
                    <a:lnTo>
                      <a:pt x="38" y="28"/>
                    </a:lnTo>
                    <a:lnTo>
                      <a:pt x="35" y="34"/>
                    </a:lnTo>
                    <a:lnTo>
                      <a:pt x="29" y="36"/>
                    </a:lnTo>
                    <a:lnTo>
                      <a:pt x="21" y="38"/>
                    </a:lnTo>
                    <a:lnTo>
                      <a:pt x="16" y="36"/>
                    </a:lnTo>
                    <a:lnTo>
                      <a:pt x="10" y="34"/>
                    </a:lnTo>
                    <a:lnTo>
                      <a:pt x="6" y="28"/>
                    </a:lnTo>
                    <a:lnTo>
                      <a:pt x="4" y="21"/>
                    </a:lnTo>
                    <a:lnTo>
                      <a:pt x="6" y="15"/>
                    </a:lnTo>
                    <a:lnTo>
                      <a:pt x="10" y="9"/>
                    </a:lnTo>
                    <a:lnTo>
                      <a:pt x="16" y="5"/>
                    </a:lnTo>
                    <a:lnTo>
                      <a:pt x="21" y="3"/>
                    </a:lnTo>
                    <a:lnTo>
                      <a:pt x="29" y="5"/>
                    </a:lnTo>
                    <a:lnTo>
                      <a:pt x="35" y="9"/>
                    </a:lnTo>
                    <a:lnTo>
                      <a:pt x="38" y="15"/>
                    </a:lnTo>
                    <a:lnTo>
                      <a:pt x="38" y="21"/>
                    </a:lnTo>
                    <a:close/>
                  </a:path>
                </a:pathLst>
              </a:custGeom>
              <a:solidFill>
                <a:srgbClr val="FCE3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45" name="Freeform 845"/>
              <p:cNvSpPr>
                <a:spLocks noEditPoints="1"/>
              </p:cNvSpPr>
              <p:nvPr/>
            </p:nvSpPr>
            <p:spPr bwMode="auto">
              <a:xfrm>
                <a:off x="1295" y="1886"/>
                <a:ext cx="38" cy="37"/>
              </a:xfrm>
              <a:custGeom>
                <a:avLst/>
                <a:gdLst/>
                <a:ahLst/>
                <a:cxnLst>
                  <a:cxn ang="0">
                    <a:pos x="38" y="19"/>
                  </a:cxn>
                  <a:cxn ang="0">
                    <a:pos x="38" y="11"/>
                  </a:cxn>
                  <a:cxn ang="0">
                    <a:pos x="33" y="5"/>
                  </a:cxn>
                  <a:cxn ang="0">
                    <a:pos x="27" y="1"/>
                  </a:cxn>
                  <a:cxn ang="0">
                    <a:pos x="19" y="0"/>
                  </a:cxn>
                  <a:cxn ang="0">
                    <a:pos x="12" y="1"/>
                  </a:cxn>
                  <a:cxn ang="0">
                    <a:pos x="6" y="5"/>
                  </a:cxn>
                  <a:cxn ang="0">
                    <a:pos x="2" y="11"/>
                  </a:cxn>
                  <a:cxn ang="0">
                    <a:pos x="0" y="19"/>
                  </a:cxn>
                  <a:cxn ang="0">
                    <a:pos x="2" y="26"/>
                  </a:cxn>
                  <a:cxn ang="0">
                    <a:pos x="6" y="32"/>
                  </a:cxn>
                  <a:cxn ang="0">
                    <a:pos x="12" y="36"/>
                  </a:cxn>
                  <a:cxn ang="0">
                    <a:pos x="19" y="37"/>
                  </a:cxn>
                  <a:cxn ang="0">
                    <a:pos x="27" y="36"/>
                  </a:cxn>
                  <a:cxn ang="0">
                    <a:pos x="33" y="32"/>
                  </a:cxn>
                  <a:cxn ang="0">
                    <a:pos x="38" y="26"/>
                  </a:cxn>
                  <a:cxn ang="0">
                    <a:pos x="38" y="19"/>
                  </a:cxn>
                  <a:cxn ang="0">
                    <a:pos x="35" y="19"/>
                  </a:cxn>
                  <a:cxn ang="0">
                    <a:pos x="35" y="24"/>
                  </a:cxn>
                  <a:cxn ang="0">
                    <a:pos x="31" y="30"/>
                  </a:cxn>
                  <a:cxn ang="0">
                    <a:pos x="25" y="34"/>
                  </a:cxn>
                  <a:cxn ang="0">
                    <a:pos x="19" y="34"/>
                  </a:cxn>
                  <a:cxn ang="0">
                    <a:pos x="14" y="34"/>
                  </a:cxn>
                  <a:cxn ang="0">
                    <a:pos x="10" y="30"/>
                  </a:cxn>
                  <a:cxn ang="0">
                    <a:pos x="6" y="24"/>
                  </a:cxn>
                  <a:cxn ang="0">
                    <a:pos x="4" y="19"/>
                  </a:cxn>
                  <a:cxn ang="0">
                    <a:pos x="6" y="13"/>
                  </a:cxn>
                  <a:cxn ang="0">
                    <a:pos x="10" y="9"/>
                  </a:cxn>
                  <a:cxn ang="0">
                    <a:pos x="14" y="5"/>
                  </a:cxn>
                  <a:cxn ang="0">
                    <a:pos x="19" y="3"/>
                  </a:cxn>
                  <a:cxn ang="0">
                    <a:pos x="25" y="5"/>
                  </a:cxn>
                  <a:cxn ang="0">
                    <a:pos x="31" y="9"/>
                  </a:cxn>
                  <a:cxn ang="0">
                    <a:pos x="35" y="13"/>
                  </a:cxn>
                  <a:cxn ang="0">
                    <a:pos x="35" y="19"/>
                  </a:cxn>
                </a:cxnLst>
                <a:rect l="0" t="0" r="r" b="b"/>
                <a:pathLst>
                  <a:path w="38" h="37">
                    <a:moveTo>
                      <a:pt x="38" y="19"/>
                    </a:moveTo>
                    <a:lnTo>
                      <a:pt x="38" y="11"/>
                    </a:lnTo>
                    <a:lnTo>
                      <a:pt x="33" y="5"/>
                    </a:lnTo>
                    <a:lnTo>
                      <a:pt x="27" y="1"/>
                    </a:lnTo>
                    <a:lnTo>
                      <a:pt x="19" y="0"/>
                    </a:lnTo>
                    <a:lnTo>
                      <a:pt x="12" y="1"/>
                    </a:lnTo>
                    <a:lnTo>
                      <a:pt x="6" y="5"/>
                    </a:lnTo>
                    <a:lnTo>
                      <a:pt x="2" y="11"/>
                    </a:lnTo>
                    <a:lnTo>
                      <a:pt x="0" y="19"/>
                    </a:lnTo>
                    <a:lnTo>
                      <a:pt x="2" y="26"/>
                    </a:lnTo>
                    <a:lnTo>
                      <a:pt x="6" y="32"/>
                    </a:lnTo>
                    <a:lnTo>
                      <a:pt x="12" y="36"/>
                    </a:lnTo>
                    <a:lnTo>
                      <a:pt x="19" y="37"/>
                    </a:lnTo>
                    <a:lnTo>
                      <a:pt x="27" y="36"/>
                    </a:lnTo>
                    <a:lnTo>
                      <a:pt x="33" y="32"/>
                    </a:lnTo>
                    <a:lnTo>
                      <a:pt x="38" y="26"/>
                    </a:lnTo>
                    <a:lnTo>
                      <a:pt x="38" y="19"/>
                    </a:lnTo>
                    <a:close/>
                    <a:moveTo>
                      <a:pt x="35" y="19"/>
                    </a:moveTo>
                    <a:lnTo>
                      <a:pt x="35" y="24"/>
                    </a:lnTo>
                    <a:lnTo>
                      <a:pt x="31" y="30"/>
                    </a:lnTo>
                    <a:lnTo>
                      <a:pt x="25" y="34"/>
                    </a:lnTo>
                    <a:lnTo>
                      <a:pt x="19" y="34"/>
                    </a:lnTo>
                    <a:lnTo>
                      <a:pt x="14" y="34"/>
                    </a:lnTo>
                    <a:lnTo>
                      <a:pt x="10" y="30"/>
                    </a:lnTo>
                    <a:lnTo>
                      <a:pt x="6" y="24"/>
                    </a:lnTo>
                    <a:lnTo>
                      <a:pt x="4" y="19"/>
                    </a:lnTo>
                    <a:lnTo>
                      <a:pt x="6" y="13"/>
                    </a:lnTo>
                    <a:lnTo>
                      <a:pt x="10" y="9"/>
                    </a:lnTo>
                    <a:lnTo>
                      <a:pt x="14" y="5"/>
                    </a:lnTo>
                    <a:lnTo>
                      <a:pt x="19" y="3"/>
                    </a:lnTo>
                    <a:lnTo>
                      <a:pt x="25" y="5"/>
                    </a:lnTo>
                    <a:lnTo>
                      <a:pt x="31" y="9"/>
                    </a:lnTo>
                    <a:lnTo>
                      <a:pt x="35" y="13"/>
                    </a:lnTo>
                    <a:lnTo>
                      <a:pt x="35" y="19"/>
                    </a:lnTo>
                    <a:close/>
                  </a:path>
                </a:pathLst>
              </a:custGeom>
              <a:solidFill>
                <a:srgbClr val="FDE7D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46" name="Freeform 846"/>
              <p:cNvSpPr>
                <a:spLocks noEditPoints="1"/>
              </p:cNvSpPr>
              <p:nvPr/>
            </p:nvSpPr>
            <p:spPr bwMode="auto">
              <a:xfrm>
                <a:off x="1297" y="1887"/>
                <a:ext cx="34" cy="35"/>
              </a:xfrm>
              <a:custGeom>
                <a:avLst/>
                <a:gdLst/>
                <a:ahLst/>
                <a:cxnLst>
                  <a:cxn ang="0">
                    <a:pos x="34" y="18"/>
                  </a:cxn>
                  <a:cxn ang="0">
                    <a:pos x="34" y="12"/>
                  </a:cxn>
                  <a:cxn ang="0">
                    <a:pos x="31" y="6"/>
                  </a:cxn>
                  <a:cxn ang="0">
                    <a:pos x="25" y="2"/>
                  </a:cxn>
                  <a:cxn ang="0">
                    <a:pos x="17" y="0"/>
                  </a:cxn>
                  <a:cxn ang="0">
                    <a:pos x="12" y="2"/>
                  </a:cxn>
                  <a:cxn ang="0">
                    <a:pos x="6" y="6"/>
                  </a:cxn>
                  <a:cxn ang="0">
                    <a:pos x="2" y="12"/>
                  </a:cxn>
                  <a:cxn ang="0">
                    <a:pos x="0" y="18"/>
                  </a:cxn>
                  <a:cxn ang="0">
                    <a:pos x="2" y="25"/>
                  </a:cxn>
                  <a:cxn ang="0">
                    <a:pos x="6" y="31"/>
                  </a:cxn>
                  <a:cxn ang="0">
                    <a:pos x="12" y="33"/>
                  </a:cxn>
                  <a:cxn ang="0">
                    <a:pos x="17" y="35"/>
                  </a:cxn>
                  <a:cxn ang="0">
                    <a:pos x="25" y="33"/>
                  </a:cxn>
                  <a:cxn ang="0">
                    <a:pos x="31" y="31"/>
                  </a:cxn>
                  <a:cxn ang="0">
                    <a:pos x="34" y="25"/>
                  </a:cxn>
                  <a:cxn ang="0">
                    <a:pos x="34" y="18"/>
                  </a:cxn>
                  <a:cxn ang="0">
                    <a:pos x="31" y="18"/>
                  </a:cxn>
                  <a:cxn ang="0">
                    <a:pos x="31" y="23"/>
                  </a:cxn>
                  <a:cxn ang="0">
                    <a:pos x="27" y="27"/>
                  </a:cxn>
                  <a:cxn ang="0">
                    <a:pos x="23" y="31"/>
                  </a:cxn>
                  <a:cxn ang="0">
                    <a:pos x="17" y="31"/>
                  </a:cxn>
                  <a:cxn ang="0">
                    <a:pos x="14" y="31"/>
                  </a:cxn>
                  <a:cxn ang="0">
                    <a:pos x="8" y="27"/>
                  </a:cxn>
                  <a:cxn ang="0">
                    <a:pos x="6" y="23"/>
                  </a:cxn>
                  <a:cxn ang="0">
                    <a:pos x="4" y="18"/>
                  </a:cxn>
                  <a:cxn ang="0">
                    <a:pos x="6" y="12"/>
                  </a:cxn>
                  <a:cxn ang="0">
                    <a:pos x="8" y="8"/>
                  </a:cxn>
                  <a:cxn ang="0">
                    <a:pos x="14" y="6"/>
                  </a:cxn>
                  <a:cxn ang="0">
                    <a:pos x="17" y="4"/>
                  </a:cxn>
                  <a:cxn ang="0">
                    <a:pos x="23" y="6"/>
                  </a:cxn>
                  <a:cxn ang="0">
                    <a:pos x="27" y="8"/>
                  </a:cxn>
                  <a:cxn ang="0">
                    <a:pos x="31" y="12"/>
                  </a:cxn>
                  <a:cxn ang="0">
                    <a:pos x="31" y="18"/>
                  </a:cxn>
                </a:cxnLst>
                <a:rect l="0" t="0" r="r" b="b"/>
                <a:pathLst>
                  <a:path w="34" h="35">
                    <a:moveTo>
                      <a:pt x="34" y="18"/>
                    </a:moveTo>
                    <a:lnTo>
                      <a:pt x="34" y="12"/>
                    </a:lnTo>
                    <a:lnTo>
                      <a:pt x="31" y="6"/>
                    </a:lnTo>
                    <a:lnTo>
                      <a:pt x="25" y="2"/>
                    </a:lnTo>
                    <a:lnTo>
                      <a:pt x="17" y="0"/>
                    </a:lnTo>
                    <a:lnTo>
                      <a:pt x="12" y="2"/>
                    </a:lnTo>
                    <a:lnTo>
                      <a:pt x="6" y="6"/>
                    </a:lnTo>
                    <a:lnTo>
                      <a:pt x="2" y="12"/>
                    </a:lnTo>
                    <a:lnTo>
                      <a:pt x="0" y="18"/>
                    </a:lnTo>
                    <a:lnTo>
                      <a:pt x="2" y="25"/>
                    </a:lnTo>
                    <a:lnTo>
                      <a:pt x="6" y="31"/>
                    </a:lnTo>
                    <a:lnTo>
                      <a:pt x="12" y="33"/>
                    </a:lnTo>
                    <a:lnTo>
                      <a:pt x="17" y="35"/>
                    </a:lnTo>
                    <a:lnTo>
                      <a:pt x="25" y="33"/>
                    </a:lnTo>
                    <a:lnTo>
                      <a:pt x="31" y="31"/>
                    </a:lnTo>
                    <a:lnTo>
                      <a:pt x="34" y="25"/>
                    </a:lnTo>
                    <a:lnTo>
                      <a:pt x="34" y="18"/>
                    </a:lnTo>
                    <a:close/>
                    <a:moveTo>
                      <a:pt x="31" y="18"/>
                    </a:moveTo>
                    <a:lnTo>
                      <a:pt x="31" y="23"/>
                    </a:lnTo>
                    <a:lnTo>
                      <a:pt x="27" y="27"/>
                    </a:lnTo>
                    <a:lnTo>
                      <a:pt x="23" y="31"/>
                    </a:lnTo>
                    <a:lnTo>
                      <a:pt x="17" y="31"/>
                    </a:lnTo>
                    <a:lnTo>
                      <a:pt x="14" y="31"/>
                    </a:lnTo>
                    <a:lnTo>
                      <a:pt x="8" y="27"/>
                    </a:lnTo>
                    <a:lnTo>
                      <a:pt x="6" y="23"/>
                    </a:lnTo>
                    <a:lnTo>
                      <a:pt x="4" y="18"/>
                    </a:lnTo>
                    <a:lnTo>
                      <a:pt x="6" y="12"/>
                    </a:lnTo>
                    <a:lnTo>
                      <a:pt x="8" y="8"/>
                    </a:lnTo>
                    <a:lnTo>
                      <a:pt x="14" y="6"/>
                    </a:lnTo>
                    <a:lnTo>
                      <a:pt x="17" y="4"/>
                    </a:lnTo>
                    <a:lnTo>
                      <a:pt x="23" y="6"/>
                    </a:lnTo>
                    <a:lnTo>
                      <a:pt x="27" y="8"/>
                    </a:lnTo>
                    <a:lnTo>
                      <a:pt x="31" y="12"/>
                    </a:lnTo>
                    <a:lnTo>
                      <a:pt x="31" y="18"/>
                    </a:lnTo>
                    <a:close/>
                  </a:path>
                </a:pathLst>
              </a:custGeom>
              <a:solidFill>
                <a:srgbClr val="FDE9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47" name="Freeform 847"/>
              <p:cNvSpPr>
                <a:spLocks noEditPoints="1"/>
              </p:cNvSpPr>
              <p:nvPr/>
            </p:nvSpPr>
            <p:spPr bwMode="auto">
              <a:xfrm>
                <a:off x="1299" y="1889"/>
                <a:ext cx="31" cy="31"/>
              </a:xfrm>
              <a:custGeom>
                <a:avLst/>
                <a:gdLst/>
                <a:ahLst/>
                <a:cxnLst>
                  <a:cxn ang="0">
                    <a:pos x="31" y="16"/>
                  </a:cxn>
                  <a:cxn ang="0">
                    <a:pos x="31" y="10"/>
                  </a:cxn>
                  <a:cxn ang="0">
                    <a:pos x="27" y="6"/>
                  </a:cxn>
                  <a:cxn ang="0">
                    <a:pos x="21" y="2"/>
                  </a:cxn>
                  <a:cxn ang="0">
                    <a:pos x="15" y="0"/>
                  </a:cxn>
                  <a:cxn ang="0">
                    <a:pos x="10" y="2"/>
                  </a:cxn>
                  <a:cxn ang="0">
                    <a:pos x="6" y="6"/>
                  </a:cxn>
                  <a:cxn ang="0">
                    <a:pos x="2" y="10"/>
                  </a:cxn>
                  <a:cxn ang="0">
                    <a:pos x="0" y="16"/>
                  </a:cxn>
                  <a:cxn ang="0">
                    <a:pos x="2" y="21"/>
                  </a:cxn>
                  <a:cxn ang="0">
                    <a:pos x="6" y="27"/>
                  </a:cxn>
                  <a:cxn ang="0">
                    <a:pos x="10" y="31"/>
                  </a:cxn>
                  <a:cxn ang="0">
                    <a:pos x="15" y="31"/>
                  </a:cxn>
                  <a:cxn ang="0">
                    <a:pos x="21" y="31"/>
                  </a:cxn>
                  <a:cxn ang="0">
                    <a:pos x="27" y="27"/>
                  </a:cxn>
                  <a:cxn ang="0">
                    <a:pos x="31" y="21"/>
                  </a:cxn>
                  <a:cxn ang="0">
                    <a:pos x="31" y="16"/>
                  </a:cxn>
                  <a:cxn ang="0">
                    <a:pos x="27" y="16"/>
                  </a:cxn>
                  <a:cxn ang="0">
                    <a:pos x="27" y="21"/>
                  </a:cxn>
                  <a:cxn ang="0">
                    <a:pos x="25" y="23"/>
                  </a:cxn>
                  <a:cxn ang="0">
                    <a:pos x="21" y="27"/>
                  </a:cxn>
                  <a:cxn ang="0">
                    <a:pos x="15" y="27"/>
                  </a:cxn>
                  <a:cxn ang="0">
                    <a:pos x="12" y="27"/>
                  </a:cxn>
                  <a:cxn ang="0">
                    <a:pos x="8" y="23"/>
                  </a:cxn>
                  <a:cxn ang="0">
                    <a:pos x="6" y="21"/>
                  </a:cxn>
                  <a:cxn ang="0">
                    <a:pos x="4" y="16"/>
                  </a:cxn>
                  <a:cxn ang="0">
                    <a:pos x="6" y="12"/>
                  </a:cxn>
                  <a:cxn ang="0">
                    <a:pos x="8" y="8"/>
                  </a:cxn>
                  <a:cxn ang="0">
                    <a:pos x="12" y="6"/>
                  </a:cxn>
                  <a:cxn ang="0">
                    <a:pos x="15" y="4"/>
                  </a:cxn>
                  <a:cxn ang="0">
                    <a:pos x="21" y="6"/>
                  </a:cxn>
                  <a:cxn ang="0">
                    <a:pos x="25" y="8"/>
                  </a:cxn>
                  <a:cxn ang="0">
                    <a:pos x="27" y="12"/>
                  </a:cxn>
                  <a:cxn ang="0">
                    <a:pos x="27" y="16"/>
                  </a:cxn>
                </a:cxnLst>
                <a:rect l="0" t="0" r="r" b="b"/>
                <a:pathLst>
                  <a:path w="31" h="31">
                    <a:moveTo>
                      <a:pt x="31" y="16"/>
                    </a:moveTo>
                    <a:lnTo>
                      <a:pt x="31" y="10"/>
                    </a:lnTo>
                    <a:lnTo>
                      <a:pt x="27" y="6"/>
                    </a:lnTo>
                    <a:lnTo>
                      <a:pt x="21" y="2"/>
                    </a:lnTo>
                    <a:lnTo>
                      <a:pt x="15" y="0"/>
                    </a:lnTo>
                    <a:lnTo>
                      <a:pt x="10" y="2"/>
                    </a:lnTo>
                    <a:lnTo>
                      <a:pt x="6" y="6"/>
                    </a:lnTo>
                    <a:lnTo>
                      <a:pt x="2" y="10"/>
                    </a:lnTo>
                    <a:lnTo>
                      <a:pt x="0" y="16"/>
                    </a:lnTo>
                    <a:lnTo>
                      <a:pt x="2" y="21"/>
                    </a:lnTo>
                    <a:lnTo>
                      <a:pt x="6" y="27"/>
                    </a:lnTo>
                    <a:lnTo>
                      <a:pt x="10" y="31"/>
                    </a:lnTo>
                    <a:lnTo>
                      <a:pt x="15" y="31"/>
                    </a:lnTo>
                    <a:lnTo>
                      <a:pt x="21" y="31"/>
                    </a:lnTo>
                    <a:lnTo>
                      <a:pt x="27" y="27"/>
                    </a:lnTo>
                    <a:lnTo>
                      <a:pt x="31" y="21"/>
                    </a:lnTo>
                    <a:lnTo>
                      <a:pt x="31" y="16"/>
                    </a:lnTo>
                    <a:close/>
                    <a:moveTo>
                      <a:pt x="27" y="16"/>
                    </a:moveTo>
                    <a:lnTo>
                      <a:pt x="27" y="21"/>
                    </a:lnTo>
                    <a:lnTo>
                      <a:pt x="25" y="23"/>
                    </a:lnTo>
                    <a:lnTo>
                      <a:pt x="21" y="27"/>
                    </a:lnTo>
                    <a:lnTo>
                      <a:pt x="15" y="27"/>
                    </a:lnTo>
                    <a:lnTo>
                      <a:pt x="12" y="27"/>
                    </a:lnTo>
                    <a:lnTo>
                      <a:pt x="8" y="23"/>
                    </a:lnTo>
                    <a:lnTo>
                      <a:pt x="6" y="21"/>
                    </a:lnTo>
                    <a:lnTo>
                      <a:pt x="4" y="16"/>
                    </a:lnTo>
                    <a:lnTo>
                      <a:pt x="6" y="12"/>
                    </a:lnTo>
                    <a:lnTo>
                      <a:pt x="8" y="8"/>
                    </a:lnTo>
                    <a:lnTo>
                      <a:pt x="12" y="6"/>
                    </a:lnTo>
                    <a:lnTo>
                      <a:pt x="15" y="4"/>
                    </a:lnTo>
                    <a:lnTo>
                      <a:pt x="21" y="6"/>
                    </a:lnTo>
                    <a:lnTo>
                      <a:pt x="25" y="8"/>
                    </a:lnTo>
                    <a:lnTo>
                      <a:pt x="27" y="12"/>
                    </a:lnTo>
                    <a:lnTo>
                      <a:pt x="27" y="16"/>
                    </a:lnTo>
                    <a:close/>
                  </a:path>
                </a:pathLst>
              </a:custGeom>
              <a:solidFill>
                <a:srgbClr val="FDEBD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48" name="Freeform 848"/>
              <p:cNvSpPr>
                <a:spLocks noEditPoints="1"/>
              </p:cNvSpPr>
              <p:nvPr/>
            </p:nvSpPr>
            <p:spPr bwMode="auto">
              <a:xfrm>
                <a:off x="1301" y="1891"/>
                <a:ext cx="27" cy="27"/>
              </a:xfrm>
              <a:custGeom>
                <a:avLst/>
                <a:gdLst/>
                <a:ahLst/>
                <a:cxnLst>
                  <a:cxn ang="0">
                    <a:pos x="27" y="14"/>
                  </a:cxn>
                  <a:cxn ang="0">
                    <a:pos x="27" y="8"/>
                  </a:cxn>
                  <a:cxn ang="0">
                    <a:pos x="23" y="4"/>
                  </a:cxn>
                  <a:cxn ang="0">
                    <a:pos x="19" y="2"/>
                  </a:cxn>
                  <a:cxn ang="0">
                    <a:pos x="13" y="0"/>
                  </a:cxn>
                  <a:cxn ang="0">
                    <a:pos x="10" y="2"/>
                  </a:cxn>
                  <a:cxn ang="0">
                    <a:pos x="4" y="4"/>
                  </a:cxn>
                  <a:cxn ang="0">
                    <a:pos x="2" y="8"/>
                  </a:cxn>
                  <a:cxn ang="0">
                    <a:pos x="0" y="14"/>
                  </a:cxn>
                  <a:cxn ang="0">
                    <a:pos x="2" y="19"/>
                  </a:cxn>
                  <a:cxn ang="0">
                    <a:pos x="4" y="23"/>
                  </a:cxn>
                  <a:cxn ang="0">
                    <a:pos x="10" y="27"/>
                  </a:cxn>
                  <a:cxn ang="0">
                    <a:pos x="13" y="27"/>
                  </a:cxn>
                  <a:cxn ang="0">
                    <a:pos x="19" y="27"/>
                  </a:cxn>
                  <a:cxn ang="0">
                    <a:pos x="23" y="23"/>
                  </a:cxn>
                  <a:cxn ang="0">
                    <a:pos x="27" y="19"/>
                  </a:cxn>
                  <a:cxn ang="0">
                    <a:pos x="27" y="14"/>
                  </a:cxn>
                  <a:cxn ang="0">
                    <a:pos x="23" y="14"/>
                  </a:cxn>
                  <a:cxn ang="0">
                    <a:pos x="23" y="17"/>
                  </a:cxn>
                  <a:cxn ang="0">
                    <a:pos x="21" y="21"/>
                  </a:cxn>
                  <a:cxn ang="0">
                    <a:pos x="17" y="23"/>
                  </a:cxn>
                  <a:cxn ang="0">
                    <a:pos x="13" y="23"/>
                  </a:cxn>
                  <a:cxn ang="0">
                    <a:pos x="10" y="23"/>
                  </a:cxn>
                  <a:cxn ang="0">
                    <a:pos x="8" y="21"/>
                  </a:cxn>
                  <a:cxn ang="0">
                    <a:pos x="6" y="17"/>
                  </a:cxn>
                  <a:cxn ang="0">
                    <a:pos x="4" y="14"/>
                  </a:cxn>
                  <a:cxn ang="0">
                    <a:pos x="6" y="10"/>
                  </a:cxn>
                  <a:cxn ang="0">
                    <a:pos x="8" y="8"/>
                  </a:cxn>
                  <a:cxn ang="0">
                    <a:pos x="10" y="6"/>
                  </a:cxn>
                  <a:cxn ang="0">
                    <a:pos x="13" y="4"/>
                  </a:cxn>
                  <a:cxn ang="0">
                    <a:pos x="17" y="6"/>
                  </a:cxn>
                  <a:cxn ang="0">
                    <a:pos x="21" y="8"/>
                  </a:cxn>
                  <a:cxn ang="0">
                    <a:pos x="23" y="10"/>
                  </a:cxn>
                  <a:cxn ang="0">
                    <a:pos x="23" y="14"/>
                  </a:cxn>
                </a:cxnLst>
                <a:rect l="0" t="0" r="r" b="b"/>
                <a:pathLst>
                  <a:path w="27" h="27">
                    <a:moveTo>
                      <a:pt x="27" y="14"/>
                    </a:moveTo>
                    <a:lnTo>
                      <a:pt x="27" y="8"/>
                    </a:lnTo>
                    <a:lnTo>
                      <a:pt x="23" y="4"/>
                    </a:lnTo>
                    <a:lnTo>
                      <a:pt x="19" y="2"/>
                    </a:lnTo>
                    <a:lnTo>
                      <a:pt x="13" y="0"/>
                    </a:lnTo>
                    <a:lnTo>
                      <a:pt x="10" y="2"/>
                    </a:lnTo>
                    <a:lnTo>
                      <a:pt x="4" y="4"/>
                    </a:lnTo>
                    <a:lnTo>
                      <a:pt x="2" y="8"/>
                    </a:lnTo>
                    <a:lnTo>
                      <a:pt x="0" y="14"/>
                    </a:lnTo>
                    <a:lnTo>
                      <a:pt x="2" y="19"/>
                    </a:lnTo>
                    <a:lnTo>
                      <a:pt x="4" y="23"/>
                    </a:lnTo>
                    <a:lnTo>
                      <a:pt x="10" y="27"/>
                    </a:lnTo>
                    <a:lnTo>
                      <a:pt x="13" y="27"/>
                    </a:lnTo>
                    <a:lnTo>
                      <a:pt x="19" y="27"/>
                    </a:lnTo>
                    <a:lnTo>
                      <a:pt x="23" y="23"/>
                    </a:lnTo>
                    <a:lnTo>
                      <a:pt x="27" y="19"/>
                    </a:lnTo>
                    <a:lnTo>
                      <a:pt x="27" y="14"/>
                    </a:lnTo>
                    <a:close/>
                    <a:moveTo>
                      <a:pt x="23" y="14"/>
                    </a:moveTo>
                    <a:lnTo>
                      <a:pt x="23" y="17"/>
                    </a:lnTo>
                    <a:lnTo>
                      <a:pt x="21" y="21"/>
                    </a:lnTo>
                    <a:lnTo>
                      <a:pt x="17" y="23"/>
                    </a:lnTo>
                    <a:lnTo>
                      <a:pt x="13" y="23"/>
                    </a:lnTo>
                    <a:lnTo>
                      <a:pt x="10" y="23"/>
                    </a:lnTo>
                    <a:lnTo>
                      <a:pt x="8" y="21"/>
                    </a:lnTo>
                    <a:lnTo>
                      <a:pt x="6" y="17"/>
                    </a:lnTo>
                    <a:lnTo>
                      <a:pt x="4" y="14"/>
                    </a:lnTo>
                    <a:lnTo>
                      <a:pt x="6" y="10"/>
                    </a:lnTo>
                    <a:lnTo>
                      <a:pt x="8" y="8"/>
                    </a:lnTo>
                    <a:lnTo>
                      <a:pt x="10" y="6"/>
                    </a:lnTo>
                    <a:lnTo>
                      <a:pt x="13" y="4"/>
                    </a:lnTo>
                    <a:lnTo>
                      <a:pt x="17" y="6"/>
                    </a:lnTo>
                    <a:lnTo>
                      <a:pt x="21" y="8"/>
                    </a:lnTo>
                    <a:lnTo>
                      <a:pt x="23" y="10"/>
                    </a:lnTo>
                    <a:lnTo>
                      <a:pt x="23" y="14"/>
                    </a:lnTo>
                    <a:close/>
                  </a:path>
                </a:pathLst>
              </a:custGeom>
              <a:solidFill>
                <a:srgbClr val="FEEEE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49" name="Freeform 849"/>
              <p:cNvSpPr>
                <a:spLocks noEditPoints="1"/>
              </p:cNvSpPr>
              <p:nvPr/>
            </p:nvSpPr>
            <p:spPr bwMode="auto">
              <a:xfrm>
                <a:off x="1303" y="1893"/>
                <a:ext cx="23" cy="23"/>
              </a:xfrm>
              <a:custGeom>
                <a:avLst/>
                <a:gdLst/>
                <a:ahLst/>
                <a:cxnLst>
                  <a:cxn ang="0">
                    <a:pos x="23" y="12"/>
                  </a:cxn>
                  <a:cxn ang="0">
                    <a:pos x="23" y="8"/>
                  </a:cxn>
                  <a:cxn ang="0">
                    <a:pos x="21" y="4"/>
                  </a:cxn>
                  <a:cxn ang="0">
                    <a:pos x="17" y="2"/>
                  </a:cxn>
                  <a:cxn ang="0">
                    <a:pos x="11" y="0"/>
                  </a:cxn>
                  <a:cxn ang="0">
                    <a:pos x="8" y="2"/>
                  </a:cxn>
                  <a:cxn ang="0">
                    <a:pos x="4" y="4"/>
                  </a:cxn>
                  <a:cxn ang="0">
                    <a:pos x="2" y="8"/>
                  </a:cxn>
                  <a:cxn ang="0">
                    <a:pos x="0" y="12"/>
                  </a:cxn>
                  <a:cxn ang="0">
                    <a:pos x="2" y="17"/>
                  </a:cxn>
                  <a:cxn ang="0">
                    <a:pos x="4" y="19"/>
                  </a:cxn>
                  <a:cxn ang="0">
                    <a:pos x="8" y="23"/>
                  </a:cxn>
                  <a:cxn ang="0">
                    <a:pos x="11" y="23"/>
                  </a:cxn>
                  <a:cxn ang="0">
                    <a:pos x="17" y="23"/>
                  </a:cxn>
                  <a:cxn ang="0">
                    <a:pos x="21" y="19"/>
                  </a:cxn>
                  <a:cxn ang="0">
                    <a:pos x="23" y="17"/>
                  </a:cxn>
                  <a:cxn ang="0">
                    <a:pos x="23" y="12"/>
                  </a:cxn>
                  <a:cxn ang="0">
                    <a:pos x="19" y="12"/>
                  </a:cxn>
                  <a:cxn ang="0">
                    <a:pos x="19" y="15"/>
                  </a:cxn>
                  <a:cxn ang="0">
                    <a:pos x="17" y="17"/>
                  </a:cxn>
                  <a:cxn ang="0">
                    <a:pos x="15" y="19"/>
                  </a:cxn>
                  <a:cxn ang="0">
                    <a:pos x="11" y="19"/>
                  </a:cxn>
                  <a:cxn ang="0">
                    <a:pos x="9" y="19"/>
                  </a:cxn>
                  <a:cxn ang="0">
                    <a:pos x="8" y="17"/>
                  </a:cxn>
                  <a:cxn ang="0">
                    <a:pos x="6" y="15"/>
                  </a:cxn>
                  <a:cxn ang="0">
                    <a:pos x="4" y="12"/>
                  </a:cxn>
                  <a:cxn ang="0">
                    <a:pos x="6" y="10"/>
                  </a:cxn>
                  <a:cxn ang="0">
                    <a:pos x="8" y="6"/>
                  </a:cxn>
                  <a:cxn ang="0">
                    <a:pos x="9" y="6"/>
                  </a:cxn>
                  <a:cxn ang="0">
                    <a:pos x="11" y="4"/>
                  </a:cxn>
                  <a:cxn ang="0">
                    <a:pos x="15" y="6"/>
                  </a:cxn>
                  <a:cxn ang="0">
                    <a:pos x="17" y="6"/>
                  </a:cxn>
                  <a:cxn ang="0">
                    <a:pos x="19" y="10"/>
                  </a:cxn>
                  <a:cxn ang="0">
                    <a:pos x="19" y="12"/>
                  </a:cxn>
                </a:cxnLst>
                <a:rect l="0" t="0" r="r" b="b"/>
                <a:pathLst>
                  <a:path w="23" h="23">
                    <a:moveTo>
                      <a:pt x="23" y="12"/>
                    </a:moveTo>
                    <a:lnTo>
                      <a:pt x="23" y="8"/>
                    </a:lnTo>
                    <a:lnTo>
                      <a:pt x="21" y="4"/>
                    </a:lnTo>
                    <a:lnTo>
                      <a:pt x="17" y="2"/>
                    </a:lnTo>
                    <a:lnTo>
                      <a:pt x="11" y="0"/>
                    </a:lnTo>
                    <a:lnTo>
                      <a:pt x="8" y="2"/>
                    </a:lnTo>
                    <a:lnTo>
                      <a:pt x="4" y="4"/>
                    </a:lnTo>
                    <a:lnTo>
                      <a:pt x="2" y="8"/>
                    </a:lnTo>
                    <a:lnTo>
                      <a:pt x="0" y="12"/>
                    </a:lnTo>
                    <a:lnTo>
                      <a:pt x="2" y="17"/>
                    </a:lnTo>
                    <a:lnTo>
                      <a:pt x="4" y="19"/>
                    </a:lnTo>
                    <a:lnTo>
                      <a:pt x="8" y="23"/>
                    </a:lnTo>
                    <a:lnTo>
                      <a:pt x="11" y="23"/>
                    </a:lnTo>
                    <a:lnTo>
                      <a:pt x="17" y="23"/>
                    </a:lnTo>
                    <a:lnTo>
                      <a:pt x="21" y="19"/>
                    </a:lnTo>
                    <a:lnTo>
                      <a:pt x="23" y="17"/>
                    </a:lnTo>
                    <a:lnTo>
                      <a:pt x="23" y="12"/>
                    </a:lnTo>
                    <a:close/>
                    <a:moveTo>
                      <a:pt x="19" y="12"/>
                    </a:moveTo>
                    <a:lnTo>
                      <a:pt x="19" y="15"/>
                    </a:lnTo>
                    <a:lnTo>
                      <a:pt x="17" y="17"/>
                    </a:lnTo>
                    <a:lnTo>
                      <a:pt x="15" y="19"/>
                    </a:lnTo>
                    <a:lnTo>
                      <a:pt x="11" y="19"/>
                    </a:lnTo>
                    <a:lnTo>
                      <a:pt x="9" y="19"/>
                    </a:lnTo>
                    <a:lnTo>
                      <a:pt x="8" y="17"/>
                    </a:lnTo>
                    <a:lnTo>
                      <a:pt x="6" y="15"/>
                    </a:lnTo>
                    <a:lnTo>
                      <a:pt x="4" y="12"/>
                    </a:lnTo>
                    <a:lnTo>
                      <a:pt x="6" y="10"/>
                    </a:lnTo>
                    <a:lnTo>
                      <a:pt x="8" y="6"/>
                    </a:lnTo>
                    <a:lnTo>
                      <a:pt x="9" y="6"/>
                    </a:lnTo>
                    <a:lnTo>
                      <a:pt x="11" y="4"/>
                    </a:lnTo>
                    <a:lnTo>
                      <a:pt x="15" y="6"/>
                    </a:lnTo>
                    <a:lnTo>
                      <a:pt x="17" y="6"/>
                    </a:lnTo>
                    <a:lnTo>
                      <a:pt x="19" y="10"/>
                    </a:lnTo>
                    <a:lnTo>
                      <a:pt x="19" y="12"/>
                    </a:lnTo>
                    <a:close/>
                  </a:path>
                </a:pathLst>
              </a:custGeom>
              <a:solidFill>
                <a:srgbClr val="FEF0E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50" name="Freeform 850"/>
              <p:cNvSpPr>
                <a:spLocks noEditPoints="1"/>
              </p:cNvSpPr>
              <p:nvPr/>
            </p:nvSpPr>
            <p:spPr bwMode="auto">
              <a:xfrm>
                <a:off x="1305" y="1895"/>
                <a:ext cx="19" cy="19"/>
              </a:xfrm>
              <a:custGeom>
                <a:avLst/>
                <a:gdLst/>
                <a:ahLst/>
                <a:cxnLst>
                  <a:cxn ang="0">
                    <a:pos x="19" y="10"/>
                  </a:cxn>
                  <a:cxn ang="0">
                    <a:pos x="19" y="6"/>
                  </a:cxn>
                  <a:cxn ang="0">
                    <a:pos x="17" y="4"/>
                  </a:cxn>
                  <a:cxn ang="0">
                    <a:pos x="13" y="2"/>
                  </a:cxn>
                  <a:cxn ang="0">
                    <a:pos x="9" y="0"/>
                  </a:cxn>
                  <a:cxn ang="0">
                    <a:pos x="6" y="2"/>
                  </a:cxn>
                  <a:cxn ang="0">
                    <a:pos x="4" y="4"/>
                  </a:cxn>
                  <a:cxn ang="0">
                    <a:pos x="2" y="6"/>
                  </a:cxn>
                  <a:cxn ang="0">
                    <a:pos x="0" y="10"/>
                  </a:cxn>
                  <a:cxn ang="0">
                    <a:pos x="2" y="13"/>
                  </a:cxn>
                  <a:cxn ang="0">
                    <a:pos x="4" y="17"/>
                  </a:cxn>
                  <a:cxn ang="0">
                    <a:pos x="6" y="19"/>
                  </a:cxn>
                  <a:cxn ang="0">
                    <a:pos x="9" y="19"/>
                  </a:cxn>
                  <a:cxn ang="0">
                    <a:pos x="13" y="19"/>
                  </a:cxn>
                  <a:cxn ang="0">
                    <a:pos x="17" y="17"/>
                  </a:cxn>
                  <a:cxn ang="0">
                    <a:pos x="19" y="13"/>
                  </a:cxn>
                  <a:cxn ang="0">
                    <a:pos x="19" y="10"/>
                  </a:cxn>
                  <a:cxn ang="0">
                    <a:pos x="15" y="10"/>
                  </a:cxn>
                  <a:cxn ang="0">
                    <a:pos x="13" y="13"/>
                  </a:cxn>
                  <a:cxn ang="0">
                    <a:pos x="9" y="15"/>
                  </a:cxn>
                  <a:cxn ang="0">
                    <a:pos x="6" y="13"/>
                  </a:cxn>
                  <a:cxn ang="0">
                    <a:pos x="4" y="10"/>
                  </a:cxn>
                  <a:cxn ang="0">
                    <a:pos x="6" y="6"/>
                  </a:cxn>
                  <a:cxn ang="0">
                    <a:pos x="9" y="4"/>
                  </a:cxn>
                  <a:cxn ang="0">
                    <a:pos x="13" y="6"/>
                  </a:cxn>
                  <a:cxn ang="0">
                    <a:pos x="15" y="10"/>
                  </a:cxn>
                </a:cxnLst>
                <a:rect l="0" t="0" r="r" b="b"/>
                <a:pathLst>
                  <a:path w="19" h="19">
                    <a:moveTo>
                      <a:pt x="19" y="10"/>
                    </a:moveTo>
                    <a:lnTo>
                      <a:pt x="19" y="6"/>
                    </a:lnTo>
                    <a:lnTo>
                      <a:pt x="17" y="4"/>
                    </a:lnTo>
                    <a:lnTo>
                      <a:pt x="13" y="2"/>
                    </a:lnTo>
                    <a:lnTo>
                      <a:pt x="9" y="0"/>
                    </a:lnTo>
                    <a:lnTo>
                      <a:pt x="6" y="2"/>
                    </a:lnTo>
                    <a:lnTo>
                      <a:pt x="4" y="4"/>
                    </a:lnTo>
                    <a:lnTo>
                      <a:pt x="2" y="6"/>
                    </a:lnTo>
                    <a:lnTo>
                      <a:pt x="0" y="10"/>
                    </a:lnTo>
                    <a:lnTo>
                      <a:pt x="2" y="13"/>
                    </a:lnTo>
                    <a:lnTo>
                      <a:pt x="4" y="17"/>
                    </a:lnTo>
                    <a:lnTo>
                      <a:pt x="6" y="19"/>
                    </a:lnTo>
                    <a:lnTo>
                      <a:pt x="9" y="19"/>
                    </a:lnTo>
                    <a:lnTo>
                      <a:pt x="13" y="19"/>
                    </a:lnTo>
                    <a:lnTo>
                      <a:pt x="17" y="17"/>
                    </a:lnTo>
                    <a:lnTo>
                      <a:pt x="19" y="13"/>
                    </a:lnTo>
                    <a:lnTo>
                      <a:pt x="19" y="10"/>
                    </a:lnTo>
                    <a:close/>
                    <a:moveTo>
                      <a:pt x="15" y="10"/>
                    </a:moveTo>
                    <a:lnTo>
                      <a:pt x="13" y="13"/>
                    </a:lnTo>
                    <a:lnTo>
                      <a:pt x="9" y="15"/>
                    </a:lnTo>
                    <a:lnTo>
                      <a:pt x="6" y="13"/>
                    </a:lnTo>
                    <a:lnTo>
                      <a:pt x="4" y="10"/>
                    </a:lnTo>
                    <a:lnTo>
                      <a:pt x="6" y="6"/>
                    </a:lnTo>
                    <a:lnTo>
                      <a:pt x="9" y="4"/>
                    </a:lnTo>
                    <a:lnTo>
                      <a:pt x="13" y="6"/>
                    </a:lnTo>
                    <a:lnTo>
                      <a:pt x="15" y="10"/>
                    </a:lnTo>
                    <a:close/>
                  </a:path>
                </a:pathLst>
              </a:custGeom>
              <a:solidFill>
                <a:srgbClr val="FEF4E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51" name="Freeform 851"/>
              <p:cNvSpPr>
                <a:spLocks noEditPoints="1"/>
              </p:cNvSpPr>
              <p:nvPr/>
            </p:nvSpPr>
            <p:spPr bwMode="auto">
              <a:xfrm>
                <a:off x="1308" y="1897"/>
                <a:ext cx="14" cy="13"/>
              </a:xfrm>
              <a:custGeom>
                <a:avLst/>
                <a:gdLst/>
                <a:ahLst/>
                <a:cxnLst>
                  <a:cxn ang="0">
                    <a:pos x="15" y="8"/>
                  </a:cxn>
                  <a:cxn ang="0">
                    <a:pos x="15" y="6"/>
                  </a:cxn>
                  <a:cxn ang="0">
                    <a:pos x="13" y="2"/>
                  </a:cxn>
                  <a:cxn ang="0">
                    <a:pos x="11" y="2"/>
                  </a:cxn>
                  <a:cxn ang="0">
                    <a:pos x="7" y="0"/>
                  </a:cxn>
                  <a:cxn ang="0">
                    <a:pos x="5" y="2"/>
                  </a:cxn>
                  <a:cxn ang="0">
                    <a:pos x="4" y="2"/>
                  </a:cxn>
                  <a:cxn ang="0">
                    <a:pos x="2" y="6"/>
                  </a:cxn>
                  <a:cxn ang="0">
                    <a:pos x="0" y="8"/>
                  </a:cxn>
                  <a:cxn ang="0">
                    <a:pos x="2" y="11"/>
                  </a:cxn>
                  <a:cxn ang="0">
                    <a:pos x="4" y="13"/>
                  </a:cxn>
                  <a:cxn ang="0">
                    <a:pos x="5" y="15"/>
                  </a:cxn>
                  <a:cxn ang="0">
                    <a:pos x="7" y="15"/>
                  </a:cxn>
                  <a:cxn ang="0">
                    <a:pos x="11" y="15"/>
                  </a:cxn>
                  <a:cxn ang="0">
                    <a:pos x="13" y="13"/>
                  </a:cxn>
                  <a:cxn ang="0">
                    <a:pos x="15" y="11"/>
                  </a:cxn>
                  <a:cxn ang="0">
                    <a:pos x="15" y="8"/>
                  </a:cxn>
                  <a:cxn ang="0">
                    <a:pos x="11" y="8"/>
                  </a:cxn>
                  <a:cxn ang="0">
                    <a:pos x="11" y="11"/>
                  </a:cxn>
                  <a:cxn ang="0">
                    <a:pos x="7" y="11"/>
                  </a:cxn>
                  <a:cxn ang="0">
                    <a:pos x="5" y="11"/>
                  </a:cxn>
                  <a:cxn ang="0">
                    <a:pos x="4" y="8"/>
                  </a:cxn>
                  <a:cxn ang="0">
                    <a:pos x="5" y="6"/>
                  </a:cxn>
                  <a:cxn ang="0">
                    <a:pos x="7" y="4"/>
                  </a:cxn>
                  <a:cxn ang="0">
                    <a:pos x="11" y="6"/>
                  </a:cxn>
                  <a:cxn ang="0">
                    <a:pos x="11" y="8"/>
                  </a:cxn>
                </a:cxnLst>
                <a:rect l="0" t="0" r="r" b="b"/>
                <a:pathLst>
                  <a:path w="15" h="15">
                    <a:moveTo>
                      <a:pt x="15" y="8"/>
                    </a:moveTo>
                    <a:lnTo>
                      <a:pt x="15" y="6"/>
                    </a:lnTo>
                    <a:lnTo>
                      <a:pt x="13" y="2"/>
                    </a:lnTo>
                    <a:lnTo>
                      <a:pt x="11" y="2"/>
                    </a:lnTo>
                    <a:lnTo>
                      <a:pt x="7" y="0"/>
                    </a:lnTo>
                    <a:lnTo>
                      <a:pt x="5" y="2"/>
                    </a:lnTo>
                    <a:lnTo>
                      <a:pt x="4" y="2"/>
                    </a:lnTo>
                    <a:lnTo>
                      <a:pt x="2" y="6"/>
                    </a:lnTo>
                    <a:lnTo>
                      <a:pt x="0" y="8"/>
                    </a:lnTo>
                    <a:lnTo>
                      <a:pt x="2" y="11"/>
                    </a:lnTo>
                    <a:lnTo>
                      <a:pt x="4" y="13"/>
                    </a:lnTo>
                    <a:lnTo>
                      <a:pt x="5" y="15"/>
                    </a:lnTo>
                    <a:lnTo>
                      <a:pt x="7" y="15"/>
                    </a:lnTo>
                    <a:lnTo>
                      <a:pt x="11" y="15"/>
                    </a:lnTo>
                    <a:lnTo>
                      <a:pt x="13" y="13"/>
                    </a:lnTo>
                    <a:lnTo>
                      <a:pt x="15" y="11"/>
                    </a:lnTo>
                    <a:lnTo>
                      <a:pt x="15" y="8"/>
                    </a:lnTo>
                    <a:close/>
                    <a:moveTo>
                      <a:pt x="11" y="8"/>
                    </a:moveTo>
                    <a:lnTo>
                      <a:pt x="11" y="11"/>
                    </a:lnTo>
                    <a:lnTo>
                      <a:pt x="7" y="11"/>
                    </a:lnTo>
                    <a:lnTo>
                      <a:pt x="5" y="11"/>
                    </a:lnTo>
                    <a:lnTo>
                      <a:pt x="4" y="8"/>
                    </a:lnTo>
                    <a:lnTo>
                      <a:pt x="5" y="6"/>
                    </a:lnTo>
                    <a:lnTo>
                      <a:pt x="7" y="4"/>
                    </a:lnTo>
                    <a:lnTo>
                      <a:pt x="11" y="6"/>
                    </a:lnTo>
                    <a:lnTo>
                      <a:pt x="11" y="8"/>
                    </a:lnTo>
                    <a:close/>
                  </a:path>
                </a:pathLst>
              </a:custGeom>
              <a:solidFill>
                <a:srgbClr val="FEF7F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52" name="Freeform 852"/>
              <p:cNvSpPr>
                <a:spLocks noEditPoints="1"/>
              </p:cNvSpPr>
              <p:nvPr/>
            </p:nvSpPr>
            <p:spPr bwMode="auto">
              <a:xfrm>
                <a:off x="1309" y="1899"/>
                <a:ext cx="11" cy="9"/>
              </a:xfrm>
              <a:custGeom>
                <a:avLst/>
                <a:gdLst/>
                <a:ahLst/>
                <a:cxnLst>
                  <a:cxn ang="0">
                    <a:pos x="11" y="6"/>
                  </a:cxn>
                  <a:cxn ang="0">
                    <a:pos x="9" y="2"/>
                  </a:cxn>
                  <a:cxn ang="0">
                    <a:pos x="5" y="0"/>
                  </a:cxn>
                  <a:cxn ang="0">
                    <a:pos x="2" y="2"/>
                  </a:cxn>
                  <a:cxn ang="0">
                    <a:pos x="0" y="6"/>
                  </a:cxn>
                  <a:cxn ang="0">
                    <a:pos x="2" y="9"/>
                  </a:cxn>
                  <a:cxn ang="0">
                    <a:pos x="5" y="11"/>
                  </a:cxn>
                  <a:cxn ang="0">
                    <a:pos x="9" y="9"/>
                  </a:cxn>
                  <a:cxn ang="0">
                    <a:pos x="11" y="6"/>
                  </a:cxn>
                  <a:cxn ang="0">
                    <a:pos x="7" y="6"/>
                  </a:cxn>
                  <a:cxn ang="0">
                    <a:pos x="7" y="7"/>
                  </a:cxn>
                  <a:cxn ang="0">
                    <a:pos x="5" y="7"/>
                  </a:cxn>
                  <a:cxn ang="0">
                    <a:pos x="5" y="7"/>
                  </a:cxn>
                  <a:cxn ang="0">
                    <a:pos x="3" y="6"/>
                  </a:cxn>
                  <a:cxn ang="0">
                    <a:pos x="5" y="4"/>
                  </a:cxn>
                  <a:cxn ang="0">
                    <a:pos x="5" y="4"/>
                  </a:cxn>
                  <a:cxn ang="0">
                    <a:pos x="7" y="4"/>
                  </a:cxn>
                  <a:cxn ang="0">
                    <a:pos x="7" y="6"/>
                  </a:cxn>
                </a:cxnLst>
                <a:rect l="0" t="0" r="r" b="b"/>
                <a:pathLst>
                  <a:path w="11" h="11">
                    <a:moveTo>
                      <a:pt x="11" y="6"/>
                    </a:moveTo>
                    <a:lnTo>
                      <a:pt x="9" y="2"/>
                    </a:lnTo>
                    <a:lnTo>
                      <a:pt x="5" y="0"/>
                    </a:lnTo>
                    <a:lnTo>
                      <a:pt x="2" y="2"/>
                    </a:lnTo>
                    <a:lnTo>
                      <a:pt x="0" y="6"/>
                    </a:lnTo>
                    <a:lnTo>
                      <a:pt x="2" y="9"/>
                    </a:lnTo>
                    <a:lnTo>
                      <a:pt x="5" y="11"/>
                    </a:lnTo>
                    <a:lnTo>
                      <a:pt x="9" y="9"/>
                    </a:lnTo>
                    <a:lnTo>
                      <a:pt x="11" y="6"/>
                    </a:lnTo>
                    <a:close/>
                    <a:moveTo>
                      <a:pt x="7" y="6"/>
                    </a:moveTo>
                    <a:lnTo>
                      <a:pt x="7" y="7"/>
                    </a:lnTo>
                    <a:lnTo>
                      <a:pt x="5" y="7"/>
                    </a:lnTo>
                    <a:lnTo>
                      <a:pt x="5" y="7"/>
                    </a:lnTo>
                    <a:lnTo>
                      <a:pt x="3" y="6"/>
                    </a:lnTo>
                    <a:lnTo>
                      <a:pt x="5" y="4"/>
                    </a:lnTo>
                    <a:lnTo>
                      <a:pt x="5" y="4"/>
                    </a:lnTo>
                    <a:lnTo>
                      <a:pt x="7" y="4"/>
                    </a:lnTo>
                    <a:lnTo>
                      <a:pt x="7" y="6"/>
                    </a:lnTo>
                    <a:close/>
                  </a:path>
                </a:pathLst>
              </a:custGeom>
              <a:solidFill>
                <a:srgbClr val="FFF9F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53" name="Freeform 853"/>
              <p:cNvSpPr/>
              <p:nvPr/>
            </p:nvSpPr>
            <p:spPr bwMode="auto">
              <a:xfrm>
                <a:off x="1311" y="1901"/>
                <a:ext cx="6" cy="5"/>
              </a:xfrm>
              <a:custGeom>
                <a:avLst/>
                <a:gdLst/>
                <a:ahLst/>
                <a:cxnLst>
                  <a:cxn ang="0">
                    <a:pos x="7" y="4"/>
                  </a:cxn>
                  <a:cxn ang="0">
                    <a:pos x="7" y="2"/>
                  </a:cxn>
                  <a:cxn ang="0">
                    <a:pos x="3" y="0"/>
                  </a:cxn>
                  <a:cxn ang="0">
                    <a:pos x="1" y="2"/>
                  </a:cxn>
                  <a:cxn ang="0">
                    <a:pos x="0" y="4"/>
                  </a:cxn>
                  <a:cxn ang="0">
                    <a:pos x="1" y="7"/>
                  </a:cxn>
                  <a:cxn ang="0">
                    <a:pos x="3" y="7"/>
                  </a:cxn>
                  <a:cxn ang="0">
                    <a:pos x="7" y="7"/>
                  </a:cxn>
                  <a:cxn ang="0">
                    <a:pos x="7" y="4"/>
                  </a:cxn>
                </a:cxnLst>
                <a:rect l="0" t="0" r="r" b="b"/>
                <a:pathLst>
                  <a:path w="7" h="7">
                    <a:moveTo>
                      <a:pt x="7" y="4"/>
                    </a:moveTo>
                    <a:lnTo>
                      <a:pt x="7" y="2"/>
                    </a:lnTo>
                    <a:lnTo>
                      <a:pt x="3" y="0"/>
                    </a:lnTo>
                    <a:lnTo>
                      <a:pt x="1" y="2"/>
                    </a:lnTo>
                    <a:lnTo>
                      <a:pt x="0" y="4"/>
                    </a:lnTo>
                    <a:lnTo>
                      <a:pt x="1" y="7"/>
                    </a:lnTo>
                    <a:lnTo>
                      <a:pt x="3" y="7"/>
                    </a:lnTo>
                    <a:lnTo>
                      <a:pt x="7" y="7"/>
                    </a:lnTo>
                    <a:lnTo>
                      <a:pt x="7" y="4"/>
                    </a:lnTo>
                    <a:close/>
                  </a:path>
                </a:pathLst>
              </a:custGeom>
              <a:solidFill>
                <a:srgbClr val="FFFCF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54" name="Freeform 854"/>
              <p:cNvSpPr/>
              <p:nvPr/>
            </p:nvSpPr>
            <p:spPr bwMode="auto">
              <a:xfrm>
                <a:off x="1312" y="1903"/>
                <a:ext cx="4" cy="1"/>
              </a:xfrm>
              <a:custGeom>
                <a:avLst/>
                <a:gdLst/>
                <a:ahLst/>
                <a:cxnLst>
                  <a:cxn ang="0">
                    <a:pos x="4" y="2"/>
                  </a:cxn>
                  <a:cxn ang="0">
                    <a:pos x="4" y="0"/>
                  </a:cxn>
                  <a:cxn ang="0">
                    <a:pos x="2" y="0"/>
                  </a:cxn>
                  <a:cxn ang="0">
                    <a:pos x="2" y="0"/>
                  </a:cxn>
                  <a:cxn ang="0">
                    <a:pos x="0" y="2"/>
                  </a:cxn>
                  <a:cxn ang="0">
                    <a:pos x="2" y="3"/>
                  </a:cxn>
                  <a:cxn ang="0">
                    <a:pos x="2" y="3"/>
                  </a:cxn>
                  <a:cxn ang="0">
                    <a:pos x="4" y="3"/>
                  </a:cxn>
                  <a:cxn ang="0">
                    <a:pos x="4" y="2"/>
                  </a:cxn>
                </a:cxnLst>
                <a:rect l="0" t="0" r="r" b="b"/>
                <a:pathLst>
                  <a:path w="4" h="3">
                    <a:moveTo>
                      <a:pt x="4" y="2"/>
                    </a:moveTo>
                    <a:lnTo>
                      <a:pt x="4" y="0"/>
                    </a:lnTo>
                    <a:lnTo>
                      <a:pt x="2" y="0"/>
                    </a:lnTo>
                    <a:lnTo>
                      <a:pt x="2" y="0"/>
                    </a:lnTo>
                    <a:lnTo>
                      <a:pt x="0" y="2"/>
                    </a:lnTo>
                    <a:lnTo>
                      <a:pt x="2" y="3"/>
                    </a:lnTo>
                    <a:lnTo>
                      <a:pt x="2" y="3"/>
                    </a:lnTo>
                    <a:lnTo>
                      <a:pt x="4" y="3"/>
                    </a:lnTo>
                    <a:lnTo>
                      <a:pt x="4" y="2"/>
                    </a:lnTo>
                    <a:close/>
                  </a:path>
                </a:pathLst>
              </a:custGeom>
              <a:solidFill>
                <a:srgbClr val="FFFFF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55" name="Freeform 855"/>
              <p:cNvSpPr/>
              <p:nvPr/>
            </p:nvSpPr>
            <p:spPr bwMode="auto">
              <a:xfrm>
                <a:off x="1254" y="1156"/>
                <a:ext cx="266" cy="426"/>
              </a:xfrm>
              <a:custGeom>
                <a:avLst/>
                <a:gdLst/>
                <a:ahLst/>
                <a:cxnLst>
                  <a:cxn ang="0">
                    <a:pos x="256" y="142"/>
                  </a:cxn>
                  <a:cxn ang="0">
                    <a:pos x="208" y="81"/>
                  </a:cxn>
                  <a:cxn ang="0">
                    <a:pos x="157" y="17"/>
                  </a:cxn>
                  <a:cxn ang="0">
                    <a:pos x="131" y="0"/>
                  </a:cxn>
                  <a:cxn ang="0">
                    <a:pos x="104" y="1"/>
                  </a:cxn>
                  <a:cxn ang="0">
                    <a:pos x="85" y="13"/>
                  </a:cxn>
                  <a:cxn ang="0">
                    <a:pos x="58" y="38"/>
                  </a:cxn>
                  <a:cxn ang="0">
                    <a:pos x="34" y="75"/>
                  </a:cxn>
                  <a:cxn ang="0">
                    <a:pos x="19" y="115"/>
                  </a:cxn>
                  <a:cxn ang="0">
                    <a:pos x="9" y="151"/>
                  </a:cxn>
                  <a:cxn ang="0">
                    <a:pos x="2" y="178"/>
                  </a:cxn>
                  <a:cxn ang="0">
                    <a:pos x="2" y="220"/>
                  </a:cxn>
                  <a:cxn ang="0">
                    <a:pos x="9" y="256"/>
                  </a:cxn>
                  <a:cxn ang="0">
                    <a:pos x="30" y="288"/>
                  </a:cxn>
                  <a:cxn ang="0">
                    <a:pos x="60" y="326"/>
                  </a:cxn>
                  <a:cxn ang="0">
                    <a:pos x="89" y="364"/>
                  </a:cxn>
                  <a:cxn ang="0">
                    <a:pos x="121" y="403"/>
                  </a:cxn>
                  <a:cxn ang="0">
                    <a:pos x="134" y="424"/>
                  </a:cxn>
                  <a:cxn ang="0">
                    <a:pos x="136" y="426"/>
                  </a:cxn>
                  <a:cxn ang="0">
                    <a:pos x="140" y="426"/>
                  </a:cxn>
                  <a:cxn ang="0">
                    <a:pos x="142" y="426"/>
                  </a:cxn>
                  <a:cxn ang="0">
                    <a:pos x="142" y="426"/>
                  </a:cxn>
                  <a:cxn ang="0">
                    <a:pos x="144" y="426"/>
                  </a:cxn>
                  <a:cxn ang="0">
                    <a:pos x="144" y="426"/>
                  </a:cxn>
                  <a:cxn ang="0">
                    <a:pos x="146" y="426"/>
                  </a:cxn>
                  <a:cxn ang="0">
                    <a:pos x="146" y="428"/>
                  </a:cxn>
                  <a:cxn ang="0">
                    <a:pos x="142" y="421"/>
                  </a:cxn>
                  <a:cxn ang="0">
                    <a:pos x="140" y="366"/>
                  </a:cxn>
                  <a:cxn ang="0">
                    <a:pos x="148" y="335"/>
                  </a:cxn>
                  <a:cxn ang="0">
                    <a:pos x="153" y="324"/>
                  </a:cxn>
                  <a:cxn ang="0">
                    <a:pos x="163" y="316"/>
                  </a:cxn>
                  <a:cxn ang="0">
                    <a:pos x="172" y="312"/>
                  </a:cxn>
                  <a:cxn ang="0">
                    <a:pos x="186" y="312"/>
                  </a:cxn>
                  <a:cxn ang="0">
                    <a:pos x="201" y="259"/>
                  </a:cxn>
                  <a:cxn ang="0">
                    <a:pos x="218" y="220"/>
                  </a:cxn>
                  <a:cxn ang="0">
                    <a:pos x="237" y="189"/>
                  </a:cxn>
                  <a:cxn ang="0">
                    <a:pos x="258" y="165"/>
                  </a:cxn>
                  <a:cxn ang="0">
                    <a:pos x="267" y="157"/>
                  </a:cxn>
                </a:cxnLst>
                <a:rect l="0" t="0" r="r" b="b"/>
                <a:pathLst>
                  <a:path w="267" h="428">
                    <a:moveTo>
                      <a:pt x="267" y="157"/>
                    </a:moveTo>
                    <a:lnTo>
                      <a:pt x="256" y="142"/>
                    </a:lnTo>
                    <a:lnTo>
                      <a:pt x="235" y="115"/>
                    </a:lnTo>
                    <a:lnTo>
                      <a:pt x="208" y="81"/>
                    </a:lnTo>
                    <a:lnTo>
                      <a:pt x="182" y="49"/>
                    </a:lnTo>
                    <a:lnTo>
                      <a:pt x="157" y="17"/>
                    </a:lnTo>
                    <a:lnTo>
                      <a:pt x="144" y="1"/>
                    </a:lnTo>
                    <a:lnTo>
                      <a:pt x="131" y="0"/>
                    </a:lnTo>
                    <a:lnTo>
                      <a:pt x="113" y="0"/>
                    </a:lnTo>
                    <a:lnTo>
                      <a:pt x="104" y="1"/>
                    </a:lnTo>
                    <a:lnTo>
                      <a:pt x="94" y="5"/>
                    </a:lnTo>
                    <a:lnTo>
                      <a:pt x="85" y="13"/>
                    </a:lnTo>
                    <a:lnTo>
                      <a:pt x="76" y="20"/>
                    </a:lnTo>
                    <a:lnTo>
                      <a:pt x="58" y="38"/>
                    </a:lnTo>
                    <a:lnTo>
                      <a:pt x="45" y="53"/>
                    </a:lnTo>
                    <a:lnTo>
                      <a:pt x="34" y="75"/>
                    </a:lnTo>
                    <a:lnTo>
                      <a:pt x="26" y="96"/>
                    </a:lnTo>
                    <a:lnTo>
                      <a:pt x="19" y="115"/>
                    </a:lnTo>
                    <a:lnTo>
                      <a:pt x="11" y="136"/>
                    </a:lnTo>
                    <a:lnTo>
                      <a:pt x="9" y="151"/>
                    </a:lnTo>
                    <a:lnTo>
                      <a:pt x="5" y="165"/>
                    </a:lnTo>
                    <a:lnTo>
                      <a:pt x="2" y="178"/>
                    </a:lnTo>
                    <a:lnTo>
                      <a:pt x="0" y="193"/>
                    </a:lnTo>
                    <a:lnTo>
                      <a:pt x="2" y="220"/>
                    </a:lnTo>
                    <a:lnTo>
                      <a:pt x="2" y="244"/>
                    </a:lnTo>
                    <a:lnTo>
                      <a:pt x="9" y="256"/>
                    </a:lnTo>
                    <a:lnTo>
                      <a:pt x="17" y="267"/>
                    </a:lnTo>
                    <a:lnTo>
                      <a:pt x="30" y="288"/>
                    </a:lnTo>
                    <a:lnTo>
                      <a:pt x="45" y="307"/>
                    </a:lnTo>
                    <a:lnTo>
                      <a:pt x="60" y="326"/>
                    </a:lnTo>
                    <a:lnTo>
                      <a:pt x="74" y="345"/>
                    </a:lnTo>
                    <a:lnTo>
                      <a:pt x="89" y="364"/>
                    </a:lnTo>
                    <a:lnTo>
                      <a:pt x="106" y="384"/>
                    </a:lnTo>
                    <a:lnTo>
                      <a:pt x="121" y="403"/>
                    </a:lnTo>
                    <a:lnTo>
                      <a:pt x="134" y="424"/>
                    </a:lnTo>
                    <a:lnTo>
                      <a:pt x="134" y="424"/>
                    </a:lnTo>
                    <a:lnTo>
                      <a:pt x="136" y="426"/>
                    </a:lnTo>
                    <a:lnTo>
                      <a:pt x="136" y="426"/>
                    </a:lnTo>
                    <a:lnTo>
                      <a:pt x="138" y="426"/>
                    </a:lnTo>
                    <a:lnTo>
                      <a:pt x="140" y="426"/>
                    </a:lnTo>
                    <a:lnTo>
                      <a:pt x="142" y="426"/>
                    </a:lnTo>
                    <a:lnTo>
                      <a:pt x="142" y="426"/>
                    </a:lnTo>
                    <a:lnTo>
                      <a:pt x="142" y="426"/>
                    </a:lnTo>
                    <a:lnTo>
                      <a:pt x="142" y="426"/>
                    </a:lnTo>
                    <a:lnTo>
                      <a:pt x="144" y="426"/>
                    </a:lnTo>
                    <a:lnTo>
                      <a:pt x="144" y="426"/>
                    </a:lnTo>
                    <a:lnTo>
                      <a:pt x="144" y="426"/>
                    </a:lnTo>
                    <a:lnTo>
                      <a:pt x="144" y="426"/>
                    </a:lnTo>
                    <a:lnTo>
                      <a:pt x="144" y="426"/>
                    </a:lnTo>
                    <a:lnTo>
                      <a:pt x="146" y="426"/>
                    </a:lnTo>
                    <a:lnTo>
                      <a:pt x="146" y="426"/>
                    </a:lnTo>
                    <a:lnTo>
                      <a:pt x="146" y="428"/>
                    </a:lnTo>
                    <a:lnTo>
                      <a:pt x="144" y="424"/>
                    </a:lnTo>
                    <a:lnTo>
                      <a:pt x="142" y="421"/>
                    </a:lnTo>
                    <a:lnTo>
                      <a:pt x="138" y="394"/>
                    </a:lnTo>
                    <a:lnTo>
                      <a:pt x="140" y="366"/>
                    </a:lnTo>
                    <a:lnTo>
                      <a:pt x="142" y="350"/>
                    </a:lnTo>
                    <a:lnTo>
                      <a:pt x="148" y="335"/>
                    </a:lnTo>
                    <a:lnTo>
                      <a:pt x="149" y="330"/>
                    </a:lnTo>
                    <a:lnTo>
                      <a:pt x="153" y="324"/>
                    </a:lnTo>
                    <a:lnTo>
                      <a:pt x="157" y="320"/>
                    </a:lnTo>
                    <a:lnTo>
                      <a:pt x="163" y="316"/>
                    </a:lnTo>
                    <a:lnTo>
                      <a:pt x="167" y="314"/>
                    </a:lnTo>
                    <a:lnTo>
                      <a:pt x="172" y="312"/>
                    </a:lnTo>
                    <a:lnTo>
                      <a:pt x="178" y="312"/>
                    </a:lnTo>
                    <a:lnTo>
                      <a:pt x="186" y="312"/>
                    </a:lnTo>
                    <a:lnTo>
                      <a:pt x="189" y="293"/>
                    </a:lnTo>
                    <a:lnTo>
                      <a:pt x="201" y="259"/>
                    </a:lnTo>
                    <a:lnTo>
                      <a:pt x="208" y="240"/>
                    </a:lnTo>
                    <a:lnTo>
                      <a:pt x="218" y="220"/>
                    </a:lnTo>
                    <a:lnTo>
                      <a:pt x="227" y="204"/>
                    </a:lnTo>
                    <a:lnTo>
                      <a:pt x="237" y="189"/>
                    </a:lnTo>
                    <a:lnTo>
                      <a:pt x="246" y="176"/>
                    </a:lnTo>
                    <a:lnTo>
                      <a:pt x="258" y="165"/>
                    </a:lnTo>
                    <a:lnTo>
                      <a:pt x="261" y="161"/>
                    </a:lnTo>
                    <a:lnTo>
                      <a:pt x="267" y="157"/>
                    </a:lnTo>
                    <a:close/>
                  </a:path>
                </a:pathLst>
              </a:custGeom>
              <a:solidFill>
                <a:srgbClr val="6A484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56" name="Freeform 856"/>
              <p:cNvSpPr/>
              <p:nvPr/>
            </p:nvSpPr>
            <p:spPr bwMode="auto">
              <a:xfrm>
                <a:off x="1254" y="1154"/>
                <a:ext cx="258" cy="423"/>
              </a:xfrm>
              <a:custGeom>
                <a:avLst/>
                <a:gdLst/>
                <a:ahLst/>
                <a:cxnLst>
                  <a:cxn ang="0">
                    <a:pos x="260" y="163"/>
                  </a:cxn>
                  <a:cxn ang="0">
                    <a:pos x="229" y="127"/>
                  </a:cxn>
                  <a:cxn ang="0">
                    <a:pos x="134" y="3"/>
                  </a:cxn>
                  <a:cxn ang="0">
                    <a:pos x="125" y="2"/>
                  </a:cxn>
                  <a:cxn ang="0">
                    <a:pos x="117" y="0"/>
                  </a:cxn>
                  <a:cxn ang="0">
                    <a:pos x="108" y="2"/>
                  </a:cxn>
                  <a:cxn ang="0">
                    <a:pos x="100" y="5"/>
                  </a:cxn>
                  <a:cxn ang="0">
                    <a:pos x="85" y="15"/>
                  </a:cxn>
                  <a:cxn ang="0">
                    <a:pos x="76" y="24"/>
                  </a:cxn>
                  <a:cxn ang="0">
                    <a:pos x="55" y="43"/>
                  </a:cxn>
                  <a:cxn ang="0">
                    <a:pos x="39" y="62"/>
                  </a:cxn>
                  <a:cxn ang="0">
                    <a:pos x="38" y="66"/>
                  </a:cxn>
                  <a:cxn ang="0">
                    <a:pos x="36" y="72"/>
                  </a:cxn>
                  <a:cxn ang="0">
                    <a:pos x="36" y="76"/>
                  </a:cxn>
                  <a:cxn ang="0">
                    <a:pos x="34" y="77"/>
                  </a:cxn>
                  <a:cxn ang="0">
                    <a:pos x="32" y="83"/>
                  </a:cxn>
                  <a:cxn ang="0">
                    <a:pos x="30" y="89"/>
                  </a:cxn>
                  <a:cxn ang="0">
                    <a:pos x="22" y="106"/>
                  </a:cxn>
                  <a:cxn ang="0">
                    <a:pos x="15" y="123"/>
                  </a:cxn>
                  <a:cxn ang="0">
                    <a:pos x="11" y="140"/>
                  </a:cxn>
                  <a:cxn ang="0">
                    <a:pos x="7" y="157"/>
                  </a:cxn>
                  <a:cxn ang="0">
                    <a:pos x="3" y="176"/>
                  </a:cxn>
                  <a:cxn ang="0">
                    <a:pos x="0" y="195"/>
                  </a:cxn>
                  <a:cxn ang="0">
                    <a:pos x="0" y="210"/>
                  </a:cxn>
                  <a:cxn ang="0">
                    <a:pos x="2" y="229"/>
                  </a:cxn>
                  <a:cxn ang="0">
                    <a:pos x="20" y="254"/>
                  </a:cxn>
                  <a:cxn ang="0">
                    <a:pos x="38" y="277"/>
                  </a:cxn>
                  <a:cxn ang="0">
                    <a:pos x="58" y="305"/>
                  </a:cxn>
                  <a:cxn ang="0">
                    <a:pos x="77" y="332"/>
                  </a:cxn>
                  <a:cxn ang="0">
                    <a:pos x="98" y="360"/>
                  </a:cxn>
                  <a:cxn ang="0">
                    <a:pos x="119" y="390"/>
                  </a:cxn>
                  <a:cxn ang="0">
                    <a:pos x="129" y="405"/>
                  </a:cxn>
                  <a:cxn ang="0">
                    <a:pos x="140" y="423"/>
                  </a:cxn>
                  <a:cxn ang="0">
                    <a:pos x="140" y="423"/>
                  </a:cxn>
                  <a:cxn ang="0">
                    <a:pos x="142" y="423"/>
                  </a:cxn>
                  <a:cxn ang="0">
                    <a:pos x="140" y="415"/>
                  </a:cxn>
                  <a:cxn ang="0">
                    <a:pos x="140" y="409"/>
                  </a:cxn>
                  <a:cxn ang="0">
                    <a:pos x="138" y="381"/>
                  </a:cxn>
                  <a:cxn ang="0">
                    <a:pos x="142" y="354"/>
                  </a:cxn>
                  <a:cxn ang="0">
                    <a:pos x="144" y="345"/>
                  </a:cxn>
                  <a:cxn ang="0">
                    <a:pos x="146" y="335"/>
                  </a:cxn>
                  <a:cxn ang="0">
                    <a:pos x="149" y="328"/>
                  </a:cxn>
                  <a:cxn ang="0">
                    <a:pos x="155" y="322"/>
                  </a:cxn>
                  <a:cxn ang="0">
                    <a:pos x="161" y="318"/>
                  </a:cxn>
                  <a:cxn ang="0">
                    <a:pos x="168" y="314"/>
                  </a:cxn>
                  <a:cxn ang="0">
                    <a:pos x="176" y="314"/>
                  </a:cxn>
                  <a:cxn ang="0">
                    <a:pos x="186" y="314"/>
                  </a:cxn>
                  <a:cxn ang="0">
                    <a:pos x="187" y="301"/>
                  </a:cxn>
                  <a:cxn ang="0">
                    <a:pos x="191" y="284"/>
                  </a:cxn>
                  <a:cxn ang="0">
                    <a:pos x="197" y="267"/>
                  </a:cxn>
                  <a:cxn ang="0">
                    <a:pos x="204" y="250"/>
                  </a:cxn>
                  <a:cxn ang="0">
                    <a:pos x="212" y="233"/>
                  </a:cxn>
                  <a:cxn ang="0">
                    <a:pos x="220" y="218"/>
                  </a:cxn>
                  <a:cxn ang="0">
                    <a:pos x="231" y="201"/>
                  </a:cxn>
                  <a:cxn ang="0">
                    <a:pos x="239" y="186"/>
                  </a:cxn>
                  <a:cxn ang="0">
                    <a:pos x="248" y="176"/>
                  </a:cxn>
                  <a:cxn ang="0">
                    <a:pos x="254" y="170"/>
                  </a:cxn>
                  <a:cxn ang="0">
                    <a:pos x="258" y="167"/>
                  </a:cxn>
                  <a:cxn ang="0">
                    <a:pos x="260" y="163"/>
                  </a:cxn>
                </a:cxnLst>
                <a:rect l="0" t="0" r="r" b="b"/>
                <a:pathLst>
                  <a:path w="260" h="423">
                    <a:moveTo>
                      <a:pt x="260" y="163"/>
                    </a:moveTo>
                    <a:lnTo>
                      <a:pt x="229" y="127"/>
                    </a:lnTo>
                    <a:lnTo>
                      <a:pt x="134" y="3"/>
                    </a:lnTo>
                    <a:lnTo>
                      <a:pt x="125" y="2"/>
                    </a:lnTo>
                    <a:lnTo>
                      <a:pt x="117" y="0"/>
                    </a:lnTo>
                    <a:lnTo>
                      <a:pt x="108" y="2"/>
                    </a:lnTo>
                    <a:lnTo>
                      <a:pt x="100" y="5"/>
                    </a:lnTo>
                    <a:lnTo>
                      <a:pt x="85" y="15"/>
                    </a:lnTo>
                    <a:lnTo>
                      <a:pt x="76" y="24"/>
                    </a:lnTo>
                    <a:lnTo>
                      <a:pt x="55" y="43"/>
                    </a:lnTo>
                    <a:lnTo>
                      <a:pt x="39" y="62"/>
                    </a:lnTo>
                    <a:lnTo>
                      <a:pt x="38" y="66"/>
                    </a:lnTo>
                    <a:lnTo>
                      <a:pt x="36" y="72"/>
                    </a:lnTo>
                    <a:lnTo>
                      <a:pt x="36" y="76"/>
                    </a:lnTo>
                    <a:lnTo>
                      <a:pt x="34" y="77"/>
                    </a:lnTo>
                    <a:lnTo>
                      <a:pt x="32" y="83"/>
                    </a:lnTo>
                    <a:lnTo>
                      <a:pt x="30" y="89"/>
                    </a:lnTo>
                    <a:lnTo>
                      <a:pt x="22" y="106"/>
                    </a:lnTo>
                    <a:lnTo>
                      <a:pt x="15" y="123"/>
                    </a:lnTo>
                    <a:lnTo>
                      <a:pt x="11" y="140"/>
                    </a:lnTo>
                    <a:lnTo>
                      <a:pt x="7" y="157"/>
                    </a:lnTo>
                    <a:lnTo>
                      <a:pt x="3" y="176"/>
                    </a:lnTo>
                    <a:lnTo>
                      <a:pt x="0" y="195"/>
                    </a:lnTo>
                    <a:lnTo>
                      <a:pt x="0" y="210"/>
                    </a:lnTo>
                    <a:lnTo>
                      <a:pt x="2" y="229"/>
                    </a:lnTo>
                    <a:lnTo>
                      <a:pt x="20" y="254"/>
                    </a:lnTo>
                    <a:lnTo>
                      <a:pt x="38" y="277"/>
                    </a:lnTo>
                    <a:lnTo>
                      <a:pt x="58" y="305"/>
                    </a:lnTo>
                    <a:lnTo>
                      <a:pt x="77" y="332"/>
                    </a:lnTo>
                    <a:lnTo>
                      <a:pt x="98" y="360"/>
                    </a:lnTo>
                    <a:lnTo>
                      <a:pt x="119" y="390"/>
                    </a:lnTo>
                    <a:lnTo>
                      <a:pt x="129" y="405"/>
                    </a:lnTo>
                    <a:lnTo>
                      <a:pt x="140" y="423"/>
                    </a:lnTo>
                    <a:lnTo>
                      <a:pt x="140" y="423"/>
                    </a:lnTo>
                    <a:lnTo>
                      <a:pt x="142" y="423"/>
                    </a:lnTo>
                    <a:lnTo>
                      <a:pt x="140" y="415"/>
                    </a:lnTo>
                    <a:lnTo>
                      <a:pt x="140" y="409"/>
                    </a:lnTo>
                    <a:lnTo>
                      <a:pt x="138" y="381"/>
                    </a:lnTo>
                    <a:lnTo>
                      <a:pt x="142" y="354"/>
                    </a:lnTo>
                    <a:lnTo>
                      <a:pt x="144" y="345"/>
                    </a:lnTo>
                    <a:lnTo>
                      <a:pt x="146" y="335"/>
                    </a:lnTo>
                    <a:lnTo>
                      <a:pt x="149" y="328"/>
                    </a:lnTo>
                    <a:lnTo>
                      <a:pt x="155" y="322"/>
                    </a:lnTo>
                    <a:lnTo>
                      <a:pt x="161" y="318"/>
                    </a:lnTo>
                    <a:lnTo>
                      <a:pt x="168" y="314"/>
                    </a:lnTo>
                    <a:lnTo>
                      <a:pt x="176" y="314"/>
                    </a:lnTo>
                    <a:lnTo>
                      <a:pt x="186" y="314"/>
                    </a:lnTo>
                    <a:lnTo>
                      <a:pt x="187" y="301"/>
                    </a:lnTo>
                    <a:lnTo>
                      <a:pt x="191" y="284"/>
                    </a:lnTo>
                    <a:lnTo>
                      <a:pt x="197" y="267"/>
                    </a:lnTo>
                    <a:lnTo>
                      <a:pt x="204" y="250"/>
                    </a:lnTo>
                    <a:lnTo>
                      <a:pt x="212" y="233"/>
                    </a:lnTo>
                    <a:lnTo>
                      <a:pt x="220" y="218"/>
                    </a:lnTo>
                    <a:lnTo>
                      <a:pt x="231" y="201"/>
                    </a:lnTo>
                    <a:lnTo>
                      <a:pt x="239" y="186"/>
                    </a:lnTo>
                    <a:lnTo>
                      <a:pt x="248" y="176"/>
                    </a:lnTo>
                    <a:lnTo>
                      <a:pt x="254" y="170"/>
                    </a:lnTo>
                    <a:lnTo>
                      <a:pt x="258" y="167"/>
                    </a:lnTo>
                    <a:lnTo>
                      <a:pt x="260" y="163"/>
                    </a:lnTo>
                    <a:close/>
                  </a:path>
                </a:pathLst>
              </a:custGeom>
              <a:solidFill>
                <a:srgbClr val="5460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57" name="Freeform 857"/>
              <p:cNvSpPr/>
              <p:nvPr/>
            </p:nvSpPr>
            <p:spPr bwMode="auto">
              <a:xfrm>
                <a:off x="1257" y="1400"/>
                <a:ext cx="1" cy="2"/>
              </a:xfrm>
              <a:custGeom>
                <a:avLst/>
                <a:gdLst/>
                <a:ahLst/>
                <a:cxnLst>
                  <a:cxn ang="0">
                    <a:pos x="0" y="0"/>
                  </a:cxn>
                  <a:cxn ang="0">
                    <a:pos x="0" y="0"/>
                  </a:cxn>
                  <a:cxn ang="0">
                    <a:pos x="0" y="2"/>
                  </a:cxn>
                  <a:cxn ang="0">
                    <a:pos x="1" y="2"/>
                  </a:cxn>
                  <a:cxn ang="0">
                    <a:pos x="0" y="0"/>
                  </a:cxn>
                </a:cxnLst>
                <a:rect l="0" t="0" r="r" b="b"/>
                <a:pathLst>
                  <a:path w="1" h="2">
                    <a:moveTo>
                      <a:pt x="0" y="0"/>
                    </a:moveTo>
                    <a:lnTo>
                      <a:pt x="0" y="0"/>
                    </a:lnTo>
                    <a:lnTo>
                      <a:pt x="0" y="2"/>
                    </a:lnTo>
                    <a:lnTo>
                      <a:pt x="1" y="2"/>
                    </a:lnTo>
                    <a:lnTo>
                      <a:pt x="0" y="0"/>
                    </a:lnTo>
                    <a:close/>
                  </a:path>
                </a:pathLst>
              </a:custGeom>
              <a:solidFill>
                <a:srgbClr val="E4662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58" name="Freeform 858"/>
              <p:cNvSpPr/>
              <p:nvPr/>
            </p:nvSpPr>
            <p:spPr bwMode="auto">
              <a:xfrm>
                <a:off x="1254" y="1398"/>
                <a:ext cx="3" cy="4"/>
              </a:xfrm>
              <a:custGeom>
                <a:avLst/>
                <a:gdLst/>
                <a:ahLst/>
                <a:cxnLst>
                  <a:cxn ang="0">
                    <a:pos x="0" y="0"/>
                  </a:cxn>
                  <a:cxn ang="0">
                    <a:pos x="2" y="0"/>
                  </a:cxn>
                  <a:cxn ang="0">
                    <a:pos x="2" y="2"/>
                  </a:cxn>
                  <a:cxn ang="0">
                    <a:pos x="3" y="4"/>
                  </a:cxn>
                  <a:cxn ang="0">
                    <a:pos x="0" y="0"/>
                  </a:cxn>
                </a:cxnLst>
                <a:rect l="0" t="0" r="r" b="b"/>
                <a:pathLst>
                  <a:path w="3" h="4">
                    <a:moveTo>
                      <a:pt x="0" y="0"/>
                    </a:moveTo>
                    <a:lnTo>
                      <a:pt x="2" y="0"/>
                    </a:lnTo>
                    <a:lnTo>
                      <a:pt x="2" y="2"/>
                    </a:lnTo>
                    <a:lnTo>
                      <a:pt x="3" y="4"/>
                    </a:lnTo>
                    <a:lnTo>
                      <a:pt x="0" y="0"/>
                    </a:lnTo>
                    <a:close/>
                  </a:path>
                </a:pathLst>
              </a:custGeom>
              <a:solidFill>
                <a:srgbClr val="E4662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59" name="Freeform 859"/>
              <p:cNvSpPr/>
              <p:nvPr/>
            </p:nvSpPr>
            <p:spPr bwMode="auto">
              <a:xfrm>
                <a:off x="1254" y="1396"/>
                <a:ext cx="2" cy="4"/>
              </a:xfrm>
              <a:custGeom>
                <a:avLst/>
                <a:gdLst/>
                <a:ahLst/>
                <a:cxnLst>
                  <a:cxn ang="0">
                    <a:pos x="2" y="4"/>
                  </a:cxn>
                  <a:cxn ang="0">
                    <a:pos x="2" y="4"/>
                  </a:cxn>
                  <a:cxn ang="0">
                    <a:pos x="0" y="0"/>
                  </a:cxn>
                  <a:cxn ang="0">
                    <a:pos x="2" y="0"/>
                  </a:cxn>
                  <a:cxn ang="0">
                    <a:pos x="2" y="2"/>
                  </a:cxn>
                  <a:cxn ang="0">
                    <a:pos x="2" y="4"/>
                  </a:cxn>
                </a:cxnLst>
                <a:rect l="0" t="0" r="r" b="b"/>
                <a:pathLst>
                  <a:path w="2" h="4">
                    <a:moveTo>
                      <a:pt x="2" y="4"/>
                    </a:moveTo>
                    <a:lnTo>
                      <a:pt x="2" y="4"/>
                    </a:lnTo>
                    <a:lnTo>
                      <a:pt x="0" y="0"/>
                    </a:lnTo>
                    <a:lnTo>
                      <a:pt x="2" y="0"/>
                    </a:lnTo>
                    <a:lnTo>
                      <a:pt x="2" y="2"/>
                    </a:lnTo>
                    <a:lnTo>
                      <a:pt x="2" y="4"/>
                    </a:lnTo>
                    <a:close/>
                  </a:path>
                </a:pathLst>
              </a:custGeom>
              <a:solidFill>
                <a:srgbClr val="E4662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60" name="Freeform 860"/>
              <p:cNvSpPr/>
              <p:nvPr/>
            </p:nvSpPr>
            <p:spPr bwMode="auto">
              <a:xfrm>
                <a:off x="1253" y="1392"/>
                <a:ext cx="4" cy="4"/>
              </a:xfrm>
              <a:custGeom>
                <a:avLst/>
                <a:gdLst/>
                <a:ahLst/>
                <a:cxnLst>
                  <a:cxn ang="0">
                    <a:pos x="4" y="4"/>
                  </a:cxn>
                  <a:cxn ang="0">
                    <a:pos x="2" y="4"/>
                  </a:cxn>
                  <a:cxn ang="0">
                    <a:pos x="0" y="0"/>
                  </a:cxn>
                  <a:cxn ang="0">
                    <a:pos x="4" y="0"/>
                  </a:cxn>
                  <a:cxn ang="0">
                    <a:pos x="4" y="2"/>
                  </a:cxn>
                  <a:cxn ang="0">
                    <a:pos x="4" y="4"/>
                  </a:cxn>
                </a:cxnLst>
                <a:rect l="0" t="0" r="r" b="b"/>
                <a:pathLst>
                  <a:path w="4" h="4">
                    <a:moveTo>
                      <a:pt x="4" y="4"/>
                    </a:moveTo>
                    <a:lnTo>
                      <a:pt x="2" y="4"/>
                    </a:lnTo>
                    <a:lnTo>
                      <a:pt x="0" y="0"/>
                    </a:lnTo>
                    <a:lnTo>
                      <a:pt x="4" y="0"/>
                    </a:lnTo>
                    <a:lnTo>
                      <a:pt x="4" y="2"/>
                    </a:lnTo>
                    <a:lnTo>
                      <a:pt x="4" y="4"/>
                    </a:lnTo>
                    <a:close/>
                  </a:path>
                </a:pathLst>
              </a:custGeom>
              <a:solidFill>
                <a:srgbClr val="E4672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61" name="Freeform 861"/>
              <p:cNvSpPr/>
              <p:nvPr/>
            </p:nvSpPr>
            <p:spPr bwMode="auto">
              <a:xfrm>
                <a:off x="1250" y="1391"/>
                <a:ext cx="6" cy="3"/>
              </a:xfrm>
              <a:custGeom>
                <a:avLst/>
                <a:gdLst/>
                <a:ahLst/>
                <a:cxnLst>
                  <a:cxn ang="0">
                    <a:pos x="6" y="3"/>
                  </a:cxn>
                  <a:cxn ang="0">
                    <a:pos x="4" y="3"/>
                  </a:cxn>
                  <a:cxn ang="0">
                    <a:pos x="0" y="0"/>
                  </a:cxn>
                  <a:cxn ang="0">
                    <a:pos x="6" y="0"/>
                  </a:cxn>
                  <a:cxn ang="0">
                    <a:pos x="6" y="1"/>
                  </a:cxn>
                  <a:cxn ang="0">
                    <a:pos x="6" y="3"/>
                  </a:cxn>
                </a:cxnLst>
                <a:rect l="0" t="0" r="r" b="b"/>
                <a:pathLst>
                  <a:path w="6" h="3">
                    <a:moveTo>
                      <a:pt x="6" y="3"/>
                    </a:moveTo>
                    <a:lnTo>
                      <a:pt x="4" y="3"/>
                    </a:lnTo>
                    <a:lnTo>
                      <a:pt x="0" y="0"/>
                    </a:lnTo>
                    <a:lnTo>
                      <a:pt x="6" y="0"/>
                    </a:lnTo>
                    <a:lnTo>
                      <a:pt x="6" y="1"/>
                    </a:lnTo>
                    <a:lnTo>
                      <a:pt x="6" y="3"/>
                    </a:lnTo>
                    <a:close/>
                  </a:path>
                </a:pathLst>
              </a:custGeom>
              <a:solidFill>
                <a:srgbClr val="E4682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62" name="Freeform 862"/>
              <p:cNvSpPr/>
              <p:nvPr/>
            </p:nvSpPr>
            <p:spPr bwMode="auto">
              <a:xfrm>
                <a:off x="1250" y="1389"/>
                <a:ext cx="6" cy="3"/>
              </a:xfrm>
              <a:custGeom>
                <a:avLst/>
                <a:gdLst/>
                <a:ahLst/>
                <a:cxnLst>
                  <a:cxn ang="0">
                    <a:pos x="6" y="3"/>
                  </a:cxn>
                  <a:cxn ang="0">
                    <a:pos x="2" y="3"/>
                  </a:cxn>
                  <a:cxn ang="0">
                    <a:pos x="0" y="0"/>
                  </a:cxn>
                  <a:cxn ang="0">
                    <a:pos x="6" y="0"/>
                  </a:cxn>
                  <a:cxn ang="0">
                    <a:pos x="6" y="2"/>
                  </a:cxn>
                  <a:cxn ang="0">
                    <a:pos x="6" y="3"/>
                  </a:cxn>
                </a:cxnLst>
                <a:rect l="0" t="0" r="r" b="b"/>
                <a:pathLst>
                  <a:path w="6" h="3">
                    <a:moveTo>
                      <a:pt x="6" y="3"/>
                    </a:moveTo>
                    <a:lnTo>
                      <a:pt x="2" y="3"/>
                    </a:lnTo>
                    <a:lnTo>
                      <a:pt x="0" y="0"/>
                    </a:lnTo>
                    <a:lnTo>
                      <a:pt x="6" y="0"/>
                    </a:lnTo>
                    <a:lnTo>
                      <a:pt x="6" y="2"/>
                    </a:lnTo>
                    <a:lnTo>
                      <a:pt x="6" y="3"/>
                    </a:lnTo>
                    <a:close/>
                  </a:path>
                </a:pathLst>
              </a:custGeom>
              <a:solidFill>
                <a:srgbClr val="E5692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63" name="Freeform 863"/>
              <p:cNvSpPr/>
              <p:nvPr/>
            </p:nvSpPr>
            <p:spPr bwMode="auto">
              <a:xfrm>
                <a:off x="1248" y="1389"/>
                <a:ext cx="10" cy="2"/>
              </a:xfrm>
              <a:custGeom>
                <a:avLst/>
                <a:gdLst/>
                <a:ahLst/>
                <a:cxnLst>
                  <a:cxn ang="0">
                    <a:pos x="8" y="4"/>
                  </a:cxn>
                  <a:cxn ang="0">
                    <a:pos x="2" y="4"/>
                  </a:cxn>
                  <a:cxn ang="0">
                    <a:pos x="0" y="0"/>
                  </a:cxn>
                  <a:cxn ang="0">
                    <a:pos x="8" y="0"/>
                  </a:cxn>
                  <a:cxn ang="0">
                    <a:pos x="8" y="2"/>
                  </a:cxn>
                  <a:cxn ang="0">
                    <a:pos x="8" y="4"/>
                  </a:cxn>
                </a:cxnLst>
                <a:rect l="0" t="0" r="r" b="b"/>
                <a:pathLst>
                  <a:path w="8" h="4">
                    <a:moveTo>
                      <a:pt x="8" y="4"/>
                    </a:moveTo>
                    <a:lnTo>
                      <a:pt x="2" y="4"/>
                    </a:lnTo>
                    <a:lnTo>
                      <a:pt x="0" y="0"/>
                    </a:lnTo>
                    <a:lnTo>
                      <a:pt x="8" y="0"/>
                    </a:lnTo>
                    <a:lnTo>
                      <a:pt x="8" y="2"/>
                    </a:lnTo>
                    <a:lnTo>
                      <a:pt x="8" y="4"/>
                    </a:lnTo>
                    <a:close/>
                  </a:path>
                </a:pathLst>
              </a:custGeom>
              <a:solidFill>
                <a:srgbClr val="E56A2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64" name="Freeform 864"/>
              <p:cNvSpPr/>
              <p:nvPr/>
            </p:nvSpPr>
            <p:spPr bwMode="auto">
              <a:xfrm>
                <a:off x="1246" y="1387"/>
                <a:ext cx="10" cy="2"/>
              </a:xfrm>
              <a:custGeom>
                <a:avLst/>
                <a:gdLst/>
                <a:ahLst/>
                <a:cxnLst>
                  <a:cxn ang="0">
                    <a:pos x="10" y="4"/>
                  </a:cxn>
                  <a:cxn ang="0">
                    <a:pos x="4" y="4"/>
                  </a:cxn>
                  <a:cxn ang="0">
                    <a:pos x="0" y="0"/>
                  </a:cxn>
                  <a:cxn ang="0">
                    <a:pos x="10" y="0"/>
                  </a:cxn>
                  <a:cxn ang="0">
                    <a:pos x="10" y="2"/>
                  </a:cxn>
                  <a:cxn ang="0">
                    <a:pos x="10" y="4"/>
                  </a:cxn>
                </a:cxnLst>
                <a:rect l="0" t="0" r="r" b="b"/>
                <a:pathLst>
                  <a:path w="10" h="4">
                    <a:moveTo>
                      <a:pt x="10" y="4"/>
                    </a:moveTo>
                    <a:lnTo>
                      <a:pt x="4" y="4"/>
                    </a:lnTo>
                    <a:lnTo>
                      <a:pt x="0" y="0"/>
                    </a:lnTo>
                    <a:lnTo>
                      <a:pt x="10" y="0"/>
                    </a:lnTo>
                    <a:lnTo>
                      <a:pt x="10" y="2"/>
                    </a:lnTo>
                    <a:lnTo>
                      <a:pt x="10" y="4"/>
                    </a:lnTo>
                    <a:close/>
                  </a:path>
                </a:pathLst>
              </a:custGeom>
              <a:solidFill>
                <a:srgbClr val="E56B2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65" name="Freeform 865"/>
              <p:cNvSpPr/>
              <p:nvPr/>
            </p:nvSpPr>
            <p:spPr bwMode="auto">
              <a:xfrm>
                <a:off x="1246" y="1385"/>
                <a:ext cx="10" cy="4"/>
              </a:xfrm>
              <a:custGeom>
                <a:avLst/>
                <a:gdLst/>
                <a:ahLst/>
                <a:cxnLst>
                  <a:cxn ang="0">
                    <a:pos x="10" y="4"/>
                  </a:cxn>
                  <a:cxn ang="0">
                    <a:pos x="2" y="4"/>
                  </a:cxn>
                  <a:cxn ang="0">
                    <a:pos x="0" y="0"/>
                  </a:cxn>
                  <a:cxn ang="0">
                    <a:pos x="10" y="0"/>
                  </a:cxn>
                  <a:cxn ang="0">
                    <a:pos x="10" y="2"/>
                  </a:cxn>
                  <a:cxn ang="0">
                    <a:pos x="10" y="4"/>
                  </a:cxn>
                </a:cxnLst>
                <a:rect l="0" t="0" r="r" b="b"/>
                <a:pathLst>
                  <a:path w="10" h="4">
                    <a:moveTo>
                      <a:pt x="10" y="4"/>
                    </a:moveTo>
                    <a:lnTo>
                      <a:pt x="2" y="4"/>
                    </a:lnTo>
                    <a:lnTo>
                      <a:pt x="0" y="0"/>
                    </a:lnTo>
                    <a:lnTo>
                      <a:pt x="10" y="0"/>
                    </a:lnTo>
                    <a:lnTo>
                      <a:pt x="10" y="2"/>
                    </a:lnTo>
                    <a:lnTo>
                      <a:pt x="10" y="4"/>
                    </a:lnTo>
                    <a:close/>
                  </a:path>
                </a:pathLst>
              </a:custGeom>
              <a:solidFill>
                <a:srgbClr val="E56B2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66" name="Freeform 866"/>
              <p:cNvSpPr/>
              <p:nvPr/>
            </p:nvSpPr>
            <p:spPr bwMode="auto">
              <a:xfrm>
                <a:off x="1244" y="1383"/>
                <a:ext cx="14" cy="4"/>
              </a:xfrm>
              <a:custGeom>
                <a:avLst/>
                <a:gdLst/>
                <a:ahLst/>
                <a:cxnLst>
                  <a:cxn ang="0">
                    <a:pos x="12" y="4"/>
                  </a:cxn>
                  <a:cxn ang="0">
                    <a:pos x="2" y="4"/>
                  </a:cxn>
                  <a:cxn ang="0">
                    <a:pos x="0" y="0"/>
                  </a:cxn>
                  <a:cxn ang="0">
                    <a:pos x="10" y="0"/>
                  </a:cxn>
                  <a:cxn ang="0">
                    <a:pos x="12" y="2"/>
                  </a:cxn>
                  <a:cxn ang="0">
                    <a:pos x="12" y="4"/>
                  </a:cxn>
                </a:cxnLst>
                <a:rect l="0" t="0" r="r" b="b"/>
                <a:pathLst>
                  <a:path w="12" h="4">
                    <a:moveTo>
                      <a:pt x="12" y="4"/>
                    </a:moveTo>
                    <a:lnTo>
                      <a:pt x="2" y="4"/>
                    </a:lnTo>
                    <a:lnTo>
                      <a:pt x="0" y="0"/>
                    </a:lnTo>
                    <a:lnTo>
                      <a:pt x="10" y="0"/>
                    </a:lnTo>
                    <a:lnTo>
                      <a:pt x="12" y="2"/>
                    </a:lnTo>
                    <a:lnTo>
                      <a:pt x="12" y="4"/>
                    </a:lnTo>
                    <a:close/>
                  </a:path>
                </a:pathLst>
              </a:custGeom>
              <a:solidFill>
                <a:srgbClr val="E56C2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67" name="Freeform 867"/>
              <p:cNvSpPr/>
              <p:nvPr/>
            </p:nvSpPr>
            <p:spPr bwMode="auto">
              <a:xfrm>
                <a:off x="1242" y="1381"/>
                <a:ext cx="14" cy="4"/>
              </a:xfrm>
              <a:custGeom>
                <a:avLst/>
                <a:gdLst/>
                <a:ahLst/>
                <a:cxnLst>
                  <a:cxn ang="0">
                    <a:pos x="14" y="4"/>
                  </a:cxn>
                  <a:cxn ang="0">
                    <a:pos x="4" y="4"/>
                  </a:cxn>
                  <a:cxn ang="0">
                    <a:pos x="0" y="0"/>
                  </a:cxn>
                  <a:cxn ang="0">
                    <a:pos x="12" y="0"/>
                  </a:cxn>
                  <a:cxn ang="0">
                    <a:pos x="12" y="2"/>
                  </a:cxn>
                  <a:cxn ang="0">
                    <a:pos x="14" y="4"/>
                  </a:cxn>
                </a:cxnLst>
                <a:rect l="0" t="0" r="r" b="b"/>
                <a:pathLst>
                  <a:path w="14" h="4">
                    <a:moveTo>
                      <a:pt x="14" y="4"/>
                    </a:moveTo>
                    <a:lnTo>
                      <a:pt x="4" y="4"/>
                    </a:lnTo>
                    <a:lnTo>
                      <a:pt x="0" y="0"/>
                    </a:lnTo>
                    <a:lnTo>
                      <a:pt x="12" y="0"/>
                    </a:lnTo>
                    <a:lnTo>
                      <a:pt x="12" y="2"/>
                    </a:lnTo>
                    <a:lnTo>
                      <a:pt x="14" y="4"/>
                    </a:lnTo>
                    <a:close/>
                  </a:path>
                </a:pathLst>
              </a:custGeom>
              <a:solidFill>
                <a:srgbClr val="E66D3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68" name="Freeform 868"/>
              <p:cNvSpPr/>
              <p:nvPr/>
            </p:nvSpPr>
            <p:spPr bwMode="auto">
              <a:xfrm>
                <a:off x="1242" y="1379"/>
                <a:ext cx="12" cy="4"/>
              </a:xfrm>
              <a:custGeom>
                <a:avLst/>
                <a:gdLst/>
                <a:ahLst/>
                <a:cxnLst>
                  <a:cxn ang="0">
                    <a:pos x="12" y="4"/>
                  </a:cxn>
                  <a:cxn ang="0">
                    <a:pos x="2" y="4"/>
                  </a:cxn>
                  <a:cxn ang="0">
                    <a:pos x="0" y="0"/>
                  </a:cxn>
                  <a:cxn ang="0">
                    <a:pos x="12" y="0"/>
                  </a:cxn>
                  <a:cxn ang="0">
                    <a:pos x="12" y="2"/>
                  </a:cxn>
                  <a:cxn ang="0">
                    <a:pos x="12" y="4"/>
                  </a:cxn>
                </a:cxnLst>
                <a:rect l="0" t="0" r="r" b="b"/>
                <a:pathLst>
                  <a:path w="12" h="4">
                    <a:moveTo>
                      <a:pt x="12" y="4"/>
                    </a:moveTo>
                    <a:lnTo>
                      <a:pt x="2" y="4"/>
                    </a:lnTo>
                    <a:lnTo>
                      <a:pt x="0" y="0"/>
                    </a:lnTo>
                    <a:lnTo>
                      <a:pt x="12" y="0"/>
                    </a:lnTo>
                    <a:lnTo>
                      <a:pt x="12" y="2"/>
                    </a:lnTo>
                    <a:lnTo>
                      <a:pt x="12" y="4"/>
                    </a:lnTo>
                    <a:close/>
                  </a:path>
                </a:pathLst>
              </a:custGeom>
              <a:solidFill>
                <a:srgbClr val="E66E3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69" name="Freeform 869"/>
              <p:cNvSpPr/>
              <p:nvPr/>
            </p:nvSpPr>
            <p:spPr bwMode="auto">
              <a:xfrm>
                <a:off x="1240" y="1377"/>
                <a:ext cx="14" cy="4"/>
              </a:xfrm>
              <a:custGeom>
                <a:avLst/>
                <a:gdLst/>
                <a:ahLst/>
                <a:cxnLst>
                  <a:cxn ang="0">
                    <a:pos x="14" y="4"/>
                  </a:cxn>
                  <a:cxn ang="0">
                    <a:pos x="2" y="4"/>
                  </a:cxn>
                  <a:cxn ang="0">
                    <a:pos x="0" y="0"/>
                  </a:cxn>
                  <a:cxn ang="0">
                    <a:pos x="14" y="0"/>
                  </a:cxn>
                  <a:cxn ang="0">
                    <a:pos x="14" y="2"/>
                  </a:cxn>
                  <a:cxn ang="0">
                    <a:pos x="14" y="4"/>
                  </a:cxn>
                </a:cxnLst>
                <a:rect l="0" t="0" r="r" b="b"/>
                <a:pathLst>
                  <a:path w="14" h="4">
                    <a:moveTo>
                      <a:pt x="14" y="4"/>
                    </a:moveTo>
                    <a:lnTo>
                      <a:pt x="2" y="4"/>
                    </a:lnTo>
                    <a:lnTo>
                      <a:pt x="0" y="0"/>
                    </a:lnTo>
                    <a:lnTo>
                      <a:pt x="14" y="0"/>
                    </a:lnTo>
                    <a:lnTo>
                      <a:pt x="14" y="2"/>
                    </a:lnTo>
                    <a:lnTo>
                      <a:pt x="14" y="4"/>
                    </a:lnTo>
                    <a:close/>
                  </a:path>
                </a:pathLst>
              </a:custGeom>
              <a:solidFill>
                <a:srgbClr val="E66F3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70" name="Freeform 870"/>
              <p:cNvSpPr/>
              <p:nvPr/>
            </p:nvSpPr>
            <p:spPr bwMode="auto">
              <a:xfrm>
                <a:off x="1238" y="1376"/>
                <a:ext cx="16" cy="3"/>
              </a:xfrm>
              <a:custGeom>
                <a:avLst/>
                <a:gdLst/>
                <a:ahLst/>
                <a:cxnLst>
                  <a:cxn ang="0">
                    <a:pos x="16" y="3"/>
                  </a:cxn>
                  <a:cxn ang="0">
                    <a:pos x="4" y="3"/>
                  </a:cxn>
                  <a:cxn ang="0">
                    <a:pos x="0" y="0"/>
                  </a:cxn>
                  <a:cxn ang="0">
                    <a:pos x="16" y="0"/>
                  </a:cxn>
                  <a:cxn ang="0">
                    <a:pos x="16" y="1"/>
                  </a:cxn>
                  <a:cxn ang="0">
                    <a:pos x="16" y="3"/>
                  </a:cxn>
                </a:cxnLst>
                <a:rect l="0" t="0" r="r" b="b"/>
                <a:pathLst>
                  <a:path w="16" h="3">
                    <a:moveTo>
                      <a:pt x="16" y="3"/>
                    </a:moveTo>
                    <a:lnTo>
                      <a:pt x="4" y="3"/>
                    </a:lnTo>
                    <a:lnTo>
                      <a:pt x="0" y="0"/>
                    </a:lnTo>
                    <a:lnTo>
                      <a:pt x="16" y="0"/>
                    </a:lnTo>
                    <a:lnTo>
                      <a:pt x="16" y="1"/>
                    </a:lnTo>
                    <a:lnTo>
                      <a:pt x="16" y="3"/>
                    </a:lnTo>
                    <a:close/>
                  </a:path>
                </a:pathLst>
              </a:custGeom>
              <a:solidFill>
                <a:srgbClr val="E6703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71" name="Freeform 871"/>
              <p:cNvSpPr/>
              <p:nvPr/>
            </p:nvSpPr>
            <p:spPr bwMode="auto">
              <a:xfrm>
                <a:off x="1238" y="1374"/>
                <a:ext cx="16" cy="3"/>
              </a:xfrm>
              <a:custGeom>
                <a:avLst/>
                <a:gdLst/>
                <a:ahLst/>
                <a:cxnLst>
                  <a:cxn ang="0">
                    <a:pos x="16" y="3"/>
                  </a:cxn>
                  <a:cxn ang="0">
                    <a:pos x="2" y="3"/>
                  </a:cxn>
                  <a:cxn ang="0">
                    <a:pos x="0" y="0"/>
                  </a:cxn>
                  <a:cxn ang="0">
                    <a:pos x="16" y="0"/>
                  </a:cxn>
                  <a:cxn ang="0">
                    <a:pos x="16" y="2"/>
                  </a:cxn>
                  <a:cxn ang="0">
                    <a:pos x="16" y="3"/>
                  </a:cxn>
                </a:cxnLst>
                <a:rect l="0" t="0" r="r" b="b"/>
                <a:pathLst>
                  <a:path w="16" h="3">
                    <a:moveTo>
                      <a:pt x="16" y="3"/>
                    </a:moveTo>
                    <a:lnTo>
                      <a:pt x="2" y="3"/>
                    </a:lnTo>
                    <a:lnTo>
                      <a:pt x="0" y="0"/>
                    </a:lnTo>
                    <a:lnTo>
                      <a:pt x="16" y="0"/>
                    </a:lnTo>
                    <a:lnTo>
                      <a:pt x="16" y="2"/>
                    </a:lnTo>
                    <a:lnTo>
                      <a:pt x="16" y="3"/>
                    </a:lnTo>
                    <a:close/>
                  </a:path>
                </a:pathLst>
              </a:custGeom>
              <a:solidFill>
                <a:srgbClr val="E6713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72" name="Freeform 872"/>
              <p:cNvSpPr/>
              <p:nvPr/>
            </p:nvSpPr>
            <p:spPr bwMode="auto">
              <a:xfrm>
                <a:off x="1238" y="1372"/>
                <a:ext cx="17" cy="4"/>
              </a:xfrm>
              <a:custGeom>
                <a:avLst/>
                <a:gdLst/>
                <a:ahLst/>
                <a:cxnLst>
                  <a:cxn ang="0">
                    <a:pos x="17" y="4"/>
                  </a:cxn>
                  <a:cxn ang="0">
                    <a:pos x="1" y="4"/>
                  </a:cxn>
                  <a:cxn ang="0">
                    <a:pos x="0" y="0"/>
                  </a:cxn>
                  <a:cxn ang="0">
                    <a:pos x="17" y="0"/>
                  </a:cxn>
                  <a:cxn ang="0">
                    <a:pos x="17" y="2"/>
                  </a:cxn>
                  <a:cxn ang="0">
                    <a:pos x="17" y="4"/>
                  </a:cxn>
                </a:cxnLst>
                <a:rect l="0" t="0" r="r" b="b"/>
                <a:pathLst>
                  <a:path w="17" h="4">
                    <a:moveTo>
                      <a:pt x="17" y="4"/>
                    </a:moveTo>
                    <a:lnTo>
                      <a:pt x="1" y="4"/>
                    </a:lnTo>
                    <a:lnTo>
                      <a:pt x="0" y="0"/>
                    </a:lnTo>
                    <a:lnTo>
                      <a:pt x="17" y="0"/>
                    </a:lnTo>
                    <a:lnTo>
                      <a:pt x="17" y="2"/>
                    </a:lnTo>
                    <a:lnTo>
                      <a:pt x="17" y="4"/>
                    </a:lnTo>
                    <a:close/>
                  </a:path>
                </a:pathLst>
              </a:custGeom>
              <a:solidFill>
                <a:srgbClr val="E6713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73" name="Freeform 873"/>
              <p:cNvSpPr/>
              <p:nvPr/>
            </p:nvSpPr>
            <p:spPr bwMode="auto">
              <a:xfrm>
                <a:off x="1235" y="1370"/>
                <a:ext cx="19" cy="4"/>
              </a:xfrm>
              <a:custGeom>
                <a:avLst/>
                <a:gdLst/>
                <a:ahLst/>
                <a:cxnLst>
                  <a:cxn ang="0">
                    <a:pos x="19" y="4"/>
                  </a:cxn>
                  <a:cxn ang="0">
                    <a:pos x="3" y="4"/>
                  </a:cxn>
                  <a:cxn ang="0">
                    <a:pos x="0" y="0"/>
                  </a:cxn>
                  <a:cxn ang="0">
                    <a:pos x="19" y="0"/>
                  </a:cxn>
                  <a:cxn ang="0">
                    <a:pos x="19" y="2"/>
                  </a:cxn>
                  <a:cxn ang="0">
                    <a:pos x="19" y="4"/>
                  </a:cxn>
                </a:cxnLst>
                <a:rect l="0" t="0" r="r" b="b"/>
                <a:pathLst>
                  <a:path w="19" h="4">
                    <a:moveTo>
                      <a:pt x="19" y="4"/>
                    </a:moveTo>
                    <a:lnTo>
                      <a:pt x="3" y="4"/>
                    </a:lnTo>
                    <a:lnTo>
                      <a:pt x="0" y="0"/>
                    </a:lnTo>
                    <a:lnTo>
                      <a:pt x="19" y="0"/>
                    </a:lnTo>
                    <a:lnTo>
                      <a:pt x="19" y="2"/>
                    </a:lnTo>
                    <a:lnTo>
                      <a:pt x="19" y="4"/>
                    </a:lnTo>
                    <a:close/>
                  </a:path>
                </a:pathLst>
              </a:custGeom>
              <a:solidFill>
                <a:srgbClr val="E6733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74" name="Freeform 874"/>
              <p:cNvSpPr/>
              <p:nvPr/>
            </p:nvSpPr>
            <p:spPr bwMode="auto">
              <a:xfrm>
                <a:off x="1235" y="1368"/>
                <a:ext cx="19" cy="4"/>
              </a:xfrm>
              <a:custGeom>
                <a:avLst/>
                <a:gdLst/>
                <a:ahLst/>
                <a:cxnLst>
                  <a:cxn ang="0">
                    <a:pos x="19" y="4"/>
                  </a:cxn>
                  <a:cxn ang="0">
                    <a:pos x="2" y="4"/>
                  </a:cxn>
                  <a:cxn ang="0">
                    <a:pos x="0" y="0"/>
                  </a:cxn>
                  <a:cxn ang="0">
                    <a:pos x="19" y="0"/>
                  </a:cxn>
                  <a:cxn ang="0">
                    <a:pos x="19" y="2"/>
                  </a:cxn>
                  <a:cxn ang="0">
                    <a:pos x="19" y="4"/>
                  </a:cxn>
                </a:cxnLst>
                <a:rect l="0" t="0" r="r" b="b"/>
                <a:pathLst>
                  <a:path w="19" h="4">
                    <a:moveTo>
                      <a:pt x="19" y="4"/>
                    </a:moveTo>
                    <a:lnTo>
                      <a:pt x="2" y="4"/>
                    </a:lnTo>
                    <a:lnTo>
                      <a:pt x="0" y="0"/>
                    </a:lnTo>
                    <a:lnTo>
                      <a:pt x="19" y="0"/>
                    </a:lnTo>
                    <a:lnTo>
                      <a:pt x="19" y="2"/>
                    </a:lnTo>
                    <a:lnTo>
                      <a:pt x="19" y="4"/>
                    </a:lnTo>
                    <a:close/>
                  </a:path>
                </a:pathLst>
              </a:custGeom>
              <a:solidFill>
                <a:srgbClr val="E7733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75" name="Freeform 875"/>
              <p:cNvSpPr/>
              <p:nvPr/>
            </p:nvSpPr>
            <p:spPr bwMode="auto">
              <a:xfrm>
                <a:off x="1234" y="1366"/>
                <a:ext cx="21" cy="4"/>
              </a:xfrm>
              <a:custGeom>
                <a:avLst/>
                <a:gdLst/>
                <a:ahLst/>
                <a:cxnLst>
                  <a:cxn ang="0">
                    <a:pos x="21" y="4"/>
                  </a:cxn>
                  <a:cxn ang="0">
                    <a:pos x="2" y="4"/>
                  </a:cxn>
                  <a:cxn ang="0">
                    <a:pos x="0" y="0"/>
                  </a:cxn>
                  <a:cxn ang="0">
                    <a:pos x="21" y="0"/>
                  </a:cxn>
                  <a:cxn ang="0">
                    <a:pos x="21" y="2"/>
                  </a:cxn>
                  <a:cxn ang="0">
                    <a:pos x="21" y="4"/>
                  </a:cxn>
                </a:cxnLst>
                <a:rect l="0" t="0" r="r" b="b"/>
                <a:pathLst>
                  <a:path w="21" h="4">
                    <a:moveTo>
                      <a:pt x="21" y="4"/>
                    </a:moveTo>
                    <a:lnTo>
                      <a:pt x="2" y="4"/>
                    </a:lnTo>
                    <a:lnTo>
                      <a:pt x="0" y="0"/>
                    </a:lnTo>
                    <a:lnTo>
                      <a:pt x="21" y="0"/>
                    </a:lnTo>
                    <a:lnTo>
                      <a:pt x="21" y="2"/>
                    </a:lnTo>
                    <a:lnTo>
                      <a:pt x="21" y="4"/>
                    </a:lnTo>
                    <a:close/>
                  </a:path>
                </a:pathLst>
              </a:custGeom>
              <a:solidFill>
                <a:srgbClr val="E7743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76" name="Freeform 876"/>
              <p:cNvSpPr/>
              <p:nvPr/>
            </p:nvSpPr>
            <p:spPr bwMode="auto">
              <a:xfrm>
                <a:off x="1231" y="1364"/>
                <a:ext cx="23" cy="4"/>
              </a:xfrm>
              <a:custGeom>
                <a:avLst/>
                <a:gdLst/>
                <a:ahLst/>
                <a:cxnLst>
                  <a:cxn ang="0">
                    <a:pos x="23" y="4"/>
                  </a:cxn>
                  <a:cxn ang="0">
                    <a:pos x="4" y="4"/>
                  </a:cxn>
                  <a:cxn ang="0">
                    <a:pos x="0" y="0"/>
                  </a:cxn>
                  <a:cxn ang="0">
                    <a:pos x="23" y="0"/>
                  </a:cxn>
                  <a:cxn ang="0">
                    <a:pos x="23" y="2"/>
                  </a:cxn>
                  <a:cxn ang="0">
                    <a:pos x="23" y="4"/>
                  </a:cxn>
                </a:cxnLst>
                <a:rect l="0" t="0" r="r" b="b"/>
                <a:pathLst>
                  <a:path w="23" h="4">
                    <a:moveTo>
                      <a:pt x="23" y="4"/>
                    </a:moveTo>
                    <a:lnTo>
                      <a:pt x="4" y="4"/>
                    </a:lnTo>
                    <a:lnTo>
                      <a:pt x="0" y="0"/>
                    </a:lnTo>
                    <a:lnTo>
                      <a:pt x="23" y="0"/>
                    </a:lnTo>
                    <a:lnTo>
                      <a:pt x="23" y="2"/>
                    </a:lnTo>
                    <a:lnTo>
                      <a:pt x="23" y="4"/>
                    </a:lnTo>
                    <a:close/>
                  </a:path>
                </a:pathLst>
              </a:custGeom>
              <a:solidFill>
                <a:srgbClr val="E7753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77" name="Freeform 877"/>
              <p:cNvSpPr/>
              <p:nvPr/>
            </p:nvSpPr>
            <p:spPr bwMode="auto">
              <a:xfrm>
                <a:off x="1231" y="1360"/>
                <a:ext cx="23" cy="4"/>
              </a:xfrm>
              <a:custGeom>
                <a:avLst/>
                <a:gdLst/>
                <a:ahLst/>
                <a:cxnLst>
                  <a:cxn ang="0">
                    <a:pos x="23" y="4"/>
                  </a:cxn>
                  <a:cxn ang="0">
                    <a:pos x="2" y="4"/>
                  </a:cxn>
                  <a:cxn ang="0">
                    <a:pos x="0" y="0"/>
                  </a:cxn>
                  <a:cxn ang="0">
                    <a:pos x="23" y="0"/>
                  </a:cxn>
                  <a:cxn ang="0">
                    <a:pos x="23" y="2"/>
                  </a:cxn>
                  <a:cxn ang="0">
                    <a:pos x="23" y="4"/>
                  </a:cxn>
                </a:cxnLst>
                <a:rect l="0" t="0" r="r" b="b"/>
                <a:pathLst>
                  <a:path w="23" h="4">
                    <a:moveTo>
                      <a:pt x="23" y="4"/>
                    </a:moveTo>
                    <a:lnTo>
                      <a:pt x="2" y="4"/>
                    </a:lnTo>
                    <a:lnTo>
                      <a:pt x="0" y="0"/>
                    </a:lnTo>
                    <a:lnTo>
                      <a:pt x="23" y="0"/>
                    </a:lnTo>
                    <a:lnTo>
                      <a:pt x="23" y="2"/>
                    </a:lnTo>
                    <a:lnTo>
                      <a:pt x="23" y="4"/>
                    </a:lnTo>
                    <a:close/>
                  </a:path>
                </a:pathLst>
              </a:custGeom>
              <a:solidFill>
                <a:srgbClr val="E7763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78" name="Freeform 878"/>
              <p:cNvSpPr/>
              <p:nvPr/>
            </p:nvSpPr>
            <p:spPr bwMode="auto">
              <a:xfrm>
                <a:off x="1230" y="1360"/>
                <a:ext cx="25" cy="2"/>
              </a:xfrm>
              <a:custGeom>
                <a:avLst/>
                <a:gdLst/>
                <a:ahLst/>
                <a:cxnLst>
                  <a:cxn ang="0">
                    <a:pos x="25" y="2"/>
                  </a:cxn>
                  <a:cxn ang="0">
                    <a:pos x="2" y="2"/>
                  </a:cxn>
                  <a:cxn ang="0">
                    <a:pos x="0" y="0"/>
                  </a:cxn>
                  <a:cxn ang="0">
                    <a:pos x="25" y="0"/>
                  </a:cxn>
                  <a:cxn ang="0">
                    <a:pos x="25" y="0"/>
                  </a:cxn>
                  <a:cxn ang="0">
                    <a:pos x="25" y="2"/>
                  </a:cxn>
                </a:cxnLst>
                <a:rect l="0" t="0" r="r" b="b"/>
                <a:pathLst>
                  <a:path w="25" h="2">
                    <a:moveTo>
                      <a:pt x="25" y="2"/>
                    </a:moveTo>
                    <a:lnTo>
                      <a:pt x="2" y="2"/>
                    </a:lnTo>
                    <a:lnTo>
                      <a:pt x="0" y="0"/>
                    </a:lnTo>
                    <a:lnTo>
                      <a:pt x="25" y="0"/>
                    </a:lnTo>
                    <a:lnTo>
                      <a:pt x="25" y="0"/>
                    </a:lnTo>
                    <a:lnTo>
                      <a:pt x="25" y="2"/>
                    </a:lnTo>
                    <a:close/>
                  </a:path>
                </a:pathLst>
              </a:custGeom>
              <a:solidFill>
                <a:srgbClr val="E7774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79" name="Freeform 879"/>
              <p:cNvSpPr/>
              <p:nvPr/>
            </p:nvSpPr>
            <p:spPr bwMode="auto">
              <a:xfrm>
                <a:off x="1227" y="1358"/>
                <a:ext cx="27" cy="2"/>
              </a:xfrm>
              <a:custGeom>
                <a:avLst/>
                <a:gdLst/>
                <a:ahLst/>
                <a:cxnLst>
                  <a:cxn ang="0">
                    <a:pos x="27" y="2"/>
                  </a:cxn>
                  <a:cxn ang="0">
                    <a:pos x="4" y="2"/>
                  </a:cxn>
                  <a:cxn ang="0">
                    <a:pos x="0" y="0"/>
                  </a:cxn>
                  <a:cxn ang="0">
                    <a:pos x="27" y="0"/>
                  </a:cxn>
                  <a:cxn ang="0">
                    <a:pos x="27" y="0"/>
                  </a:cxn>
                  <a:cxn ang="0">
                    <a:pos x="27" y="2"/>
                  </a:cxn>
                </a:cxnLst>
                <a:rect l="0" t="0" r="r" b="b"/>
                <a:pathLst>
                  <a:path w="27" h="2">
                    <a:moveTo>
                      <a:pt x="27" y="2"/>
                    </a:moveTo>
                    <a:lnTo>
                      <a:pt x="4" y="2"/>
                    </a:lnTo>
                    <a:lnTo>
                      <a:pt x="0" y="0"/>
                    </a:lnTo>
                    <a:lnTo>
                      <a:pt x="27" y="0"/>
                    </a:lnTo>
                    <a:lnTo>
                      <a:pt x="27" y="0"/>
                    </a:lnTo>
                    <a:lnTo>
                      <a:pt x="27" y="2"/>
                    </a:lnTo>
                    <a:close/>
                  </a:path>
                </a:pathLst>
              </a:custGeom>
              <a:solidFill>
                <a:srgbClr val="E7784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80" name="Freeform 880"/>
              <p:cNvSpPr/>
              <p:nvPr/>
            </p:nvSpPr>
            <p:spPr bwMode="auto">
              <a:xfrm>
                <a:off x="1226" y="1357"/>
                <a:ext cx="29" cy="3"/>
              </a:xfrm>
              <a:custGeom>
                <a:avLst/>
                <a:gdLst/>
                <a:ahLst/>
                <a:cxnLst>
                  <a:cxn ang="0">
                    <a:pos x="29" y="4"/>
                  </a:cxn>
                  <a:cxn ang="0">
                    <a:pos x="4" y="4"/>
                  </a:cxn>
                  <a:cxn ang="0">
                    <a:pos x="0" y="0"/>
                  </a:cxn>
                  <a:cxn ang="0">
                    <a:pos x="29" y="0"/>
                  </a:cxn>
                  <a:cxn ang="0">
                    <a:pos x="29" y="0"/>
                  </a:cxn>
                  <a:cxn ang="0">
                    <a:pos x="29" y="4"/>
                  </a:cxn>
                </a:cxnLst>
                <a:rect l="0" t="0" r="r" b="b"/>
                <a:pathLst>
                  <a:path w="29" h="4">
                    <a:moveTo>
                      <a:pt x="29" y="4"/>
                    </a:moveTo>
                    <a:lnTo>
                      <a:pt x="4" y="4"/>
                    </a:lnTo>
                    <a:lnTo>
                      <a:pt x="0" y="0"/>
                    </a:lnTo>
                    <a:lnTo>
                      <a:pt x="29" y="0"/>
                    </a:lnTo>
                    <a:lnTo>
                      <a:pt x="29" y="0"/>
                    </a:lnTo>
                    <a:lnTo>
                      <a:pt x="29" y="4"/>
                    </a:lnTo>
                    <a:close/>
                  </a:path>
                </a:pathLst>
              </a:custGeom>
              <a:solidFill>
                <a:srgbClr val="E8784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81" name="Freeform 881"/>
              <p:cNvSpPr/>
              <p:nvPr/>
            </p:nvSpPr>
            <p:spPr bwMode="auto">
              <a:xfrm>
                <a:off x="1226" y="1357"/>
                <a:ext cx="29" cy="1"/>
              </a:xfrm>
              <a:custGeom>
                <a:avLst/>
                <a:gdLst/>
                <a:ahLst/>
                <a:cxnLst>
                  <a:cxn ang="0">
                    <a:pos x="29" y="3"/>
                  </a:cxn>
                  <a:cxn ang="0">
                    <a:pos x="2" y="3"/>
                  </a:cxn>
                  <a:cxn ang="0">
                    <a:pos x="0" y="0"/>
                  </a:cxn>
                  <a:cxn ang="0">
                    <a:pos x="29" y="0"/>
                  </a:cxn>
                  <a:cxn ang="0">
                    <a:pos x="29" y="1"/>
                  </a:cxn>
                  <a:cxn ang="0">
                    <a:pos x="29" y="3"/>
                  </a:cxn>
                </a:cxnLst>
                <a:rect l="0" t="0" r="r" b="b"/>
                <a:pathLst>
                  <a:path w="29" h="3">
                    <a:moveTo>
                      <a:pt x="29" y="3"/>
                    </a:moveTo>
                    <a:lnTo>
                      <a:pt x="2" y="3"/>
                    </a:lnTo>
                    <a:lnTo>
                      <a:pt x="0" y="0"/>
                    </a:lnTo>
                    <a:lnTo>
                      <a:pt x="29" y="0"/>
                    </a:lnTo>
                    <a:lnTo>
                      <a:pt x="29" y="1"/>
                    </a:lnTo>
                    <a:lnTo>
                      <a:pt x="29" y="3"/>
                    </a:lnTo>
                    <a:close/>
                  </a:path>
                </a:pathLst>
              </a:custGeom>
              <a:solidFill>
                <a:srgbClr val="E87A4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82" name="Freeform 882"/>
              <p:cNvSpPr/>
              <p:nvPr/>
            </p:nvSpPr>
            <p:spPr bwMode="auto">
              <a:xfrm>
                <a:off x="1223" y="1355"/>
                <a:ext cx="31" cy="2"/>
              </a:xfrm>
              <a:custGeom>
                <a:avLst/>
                <a:gdLst/>
                <a:ahLst/>
                <a:cxnLst>
                  <a:cxn ang="0">
                    <a:pos x="31" y="3"/>
                  </a:cxn>
                  <a:cxn ang="0">
                    <a:pos x="2" y="3"/>
                  </a:cxn>
                  <a:cxn ang="0">
                    <a:pos x="0" y="0"/>
                  </a:cxn>
                  <a:cxn ang="0">
                    <a:pos x="31" y="0"/>
                  </a:cxn>
                  <a:cxn ang="0">
                    <a:pos x="31" y="2"/>
                  </a:cxn>
                  <a:cxn ang="0">
                    <a:pos x="31" y="3"/>
                  </a:cxn>
                </a:cxnLst>
                <a:rect l="0" t="0" r="r" b="b"/>
                <a:pathLst>
                  <a:path w="31" h="3">
                    <a:moveTo>
                      <a:pt x="31" y="3"/>
                    </a:moveTo>
                    <a:lnTo>
                      <a:pt x="2" y="3"/>
                    </a:lnTo>
                    <a:lnTo>
                      <a:pt x="0" y="0"/>
                    </a:lnTo>
                    <a:lnTo>
                      <a:pt x="31" y="0"/>
                    </a:lnTo>
                    <a:lnTo>
                      <a:pt x="31" y="2"/>
                    </a:lnTo>
                    <a:lnTo>
                      <a:pt x="31" y="3"/>
                    </a:lnTo>
                    <a:close/>
                  </a:path>
                </a:pathLst>
              </a:custGeom>
              <a:solidFill>
                <a:srgbClr val="E87A4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83" name="Freeform 883"/>
              <p:cNvSpPr/>
              <p:nvPr/>
            </p:nvSpPr>
            <p:spPr bwMode="auto">
              <a:xfrm>
                <a:off x="1222" y="1353"/>
                <a:ext cx="33" cy="4"/>
              </a:xfrm>
              <a:custGeom>
                <a:avLst/>
                <a:gdLst/>
                <a:ahLst/>
                <a:cxnLst>
                  <a:cxn ang="0">
                    <a:pos x="33" y="4"/>
                  </a:cxn>
                  <a:cxn ang="0">
                    <a:pos x="4" y="4"/>
                  </a:cxn>
                  <a:cxn ang="0">
                    <a:pos x="0" y="0"/>
                  </a:cxn>
                  <a:cxn ang="0">
                    <a:pos x="33" y="0"/>
                  </a:cxn>
                  <a:cxn ang="0">
                    <a:pos x="33" y="2"/>
                  </a:cxn>
                  <a:cxn ang="0">
                    <a:pos x="33" y="4"/>
                  </a:cxn>
                </a:cxnLst>
                <a:rect l="0" t="0" r="r" b="b"/>
                <a:pathLst>
                  <a:path w="33" h="4">
                    <a:moveTo>
                      <a:pt x="33" y="4"/>
                    </a:moveTo>
                    <a:lnTo>
                      <a:pt x="4" y="4"/>
                    </a:lnTo>
                    <a:lnTo>
                      <a:pt x="0" y="0"/>
                    </a:lnTo>
                    <a:lnTo>
                      <a:pt x="33" y="0"/>
                    </a:lnTo>
                    <a:lnTo>
                      <a:pt x="33" y="2"/>
                    </a:lnTo>
                    <a:lnTo>
                      <a:pt x="33" y="4"/>
                    </a:lnTo>
                    <a:close/>
                  </a:path>
                </a:pathLst>
              </a:custGeom>
              <a:solidFill>
                <a:srgbClr val="E87B4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84" name="Freeform 884"/>
              <p:cNvSpPr/>
              <p:nvPr/>
            </p:nvSpPr>
            <p:spPr bwMode="auto">
              <a:xfrm>
                <a:off x="1222" y="1351"/>
                <a:ext cx="33" cy="4"/>
              </a:xfrm>
              <a:custGeom>
                <a:avLst/>
                <a:gdLst/>
                <a:ahLst/>
                <a:cxnLst>
                  <a:cxn ang="0">
                    <a:pos x="33" y="4"/>
                  </a:cxn>
                  <a:cxn ang="0">
                    <a:pos x="2" y="4"/>
                  </a:cxn>
                  <a:cxn ang="0">
                    <a:pos x="0" y="0"/>
                  </a:cxn>
                  <a:cxn ang="0">
                    <a:pos x="33" y="0"/>
                  </a:cxn>
                  <a:cxn ang="0">
                    <a:pos x="33" y="2"/>
                  </a:cxn>
                  <a:cxn ang="0">
                    <a:pos x="33" y="4"/>
                  </a:cxn>
                </a:cxnLst>
                <a:rect l="0" t="0" r="r" b="b"/>
                <a:pathLst>
                  <a:path w="33" h="4">
                    <a:moveTo>
                      <a:pt x="33" y="4"/>
                    </a:moveTo>
                    <a:lnTo>
                      <a:pt x="2" y="4"/>
                    </a:lnTo>
                    <a:lnTo>
                      <a:pt x="0" y="0"/>
                    </a:lnTo>
                    <a:lnTo>
                      <a:pt x="33" y="0"/>
                    </a:lnTo>
                    <a:lnTo>
                      <a:pt x="33" y="2"/>
                    </a:lnTo>
                    <a:lnTo>
                      <a:pt x="33" y="4"/>
                    </a:lnTo>
                    <a:close/>
                  </a:path>
                </a:pathLst>
              </a:custGeom>
              <a:solidFill>
                <a:srgbClr val="E87C4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85" name="Freeform 885"/>
              <p:cNvSpPr/>
              <p:nvPr/>
            </p:nvSpPr>
            <p:spPr bwMode="auto">
              <a:xfrm>
                <a:off x="1219" y="1349"/>
                <a:ext cx="35" cy="4"/>
              </a:xfrm>
              <a:custGeom>
                <a:avLst/>
                <a:gdLst/>
                <a:ahLst/>
                <a:cxnLst>
                  <a:cxn ang="0">
                    <a:pos x="35" y="4"/>
                  </a:cxn>
                  <a:cxn ang="0">
                    <a:pos x="2" y="4"/>
                  </a:cxn>
                  <a:cxn ang="0">
                    <a:pos x="0" y="0"/>
                  </a:cxn>
                  <a:cxn ang="0">
                    <a:pos x="35" y="0"/>
                  </a:cxn>
                  <a:cxn ang="0">
                    <a:pos x="35" y="2"/>
                  </a:cxn>
                  <a:cxn ang="0">
                    <a:pos x="35" y="4"/>
                  </a:cxn>
                </a:cxnLst>
                <a:rect l="0" t="0" r="r" b="b"/>
                <a:pathLst>
                  <a:path w="35" h="4">
                    <a:moveTo>
                      <a:pt x="35" y="4"/>
                    </a:moveTo>
                    <a:lnTo>
                      <a:pt x="2" y="4"/>
                    </a:lnTo>
                    <a:lnTo>
                      <a:pt x="0" y="0"/>
                    </a:lnTo>
                    <a:lnTo>
                      <a:pt x="35" y="0"/>
                    </a:lnTo>
                    <a:lnTo>
                      <a:pt x="35" y="2"/>
                    </a:lnTo>
                    <a:lnTo>
                      <a:pt x="35" y="4"/>
                    </a:lnTo>
                    <a:close/>
                  </a:path>
                </a:pathLst>
              </a:custGeom>
              <a:solidFill>
                <a:srgbClr val="E97D4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86" name="Freeform 886"/>
              <p:cNvSpPr/>
              <p:nvPr/>
            </p:nvSpPr>
            <p:spPr bwMode="auto">
              <a:xfrm>
                <a:off x="1218" y="1347"/>
                <a:ext cx="36" cy="4"/>
              </a:xfrm>
              <a:custGeom>
                <a:avLst/>
                <a:gdLst/>
                <a:ahLst/>
                <a:cxnLst>
                  <a:cxn ang="0">
                    <a:pos x="36" y="4"/>
                  </a:cxn>
                  <a:cxn ang="0">
                    <a:pos x="3" y="4"/>
                  </a:cxn>
                  <a:cxn ang="0">
                    <a:pos x="0" y="0"/>
                  </a:cxn>
                  <a:cxn ang="0">
                    <a:pos x="36" y="0"/>
                  </a:cxn>
                  <a:cxn ang="0">
                    <a:pos x="36" y="2"/>
                  </a:cxn>
                  <a:cxn ang="0">
                    <a:pos x="36" y="4"/>
                  </a:cxn>
                </a:cxnLst>
                <a:rect l="0" t="0" r="r" b="b"/>
                <a:pathLst>
                  <a:path w="36" h="4">
                    <a:moveTo>
                      <a:pt x="36" y="4"/>
                    </a:moveTo>
                    <a:lnTo>
                      <a:pt x="3" y="4"/>
                    </a:lnTo>
                    <a:lnTo>
                      <a:pt x="0" y="0"/>
                    </a:lnTo>
                    <a:lnTo>
                      <a:pt x="36" y="0"/>
                    </a:lnTo>
                    <a:lnTo>
                      <a:pt x="36" y="2"/>
                    </a:lnTo>
                    <a:lnTo>
                      <a:pt x="36" y="4"/>
                    </a:lnTo>
                    <a:close/>
                  </a:path>
                </a:pathLst>
              </a:custGeom>
              <a:solidFill>
                <a:srgbClr val="E97E4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87" name="Freeform 887"/>
              <p:cNvSpPr/>
              <p:nvPr/>
            </p:nvSpPr>
            <p:spPr bwMode="auto">
              <a:xfrm>
                <a:off x="1218" y="1345"/>
                <a:ext cx="36" cy="4"/>
              </a:xfrm>
              <a:custGeom>
                <a:avLst/>
                <a:gdLst/>
                <a:ahLst/>
                <a:cxnLst>
                  <a:cxn ang="0">
                    <a:pos x="36" y="4"/>
                  </a:cxn>
                  <a:cxn ang="0">
                    <a:pos x="1" y="4"/>
                  </a:cxn>
                  <a:cxn ang="0">
                    <a:pos x="0" y="0"/>
                  </a:cxn>
                  <a:cxn ang="0">
                    <a:pos x="36" y="0"/>
                  </a:cxn>
                  <a:cxn ang="0">
                    <a:pos x="36" y="2"/>
                  </a:cxn>
                  <a:cxn ang="0">
                    <a:pos x="36" y="4"/>
                  </a:cxn>
                </a:cxnLst>
                <a:rect l="0" t="0" r="r" b="b"/>
                <a:pathLst>
                  <a:path w="36" h="4">
                    <a:moveTo>
                      <a:pt x="36" y="4"/>
                    </a:moveTo>
                    <a:lnTo>
                      <a:pt x="1" y="4"/>
                    </a:lnTo>
                    <a:lnTo>
                      <a:pt x="0" y="0"/>
                    </a:lnTo>
                    <a:lnTo>
                      <a:pt x="36" y="0"/>
                    </a:lnTo>
                    <a:lnTo>
                      <a:pt x="36" y="2"/>
                    </a:lnTo>
                    <a:lnTo>
                      <a:pt x="36" y="4"/>
                    </a:lnTo>
                    <a:close/>
                  </a:path>
                </a:pathLst>
              </a:custGeom>
              <a:solidFill>
                <a:srgbClr val="E97F4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88" name="Freeform 888"/>
              <p:cNvSpPr/>
              <p:nvPr/>
            </p:nvSpPr>
            <p:spPr bwMode="auto">
              <a:xfrm>
                <a:off x="1216" y="1343"/>
                <a:ext cx="38" cy="4"/>
              </a:xfrm>
              <a:custGeom>
                <a:avLst/>
                <a:gdLst/>
                <a:ahLst/>
                <a:cxnLst>
                  <a:cxn ang="0">
                    <a:pos x="38" y="4"/>
                  </a:cxn>
                  <a:cxn ang="0">
                    <a:pos x="2" y="4"/>
                  </a:cxn>
                  <a:cxn ang="0">
                    <a:pos x="0" y="0"/>
                  </a:cxn>
                  <a:cxn ang="0">
                    <a:pos x="38" y="0"/>
                  </a:cxn>
                  <a:cxn ang="0">
                    <a:pos x="38" y="2"/>
                  </a:cxn>
                  <a:cxn ang="0">
                    <a:pos x="38" y="4"/>
                  </a:cxn>
                </a:cxnLst>
                <a:rect l="0" t="0" r="r" b="b"/>
                <a:pathLst>
                  <a:path w="38" h="4">
                    <a:moveTo>
                      <a:pt x="38" y="4"/>
                    </a:moveTo>
                    <a:lnTo>
                      <a:pt x="2" y="4"/>
                    </a:lnTo>
                    <a:lnTo>
                      <a:pt x="0" y="0"/>
                    </a:lnTo>
                    <a:lnTo>
                      <a:pt x="38" y="0"/>
                    </a:lnTo>
                    <a:lnTo>
                      <a:pt x="38" y="2"/>
                    </a:lnTo>
                    <a:lnTo>
                      <a:pt x="38" y="4"/>
                    </a:lnTo>
                    <a:close/>
                  </a:path>
                </a:pathLst>
              </a:custGeom>
              <a:solidFill>
                <a:srgbClr val="E9804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89" name="Freeform 889"/>
              <p:cNvSpPr/>
              <p:nvPr/>
            </p:nvSpPr>
            <p:spPr bwMode="auto">
              <a:xfrm>
                <a:off x="1214" y="1341"/>
                <a:ext cx="40" cy="4"/>
              </a:xfrm>
              <a:custGeom>
                <a:avLst/>
                <a:gdLst/>
                <a:ahLst/>
                <a:cxnLst>
                  <a:cxn ang="0">
                    <a:pos x="40" y="4"/>
                  </a:cxn>
                  <a:cxn ang="0">
                    <a:pos x="4" y="4"/>
                  </a:cxn>
                  <a:cxn ang="0">
                    <a:pos x="0" y="0"/>
                  </a:cxn>
                  <a:cxn ang="0">
                    <a:pos x="40" y="0"/>
                  </a:cxn>
                  <a:cxn ang="0">
                    <a:pos x="40" y="0"/>
                  </a:cxn>
                  <a:cxn ang="0">
                    <a:pos x="40" y="0"/>
                  </a:cxn>
                  <a:cxn ang="0">
                    <a:pos x="40" y="2"/>
                  </a:cxn>
                  <a:cxn ang="0">
                    <a:pos x="40" y="4"/>
                  </a:cxn>
                </a:cxnLst>
                <a:rect l="0" t="0" r="r" b="b"/>
                <a:pathLst>
                  <a:path w="40" h="4">
                    <a:moveTo>
                      <a:pt x="40" y="4"/>
                    </a:moveTo>
                    <a:lnTo>
                      <a:pt x="4" y="4"/>
                    </a:lnTo>
                    <a:lnTo>
                      <a:pt x="0" y="0"/>
                    </a:lnTo>
                    <a:lnTo>
                      <a:pt x="40" y="0"/>
                    </a:lnTo>
                    <a:lnTo>
                      <a:pt x="40" y="0"/>
                    </a:lnTo>
                    <a:lnTo>
                      <a:pt x="40" y="0"/>
                    </a:lnTo>
                    <a:lnTo>
                      <a:pt x="40" y="2"/>
                    </a:lnTo>
                    <a:lnTo>
                      <a:pt x="40" y="4"/>
                    </a:lnTo>
                    <a:close/>
                  </a:path>
                </a:pathLst>
              </a:custGeom>
              <a:solidFill>
                <a:srgbClr val="E9804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90" name="Freeform 890"/>
              <p:cNvSpPr/>
              <p:nvPr/>
            </p:nvSpPr>
            <p:spPr bwMode="auto">
              <a:xfrm>
                <a:off x="1214" y="1340"/>
                <a:ext cx="40" cy="3"/>
              </a:xfrm>
              <a:custGeom>
                <a:avLst/>
                <a:gdLst/>
                <a:ahLst/>
                <a:cxnLst>
                  <a:cxn ang="0">
                    <a:pos x="40" y="3"/>
                  </a:cxn>
                  <a:cxn ang="0">
                    <a:pos x="2" y="3"/>
                  </a:cxn>
                  <a:cxn ang="0">
                    <a:pos x="0" y="0"/>
                  </a:cxn>
                  <a:cxn ang="0">
                    <a:pos x="40" y="0"/>
                  </a:cxn>
                  <a:cxn ang="0">
                    <a:pos x="40" y="0"/>
                  </a:cxn>
                  <a:cxn ang="0">
                    <a:pos x="40" y="1"/>
                  </a:cxn>
                  <a:cxn ang="0">
                    <a:pos x="40" y="1"/>
                  </a:cxn>
                  <a:cxn ang="0">
                    <a:pos x="40" y="3"/>
                  </a:cxn>
                </a:cxnLst>
                <a:rect l="0" t="0" r="r" b="b"/>
                <a:pathLst>
                  <a:path w="40" h="3">
                    <a:moveTo>
                      <a:pt x="40" y="3"/>
                    </a:moveTo>
                    <a:lnTo>
                      <a:pt x="2" y="3"/>
                    </a:lnTo>
                    <a:lnTo>
                      <a:pt x="0" y="0"/>
                    </a:lnTo>
                    <a:lnTo>
                      <a:pt x="40" y="0"/>
                    </a:lnTo>
                    <a:lnTo>
                      <a:pt x="40" y="0"/>
                    </a:lnTo>
                    <a:lnTo>
                      <a:pt x="40" y="1"/>
                    </a:lnTo>
                    <a:lnTo>
                      <a:pt x="40" y="1"/>
                    </a:lnTo>
                    <a:lnTo>
                      <a:pt x="40" y="3"/>
                    </a:lnTo>
                    <a:close/>
                  </a:path>
                </a:pathLst>
              </a:custGeom>
              <a:solidFill>
                <a:srgbClr val="E9815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91" name="Freeform 891"/>
              <p:cNvSpPr/>
              <p:nvPr/>
            </p:nvSpPr>
            <p:spPr bwMode="auto">
              <a:xfrm>
                <a:off x="1212" y="1338"/>
                <a:ext cx="45" cy="3"/>
              </a:xfrm>
              <a:custGeom>
                <a:avLst/>
                <a:gdLst/>
                <a:ahLst/>
                <a:cxnLst>
                  <a:cxn ang="0">
                    <a:pos x="42" y="3"/>
                  </a:cxn>
                  <a:cxn ang="0">
                    <a:pos x="2" y="3"/>
                  </a:cxn>
                  <a:cxn ang="0">
                    <a:pos x="0" y="0"/>
                  </a:cxn>
                  <a:cxn ang="0">
                    <a:pos x="44" y="0"/>
                  </a:cxn>
                  <a:cxn ang="0">
                    <a:pos x="42" y="2"/>
                  </a:cxn>
                  <a:cxn ang="0">
                    <a:pos x="42" y="3"/>
                  </a:cxn>
                </a:cxnLst>
                <a:rect l="0" t="0" r="r" b="b"/>
                <a:pathLst>
                  <a:path w="44" h="3">
                    <a:moveTo>
                      <a:pt x="42" y="3"/>
                    </a:moveTo>
                    <a:lnTo>
                      <a:pt x="2" y="3"/>
                    </a:lnTo>
                    <a:lnTo>
                      <a:pt x="0" y="0"/>
                    </a:lnTo>
                    <a:lnTo>
                      <a:pt x="44" y="0"/>
                    </a:lnTo>
                    <a:lnTo>
                      <a:pt x="42" y="2"/>
                    </a:lnTo>
                    <a:lnTo>
                      <a:pt x="42" y="3"/>
                    </a:lnTo>
                    <a:close/>
                  </a:path>
                </a:pathLst>
              </a:custGeom>
              <a:solidFill>
                <a:srgbClr val="EA825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92" name="Freeform 892"/>
              <p:cNvSpPr/>
              <p:nvPr/>
            </p:nvSpPr>
            <p:spPr bwMode="auto">
              <a:xfrm>
                <a:off x="1210" y="1336"/>
                <a:ext cx="46" cy="4"/>
              </a:xfrm>
              <a:custGeom>
                <a:avLst/>
                <a:gdLst/>
                <a:ahLst/>
                <a:cxnLst>
                  <a:cxn ang="0">
                    <a:pos x="44" y="4"/>
                  </a:cxn>
                  <a:cxn ang="0">
                    <a:pos x="4" y="4"/>
                  </a:cxn>
                  <a:cxn ang="0">
                    <a:pos x="0" y="0"/>
                  </a:cxn>
                  <a:cxn ang="0">
                    <a:pos x="46" y="0"/>
                  </a:cxn>
                  <a:cxn ang="0">
                    <a:pos x="46" y="2"/>
                  </a:cxn>
                  <a:cxn ang="0">
                    <a:pos x="44" y="4"/>
                  </a:cxn>
                </a:cxnLst>
                <a:rect l="0" t="0" r="r" b="b"/>
                <a:pathLst>
                  <a:path w="46" h="4">
                    <a:moveTo>
                      <a:pt x="44" y="4"/>
                    </a:moveTo>
                    <a:lnTo>
                      <a:pt x="4" y="4"/>
                    </a:lnTo>
                    <a:lnTo>
                      <a:pt x="0" y="0"/>
                    </a:lnTo>
                    <a:lnTo>
                      <a:pt x="46" y="0"/>
                    </a:lnTo>
                    <a:lnTo>
                      <a:pt x="46" y="2"/>
                    </a:lnTo>
                    <a:lnTo>
                      <a:pt x="44" y="4"/>
                    </a:lnTo>
                    <a:close/>
                  </a:path>
                </a:pathLst>
              </a:custGeom>
              <a:solidFill>
                <a:srgbClr val="EA835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93" name="Freeform 893"/>
              <p:cNvSpPr/>
              <p:nvPr/>
            </p:nvSpPr>
            <p:spPr bwMode="auto">
              <a:xfrm>
                <a:off x="1210" y="1334"/>
                <a:ext cx="46" cy="4"/>
              </a:xfrm>
              <a:custGeom>
                <a:avLst/>
                <a:gdLst/>
                <a:ahLst/>
                <a:cxnLst>
                  <a:cxn ang="0">
                    <a:pos x="46" y="4"/>
                  </a:cxn>
                  <a:cxn ang="0">
                    <a:pos x="2" y="4"/>
                  </a:cxn>
                  <a:cxn ang="0">
                    <a:pos x="0" y="0"/>
                  </a:cxn>
                  <a:cxn ang="0">
                    <a:pos x="46" y="0"/>
                  </a:cxn>
                  <a:cxn ang="0">
                    <a:pos x="46" y="2"/>
                  </a:cxn>
                  <a:cxn ang="0">
                    <a:pos x="46" y="4"/>
                  </a:cxn>
                </a:cxnLst>
                <a:rect l="0" t="0" r="r" b="b"/>
                <a:pathLst>
                  <a:path w="46" h="4">
                    <a:moveTo>
                      <a:pt x="46" y="4"/>
                    </a:moveTo>
                    <a:lnTo>
                      <a:pt x="2" y="4"/>
                    </a:lnTo>
                    <a:lnTo>
                      <a:pt x="0" y="0"/>
                    </a:lnTo>
                    <a:lnTo>
                      <a:pt x="46" y="0"/>
                    </a:lnTo>
                    <a:lnTo>
                      <a:pt x="46" y="2"/>
                    </a:lnTo>
                    <a:lnTo>
                      <a:pt x="46" y="4"/>
                    </a:lnTo>
                    <a:close/>
                  </a:path>
                </a:pathLst>
              </a:custGeom>
              <a:solidFill>
                <a:srgbClr val="EA845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94" name="Freeform 894"/>
              <p:cNvSpPr/>
              <p:nvPr/>
            </p:nvSpPr>
            <p:spPr bwMode="auto">
              <a:xfrm>
                <a:off x="1208" y="1332"/>
                <a:ext cx="49" cy="4"/>
              </a:xfrm>
              <a:custGeom>
                <a:avLst/>
                <a:gdLst/>
                <a:ahLst/>
                <a:cxnLst>
                  <a:cxn ang="0">
                    <a:pos x="48" y="4"/>
                  </a:cxn>
                  <a:cxn ang="0">
                    <a:pos x="2" y="4"/>
                  </a:cxn>
                  <a:cxn ang="0">
                    <a:pos x="0" y="0"/>
                  </a:cxn>
                  <a:cxn ang="0">
                    <a:pos x="48" y="0"/>
                  </a:cxn>
                  <a:cxn ang="0">
                    <a:pos x="48" y="2"/>
                  </a:cxn>
                  <a:cxn ang="0">
                    <a:pos x="48" y="4"/>
                  </a:cxn>
                </a:cxnLst>
                <a:rect l="0" t="0" r="r" b="b"/>
                <a:pathLst>
                  <a:path w="48" h="4">
                    <a:moveTo>
                      <a:pt x="48" y="4"/>
                    </a:moveTo>
                    <a:lnTo>
                      <a:pt x="2" y="4"/>
                    </a:lnTo>
                    <a:lnTo>
                      <a:pt x="0" y="0"/>
                    </a:lnTo>
                    <a:lnTo>
                      <a:pt x="48" y="0"/>
                    </a:lnTo>
                    <a:lnTo>
                      <a:pt x="48" y="2"/>
                    </a:lnTo>
                    <a:lnTo>
                      <a:pt x="48" y="4"/>
                    </a:lnTo>
                    <a:close/>
                  </a:path>
                </a:pathLst>
              </a:custGeom>
              <a:solidFill>
                <a:srgbClr val="EA855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95" name="Freeform 895"/>
              <p:cNvSpPr/>
              <p:nvPr/>
            </p:nvSpPr>
            <p:spPr bwMode="auto">
              <a:xfrm>
                <a:off x="1207" y="1328"/>
                <a:ext cx="50" cy="4"/>
              </a:xfrm>
              <a:custGeom>
                <a:avLst/>
                <a:gdLst/>
                <a:ahLst/>
                <a:cxnLst>
                  <a:cxn ang="0">
                    <a:pos x="50" y="4"/>
                  </a:cxn>
                  <a:cxn ang="0">
                    <a:pos x="4" y="4"/>
                  </a:cxn>
                  <a:cxn ang="0">
                    <a:pos x="0" y="0"/>
                  </a:cxn>
                  <a:cxn ang="0">
                    <a:pos x="50" y="0"/>
                  </a:cxn>
                  <a:cxn ang="0">
                    <a:pos x="50" y="2"/>
                  </a:cxn>
                  <a:cxn ang="0">
                    <a:pos x="50" y="4"/>
                  </a:cxn>
                </a:cxnLst>
                <a:rect l="0" t="0" r="r" b="b"/>
                <a:pathLst>
                  <a:path w="50" h="4">
                    <a:moveTo>
                      <a:pt x="50" y="4"/>
                    </a:moveTo>
                    <a:lnTo>
                      <a:pt x="4" y="4"/>
                    </a:lnTo>
                    <a:lnTo>
                      <a:pt x="0" y="0"/>
                    </a:lnTo>
                    <a:lnTo>
                      <a:pt x="50" y="0"/>
                    </a:lnTo>
                    <a:lnTo>
                      <a:pt x="50" y="2"/>
                    </a:lnTo>
                    <a:lnTo>
                      <a:pt x="50" y="4"/>
                    </a:lnTo>
                    <a:close/>
                  </a:path>
                </a:pathLst>
              </a:custGeom>
              <a:solidFill>
                <a:srgbClr val="EA865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96" name="Freeform 896"/>
              <p:cNvSpPr/>
              <p:nvPr/>
            </p:nvSpPr>
            <p:spPr bwMode="auto">
              <a:xfrm>
                <a:off x="1207" y="1326"/>
                <a:ext cx="51" cy="4"/>
              </a:xfrm>
              <a:custGeom>
                <a:avLst/>
                <a:gdLst/>
                <a:ahLst/>
                <a:cxnLst>
                  <a:cxn ang="0">
                    <a:pos x="50" y="4"/>
                  </a:cxn>
                  <a:cxn ang="0">
                    <a:pos x="2" y="4"/>
                  </a:cxn>
                  <a:cxn ang="0">
                    <a:pos x="0" y="0"/>
                  </a:cxn>
                  <a:cxn ang="0">
                    <a:pos x="51" y="0"/>
                  </a:cxn>
                  <a:cxn ang="0">
                    <a:pos x="50" y="2"/>
                  </a:cxn>
                  <a:cxn ang="0">
                    <a:pos x="50" y="4"/>
                  </a:cxn>
                </a:cxnLst>
                <a:rect l="0" t="0" r="r" b="b"/>
                <a:pathLst>
                  <a:path w="51" h="4">
                    <a:moveTo>
                      <a:pt x="50" y="4"/>
                    </a:moveTo>
                    <a:lnTo>
                      <a:pt x="2" y="4"/>
                    </a:lnTo>
                    <a:lnTo>
                      <a:pt x="0" y="0"/>
                    </a:lnTo>
                    <a:lnTo>
                      <a:pt x="51" y="0"/>
                    </a:lnTo>
                    <a:lnTo>
                      <a:pt x="50" y="2"/>
                    </a:lnTo>
                    <a:lnTo>
                      <a:pt x="50" y="4"/>
                    </a:lnTo>
                    <a:close/>
                  </a:path>
                </a:pathLst>
              </a:custGeom>
              <a:solidFill>
                <a:srgbClr val="EB875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97" name="Freeform 897"/>
              <p:cNvSpPr/>
              <p:nvPr/>
            </p:nvSpPr>
            <p:spPr bwMode="auto">
              <a:xfrm>
                <a:off x="1204" y="1324"/>
                <a:ext cx="53" cy="4"/>
              </a:xfrm>
              <a:custGeom>
                <a:avLst/>
                <a:gdLst/>
                <a:ahLst/>
                <a:cxnLst>
                  <a:cxn ang="0">
                    <a:pos x="52" y="4"/>
                  </a:cxn>
                  <a:cxn ang="0">
                    <a:pos x="2" y="4"/>
                  </a:cxn>
                  <a:cxn ang="0">
                    <a:pos x="0" y="0"/>
                  </a:cxn>
                  <a:cxn ang="0">
                    <a:pos x="53" y="0"/>
                  </a:cxn>
                  <a:cxn ang="0">
                    <a:pos x="53" y="2"/>
                  </a:cxn>
                  <a:cxn ang="0">
                    <a:pos x="52" y="4"/>
                  </a:cxn>
                </a:cxnLst>
                <a:rect l="0" t="0" r="r" b="b"/>
                <a:pathLst>
                  <a:path w="53" h="4">
                    <a:moveTo>
                      <a:pt x="52" y="4"/>
                    </a:moveTo>
                    <a:lnTo>
                      <a:pt x="2" y="4"/>
                    </a:lnTo>
                    <a:lnTo>
                      <a:pt x="0" y="0"/>
                    </a:lnTo>
                    <a:lnTo>
                      <a:pt x="53" y="0"/>
                    </a:lnTo>
                    <a:lnTo>
                      <a:pt x="53" y="2"/>
                    </a:lnTo>
                    <a:lnTo>
                      <a:pt x="52" y="4"/>
                    </a:lnTo>
                    <a:close/>
                  </a:path>
                </a:pathLst>
              </a:custGeom>
              <a:solidFill>
                <a:srgbClr val="EB885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98" name="Freeform 898"/>
              <p:cNvSpPr/>
              <p:nvPr/>
            </p:nvSpPr>
            <p:spPr bwMode="auto">
              <a:xfrm>
                <a:off x="1203" y="1324"/>
                <a:ext cx="55" cy="2"/>
              </a:xfrm>
              <a:custGeom>
                <a:avLst/>
                <a:gdLst/>
                <a:ahLst/>
                <a:cxnLst>
                  <a:cxn ang="0">
                    <a:pos x="55" y="4"/>
                  </a:cxn>
                  <a:cxn ang="0">
                    <a:pos x="4" y="4"/>
                  </a:cxn>
                  <a:cxn ang="0">
                    <a:pos x="0" y="0"/>
                  </a:cxn>
                  <a:cxn ang="0">
                    <a:pos x="55" y="0"/>
                  </a:cxn>
                  <a:cxn ang="0">
                    <a:pos x="55" y="2"/>
                  </a:cxn>
                  <a:cxn ang="0">
                    <a:pos x="55" y="4"/>
                  </a:cxn>
                </a:cxnLst>
                <a:rect l="0" t="0" r="r" b="b"/>
                <a:pathLst>
                  <a:path w="55" h="4">
                    <a:moveTo>
                      <a:pt x="55" y="4"/>
                    </a:moveTo>
                    <a:lnTo>
                      <a:pt x="4" y="4"/>
                    </a:lnTo>
                    <a:lnTo>
                      <a:pt x="0" y="0"/>
                    </a:lnTo>
                    <a:lnTo>
                      <a:pt x="55" y="0"/>
                    </a:lnTo>
                    <a:lnTo>
                      <a:pt x="55" y="2"/>
                    </a:lnTo>
                    <a:lnTo>
                      <a:pt x="55" y="4"/>
                    </a:lnTo>
                    <a:close/>
                  </a:path>
                </a:pathLst>
              </a:custGeom>
              <a:solidFill>
                <a:srgbClr val="EB895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099" name="Freeform 899"/>
              <p:cNvSpPr/>
              <p:nvPr/>
            </p:nvSpPr>
            <p:spPr bwMode="auto">
              <a:xfrm>
                <a:off x="1203" y="1322"/>
                <a:ext cx="55" cy="2"/>
              </a:xfrm>
              <a:custGeom>
                <a:avLst/>
                <a:gdLst/>
                <a:ahLst/>
                <a:cxnLst>
                  <a:cxn ang="0">
                    <a:pos x="55" y="4"/>
                  </a:cxn>
                  <a:cxn ang="0">
                    <a:pos x="2" y="4"/>
                  </a:cxn>
                  <a:cxn ang="0">
                    <a:pos x="0" y="0"/>
                  </a:cxn>
                  <a:cxn ang="0">
                    <a:pos x="55" y="0"/>
                  </a:cxn>
                  <a:cxn ang="0">
                    <a:pos x="55" y="2"/>
                  </a:cxn>
                  <a:cxn ang="0">
                    <a:pos x="55" y="4"/>
                  </a:cxn>
                </a:cxnLst>
                <a:rect l="0" t="0" r="r" b="b"/>
                <a:pathLst>
                  <a:path w="55" h="4">
                    <a:moveTo>
                      <a:pt x="55" y="4"/>
                    </a:moveTo>
                    <a:lnTo>
                      <a:pt x="2" y="4"/>
                    </a:lnTo>
                    <a:lnTo>
                      <a:pt x="0" y="0"/>
                    </a:lnTo>
                    <a:lnTo>
                      <a:pt x="55" y="0"/>
                    </a:lnTo>
                    <a:lnTo>
                      <a:pt x="55" y="2"/>
                    </a:lnTo>
                    <a:lnTo>
                      <a:pt x="55" y="4"/>
                    </a:lnTo>
                    <a:close/>
                  </a:path>
                </a:pathLst>
              </a:custGeom>
              <a:solidFill>
                <a:srgbClr val="EB8A5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00" name="Freeform 900"/>
              <p:cNvSpPr/>
              <p:nvPr/>
            </p:nvSpPr>
            <p:spPr bwMode="auto">
              <a:xfrm>
                <a:off x="1203" y="1321"/>
                <a:ext cx="56" cy="3"/>
              </a:xfrm>
              <a:custGeom>
                <a:avLst/>
                <a:gdLst/>
                <a:ahLst/>
                <a:cxnLst>
                  <a:cxn ang="0">
                    <a:pos x="56" y="3"/>
                  </a:cxn>
                  <a:cxn ang="0">
                    <a:pos x="1" y="3"/>
                  </a:cxn>
                  <a:cxn ang="0">
                    <a:pos x="0" y="0"/>
                  </a:cxn>
                  <a:cxn ang="0">
                    <a:pos x="58" y="0"/>
                  </a:cxn>
                  <a:cxn ang="0">
                    <a:pos x="56" y="1"/>
                  </a:cxn>
                  <a:cxn ang="0">
                    <a:pos x="56" y="3"/>
                  </a:cxn>
                </a:cxnLst>
                <a:rect l="0" t="0" r="r" b="b"/>
                <a:pathLst>
                  <a:path w="58" h="3">
                    <a:moveTo>
                      <a:pt x="56" y="3"/>
                    </a:moveTo>
                    <a:lnTo>
                      <a:pt x="1" y="3"/>
                    </a:lnTo>
                    <a:lnTo>
                      <a:pt x="0" y="0"/>
                    </a:lnTo>
                    <a:lnTo>
                      <a:pt x="58" y="0"/>
                    </a:lnTo>
                    <a:lnTo>
                      <a:pt x="56" y="1"/>
                    </a:lnTo>
                    <a:lnTo>
                      <a:pt x="56" y="3"/>
                    </a:lnTo>
                    <a:close/>
                  </a:path>
                </a:pathLst>
              </a:custGeom>
              <a:solidFill>
                <a:srgbClr val="EB8A5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01" name="Freeform 901"/>
              <p:cNvSpPr/>
              <p:nvPr/>
            </p:nvSpPr>
            <p:spPr bwMode="auto">
              <a:xfrm>
                <a:off x="1199" y="1319"/>
                <a:ext cx="60" cy="3"/>
              </a:xfrm>
              <a:custGeom>
                <a:avLst/>
                <a:gdLst/>
                <a:ahLst/>
                <a:cxnLst>
                  <a:cxn ang="0">
                    <a:pos x="58" y="3"/>
                  </a:cxn>
                  <a:cxn ang="0">
                    <a:pos x="3" y="3"/>
                  </a:cxn>
                  <a:cxn ang="0">
                    <a:pos x="0" y="0"/>
                  </a:cxn>
                  <a:cxn ang="0">
                    <a:pos x="60" y="0"/>
                  </a:cxn>
                  <a:cxn ang="0">
                    <a:pos x="60" y="2"/>
                  </a:cxn>
                  <a:cxn ang="0">
                    <a:pos x="58" y="3"/>
                  </a:cxn>
                </a:cxnLst>
                <a:rect l="0" t="0" r="r" b="b"/>
                <a:pathLst>
                  <a:path w="60" h="3">
                    <a:moveTo>
                      <a:pt x="58" y="3"/>
                    </a:moveTo>
                    <a:lnTo>
                      <a:pt x="3" y="3"/>
                    </a:lnTo>
                    <a:lnTo>
                      <a:pt x="0" y="0"/>
                    </a:lnTo>
                    <a:lnTo>
                      <a:pt x="60" y="0"/>
                    </a:lnTo>
                    <a:lnTo>
                      <a:pt x="60" y="2"/>
                    </a:lnTo>
                    <a:lnTo>
                      <a:pt x="58" y="3"/>
                    </a:lnTo>
                    <a:close/>
                  </a:path>
                </a:pathLst>
              </a:custGeom>
              <a:solidFill>
                <a:srgbClr val="EC8C5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02" name="Freeform 902"/>
              <p:cNvSpPr/>
              <p:nvPr/>
            </p:nvSpPr>
            <p:spPr bwMode="auto">
              <a:xfrm>
                <a:off x="1199" y="1317"/>
                <a:ext cx="60" cy="4"/>
              </a:xfrm>
              <a:custGeom>
                <a:avLst/>
                <a:gdLst/>
                <a:ahLst/>
                <a:cxnLst>
                  <a:cxn ang="0">
                    <a:pos x="60" y="4"/>
                  </a:cxn>
                  <a:cxn ang="0">
                    <a:pos x="2" y="4"/>
                  </a:cxn>
                  <a:cxn ang="0">
                    <a:pos x="0" y="0"/>
                  </a:cxn>
                  <a:cxn ang="0">
                    <a:pos x="60" y="0"/>
                  </a:cxn>
                  <a:cxn ang="0">
                    <a:pos x="60" y="2"/>
                  </a:cxn>
                  <a:cxn ang="0">
                    <a:pos x="60" y="4"/>
                  </a:cxn>
                </a:cxnLst>
                <a:rect l="0" t="0" r="r" b="b"/>
                <a:pathLst>
                  <a:path w="60" h="4">
                    <a:moveTo>
                      <a:pt x="60" y="4"/>
                    </a:moveTo>
                    <a:lnTo>
                      <a:pt x="2" y="4"/>
                    </a:lnTo>
                    <a:lnTo>
                      <a:pt x="0" y="0"/>
                    </a:lnTo>
                    <a:lnTo>
                      <a:pt x="60" y="0"/>
                    </a:lnTo>
                    <a:lnTo>
                      <a:pt x="60" y="2"/>
                    </a:lnTo>
                    <a:lnTo>
                      <a:pt x="60" y="4"/>
                    </a:lnTo>
                    <a:close/>
                  </a:path>
                </a:pathLst>
              </a:custGeom>
              <a:solidFill>
                <a:srgbClr val="EC8C5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03" name="Freeform 903"/>
              <p:cNvSpPr/>
              <p:nvPr/>
            </p:nvSpPr>
            <p:spPr bwMode="auto">
              <a:xfrm>
                <a:off x="1199" y="1315"/>
                <a:ext cx="60" cy="4"/>
              </a:xfrm>
              <a:custGeom>
                <a:avLst/>
                <a:gdLst/>
                <a:ahLst/>
                <a:cxnLst>
                  <a:cxn ang="0">
                    <a:pos x="62" y="4"/>
                  </a:cxn>
                  <a:cxn ang="0">
                    <a:pos x="2" y="4"/>
                  </a:cxn>
                  <a:cxn ang="0">
                    <a:pos x="0" y="0"/>
                  </a:cxn>
                  <a:cxn ang="0">
                    <a:pos x="62" y="0"/>
                  </a:cxn>
                  <a:cxn ang="0">
                    <a:pos x="62" y="2"/>
                  </a:cxn>
                  <a:cxn ang="0">
                    <a:pos x="62" y="4"/>
                  </a:cxn>
                </a:cxnLst>
                <a:rect l="0" t="0" r="r" b="b"/>
                <a:pathLst>
                  <a:path w="62" h="4">
                    <a:moveTo>
                      <a:pt x="62" y="4"/>
                    </a:moveTo>
                    <a:lnTo>
                      <a:pt x="2" y="4"/>
                    </a:lnTo>
                    <a:lnTo>
                      <a:pt x="0" y="0"/>
                    </a:lnTo>
                    <a:lnTo>
                      <a:pt x="62" y="0"/>
                    </a:lnTo>
                    <a:lnTo>
                      <a:pt x="62" y="2"/>
                    </a:lnTo>
                    <a:lnTo>
                      <a:pt x="62" y="4"/>
                    </a:lnTo>
                    <a:close/>
                  </a:path>
                </a:pathLst>
              </a:custGeom>
              <a:solidFill>
                <a:srgbClr val="EC8D6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04" name="Freeform 904"/>
              <p:cNvSpPr/>
              <p:nvPr/>
            </p:nvSpPr>
            <p:spPr bwMode="auto">
              <a:xfrm>
                <a:off x="1195" y="1313"/>
                <a:ext cx="66" cy="4"/>
              </a:xfrm>
              <a:custGeom>
                <a:avLst/>
                <a:gdLst/>
                <a:ahLst/>
                <a:cxnLst>
                  <a:cxn ang="0">
                    <a:pos x="64" y="4"/>
                  </a:cxn>
                  <a:cxn ang="0">
                    <a:pos x="4" y="4"/>
                  </a:cxn>
                  <a:cxn ang="0">
                    <a:pos x="0" y="0"/>
                  </a:cxn>
                  <a:cxn ang="0">
                    <a:pos x="66" y="0"/>
                  </a:cxn>
                  <a:cxn ang="0">
                    <a:pos x="64" y="2"/>
                  </a:cxn>
                  <a:cxn ang="0">
                    <a:pos x="64" y="4"/>
                  </a:cxn>
                </a:cxnLst>
                <a:rect l="0" t="0" r="r" b="b"/>
                <a:pathLst>
                  <a:path w="66" h="4">
                    <a:moveTo>
                      <a:pt x="64" y="4"/>
                    </a:moveTo>
                    <a:lnTo>
                      <a:pt x="4" y="4"/>
                    </a:lnTo>
                    <a:lnTo>
                      <a:pt x="0" y="0"/>
                    </a:lnTo>
                    <a:lnTo>
                      <a:pt x="66" y="0"/>
                    </a:lnTo>
                    <a:lnTo>
                      <a:pt x="64" y="2"/>
                    </a:lnTo>
                    <a:lnTo>
                      <a:pt x="64" y="4"/>
                    </a:lnTo>
                    <a:close/>
                  </a:path>
                </a:pathLst>
              </a:custGeom>
              <a:solidFill>
                <a:srgbClr val="EC8E6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05" name="Freeform 905"/>
              <p:cNvSpPr/>
              <p:nvPr/>
            </p:nvSpPr>
            <p:spPr bwMode="auto">
              <a:xfrm>
                <a:off x="1195" y="1311"/>
                <a:ext cx="66" cy="4"/>
              </a:xfrm>
              <a:custGeom>
                <a:avLst/>
                <a:gdLst/>
                <a:ahLst/>
                <a:cxnLst>
                  <a:cxn ang="0">
                    <a:pos x="64" y="4"/>
                  </a:cxn>
                  <a:cxn ang="0">
                    <a:pos x="2" y="4"/>
                  </a:cxn>
                  <a:cxn ang="0">
                    <a:pos x="0" y="0"/>
                  </a:cxn>
                  <a:cxn ang="0">
                    <a:pos x="0" y="0"/>
                  </a:cxn>
                  <a:cxn ang="0">
                    <a:pos x="0" y="0"/>
                  </a:cxn>
                  <a:cxn ang="0">
                    <a:pos x="66" y="0"/>
                  </a:cxn>
                  <a:cxn ang="0">
                    <a:pos x="66" y="2"/>
                  </a:cxn>
                  <a:cxn ang="0">
                    <a:pos x="64" y="4"/>
                  </a:cxn>
                </a:cxnLst>
                <a:rect l="0" t="0" r="r" b="b"/>
                <a:pathLst>
                  <a:path w="66" h="4">
                    <a:moveTo>
                      <a:pt x="64" y="4"/>
                    </a:moveTo>
                    <a:lnTo>
                      <a:pt x="2" y="4"/>
                    </a:lnTo>
                    <a:lnTo>
                      <a:pt x="0" y="0"/>
                    </a:lnTo>
                    <a:lnTo>
                      <a:pt x="0" y="0"/>
                    </a:lnTo>
                    <a:lnTo>
                      <a:pt x="0" y="0"/>
                    </a:lnTo>
                    <a:lnTo>
                      <a:pt x="66" y="0"/>
                    </a:lnTo>
                    <a:lnTo>
                      <a:pt x="66" y="2"/>
                    </a:lnTo>
                    <a:lnTo>
                      <a:pt x="64" y="4"/>
                    </a:lnTo>
                    <a:close/>
                  </a:path>
                </a:pathLst>
              </a:custGeom>
              <a:solidFill>
                <a:srgbClr val="EC8F6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06" name="Freeform 906"/>
              <p:cNvSpPr/>
              <p:nvPr/>
            </p:nvSpPr>
            <p:spPr bwMode="auto">
              <a:xfrm>
                <a:off x="1195" y="1309"/>
                <a:ext cx="66" cy="4"/>
              </a:xfrm>
              <a:custGeom>
                <a:avLst/>
                <a:gdLst/>
                <a:ahLst/>
                <a:cxnLst>
                  <a:cxn ang="0">
                    <a:pos x="66" y="4"/>
                  </a:cxn>
                  <a:cxn ang="0">
                    <a:pos x="0" y="4"/>
                  </a:cxn>
                  <a:cxn ang="0">
                    <a:pos x="0" y="2"/>
                  </a:cxn>
                  <a:cxn ang="0">
                    <a:pos x="0" y="0"/>
                  </a:cxn>
                  <a:cxn ang="0">
                    <a:pos x="0" y="0"/>
                  </a:cxn>
                  <a:cxn ang="0">
                    <a:pos x="66" y="0"/>
                  </a:cxn>
                  <a:cxn ang="0">
                    <a:pos x="66" y="2"/>
                  </a:cxn>
                  <a:cxn ang="0">
                    <a:pos x="66" y="4"/>
                  </a:cxn>
                </a:cxnLst>
                <a:rect l="0" t="0" r="r" b="b"/>
                <a:pathLst>
                  <a:path w="66" h="4">
                    <a:moveTo>
                      <a:pt x="66" y="4"/>
                    </a:moveTo>
                    <a:lnTo>
                      <a:pt x="0" y="4"/>
                    </a:lnTo>
                    <a:lnTo>
                      <a:pt x="0" y="2"/>
                    </a:lnTo>
                    <a:lnTo>
                      <a:pt x="0" y="0"/>
                    </a:lnTo>
                    <a:lnTo>
                      <a:pt x="0" y="0"/>
                    </a:lnTo>
                    <a:lnTo>
                      <a:pt x="66" y="0"/>
                    </a:lnTo>
                    <a:lnTo>
                      <a:pt x="66" y="2"/>
                    </a:lnTo>
                    <a:lnTo>
                      <a:pt x="66" y="4"/>
                    </a:lnTo>
                    <a:close/>
                  </a:path>
                </a:pathLst>
              </a:custGeom>
              <a:solidFill>
                <a:srgbClr val="EC906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07" name="Freeform 907"/>
              <p:cNvSpPr/>
              <p:nvPr/>
            </p:nvSpPr>
            <p:spPr bwMode="auto">
              <a:xfrm>
                <a:off x="1195" y="1307"/>
                <a:ext cx="68" cy="4"/>
              </a:xfrm>
              <a:custGeom>
                <a:avLst/>
                <a:gdLst/>
                <a:ahLst/>
                <a:cxnLst>
                  <a:cxn ang="0">
                    <a:pos x="66" y="4"/>
                  </a:cxn>
                  <a:cxn ang="0">
                    <a:pos x="0" y="4"/>
                  </a:cxn>
                  <a:cxn ang="0">
                    <a:pos x="0" y="2"/>
                  </a:cxn>
                  <a:cxn ang="0">
                    <a:pos x="0" y="0"/>
                  </a:cxn>
                  <a:cxn ang="0">
                    <a:pos x="68" y="0"/>
                  </a:cxn>
                  <a:cxn ang="0">
                    <a:pos x="66" y="2"/>
                  </a:cxn>
                  <a:cxn ang="0">
                    <a:pos x="66" y="4"/>
                  </a:cxn>
                </a:cxnLst>
                <a:rect l="0" t="0" r="r" b="b"/>
                <a:pathLst>
                  <a:path w="68" h="4">
                    <a:moveTo>
                      <a:pt x="66" y="4"/>
                    </a:moveTo>
                    <a:lnTo>
                      <a:pt x="0" y="4"/>
                    </a:lnTo>
                    <a:lnTo>
                      <a:pt x="0" y="2"/>
                    </a:lnTo>
                    <a:lnTo>
                      <a:pt x="0" y="0"/>
                    </a:lnTo>
                    <a:lnTo>
                      <a:pt x="68" y="0"/>
                    </a:lnTo>
                    <a:lnTo>
                      <a:pt x="66" y="2"/>
                    </a:lnTo>
                    <a:lnTo>
                      <a:pt x="66" y="4"/>
                    </a:lnTo>
                    <a:close/>
                  </a:path>
                </a:pathLst>
              </a:custGeom>
              <a:solidFill>
                <a:srgbClr val="ED916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08" name="Freeform 908"/>
              <p:cNvSpPr/>
              <p:nvPr/>
            </p:nvSpPr>
            <p:spPr bwMode="auto">
              <a:xfrm>
                <a:off x="1195" y="1305"/>
                <a:ext cx="68" cy="4"/>
              </a:xfrm>
              <a:custGeom>
                <a:avLst/>
                <a:gdLst/>
                <a:ahLst/>
                <a:cxnLst>
                  <a:cxn ang="0">
                    <a:pos x="66" y="4"/>
                  </a:cxn>
                  <a:cxn ang="0">
                    <a:pos x="0" y="4"/>
                  </a:cxn>
                  <a:cxn ang="0">
                    <a:pos x="0" y="2"/>
                  </a:cxn>
                  <a:cxn ang="0">
                    <a:pos x="0" y="0"/>
                  </a:cxn>
                  <a:cxn ang="0">
                    <a:pos x="68" y="0"/>
                  </a:cxn>
                  <a:cxn ang="0">
                    <a:pos x="68" y="2"/>
                  </a:cxn>
                  <a:cxn ang="0">
                    <a:pos x="66" y="4"/>
                  </a:cxn>
                </a:cxnLst>
                <a:rect l="0" t="0" r="r" b="b"/>
                <a:pathLst>
                  <a:path w="68" h="4">
                    <a:moveTo>
                      <a:pt x="66" y="4"/>
                    </a:moveTo>
                    <a:lnTo>
                      <a:pt x="0" y="4"/>
                    </a:lnTo>
                    <a:lnTo>
                      <a:pt x="0" y="2"/>
                    </a:lnTo>
                    <a:lnTo>
                      <a:pt x="0" y="0"/>
                    </a:lnTo>
                    <a:lnTo>
                      <a:pt x="68" y="0"/>
                    </a:lnTo>
                    <a:lnTo>
                      <a:pt x="68" y="2"/>
                    </a:lnTo>
                    <a:lnTo>
                      <a:pt x="66" y="4"/>
                    </a:lnTo>
                    <a:close/>
                  </a:path>
                </a:pathLst>
              </a:custGeom>
              <a:solidFill>
                <a:srgbClr val="ED926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09" name="Freeform 909"/>
              <p:cNvSpPr/>
              <p:nvPr/>
            </p:nvSpPr>
            <p:spPr bwMode="auto">
              <a:xfrm>
                <a:off x="1195" y="1303"/>
                <a:ext cx="68" cy="4"/>
              </a:xfrm>
              <a:custGeom>
                <a:avLst/>
                <a:gdLst/>
                <a:ahLst/>
                <a:cxnLst>
                  <a:cxn ang="0">
                    <a:pos x="68" y="4"/>
                  </a:cxn>
                  <a:cxn ang="0">
                    <a:pos x="0" y="4"/>
                  </a:cxn>
                  <a:cxn ang="0">
                    <a:pos x="0" y="2"/>
                  </a:cxn>
                  <a:cxn ang="0">
                    <a:pos x="0" y="0"/>
                  </a:cxn>
                  <a:cxn ang="0">
                    <a:pos x="68" y="0"/>
                  </a:cxn>
                  <a:cxn ang="0">
                    <a:pos x="68" y="2"/>
                  </a:cxn>
                  <a:cxn ang="0">
                    <a:pos x="68" y="4"/>
                  </a:cxn>
                </a:cxnLst>
                <a:rect l="0" t="0" r="r" b="b"/>
                <a:pathLst>
                  <a:path w="68" h="4">
                    <a:moveTo>
                      <a:pt x="68" y="4"/>
                    </a:moveTo>
                    <a:lnTo>
                      <a:pt x="0" y="4"/>
                    </a:lnTo>
                    <a:lnTo>
                      <a:pt x="0" y="2"/>
                    </a:lnTo>
                    <a:lnTo>
                      <a:pt x="0" y="0"/>
                    </a:lnTo>
                    <a:lnTo>
                      <a:pt x="68" y="0"/>
                    </a:lnTo>
                    <a:lnTo>
                      <a:pt x="68" y="2"/>
                    </a:lnTo>
                    <a:lnTo>
                      <a:pt x="68" y="4"/>
                    </a:lnTo>
                    <a:close/>
                  </a:path>
                </a:pathLst>
              </a:custGeom>
              <a:solidFill>
                <a:srgbClr val="ED936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10" name="Freeform 910"/>
              <p:cNvSpPr/>
              <p:nvPr/>
            </p:nvSpPr>
            <p:spPr bwMode="auto">
              <a:xfrm>
                <a:off x="1195" y="1302"/>
                <a:ext cx="70" cy="3"/>
              </a:xfrm>
              <a:custGeom>
                <a:avLst/>
                <a:gdLst/>
                <a:ahLst/>
                <a:cxnLst>
                  <a:cxn ang="0">
                    <a:pos x="68" y="3"/>
                  </a:cxn>
                  <a:cxn ang="0">
                    <a:pos x="0" y="3"/>
                  </a:cxn>
                  <a:cxn ang="0">
                    <a:pos x="0" y="1"/>
                  </a:cxn>
                  <a:cxn ang="0">
                    <a:pos x="0" y="0"/>
                  </a:cxn>
                  <a:cxn ang="0">
                    <a:pos x="70" y="0"/>
                  </a:cxn>
                  <a:cxn ang="0">
                    <a:pos x="68" y="1"/>
                  </a:cxn>
                  <a:cxn ang="0">
                    <a:pos x="68" y="3"/>
                  </a:cxn>
                </a:cxnLst>
                <a:rect l="0" t="0" r="r" b="b"/>
                <a:pathLst>
                  <a:path w="70" h="3">
                    <a:moveTo>
                      <a:pt x="68" y="3"/>
                    </a:moveTo>
                    <a:lnTo>
                      <a:pt x="0" y="3"/>
                    </a:lnTo>
                    <a:lnTo>
                      <a:pt x="0" y="1"/>
                    </a:lnTo>
                    <a:lnTo>
                      <a:pt x="0" y="0"/>
                    </a:lnTo>
                    <a:lnTo>
                      <a:pt x="70" y="0"/>
                    </a:lnTo>
                    <a:lnTo>
                      <a:pt x="68" y="1"/>
                    </a:lnTo>
                    <a:lnTo>
                      <a:pt x="68" y="3"/>
                    </a:lnTo>
                    <a:close/>
                  </a:path>
                </a:pathLst>
              </a:custGeom>
              <a:solidFill>
                <a:srgbClr val="ED946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11" name="Freeform 911"/>
              <p:cNvSpPr/>
              <p:nvPr/>
            </p:nvSpPr>
            <p:spPr bwMode="auto">
              <a:xfrm>
                <a:off x="1195" y="1300"/>
                <a:ext cx="70" cy="3"/>
              </a:xfrm>
              <a:custGeom>
                <a:avLst/>
                <a:gdLst/>
                <a:ahLst/>
                <a:cxnLst>
                  <a:cxn ang="0">
                    <a:pos x="68" y="3"/>
                  </a:cxn>
                  <a:cxn ang="0">
                    <a:pos x="0" y="3"/>
                  </a:cxn>
                  <a:cxn ang="0">
                    <a:pos x="0" y="2"/>
                  </a:cxn>
                  <a:cxn ang="0">
                    <a:pos x="0" y="0"/>
                  </a:cxn>
                  <a:cxn ang="0">
                    <a:pos x="70" y="0"/>
                  </a:cxn>
                  <a:cxn ang="0">
                    <a:pos x="70" y="2"/>
                  </a:cxn>
                  <a:cxn ang="0">
                    <a:pos x="68" y="3"/>
                  </a:cxn>
                </a:cxnLst>
                <a:rect l="0" t="0" r="r" b="b"/>
                <a:pathLst>
                  <a:path w="70" h="3">
                    <a:moveTo>
                      <a:pt x="68" y="3"/>
                    </a:moveTo>
                    <a:lnTo>
                      <a:pt x="0" y="3"/>
                    </a:lnTo>
                    <a:lnTo>
                      <a:pt x="0" y="2"/>
                    </a:lnTo>
                    <a:lnTo>
                      <a:pt x="0" y="0"/>
                    </a:lnTo>
                    <a:lnTo>
                      <a:pt x="70" y="0"/>
                    </a:lnTo>
                    <a:lnTo>
                      <a:pt x="70" y="2"/>
                    </a:lnTo>
                    <a:lnTo>
                      <a:pt x="68" y="3"/>
                    </a:lnTo>
                    <a:close/>
                  </a:path>
                </a:pathLst>
              </a:custGeom>
              <a:solidFill>
                <a:srgbClr val="ED956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12" name="Freeform 912"/>
              <p:cNvSpPr/>
              <p:nvPr/>
            </p:nvSpPr>
            <p:spPr bwMode="auto">
              <a:xfrm>
                <a:off x="1195" y="1298"/>
                <a:ext cx="70" cy="4"/>
              </a:xfrm>
              <a:custGeom>
                <a:avLst/>
                <a:gdLst/>
                <a:ahLst/>
                <a:cxnLst>
                  <a:cxn ang="0">
                    <a:pos x="70" y="4"/>
                  </a:cxn>
                  <a:cxn ang="0">
                    <a:pos x="0" y="4"/>
                  </a:cxn>
                  <a:cxn ang="0">
                    <a:pos x="0" y="2"/>
                  </a:cxn>
                  <a:cxn ang="0">
                    <a:pos x="2" y="0"/>
                  </a:cxn>
                  <a:cxn ang="0">
                    <a:pos x="70" y="0"/>
                  </a:cxn>
                  <a:cxn ang="0">
                    <a:pos x="70" y="2"/>
                  </a:cxn>
                  <a:cxn ang="0">
                    <a:pos x="70" y="4"/>
                  </a:cxn>
                </a:cxnLst>
                <a:rect l="0" t="0" r="r" b="b"/>
                <a:pathLst>
                  <a:path w="70" h="4">
                    <a:moveTo>
                      <a:pt x="70" y="4"/>
                    </a:moveTo>
                    <a:lnTo>
                      <a:pt x="0" y="4"/>
                    </a:lnTo>
                    <a:lnTo>
                      <a:pt x="0" y="2"/>
                    </a:lnTo>
                    <a:lnTo>
                      <a:pt x="2" y="0"/>
                    </a:lnTo>
                    <a:lnTo>
                      <a:pt x="70" y="0"/>
                    </a:lnTo>
                    <a:lnTo>
                      <a:pt x="70" y="2"/>
                    </a:lnTo>
                    <a:lnTo>
                      <a:pt x="70" y="4"/>
                    </a:lnTo>
                    <a:close/>
                  </a:path>
                </a:pathLst>
              </a:custGeom>
              <a:solidFill>
                <a:srgbClr val="ED966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13" name="Freeform 913"/>
              <p:cNvSpPr/>
              <p:nvPr/>
            </p:nvSpPr>
            <p:spPr bwMode="auto">
              <a:xfrm>
                <a:off x="1195" y="1294"/>
                <a:ext cx="72" cy="4"/>
              </a:xfrm>
              <a:custGeom>
                <a:avLst/>
                <a:gdLst/>
                <a:ahLst/>
                <a:cxnLst>
                  <a:cxn ang="0">
                    <a:pos x="70" y="4"/>
                  </a:cxn>
                  <a:cxn ang="0">
                    <a:pos x="0" y="4"/>
                  </a:cxn>
                  <a:cxn ang="0">
                    <a:pos x="0" y="2"/>
                  </a:cxn>
                  <a:cxn ang="0">
                    <a:pos x="2" y="0"/>
                  </a:cxn>
                  <a:cxn ang="0">
                    <a:pos x="72" y="0"/>
                  </a:cxn>
                  <a:cxn ang="0">
                    <a:pos x="70" y="2"/>
                  </a:cxn>
                  <a:cxn ang="0">
                    <a:pos x="70" y="4"/>
                  </a:cxn>
                </a:cxnLst>
                <a:rect l="0" t="0" r="r" b="b"/>
                <a:pathLst>
                  <a:path w="72" h="4">
                    <a:moveTo>
                      <a:pt x="70" y="4"/>
                    </a:moveTo>
                    <a:lnTo>
                      <a:pt x="0" y="4"/>
                    </a:lnTo>
                    <a:lnTo>
                      <a:pt x="0" y="2"/>
                    </a:lnTo>
                    <a:lnTo>
                      <a:pt x="2" y="0"/>
                    </a:lnTo>
                    <a:lnTo>
                      <a:pt x="72" y="0"/>
                    </a:lnTo>
                    <a:lnTo>
                      <a:pt x="70" y="2"/>
                    </a:lnTo>
                    <a:lnTo>
                      <a:pt x="70" y="4"/>
                    </a:lnTo>
                    <a:close/>
                  </a:path>
                </a:pathLst>
              </a:custGeom>
              <a:solidFill>
                <a:srgbClr val="EE976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14" name="Freeform 914"/>
              <p:cNvSpPr/>
              <p:nvPr/>
            </p:nvSpPr>
            <p:spPr bwMode="auto">
              <a:xfrm>
                <a:off x="1199" y="1292"/>
                <a:ext cx="68" cy="4"/>
              </a:xfrm>
              <a:custGeom>
                <a:avLst/>
                <a:gdLst/>
                <a:ahLst/>
                <a:cxnLst>
                  <a:cxn ang="0">
                    <a:pos x="68" y="4"/>
                  </a:cxn>
                  <a:cxn ang="0">
                    <a:pos x="0" y="4"/>
                  </a:cxn>
                  <a:cxn ang="0">
                    <a:pos x="0" y="2"/>
                  </a:cxn>
                  <a:cxn ang="0">
                    <a:pos x="0" y="0"/>
                  </a:cxn>
                  <a:cxn ang="0">
                    <a:pos x="70" y="0"/>
                  </a:cxn>
                  <a:cxn ang="0">
                    <a:pos x="70" y="2"/>
                  </a:cxn>
                  <a:cxn ang="0">
                    <a:pos x="68" y="4"/>
                  </a:cxn>
                </a:cxnLst>
                <a:rect l="0" t="0" r="r" b="b"/>
                <a:pathLst>
                  <a:path w="70" h="4">
                    <a:moveTo>
                      <a:pt x="68" y="4"/>
                    </a:moveTo>
                    <a:lnTo>
                      <a:pt x="0" y="4"/>
                    </a:lnTo>
                    <a:lnTo>
                      <a:pt x="0" y="2"/>
                    </a:lnTo>
                    <a:lnTo>
                      <a:pt x="0" y="0"/>
                    </a:lnTo>
                    <a:lnTo>
                      <a:pt x="70" y="0"/>
                    </a:lnTo>
                    <a:lnTo>
                      <a:pt x="70" y="2"/>
                    </a:lnTo>
                    <a:lnTo>
                      <a:pt x="68" y="4"/>
                    </a:lnTo>
                    <a:close/>
                  </a:path>
                </a:pathLst>
              </a:custGeom>
              <a:solidFill>
                <a:srgbClr val="EE986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15" name="Freeform 915"/>
              <p:cNvSpPr/>
              <p:nvPr/>
            </p:nvSpPr>
            <p:spPr bwMode="auto">
              <a:xfrm>
                <a:off x="1199" y="1292"/>
                <a:ext cx="68" cy="2"/>
              </a:xfrm>
              <a:custGeom>
                <a:avLst/>
                <a:gdLst/>
                <a:ahLst/>
                <a:cxnLst>
                  <a:cxn ang="0">
                    <a:pos x="70" y="4"/>
                  </a:cxn>
                  <a:cxn ang="0">
                    <a:pos x="0" y="4"/>
                  </a:cxn>
                  <a:cxn ang="0">
                    <a:pos x="0" y="2"/>
                  </a:cxn>
                  <a:cxn ang="0">
                    <a:pos x="0" y="0"/>
                  </a:cxn>
                  <a:cxn ang="0">
                    <a:pos x="70" y="0"/>
                  </a:cxn>
                  <a:cxn ang="0">
                    <a:pos x="70" y="0"/>
                  </a:cxn>
                  <a:cxn ang="0">
                    <a:pos x="70" y="0"/>
                  </a:cxn>
                  <a:cxn ang="0">
                    <a:pos x="70" y="2"/>
                  </a:cxn>
                  <a:cxn ang="0">
                    <a:pos x="70" y="4"/>
                  </a:cxn>
                </a:cxnLst>
                <a:rect l="0" t="0" r="r" b="b"/>
                <a:pathLst>
                  <a:path w="70" h="4">
                    <a:moveTo>
                      <a:pt x="70" y="4"/>
                    </a:moveTo>
                    <a:lnTo>
                      <a:pt x="0" y="4"/>
                    </a:lnTo>
                    <a:lnTo>
                      <a:pt x="0" y="2"/>
                    </a:lnTo>
                    <a:lnTo>
                      <a:pt x="0" y="0"/>
                    </a:lnTo>
                    <a:lnTo>
                      <a:pt x="70" y="0"/>
                    </a:lnTo>
                    <a:lnTo>
                      <a:pt x="70" y="0"/>
                    </a:lnTo>
                    <a:lnTo>
                      <a:pt x="70" y="0"/>
                    </a:lnTo>
                    <a:lnTo>
                      <a:pt x="70" y="2"/>
                    </a:lnTo>
                    <a:lnTo>
                      <a:pt x="70" y="4"/>
                    </a:lnTo>
                    <a:close/>
                  </a:path>
                </a:pathLst>
              </a:custGeom>
              <a:solidFill>
                <a:srgbClr val="EE986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16" name="Freeform 916"/>
              <p:cNvSpPr/>
              <p:nvPr/>
            </p:nvSpPr>
            <p:spPr bwMode="auto">
              <a:xfrm>
                <a:off x="1199" y="1290"/>
                <a:ext cx="72" cy="2"/>
              </a:xfrm>
              <a:custGeom>
                <a:avLst/>
                <a:gdLst/>
                <a:ahLst/>
                <a:cxnLst>
                  <a:cxn ang="0">
                    <a:pos x="70" y="4"/>
                  </a:cxn>
                  <a:cxn ang="0">
                    <a:pos x="0" y="4"/>
                  </a:cxn>
                  <a:cxn ang="0">
                    <a:pos x="0" y="2"/>
                  </a:cxn>
                  <a:cxn ang="0">
                    <a:pos x="0" y="0"/>
                  </a:cxn>
                  <a:cxn ang="0">
                    <a:pos x="72" y="0"/>
                  </a:cxn>
                  <a:cxn ang="0">
                    <a:pos x="70" y="0"/>
                  </a:cxn>
                  <a:cxn ang="0">
                    <a:pos x="70" y="2"/>
                  </a:cxn>
                  <a:cxn ang="0">
                    <a:pos x="70" y="2"/>
                  </a:cxn>
                  <a:cxn ang="0">
                    <a:pos x="70" y="4"/>
                  </a:cxn>
                </a:cxnLst>
                <a:rect l="0" t="0" r="r" b="b"/>
                <a:pathLst>
                  <a:path w="72" h="4">
                    <a:moveTo>
                      <a:pt x="70" y="4"/>
                    </a:moveTo>
                    <a:lnTo>
                      <a:pt x="0" y="4"/>
                    </a:lnTo>
                    <a:lnTo>
                      <a:pt x="0" y="2"/>
                    </a:lnTo>
                    <a:lnTo>
                      <a:pt x="0" y="0"/>
                    </a:lnTo>
                    <a:lnTo>
                      <a:pt x="72" y="0"/>
                    </a:lnTo>
                    <a:lnTo>
                      <a:pt x="70" y="0"/>
                    </a:lnTo>
                    <a:lnTo>
                      <a:pt x="70" y="2"/>
                    </a:lnTo>
                    <a:lnTo>
                      <a:pt x="70" y="2"/>
                    </a:lnTo>
                    <a:lnTo>
                      <a:pt x="70" y="4"/>
                    </a:lnTo>
                    <a:close/>
                  </a:path>
                </a:pathLst>
              </a:custGeom>
              <a:solidFill>
                <a:srgbClr val="EE9A7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17" name="Freeform 917"/>
              <p:cNvSpPr/>
              <p:nvPr/>
            </p:nvSpPr>
            <p:spPr bwMode="auto">
              <a:xfrm>
                <a:off x="1199" y="1288"/>
                <a:ext cx="72" cy="4"/>
              </a:xfrm>
              <a:custGeom>
                <a:avLst/>
                <a:gdLst/>
                <a:ahLst/>
                <a:cxnLst>
                  <a:cxn ang="0">
                    <a:pos x="70" y="4"/>
                  </a:cxn>
                  <a:cxn ang="0">
                    <a:pos x="0" y="4"/>
                  </a:cxn>
                  <a:cxn ang="0">
                    <a:pos x="0" y="2"/>
                  </a:cxn>
                  <a:cxn ang="0">
                    <a:pos x="0" y="0"/>
                  </a:cxn>
                  <a:cxn ang="0">
                    <a:pos x="72" y="0"/>
                  </a:cxn>
                  <a:cxn ang="0">
                    <a:pos x="72" y="2"/>
                  </a:cxn>
                  <a:cxn ang="0">
                    <a:pos x="70" y="4"/>
                  </a:cxn>
                </a:cxnLst>
                <a:rect l="0" t="0" r="r" b="b"/>
                <a:pathLst>
                  <a:path w="72" h="4">
                    <a:moveTo>
                      <a:pt x="70" y="4"/>
                    </a:moveTo>
                    <a:lnTo>
                      <a:pt x="0" y="4"/>
                    </a:lnTo>
                    <a:lnTo>
                      <a:pt x="0" y="2"/>
                    </a:lnTo>
                    <a:lnTo>
                      <a:pt x="0" y="0"/>
                    </a:lnTo>
                    <a:lnTo>
                      <a:pt x="72" y="0"/>
                    </a:lnTo>
                    <a:lnTo>
                      <a:pt x="72" y="2"/>
                    </a:lnTo>
                    <a:lnTo>
                      <a:pt x="70" y="4"/>
                    </a:lnTo>
                    <a:close/>
                  </a:path>
                </a:pathLst>
              </a:custGeom>
              <a:solidFill>
                <a:srgbClr val="EE9A7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18" name="Freeform 918"/>
              <p:cNvSpPr/>
              <p:nvPr/>
            </p:nvSpPr>
            <p:spPr bwMode="auto">
              <a:xfrm>
                <a:off x="1199" y="1286"/>
                <a:ext cx="72" cy="4"/>
              </a:xfrm>
              <a:custGeom>
                <a:avLst/>
                <a:gdLst/>
                <a:ahLst/>
                <a:cxnLst>
                  <a:cxn ang="0">
                    <a:pos x="72" y="4"/>
                  </a:cxn>
                  <a:cxn ang="0">
                    <a:pos x="0" y="4"/>
                  </a:cxn>
                  <a:cxn ang="0">
                    <a:pos x="0" y="2"/>
                  </a:cxn>
                  <a:cxn ang="0">
                    <a:pos x="0" y="0"/>
                  </a:cxn>
                  <a:cxn ang="0">
                    <a:pos x="72" y="0"/>
                  </a:cxn>
                  <a:cxn ang="0">
                    <a:pos x="72" y="2"/>
                  </a:cxn>
                  <a:cxn ang="0">
                    <a:pos x="72" y="4"/>
                  </a:cxn>
                </a:cxnLst>
                <a:rect l="0" t="0" r="r" b="b"/>
                <a:pathLst>
                  <a:path w="72" h="4">
                    <a:moveTo>
                      <a:pt x="72" y="4"/>
                    </a:moveTo>
                    <a:lnTo>
                      <a:pt x="0" y="4"/>
                    </a:lnTo>
                    <a:lnTo>
                      <a:pt x="0" y="2"/>
                    </a:lnTo>
                    <a:lnTo>
                      <a:pt x="0" y="0"/>
                    </a:lnTo>
                    <a:lnTo>
                      <a:pt x="72" y="0"/>
                    </a:lnTo>
                    <a:lnTo>
                      <a:pt x="72" y="2"/>
                    </a:lnTo>
                    <a:lnTo>
                      <a:pt x="72" y="4"/>
                    </a:lnTo>
                    <a:close/>
                  </a:path>
                </a:pathLst>
              </a:custGeom>
              <a:solidFill>
                <a:srgbClr val="EF9C7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19" name="Freeform 919"/>
              <p:cNvSpPr/>
              <p:nvPr/>
            </p:nvSpPr>
            <p:spPr bwMode="auto">
              <a:xfrm>
                <a:off x="1199" y="1285"/>
                <a:ext cx="72" cy="3"/>
              </a:xfrm>
              <a:custGeom>
                <a:avLst/>
                <a:gdLst/>
                <a:ahLst/>
                <a:cxnLst>
                  <a:cxn ang="0">
                    <a:pos x="72" y="3"/>
                  </a:cxn>
                  <a:cxn ang="0">
                    <a:pos x="0" y="3"/>
                  </a:cxn>
                  <a:cxn ang="0">
                    <a:pos x="0" y="1"/>
                  </a:cxn>
                  <a:cxn ang="0">
                    <a:pos x="0" y="0"/>
                  </a:cxn>
                  <a:cxn ang="0">
                    <a:pos x="72" y="0"/>
                  </a:cxn>
                  <a:cxn ang="0">
                    <a:pos x="72" y="1"/>
                  </a:cxn>
                  <a:cxn ang="0">
                    <a:pos x="72" y="3"/>
                  </a:cxn>
                </a:cxnLst>
                <a:rect l="0" t="0" r="r" b="b"/>
                <a:pathLst>
                  <a:path w="72" h="3">
                    <a:moveTo>
                      <a:pt x="72" y="3"/>
                    </a:moveTo>
                    <a:lnTo>
                      <a:pt x="0" y="3"/>
                    </a:lnTo>
                    <a:lnTo>
                      <a:pt x="0" y="1"/>
                    </a:lnTo>
                    <a:lnTo>
                      <a:pt x="0" y="0"/>
                    </a:lnTo>
                    <a:lnTo>
                      <a:pt x="72" y="0"/>
                    </a:lnTo>
                    <a:lnTo>
                      <a:pt x="72" y="1"/>
                    </a:lnTo>
                    <a:lnTo>
                      <a:pt x="72" y="3"/>
                    </a:lnTo>
                    <a:close/>
                  </a:path>
                </a:pathLst>
              </a:custGeom>
              <a:solidFill>
                <a:srgbClr val="EF9D7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20" name="Freeform 920"/>
              <p:cNvSpPr/>
              <p:nvPr/>
            </p:nvSpPr>
            <p:spPr bwMode="auto">
              <a:xfrm>
                <a:off x="1199" y="1283"/>
                <a:ext cx="72" cy="3"/>
              </a:xfrm>
              <a:custGeom>
                <a:avLst/>
                <a:gdLst/>
                <a:ahLst/>
                <a:cxnLst>
                  <a:cxn ang="0">
                    <a:pos x="72" y="3"/>
                  </a:cxn>
                  <a:cxn ang="0">
                    <a:pos x="0" y="3"/>
                  </a:cxn>
                  <a:cxn ang="0">
                    <a:pos x="0" y="2"/>
                  </a:cxn>
                  <a:cxn ang="0">
                    <a:pos x="0" y="0"/>
                  </a:cxn>
                  <a:cxn ang="0">
                    <a:pos x="72" y="0"/>
                  </a:cxn>
                  <a:cxn ang="0">
                    <a:pos x="72" y="2"/>
                  </a:cxn>
                  <a:cxn ang="0">
                    <a:pos x="72" y="3"/>
                  </a:cxn>
                </a:cxnLst>
                <a:rect l="0" t="0" r="r" b="b"/>
                <a:pathLst>
                  <a:path w="72" h="3">
                    <a:moveTo>
                      <a:pt x="72" y="3"/>
                    </a:moveTo>
                    <a:lnTo>
                      <a:pt x="0" y="3"/>
                    </a:lnTo>
                    <a:lnTo>
                      <a:pt x="0" y="2"/>
                    </a:lnTo>
                    <a:lnTo>
                      <a:pt x="0" y="0"/>
                    </a:lnTo>
                    <a:lnTo>
                      <a:pt x="72" y="0"/>
                    </a:lnTo>
                    <a:lnTo>
                      <a:pt x="72" y="2"/>
                    </a:lnTo>
                    <a:lnTo>
                      <a:pt x="72" y="3"/>
                    </a:lnTo>
                    <a:close/>
                  </a:path>
                </a:pathLst>
              </a:custGeom>
              <a:solidFill>
                <a:srgbClr val="EF9E7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21" name="Freeform 921"/>
              <p:cNvSpPr/>
              <p:nvPr/>
            </p:nvSpPr>
            <p:spPr bwMode="auto">
              <a:xfrm>
                <a:off x="1199" y="1281"/>
                <a:ext cx="72" cy="4"/>
              </a:xfrm>
              <a:custGeom>
                <a:avLst/>
                <a:gdLst/>
                <a:ahLst/>
                <a:cxnLst>
                  <a:cxn ang="0">
                    <a:pos x="72" y="4"/>
                  </a:cxn>
                  <a:cxn ang="0">
                    <a:pos x="0" y="4"/>
                  </a:cxn>
                  <a:cxn ang="0">
                    <a:pos x="0" y="2"/>
                  </a:cxn>
                  <a:cxn ang="0">
                    <a:pos x="0" y="0"/>
                  </a:cxn>
                  <a:cxn ang="0">
                    <a:pos x="74" y="0"/>
                  </a:cxn>
                  <a:cxn ang="0">
                    <a:pos x="72" y="2"/>
                  </a:cxn>
                  <a:cxn ang="0">
                    <a:pos x="72" y="4"/>
                  </a:cxn>
                </a:cxnLst>
                <a:rect l="0" t="0" r="r" b="b"/>
                <a:pathLst>
                  <a:path w="74" h="4">
                    <a:moveTo>
                      <a:pt x="72" y="4"/>
                    </a:moveTo>
                    <a:lnTo>
                      <a:pt x="0" y="4"/>
                    </a:lnTo>
                    <a:lnTo>
                      <a:pt x="0" y="2"/>
                    </a:lnTo>
                    <a:lnTo>
                      <a:pt x="0" y="0"/>
                    </a:lnTo>
                    <a:lnTo>
                      <a:pt x="74" y="0"/>
                    </a:lnTo>
                    <a:lnTo>
                      <a:pt x="72" y="2"/>
                    </a:lnTo>
                    <a:lnTo>
                      <a:pt x="72" y="4"/>
                    </a:lnTo>
                    <a:close/>
                  </a:path>
                </a:pathLst>
              </a:custGeom>
              <a:solidFill>
                <a:srgbClr val="EF9F7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22" name="Freeform 922"/>
              <p:cNvSpPr/>
              <p:nvPr/>
            </p:nvSpPr>
            <p:spPr bwMode="auto">
              <a:xfrm>
                <a:off x="1199" y="1279"/>
                <a:ext cx="72" cy="4"/>
              </a:xfrm>
              <a:custGeom>
                <a:avLst/>
                <a:gdLst/>
                <a:ahLst/>
                <a:cxnLst>
                  <a:cxn ang="0">
                    <a:pos x="72" y="4"/>
                  </a:cxn>
                  <a:cxn ang="0">
                    <a:pos x="0" y="4"/>
                  </a:cxn>
                  <a:cxn ang="0">
                    <a:pos x="0" y="2"/>
                  </a:cxn>
                  <a:cxn ang="0">
                    <a:pos x="0" y="0"/>
                  </a:cxn>
                  <a:cxn ang="0">
                    <a:pos x="74" y="0"/>
                  </a:cxn>
                  <a:cxn ang="0">
                    <a:pos x="74" y="2"/>
                  </a:cxn>
                  <a:cxn ang="0">
                    <a:pos x="72" y="4"/>
                  </a:cxn>
                </a:cxnLst>
                <a:rect l="0" t="0" r="r" b="b"/>
                <a:pathLst>
                  <a:path w="74" h="4">
                    <a:moveTo>
                      <a:pt x="72" y="4"/>
                    </a:moveTo>
                    <a:lnTo>
                      <a:pt x="0" y="4"/>
                    </a:lnTo>
                    <a:lnTo>
                      <a:pt x="0" y="2"/>
                    </a:lnTo>
                    <a:lnTo>
                      <a:pt x="0" y="0"/>
                    </a:lnTo>
                    <a:lnTo>
                      <a:pt x="74" y="0"/>
                    </a:lnTo>
                    <a:lnTo>
                      <a:pt x="74" y="2"/>
                    </a:lnTo>
                    <a:lnTo>
                      <a:pt x="72" y="4"/>
                    </a:lnTo>
                    <a:close/>
                  </a:path>
                </a:pathLst>
              </a:custGeom>
              <a:solidFill>
                <a:srgbClr val="EFA07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23" name="Freeform 923"/>
              <p:cNvSpPr/>
              <p:nvPr/>
            </p:nvSpPr>
            <p:spPr bwMode="auto">
              <a:xfrm>
                <a:off x="1199" y="1277"/>
                <a:ext cx="72" cy="4"/>
              </a:xfrm>
              <a:custGeom>
                <a:avLst/>
                <a:gdLst/>
                <a:ahLst/>
                <a:cxnLst>
                  <a:cxn ang="0">
                    <a:pos x="74" y="4"/>
                  </a:cxn>
                  <a:cxn ang="0">
                    <a:pos x="0" y="4"/>
                  </a:cxn>
                  <a:cxn ang="0">
                    <a:pos x="0" y="2"/>
                  </a:cxn>
                  <a:cxn ang="0">
                    <a:pos x="0" y="0"/>
                  </a:cxn>
                  <a:cxn ang="0">
                    <a:pos x="74" y="0"/>
                  </a:cxn>
                  <a:cxn ang="0">
                    <a:pos x="74" y="2"/>
                  </a:cxn>
                  <a:cxn ang="0">
                    <a:pos x="74" y="4"/>
                  </a:cxn>
                </a:cxnLst>
                <a:rect l="0" t="0" r="r" b="b"/>
                <a:pathLst>
                  <a:path w="74" h="4">
                    <a:moveTo>
                      <a:pt x="74" y="4"/>
                    </a:moveTo>
                    <a:lnTo>
                      <a:pt x="0" y="4"/>
                    </a:lnTo>
                    <a:lnTo>
                      <a:pt x="0" y="2"/>
                    </a:lnTo>
                    <a:lnTo>
                      <a:pt x="0" y="0"/>
                    </a:lnTo>
                    <a:lnTo>
                      <a:pt x="74" y="0"/>
                    </a:lnTo>
                    <a:lnTo>
                      <a:pt x="74" y="2"/>
                    </a:lnTo>
                    <a:lnTo>
                      <a:pt x="74" y="4"/>
                    </a:lnTo>
                    <a:close/>
                  </a:path>
                </a:pathLst>
              </a:custGeom>
              <a:solidFill>
                <a:srgbClr val="EFA17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24" name="Freeform 924"/>
              <p:cNvSpPr/>
              <p:nvPr/>
            </p:nvSpPr>
            <p:spPr bwMode="auto">
              <a:xfrm>
                <a:off x="1199" y="1275"/>
                <a:ext cx="72" cy="4"/>
              </a:xfrm>
              <a:custGeom>
                <a:avLst/>
                <a:gdLst/>
                <a:ahLst/>
                <a:cxnLst>
                  <a:cxn ang="0">
                    <a:pos x="74" y="4"/>
                  </a:cxn>
                  <a:cxn ang="0">
                    <a:pos x="0" y="4"/>
                  </a:cxn>
                  <a:cxn ang="0">
                    <a:pos x="0" y="2"/>
                  </a:cxn>
                  <a:cxn ang="0">
                    <a:pos x="0" y="0"/>
                  </a:cxn>
                  <a:cxn ang="0">
                    <a:pos x="74" y="0"/>
                  </a:cxn>
                  <a:cxn ang="0">
                    <a:pos x="74" y="2"/>
                  </a:cxn>
                  <a:cxn ang="0">
                    <a:pos x="74" y="4"/>
                  </a:cxn>
                </a:cxnLst>
                <a:rect l="0" t="0" r="r" b="b"/>
                <a:pathLst>
                  <a:path w="74" h="4">
                    <a:moveTo>
                      <a:pt x="74" y="4"/>
                    </a:moveTo>
                    <a:lnTo>
                      <a:pt x="0" y="4"/>
                    </a:lnTo>
                    <a:lnTo>
                      <a:pt x="0" y="2"/>
                    </a:lnTo>
                    <a:lnTo>
                      <a:pt x="0" y="0"/>
                    </a:lnTo>
                    <a:lnTo>
                      <a:pt x="74" y="0"/>
                    </a:lnTo>
                    <a:lnTo>
                      <a:pt x="74" y="2"/>
                    </a:lnTo>
                    <a:lnTo>
                      <a:pt x="74" y="4"/>
                    </a:lnTo>
                    <a:close/>
                  </a:path>
                </a:pathLst>
              </a:custGeom>
              <a:solidFill>
                <a:srgbClr val="F0A27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25" name="Freeform 925"/>
              <p:cNvSpPr/>
              <p:nvPr/>
            </p:nvSpPr>
            <p:spPr bwMode="auto">
              <a:xfrm>
                <a:off x="1199" y="1273"/>
                <a:ext cx="72" cy="4"/>
              </a:xfrm>
              <a:custGeom>
                <a:avLst/>
                <a:gdLst/>
                <a:ahLst/>
                <a:cxnLst>
                  <a:cxn ang="0">
                    <a:pos x="74" y="4"/>
                  </a:cxn>
                  <a:cxn ang="0">
                    <a:pos x="0" y="4"/>
                  </a:cxn>
                  <a:cxn ang="0">
                    <a:pos x="0" y="2"/>
                  </a:cxn>
                  <a:cxn ang="0">
                    <a:pos x="0" y="0"/>
                  </a:cxn>
                  <a:cxn ang="0">
                    <a:pos x="74" y="0"/>
                  </a:cxn>
                  <a:cxn ang="0">
                    <a:pos x="74" y="2"/>
                  </a:cxn>
                  <a:cxn ang="0">
                    <a:pos x="74" y="4"/>
                  </a:cxn>
                </a:cxnLst>
                <a:rect l="0" t="0" r="r" b="b"/>
                <a:pathLst>
                  <a:path w="74" h="4">
                    <a:moveTo>
                      <a:pt x="74" y="4"/>
                    </a:moveTo>
                    <a:lnTo>
                      <a:pt x="0" y="4"/>
                    </a:lnTo>
                    <a:lnTo>
                      <a:pt x="0" y="2"/>
                    </a:lnTo>
                    <a:lnTo>
                      <a:pt x="0" y="0"/>
                    </a:lnTo>
                    <a:lnTo>
                      <a:pt x="74" y="0"/>
                    </a:lnTo>
                    <a:lnTo>
                      <a:pt x="74" y="2"/>
                    </a:lnTo>
                    <a:lnTo>
                      <a:pt x="74" y="4"/>
                    </a:lnTo>
                    <a:close/>
                  </a:path>
                </a:pathLst>
              </a:custGeom>
              <a:solidFill>
                <a:srgbClr val="F0A37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26" name="Freeform 926"/>
              <p:cNvSpPr/>
              <p:nvPr/>
            </p:nvSpPr>
            <p:spPr bwMode="auto">
              <a:xfrm>
                <a:off x="1199" y="1271"/>
                <a:ext cx="72" cy="4"/>
              </a:xfrm>
              <a:custGeom>
                <a:avLst/>
                <a:gdLst/>
                <a:ahLst/>
                <a:cxnLst>
                  <a:cxn ang="0">
                    <a:pos x="74" y="4"/>
                  </a:cxn>
                  <a:cxn ang="0">
                    <a:pos x="0" y="4"/>
                  </a:cxn>
                  <a:cxn ang="0">
                    <a:pos x="0" y="2"/>
                  </a:cxn>
                  <a:cxn ang="0">
                    <a:pos x="2" y="0"/>
                  </a:cxn>
                  <a:cxn ang="0">
                    <a:pos x="2" y="0"/>
                  </a:cxn>
                  <a:cxn ang="0">
                    <a:pos x="2" y="0"/>
                  </a:cxn>
                  <a:cxn ang="0">
                    <a:pos x="74" y="0"/>
                  </a:cxn>
                  <a:cxn ang="0">
                    <a:pos x="74" y="2"/>
                  </a:cxn>
                  <a:cxn ang="0">
                    <a:pos x="74" y="4"/>
                  </a:cxn>
                </a:cxnLst>
                <a:rect l="0" t="0" r="r" b="b"/>
                <a:pathLst>
                  <a:path w="74" h="4">
                    <a:moveTo>
                      <a:pt x="74" y="4"/>
                    </a:moveTo>
                    <a:lnTo>
                      <a:pt x="0" y="4"/>
                    </a:lnTo>
                    <a:lnTo>
                      <a:pt x="0" y="2"/>
                    </a:lnTo>
                    <a:lnTo>
                      <a:pt x="2" y="0"/>
                    </a:lnTo>
                    <a:lnTo>
                      <a:pt x="2" y="0"/>
                    </a:lnTo>
                    <a:lnTo>
                      <a:pt x="2" y="0"/>
                    </a:lnTo>
                    <a:lnTo>
                      <a:pt x="74" y="0"/>
                    </a:lnTo>
                    <a:lnTo>
                      <a:pt x="74" y="2"/>
                    </a:lnTo>
                    <a:lnTo>
                      <a:pt x="74" y="4"/>
                    </a:lnTo>
                    <a:close/>
                  </a:path>
                </a:pathLst>
              </a:custGeom>
              <a:solidFill>
                <a:srgbClr val="F0A47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27" name="Freeform 927"/>
              <p:cNvSpPr/>
              <p:nvPr/>
            </p:nvSpPr>
            <p:spPr bwMode="auto">
              <a:xfrm>
                <a:off x="1199" y="1269"/>
                <a:ext cx="76" cy="4"/>
              </a:xfrm>
              <a:custGeom>
                <a:avLst/>
                <a:gdLst/>
                <a:ahLst/>
                <a:cxnLst>
                  <a:cxn ang="0">
                    <a:pos x="74" y="4"/>
                  </a:cxn>
                  <a:cxn ang="0">
                    <a:pos x="0" y="4"/>
                  </a:cxn>
                  <a:cxn ang="0">
                    <a:pos x="0" y="2"/>
                  </a:cxn>
                  <a:cxn ang="0">
                    <a:pos x="2" y="2"/>
                  </a:cxn>
                  <a:cxn ang="0">
                    <a:pos x="2" y="0"/>
                  </a:cxn>
                  <a:cxn ang="0">
                    <a:pos x="2" y="0"/>
                  </a:cxn>
                  <a:cxn ang="0">
                    <a:pos x="76" y="0"/>
                  </a:cxn>
                  <a:cxn ang="0">
                    <a:pos x="74" y="2"/>
                  </a:cxn>
                  <a:cxn ang="0">
                    <a:pos x="74" y="4"/>
                  </a:cxn>
                </a:cxnLst>
                <a:rect l="0" t="0" r="r" b="b"/>
                <a:pathLst>
                  <a:path w="76" h="4">
                    <a:moveTo>
                      <a:pt x="74" y="4"/>
                    </a:moveTo>
                    <a:lnTo>
                      <a:pt x="0" y="4"/>
                    </a:lnTo>
                    <a:lnTo>
                      <a:pt x="0" y="2"/>
                    </a:lnTo>
                    <a:lnTo>
                      <a:pt x="2" y="2"/>
                    </a:lnTo>
                    <a:lnTo>
                      <a:pt x="2" y="0"/>
                    </a:lnTo>
                    <a:lnTo>
                      <a:pt x="2" y="0"/>
                    </a:lnTo>
                    <a:lnTo>
                      <a:pt x="76" y="0"/>
                    </a:lnTo>
                    <a:lnTo>
                      <a:pt x="74" y="2"/>
                    </a:lnTo>
                    <a:lnTo>
                      <a:pt x="74" y="4"/>
                    </a:lnTo>
                    <a:close/>
                  </a:path>
                </a:pathLst>
              </a:custGeom>
              <a:solidFill>
                <a:srgbClr val="F0A47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28" name="Freeform 928"/>
              <p:cNvSpPr/>
              <p:nvPr/>
            </p:nvSpPr>
            <p:spPr bwMode="auto">
              <a:xfrm>
                <a:off x="1199" y="1267"/>
                <a:ext cx="74" cy="4"/>
              </a:xfrm>
              <a:custGeom>
                <a:avLst/>
                <a:gdLst/>
                <a:ahLst/>
                <a:cxnLst>
                  <a:cxn ang="0">
                    <a:pos x="72" y="4"/>
                  </a:cxn>
                  <a:cxn ang="0">
                    <a:pos x="0" y="4"/>
                  </a:cxn>
                  <a:cxn ang="0">
                    <a:pos x="0" y="2"/>
                  </a:cxn>
                  <a:cxn ang="0">
                    <a:pos x="0" y="0"/>
                  </a:cxn>
                  <a:cxn ang="0">
                    <a:pos x="74" y="0"/>
                  </a:cxn>
                  <a:cxn ang="0">
                    <a:pos x="74" y="0"/>
                  </a:cxn>
                  <a:cxn ang="0">
                    <a:pos x="74" y="0"/>
                  </a:cxn>
                  <a:cxn ang="0">
                    <a:pos x="74" y="2"/>
                  </a:cxn>
                  <a:cxn ang="0">
                    <a:pos x="72" y="4"/>
                  </a:cxn>
                </a:cxnLst>
                <a:rect l="0" t="0" r="r" b="b"/>
                <a:pathLst>
                  <a:path w="74" h="4">
                    <a:moveTo>
                      <a:pt x="72" y="4"/>
                    </a:moveTo>
                    <a:lnTo>
                      <a:pt x="0" y="4"/>
                    </a:lnTo>
                    <a:lnTo>
                      <a:pt x="0" y="2"/>
                    </a:lnTo>
                    <a:lnTo>
                      <a:pt x="0" y="0"/>
                    </a:lnTo>
                    <a:lnTo>
                      <a:pt x="74" y="0"/>
                    </a:lnTo>
                    <a:lnTo>
                      <a:pt x="74" y="0"/>
                    </a:lnTo>
                    <a:lnTo>
                      <a:pt x="74" y="0"/>
                    </a:lnTo>
                    <a:lnTo>
                      <a:pt x="74" y="2"/>
                    </a:lnTo>
                    <a:lnTo>
                      <a:pt x="72" y="4"/>
                    </a:lnTo>
                    <a:close/>
                  </a:path>
                </a:pathLst>
              </a:custGeom>
              <a:solidFill>
                <a:srgbClr val="F0A47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29" name="Freeform 929"/>
              <p:cNvSpPr/>
              <p:nvPr/>
            </p:nvSpPr>
            <p:spPr bwMode="auto">
              <a:xfrm>
                <a:off x="1199" y="1266"/>
                <a:ext cx="74" cy="3"/>
              </a:xfrm>
              <a:custGeom>
                <a:avLst/>
                <a:gdLst/>
                <a:ahLst/>
                <a:cxnLst>
                  <a:cxn ang="0">
                    <a:pos x="74" y="3"/>
                  </a:cxn>
                  <a:cxn ang="0">
                    <a:pos x="0" y="3"/>
                  </a:cxn>
                  <a:cxn ang="0">
                    <a:pos x="0" y="1"/>
                  </a:cxn>
                  <a:cxn ang="0">
                    <a:pos x="0" y="0"/>
                  </a:cxn>
                  <a:cxn ang="0">
                    <a:pos x="74" y="0"/>
                  </a:cxn>
                  <a:cxn ang="0">
                    <a:pos x="74" y="1"/>
                  </a:cxn>
                  <a:cxn ang="0">
                    <a:pos x="74" y="1"/>
                  </a:cxn>
                  <a:cxn ang="0">
                    <a:pos x="74" y="3"/>
                  </a:cxn>
                  <a:cxn ang="0">
                    <a:pos x="74" y="3"/>
                  </a:cxn>
                </a:cxnLst>
                <a:rect l="0" t="0" r="r" b="b"/>
                <a:pathLst>
                  <a:path w="74" h="3">
                    <a:moveTo>
                      <a:pt x="74" y="3"/>
                    </a:moveTo>
                    <a:lnTo>
                      <a:pt x="0" y="3"/>
                    </a:lnTo>
                    <a:lnTo>
                      <a:pt x="0" y="1"/>
                    </a:lnTo>
                    <a:lnTo>
                      <a:pt x="0" y="0"/>
                    </a:lnTo>
                    <a:lnTo>
                      <a:pt x="74" y="0"/>
                    </a:lnTo>
                    <a:lnTo>
                      <a:pt x="74" y="1"/>
                    </a:lnTo>
                    <a:lnTo>
                      <a:pt x="74" y="1"/>
                    </a:lnTo>
                    <a:lnTo>
                      <a:pt x="74" y="3"/>
                    </a:lnTo>
                    <a:lnTo>
                      <a:pt x="74" y="3"/>
                    </a:lnTo>
                    <a:close/>
                  </a:path>
                </a:pathLst>
              </a:custGeom>
              <a:solidFill>
                <a:srgbClr val="F0A57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30" name="Freeform 930"/>
              <p:cNvSpPr/>
              <p:nvPr/>
            </p:nvSpPr>
            <p:spPr bwMode="auto">
              <a:xfrm>
                <a:off x="1199" y="1262"/>
                <a:ext cx="75" cy="3"/>
              </a:xfrm>
              <a:custGeom>
                <a:avLst/>
                <a:gdLst/>
                <a:ahLst/>
                <a:cxnLst>
                  <a:cxn ang="0">
                    <a:pos x="74" y="3"/>
                  </a:cxn>
                  <a:cxn ang="0">
                    <a:pos x="0" y="3"/>
                  </a:cxn>
                  <a:cxn ang="0">
                    <a:pos x="0" y="2"/>
                  </a:cxn>
                  <a:cxn ang="0">
                    <a:pos x="0" y="0"/>
                  </a:cxn>
                  <a:cxn ang="0">
                    <a:pos x="75" y="0"/>
                  </a:cxn>
                  <a:cxn ang="0">
                    <a:pos x="74" y="2"/>
                  </a:cxn>
                  <a:cxn ang="0">
                    <a:pos x="74" y="3"/>
                  </a:cxn>
                </a:cxnLst>
                <a:rect l="0" t="0" r="r" b="b"/>
                <a:pathLst>
                  <a:path w="75" h="3">
                    <a:moveTo>
                      <a:pt x="74" y="3"/>
                    </a:moveTo>
                    <a:lnTo>
                      <a:pt x="0" y="3"/>
                    </a:lnTo>
                    <a:lnTo>
                      <a:pt x="0" y="2"/>
                    </a:lnTo>
                    <a:lnTo>
                      <a:pt x="0" y="0"/>
                    </a:lnTo>
                    <a:lnTo>
                      <a:pt x="75" y="0"/>
                    </a:lnTo>
                    <a:lnTo>
                      <a:pt x="74" y="2"/>
                    </a:lnTo>
                    <a:lnTo>
                      <a:pt x="74" y="3"/>
                    </a:lnTo>
                    <a:close/>
                  </a:path>
                </a:pathLst>
              </a:custGeom>
              <a:solidFill>
                <a:srgbClr val="F0A68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31" name="Freeform 931"/>
              <p:cNvSpPr/>
              <p:nvPr/>
            </p:nvSpPr>
            <p:spPr bwMode="auto">
              <a:xfrm>
                <a:off x="1199" y="1260"/>
                <a:ext cx="75" cy="4"/>
              </a:xfrm>
              <a:custGeom>
                <a:avLst/>
                <a:gdLst/>
                <a:ahLst/>
                <a:cxnLst>
                  <a:cxn ang="0">
                    <a:pos x="74" y="4"/>
                  </a:cxn>
                  <a:cxn ang="0">
                    <a:pos x="0" y="4"/>
                  </a:cxn>
                  <a:cxn ang="0">
                    <a:pos x="0" y="2"/>
                  </a:cxn>
                  <a:cxn ang="0">
                    <a:pos x="0" y="0"/>
                  </a:cxn>
                  <a:cxn ang="0">
                    <a:pos x="75" y="0"/>
                  </a:cxn>
                  <a:cxn ang="0">
                    <a:pos x="75" y="2"/>
                  </a:cxn>
                  <a:cxn ang="0">
                    <a:pos x="74" y="4"/>
                  </a:cxn>
                </a:cxnLst>
                <a:rect l="0" t="0" r="r" b="b"/>
                <a:pathLst>
                  <a:path w="75" h="4">
                    <a:moveTo>
                      <a:pt x="74" y="4"/>
                    </a:moveTo>
                    <a:lnTo>
                      <a:pt x="0" y="4"/>
                    </a:lnTo>
                    <a:lnTo>
                      <a:pt x="0" y="2"/>
                    </a:lnTo>
                    <a:lnTo>
                      <a:pt x="0" y="0"/>
                    </a:lnTo>
                    <a:lnTo>
                      <a:pt x="75" y="0"/>
                    </a:lnTo>
                    <a:lnTo>
                      <a:pt x="75" y="2"/>
                    </a:lnTo>
                    <a:lnTo>
                      <a:pt x="74" y="4"/>
                    </a:lnTo>
                    <a:close/>
                  </a:path>
                </a:pathLst>
              </a:custGeom>
              <a:solidFill>
                <a:srgbClr val="F1A78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32" name="Freeform 932"/>
              <p:cNvSpPr/>
              <p:nvPr/>
            </p:nvSpPr>
            <p:spPr bwMode="auto">
              <a:xfrm>
                <a:off x="1199" y="1260"/>
                <a:ext cx="77" cy="2"/>
              </a:xfrm>
              <a:custGeom>
                <a:avLst/>
                <a:gdLst/>
                <a:ahLst/>
                <a:cxnLst>
                  <a:cxn ang="0">
                    <a:pos x="75" y="4"/>
                  </a:cxn>
                  <a:cxn ang="0">
                    <a:pos x="0" y="4"/>
                  </a:cxn>
                  <a:cxn ang="0">
                    <a:pos x="0" y="2"/>
                  </a:cxn>
                  <a:cxn ang="0">
                    <a:pos x="0" y="0"/>
                  </a:cxn>
                  <a:cxn ang="0">
                    <a:pos x="77" y="0"/>
                  </a:cxn>
                  <a:cxn ang="0">
                    <a:pos x="75" y="2"/>
                  </a:cxn>
                  <a:cxn ang="0">
                    <a:pos x="75" y="4"/>
                  </a:cxn>
                </a:cxnLst>
                <a:rect l="0" t="0" r="r" b="b"/>
                <a:pathLst>
                  <a:path w="77" h="4">
                    <a:moveTo>
                      <a:pt x="75" y="4"/>
                    </a:moveTo>
                    <a:lnTo>
                      <a:pt x="0" y="4"/>
                    </a:lnTo>
                    <a:lnTo>
                      <a:pt x="0" y="2"/>
                    </a:lnTo>
                    <a:lnTo>
                      <a:pt x="0" y="0"/>
                    </a:lnTo>
                    <a:lnTo>
                      <a:pt x="77" y="0"/>
                    </a:lnTo>
                    <a:lnTo>
                      <a:pt x="75" y="2"/>
                    </a:lnTo>
                    <a:lnTo>
                      <a:pt x="75" y="4"/>
                    </a:lnTo>
                    <a:close/>
                  </a:path>
                </a:pathLst>
              </a:custGeom>
              <a:solidFill>
                <a:srgbClr val="F1A78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33" name="Freeform 933"/>
              <p:cNvSpPr/>
              <p:nvPr/>
            </p:nvSpPr>
            <p:spPr bwMode="auto">
              <a:xfrm>
                <a:off x="1199" y="1258"/>
                <a:ext cx="77" cy="2"/>
              </a:xfrm>
              <a:custGeom>
                <a:avLst/>
                <a:gdLst/>
                <a:ahLst/>
                <a:cxnLst>
                  <a:cxn ang="0">
                    <a:pos x="75" y="4"/>
                  </a:cxn>
                  <a:cxn ang="0">
                    <a:pos x="0" y="4"/>
                  </a:cxn>
                  <a:cxn ang="0">
                    <a:pos x="0" y="2"/>
                  </a:cxn>
                  <a:cxn ang="0">
                    <a:pos x="0" y="0"/>
                  </a:cxn>
                  <a:cxn ang="0">
                    <a:pos x="77" y="0"/>
                  </a:cxn>
                  <a:cxn ang="0">
                    <a:pos x="77" y="2"/>
                  </a:cxn>
                  <a:cxn ang="0">
                    <a:pos x="75" y="4"/>
                  </a:cxn>
                </a:cxnLst>
                <a:rect l="0" t="0" r="r" b="b"/>
                <a:pathLst>
                  <a:path w="77" h="4">
                    <a:moveTo>
                      <a:pt x="75" y="4"/>
                    </a:moveTo>
                    <a:lnTo>
                      <a:pt x="0" y="4"/>
                    </a:lnTo>
                    <a:lnTo>
                      <a:pt x="0" y="2"/>
                    </a:lnTo>
                    <a:lnTo>
                      <a:pt x="0" y="0"/>
                    </a:lnTo>
                    <a:lnTo>
                      <a:pt x="77" y="0"/>
                    </a:lnTo>
                    <a:lnTo>
                      <a:pt x="77" y="2"/>
                    </a:lnTo>
                    <a:lnTo>
                      <a:pt x="75" y="4"/>
                    </a:lnTo>
                    <a:close/>
                  </a:path>
                </a:pathLst>
              </a:custGeom>
              <a:solidFill>
                <a:srgbClr val="F1A88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34" name="Freeform 934"/>
              <p:cNvSpPr/>
              <p:nvPr/>
            </p:nvSpPr>
            <p:spPr bwMode="auto">
              <a:xfrm>
                <a:off x="1199" y="1256"/>
                <a:ext cx="79" cy="4"/>
              </a:xfrm>
              <a:custGeom>
                <a:avLst/>
                <a:gdLst/>
                <a:ahLst/>
                <a:cxnLst>
                  <a:cxn ang="0">
                    <a:pos x="77" y="4"/>
                  </a:cxn>
                  <a:cxn ang="0">
                    <a:pos x="0" y="4"/>
                  </a:cxn>
                  <a:cxn ang="0">
                    <a:pos x="0" y="2"/>
                  </a:cxn>
                  <a:cxn ang="0">
                    <a:pos x="0" y="0"/>
                  </a:cxn>
                  <a:cxn ang="0">
                    <a:pos x="79" y="0"/>
                  </a:cxn>
                  <a:cxn ang="0">
                    <a:pos x="77" y="2"/>
                  </a:cxn>
                  <a:cxn ang="0">
                    <a:pos x="77" y="4"/>
                  </a:cxn>
                </a:cxnLst>
                <a:rect l="0" t="0" r="r" b="b"/>
                <a:pathLst>
                  <a:path w="79" h="4">
                    <a:moveTo>
                      <a:pt x="77" y="4"/>
                    </a:moveTo>
                    <a:lnTo>
                      <a:pt x="0" y="4"/>
                    </a:lnTo>
                    <a:lnTo>
                      <a:pt x="0" y="2"/>
                    </a:lnTo>
                    <a:lnTo>
                      <a:pt x="0" y="0"/>
                    </a:lnTo>
                    <a:lnTo>
                      <a:pt x="79" y="0"/>
                    </a:lnTo>
                    <a:lnTo>
                      <a:pt x="77" y="2"/>
                    </a:lnTo>
                    <a:lnTo>
                      <a:pt x="77" y="4"/>
                    </a:lnTo>
                    <a:close/>
                  </a:path>
                </a:pathLst>
              </a:custGeom>
              <a:solidFill>
                <a:srgbClr val="F1A88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35" name="Freeform 935"/>
              <p:cNvSpPr/>
              <p:nvPr/>
            </p:nvSpPr>
            <p:spPr bwMode="auto">
              <a:xfrm>
                <a:off x="1199" y="1254"/>
                <a:ext cx="81" cy="4"/>
              </a:xfrm>
              <a:custGeom>
                <a:avLst/>
                <a:gdLst/>
                <a:ahLst/>
                <a:cxnLst>
                  <a:cxn ang="0">
                    <a:pos x="77" y="4"/>
                  </a:cxn>
                  <a:cxn ang="0">
                    <a:pos x="0" y="4"/>
                  </a:cxn>
                  <a:cxn ang="0">
                    <a:pos x="0" y="2"/>
                  </a:cxn>
                  <a:cxn ang="0">
                    <a:pos x="0" y="0"/>
                  </a:cxn>
                  <a:cxn ang="0">
                    <a:pos x="81" y="0"/>
                  </a:cxn>
                  <a:cxn ang="0">
                    <a:pos x="79" y="2"/>
                  </a:cxn>
                  <a:cxn ang="0">
                    <a:pos x="77" y="4"/>
                  </a:cxn>
                </a:cxnLst>
                <a:rect l="0" t="0" r="r" b="b"/>
                <a:pathLst>
                  <a:path w="81" h="4">
                    <a:moveTo>
                      <a:pt x="77" y="4"/>
                    </a:moveTo>
                    <a:lnTo>
                      <a:pt x="0" y="4"/>
                    </a:lnTo>
                    <a:lnTo>
                      <a:pt x="0" y="2"/>
                    </a:lnTo>
                    <a:lnTo>
                      <a:pt x="0" y="0"/>
                    </a:lnTo>
                    <a:lnTo>
                      <a:pt x="81" y="0"/>
                    </a:lnTo>
                    <a:lnTo>
                      <a:pt x="79" y="2"/>
                    </a:lnTo>
                    <a:lnTo>
                      <a:pt x="77" y="4"/>
                    </a:lnTo>
                    <a:close/>
                  </a:path>
                </a:pathLst>
              </a:custGeom>
              <a:solidFill>
                <a:srgbClr val="F1A98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36" name="Freeform 936"/>
              <p:cNvSpPr/>
              <p:nvPr/>
            </p:nvSpPr>
            <p:spPr bwMode="auto">
              <a:xfrm>
                <a:off x="1199" y="1252"/>
                <a:ext cx="81" cy="4"/>
              </a:xfrm>
              <a:custGeom>
                <a:avLst/>
                <a:gdLst/>
                <a:ahLst/>
                <a:cxnLst>
                  <a:cxn ang="0">
                    <a:pos x="79" y="4"/>
                  </a:cxn>
                  <a:cxn ang="0">
                    <a:pos x="0" y="4"/>
                  </a:cxn>
                  <a:cxn ang="0">
                    <a:pos x="0" y="2"/>
                  </a:cxn>
                  <a:cxn ang="0">
                    <a:pos x="2" y="0"/>
                  </a:cxn>
                  <a:cxn ang="0">
                    <a:pos x="81" y="0"/>
                  </a:cxn>
                  <a:cxn ang="0">
                    <a:pos x="81" y="2"/>
                  </a:cxn>
                  <a:cxn ang="0">
                    <a:pos x="79" y="4"/>
                  </a:cxn>
                </a:cxnLst>
                <a:rect l="0" t="0" r="r" b="b"/>
                <a:pathLst>
                  <a:path w="81" h="4">
                    <a:moveTo>
                      <a:pt x="79" y="4"/>
                    </a:moveTo>
                    <a:lnTo>
                      <a:pt x="0" y="4"/>
                    </a:lnTo>
                    <a:lnTo>
                      <a:pt x="0" y="2"/>
                    </a:lnTo>
                    <a:lnTo>
                      <a:pt x="2" y="0"/>
                    </a:lnTo>
                    <a:lnTo>
                      <a:pt x="81" y="0"/>
                    </a:lnTo>
                    <a:lnTo>
                      <a:pt x="81" y="2"/>
                    </a:lnTo>
                    <a:lnTo>
                      <a:pt x="79" y="4"/>
                    </a:lnTo>
                    <a:close/>
                  </a:path>
                </a:pathLst>
              </a:custGeom>
              <a:solidFill>
                <a:srgbClr val="F1AA8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37" name="Freeform 937"/>
              <p:cNvSpPr/>
              <p:nvPr/>
            </p:nvSpPr>
            <p:spPr bwMode="auto">
              <a:xfrm>
                <a:off x="1199" y="1250"/>
                <a:ext cx="83" cy="4"/>
              </a:xfrm>
              <a:custGeom>
                <a:avLst/>
                <a:gdLst/>
                <a:ahLst/>
                <a:cxnLst>
                  <a:cxn ang="0">
                    <a:pos x="81" y="4"/>
                  </a:cxn>
                  <a:cxn ang="0">
                    <a:pos x="0" y="4"/>
                  </a:cxn>
                  <a:cxn ang="0">
                    <a:pos x="2" y="2"/>
                  </a:cxn>
                  <a:cxn ang="0">
                    <a:pos x="2" y="0"/>
                  </a:cxn>
                  <a:cxn ang="0">
                    <a:pos x="83" y="0"/>
                  </a:cxn>
                  <a:cxn ang="0">
                    <a:pos x="81" y="2"/>
                  </a:cxn>
                  <a:cxn ang="0">
                    <a:pos x="81" y="4"/>
                  </a:cxn>
                </a:cxnLst>
                <a:rect l="0" t="0" r="r" b="b"/>
                <a:pathLst>
                  <a:path w="83" h="4">
                    <a:moveTo>
                      <a:pt x="81" y="4"/>
                    </a:moveTo>
                    <a:lnTo>
                      <a:pt x="0" y="4"/>
                    </a:lnTo>
                    <a:lnTo>
                      <a:pt x="2" y="2"/>
                    </a:lnTo>
                    <a:lnTo>
                      <a:pt x="2" y="0"/>
                    </a:lnTo>
                    <a:lnTo>
                      <a:pt x="83" y="0"/>
                    </a:lnTo>
                    <a:lnTo>
                      <a:pt x="81" y="2"/>
                    </a:lnTo>
                    <a:lnTo>
                      <a:pt x="81" y="4"/>
                    </a:lnTo>
                    <a:close/>
                  </a:path>
                </a:pathLst>
              </a:custGeom>
              <a:solidFill>
                <a:srgbClr val="F1AB8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38" name="Freeform 938"/>
              <p:cNvSpPr/>
              <p:nvPr/>
            </p:nvSpPr>
            <p:spPr bwMode="auto">
              <a:xfrm>
                <a:off x="1203" y="1248"/>
                <a:ext cx="80" cy="4"/>
              </a:xfrm>
              <a:custGeom>
                <a:avLst/>
                <a:gdLst/>
                <a:ahLst/>
                <a:cxnLst>
                  <a:cxn ang="0">
                    <a:pos x="79" y="4"/>
                  </a:cxn>
                  <a:cxn ang="0">
                    <a:pos x="0" y="4"/>
                  </a:cxn>
                  <a:cxn ang="0">
                    <a:pos x="0" y="2"/>
                  </a:cxn>
                  <a:cxn ang="0">
                    <a:pos x="0" y="0"/>
                  </a:cxn>
                  <a:cxn ang="0">
                    <a:pos x="81" y="0"/>
                  </a:cxn>
                  <a:cxn ang="0">
                    <a:pos x="81" y="2"/>
                  </a:cxn>
                  <a:cxn ang="0">
                    <a:pos x="79" y="4"/>
                  </a:cxn>
                </a:cxnLst>
                <a:rect l="0" t="0" r="r" b="b"/>
                <a:pathLst>
                  <a:path w="81" h="4">
                    <a:moveTo>
                      <a:pt x="79" y="4"/>
                    </a:moveTo>
                    <a:lnTo>
                      <a:pt x="0" y="4"/>
                    </a:lnTo>
                    <a:lnTo>
                      <a:pt x="0" y="2"/>
                    </a:lnTo>
                    <a:lnTo>
                      <a:pt x="0" y="0"/>
                    </a:lnTo>
                    <a:lnTo>
                      <a:pt x="81" y="0"/>
                    </a:lnTo>
                    <a:lnTo>
                      <a:pt x="81" y="2"/>
                    </a:lnTo>
                    <a:lnTo>
                      <a:pt x="79" y="4"/>
                    </a:lnTo>
                    <a:close/>
                  </a:path>
                </a:pathLst>
              </a:custGeom>
              <a:solidFill>
                <a:srgbClr val="F1AB8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39" name="Freeform 939"/>
              <p:cNvSpPr/>
              <p:nvPr/>
            </p:nvSpPr>
            <p:spPr bwMode="auto">
              <a:xfrm>
                <a:off x="1203" y="1247"/>
                <a:ext cx="83" cy="3"/>
              </a:xfrm>
              <a:custGeom>
                <a:avLst/>
                <a:gdLst/>
                <a:ahLst/>
                <a:cxnLst>
                  <a:cxn ang="0">
                    <a:pos x="81" y="3"/>
                  </a:cxn>
                  <a:cxn ang="0">
                    <a:pos x="0" y="3"/>
                  </a:cxn>
                  <a:cxn ang="0">
                    <a:pos x="0" y="1"/>
                  </a:cxn>
                  <a:cxn ang="0">
                    <a:pos x="0" y="0"/>
                  </a:cxn>
                  <a:cxn ang="0">
                    <a:pos x="83" y="0"/>
                  </a:cxn>
                  <a:cxn ang="0">
                    <a:pos x="81" y="1"/>
                  </a:cxn>
                  <a:cxn ang="0">
                    <a:pos x="81" y="3"/>
                  </a:cxn>
                </a:cxnLst>
                <a:rect l="0" t="0" r="r" b="b"/>
                <a:pathLst>
                  <a:path w="83" h="3">
                    <a:moveTo>
                      <a:pt x="81" y="3"/>
                    </a:moveTo>
                    <a:lnTo>
                      <a:pt x="0" y="3"/>
                    </a:lnTo>
                    <a:lnTo>
                      <a:pt x="0" y="1"/>
                    </a:lnTo>
                    <a:lnTo>
                      <a:pt x="0" y="0"/>
                    </a:lnTo>
                    <a:lnTo>
                      <a:pt x="83" y="0"/>
                    </a:lnTo>
                    <a:lnTo>
                      <a:pt x="81" y="1"/>
                    </a:lnTo>
                    <a:lnTo>
                      <a:pt x="81" y="3"/>
                    </a:lnTo>
                    <a:close/>
                  </a:path>
                </a:pathLst>
              </a:custGeom>
              <a:solidFill>
                <a:srgbClr val="F1AC8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40" name="Freeform 940"/>
              <p:cNvSpPr/>
              <p:nvPr/>
            </p:nvSpPr>
            <p:spPr bwMode="auto">
              <a:xfrm>
                <a:off x="1203" y="1245"/>
                <a:ext cx="83" cy="3"/>
              </a:xfrm>
              <a:custGeom>
                <a:avLst/>
                <a:gdLst/>
                <a:ahLst/>
                <a:cxnLst>
                  <a:cxn ang="0">
                    <a:pos x="81" y="3"/>
                  </a:cxn>
                  <a:cxn ang="0">
                    <a:pos x="0" y="3"/>
                  </a:cxn>
                  <a:cxn ang="0">
                    <a:pos x="0" y="2"/>
                  </a:cxn>
                  <a:cxn ang="0">
                    <a:pos x="0" y="0"/>
                  </a:cxn>
                  <a:cxn ang="0">
                    <a:pos x="83" y="0"/>
                  </a:cxn>
                  <a:cxn ang="0">
                    <a:pos x="83" y="2"/>
                  </a:cxn>
                  <a:cxn ang="0">
                    <a:pos x="81" y="3"/>
                  </a:cxn>
                </a:cxnLst>
                <a:rect l="0" t="0" r="r" b="b"/>
                <a:pathLst>
                  <a:path w="83" h="3">
                    <a:moveTo>
                      <a:pt x="81" y="3"/>
                    </a:moveTo>
                    <a:lnTo>
                      <a:pt x="0" y="3"/>
                    </a:lnTo>
                    <a:lnTo>
                      <a:pt x="0" y="2"/>
                    </a:lnTo>
                    <a:lnTo>
                      <a:pt x="0" y="0"/>
                    </a:lnTo>
                    <a:lnTo>
                      <a:pt x="83" y="0"/>
                    </a:lnTo>
                    <a:lnTo>
                      <a:pt x="83" y="2"/>
                    </a:lnTo>
                    <a:lnTo>
                      <a:pt x="81" y="3"/>
                    </a:lnTo>
                    <a:close/>
                  </a:path>
                </a:pathLst>
              </a:custGeom>
              <a:solidFill>
                <a:srgbClr val="F1AC8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41" name="Freeform 941"/>
              <p:cNvSpPr/>
              <p:nvPr/>
            </p:nvSpPr>
            <p:spPr bwMode="auto">
              <a:xfrm>
                <a:off x="1203" y="1243"/>
                <a:ext cx="83" cy="4"/>
              </a:xfrm>
              <a:custGeom>
                <a:avLst/>
                <a:gdLst/>
                <a:ahLst/>
                <a:cxnLst>
                  <a:cxn ang="0">
                    <a:pos x="83" y="4"/>
                  </a:cxn>
                  <a:cxn ang="0">
                    <a:pos x="0" y="4"/>
                  </a:cxn>
                  <a:cxn ang="0">
                    <a:pos x="0" y="2"/>
                  </a:cxn>
                  <a:cxn ang="0">
                    <a:pos x="0" y="0"/>
                  </a:cxn>
                  <a:cxn ang="0">
                    <a:pos x="83" y="0"/>
                  </a:cxn>
                  <a:cxn ang="0">
                    <a:pos x="83" y="2"/>
                  </a:cxn>
                  <a:cxn ang="0">
                    <a:pos x="83" y="4"/>
                  </a:cxn>
                </a:cxnLst>
                <a:rect l="0" t="0" r="r" b="b"/>
                <a:pathLst>
                  <a:path w="83" h="4">
                    <a:moveTo>
                      <a:pt x="83" y="4"/>
                    </a:moveTo>
                    <a:lnTo>
                      <a:pt x="0" y="4"/>
                    </a:lnTo>
                    <a:lnTo>
                      <a:pt x="0" y="2"/>
                    </a:lnTo>
                    <a:lnTo>
                      <a:pt x="0" y="0"/>
                    </a:lnTo>
                    <a:lnTo>
                      <a:pt x="83" y="0"/>
                    </a:lnTo>
                    <a:lnTo>
                      <a:pt x="83" y="2"/>
                    </a:lnTo>
                    <a:lnTo>
                      <a:pt x="83" y="4"/>
                    </a:lnTo>
                    <a:close/>
                  </a:path>
                </a:pathLst>
              </a:custGeom>
              <a:solidFill>
                <a:srgbClr val="F2AD8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42" name="Freeform 942"/>
              <p:cNvSpPr/>
              <p:nvPr/>
            </p:nvSpPr>
            <p:spPr bwMode="auto">
              <a:xfrm>
                <a:off x="1203" y="1241"/>
                <a:ext cx="84" cy="4"/>
              </a:xfrm>
              <a:custGeom>
                <a:avLst/>
                <a:gdLst/>
                <a:ahLst/>
                <a:cxnLst>
                  <a:cxn ang="0">
                    <a:pos x="83" y="4"/>
                  </a:cxn>
                  <a:cxn ang="0">
                    <a:pos x="0" y="4"/>
                  </a:cxn>
                  <a:cxn ang="0">
                    <a:pos x="0" y="2"/>
                  </a:cxn>
                  <a:cxn ang="0">
                    <a:pos x="1" y="0"/>
                  </a:cxn>
                  <a:cxn ang="0">
                    <a:pos x="85" y="0"/>
                  </a:cxn>
                  <a:cxn ang="0">
                    <a:pos x="85" y="0"/>
                  </a:cxn>
                  <a:cxn ang="0">
                    <a:pos x="83" y="2"/>
                  </a:cxn>
                  <a:cxn ang="0">
                    <a:pos x="83" y="2"/>
                  </a:cxn>
                  <a:cxn ang="0">
                    <a:pos x="83" y="4"/>
                  </a:cxn>
                </a:cxnLst>
                <a:rect l="0" t="0" r="r" b="b"/>
                <a:pathLst>
                  <a:path w="85" h="4">
                    <a:moveTo>
                      <a:pt x="83" y="4"/>
                    </a:moveTo>
                    <a:lnTo>
                      <a:pt x="0" y="4"/>
                    </a:lnTo>
                    <a:lnTo>
                      <a:pt x="0" y="2"/>
                    </a:lnTo>
                    <a:lnTo>
                      <a:pt x="1" y="0"/>
                    </a:lnTo>
                    <a:lnTo>
                      <a:pt x="85" y="0"/>
                    </a:lnTo>
                    <a:lnTo>
                      <a:pt x="85" y="0"/>
                    </a:lnTo>
                    <a:lnTo>
                      <a:pt x="83" y="2"/>
                    </a:lnTo>
                    <a:lnTo>
                      <a:pt x="83" y="2"/>
                    </a:lnTo>
                    <a:lnTo>
                      <a:pt x="83" y="4"/>
                    </a:lnTo>
                    <a:close/>
                  </a:path>
                </a:pathLst>
              </a:custGeom>
              <a:solidFill>
                <a:srgbClr val="F2AE8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43" name="Freeform 943"/>
              <p:cNvSpPr/>
              <p:nvPr/>
            </p:nvSpPr>
            <p:spPr bwMode="auto">
              <a:xfrm>
                <a:off x="1203" y="1239"/>
                <a:ext cx="84" cy="4"/>
              </a:xfrm>
              <a:custGeom>
                <a:avLst/>
                <a:gdLst/>
                <a:ahLst/>
                <a:cxnLst>
                  <a:cxn ang="0">
                    <a:pos x="83" y="4"/>
                  </a:cxn>
                  <a:cxn ang="0">
                    <a:pos x="0" y="4"/>
                  </a:cxn>
                  <a:cxn ang="0">
                    <a:pos x="1" y="2"/>
                  </a:cxn>
                  <a:cxn ang="0">
                    <a:pos x="1" y="0"/>
                  </a:cxn>
                  <a:cxn ang="0">
                    <a:pos x="85" y="0"/>
                  </a:cxn>
                  <a:cxn ang="0">
                    <a:pos x="85" y="2"/>
                  </a:cxn>
                  <a:cxn ang="0">
                    <a:pos x="83" y="4"/>
                  </a:cxn>
                  <a:cxn ang="0">
                    <a:pos x="83" y="4"/>
                  </a:cxn>
                  <a:cxn ang="0">
                    <a:pos x="83" y="4"/>
                  </a:cxn>
                </a:cxnLst>
                <a:rect l="0" t="0" r="r" b="b"/>
                <a:pathLst>
                  <a:path w="85" h="4">
                    <a:moveTo>
                      <a:pt x="83" y="4"/>
                    </a:moveTo>
                    <a:lnTo>
                      <a:pt x="0" y="4"/>
                    </a:lnTo>
                    <a:lnTo>
                      <a:pt x="1" y="2"/>
                    </a:lnTo>
                    <a:lnTo>
                      <a:pt x="1" y="0"/>
                    </a:lnTo>
                    <a:lnTo>
                      <a:pt x="85" y="0"/>
                    </a:lnTo>
                    <a:lnTo>
                      <a:pt x="85" y="2"/>
                    </a:lnTo>
                    <a:lnTo>
                      <a:pt x="83" y="4"/>
                    </a:lnTo>
                    <a:lnTo>
                      <a:pt x="83" y="4"/>
                    </a:lnTo>
                    <a:lnTo>
                      <a:pt x="83" y="4"/>
                    </a:lnTo>
                    <a:close/>
                  </a:path>
                </a:pathLst>
              </a:custGeom>
              <a:solidFill>
                <a:srgbClr val="F2AF8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44" name="Freeform 944"/>
              <p:cNvSpPr/>
              <p:nvPr/>
            </p:nvSpPr>
            <p:spPr bwMode="auto">
              <a:xfrm>
                <a:off x="1203" y="1237"/>
                <a:ext cx="84" cy="4"/>
              </a:xfrm>
              <a:custGeom>
                <a:avLst/>
                <a:gdLst/>
                <a:ahLst/>
                <a:cxnLst>
                  <a:cxn ang="0">
                    <a:pos x="84" y="4"/>
                  </a:cxn>
                  <a:cxn ang="0">
                    <a:pos x="0" y="4"/>
                  </a:cxn>
                  <a:cxn ang="0">
                    <a:pos x="0" y="2"/>
                  </a:cxn>
                  <a:cxn ang="0">
                    <a:pos x="0" y="0"/>
                  </a:cxn>
                  <a:cxn ang="0">
                    <a:pos x="84" y="0"/>
                  </a:cxn>
                  <a:cxn ang="0">
                    <a:pos x="84" y="2"/>
                  </a:cxn>
                  <a:cxn ang="0">
                    <a:pos x="84" y="4"/>
                  </a:cxn>
                </a:cxnLst>
                <a:rect l="0" t="0" r="r" b="b"/>
                <a:pathLst>
                  <a:path w="84" h="4">
                    <a:moveTo>
                      <a:pt x="84" y="4"/>
                    </a:moveTo>
                    <a:lnTo>
                      <a:pt x="0" y="4"/>
                    </a:lnTo>
                    <a:lnTo>
                      <a:pt x="0" y="2"/>
                    </a:lnTo>
                    <a:lnTo>
                      <a:pt x="0" y="0"/>
                    </a:lnTo>
                    <a:lnTo>
                      <a:pt x="84" y="0"/>
                    </a:lnTo>
                    <a:lnTo>
                      <a:pt x="84" y="2"/>
                    </a:lnTo>
                    <a:lnTo>
                      <a:pt x="84" y="4"/>
                    </a:lnTo>
                    <a:close/>
                  </a:path>
                </a:pathLst>
              </a:custGeom>
              <a:solidFill>
                <a:srgbClr val="F2AF8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45" name="Freeform 945"/>
              <p:cNvSpPr/>
              <p:nvPr/>
            </p:nvSpPr>
            <p:spPr bwMode="auto">
              <a:xfrm>
                <a:off x="1203" y="1235"/>
                <a:ext cx="86" cy="4"/>
              </a:xfrm>
              <a:custGeom>
                <a:avLst/>
                <a:gdLst/>
                <a:ahLst/>
                <a:cxnLst>
                  <a:cxn ang="0">
                    <a:pos x="84" y="4"/>
                  </a:cxn>
                  <a:cxn ang="0">
                    <a:pos x="0" y="4"/>
                  </a:cxn>
                  <a:cxn ang="0">
                    <a:pos x="0" y="2"/>
                  </a:cxn>
                  <a:cxn ang="0">
                    <a:pos x="0" y="0"/>
                  </a:cxn>
                  <a:cxn ang="0">
                    <a:pos x="86" y="0"/>
                  </a:cxn>
                  <a:cxn ang="0">
                    <a:pos x="84" y="2"/>
                  </a:cxn>
                  <a:cxn ang="0">
                    <a:pos x="84" y="4"/>
                  </a:cxn>
                </a:cxnLst>
                <a:rect l="0" t="0" r="r" b="b"/>
                <a:pathLst>
                  <a:path w="86" h="4">
                    <a:moveTo>
                      <a:pt x="84" y="4"/>
                    </a:moveTo>
                    <a:lnTo>
                      <a:pt x="0" y="4"/>
                    </a:lnTo>
                    <a:lnTo>
                      <a:pt x="0" y="2"/>
                    </a:lnTo>
                    <a:lnTo>
                      <a:pt x="0" y="0"/>
                    </a:lnTo>
                    <a:lnTo>
                      <a:pt x="86" y="0"/>
                    </a:lnTo>
                    <a:lnTo>
                      <a:pt x="84" y="2"/>
                    </a:lnTo>
                    <a:lnTo>
                      <a:pt x="84" y="4"/>
                    </a:lnTo>
                    <a:close/>
                  </a:path>
                </a:pathLst>
              </a:custGeom>
              <a:solidFill>
                <a:srgbClr val="F2B08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46" name="Freeform 946"/>
              <p:cNvSpPr/>
              <p:nvPr/>
            </p:nvSpPr>
            <p:spPr bwMode="auto">
              <a:xfrm>
                <a:off x="1203" y="1231"/>
                <a:ext cx="86" cy="4"/>
              </a:xfrm>
              <a:custGeom>
                <a:avLst/>
                <a:gdLst/>
                <a:ahLst/>
                <a:cxnLst>
                  <a:cxn ang="0">
                    <a:pos x="84" y="4"/>
                  </a:cxn>
                  <a:cxn ang="0">
                    <a:pos x="0" y="4"/>
                  </a:cxn>
                  <a:cxn ang="0">
                    <a:pos x="0" y="2"/>
                  </a:cxn>
                  <a:cxn ang="0">
                    <a:pos x="0" y="0"/>
                  </a:cxn>
                  <a:cxn ang="0">
                    <a:pos x="86" y="0"/>
                  </a:cxn>
                  <a:cxn ang="0">
                    <a:pos x="86" y="2"/>
                  </a:cxn>
                  <a:cxn ang="0">
                    <a:pos x="84" y="4"/>
                  </a:cxn>
                </a:cxnLst>
                <a:rect l="0" t="0" r="r" b="b"/>
                <a:pathLst>
                  <a:path w="86" h="4">
                    <a:moveTo>
                      <a:pt x="84" y="4"/>
                    </a:moveTo>
                    <a:lnTo>
                      <a:pt x="0" y="4"/>
                    </a:lnTo>
                    <a:lnTo>
                      <a:pt x="0" y="2"/>
                    </a:lnTo>
                    <a:lnTo>
                      <a:pt x="0" y="0"/>
                    </a:lnTo>
                    <a:lnTo>
                      <a:pt x="86" y="0"/>
                    </a:lnTo>
                    <a:lnTo>
                      <a:pt x="86" y="2"/>
                    </a:lnTo>
                    <a:lnTo>
                      <a:pt x="84" y="4"/>
                    </a:lnTo>
                    <a:close/>
                  </a:path>
                </a:pathLst>
              </a:custGeom>
              <a:solidFill>
                <a:srgbClr val="F2B08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47" name="Freeform 947"/>
              <p:cNvSpPr/>
              <p:nvPr/>
            </p:nvSpPr>
            <p:spPr bwMode="auto">
              <a:xfrm>
                <a:off x="1203" y="1229"/>
                <a:ext cx="86" cy="4"/>
              </a:xfrm>
              <a:custGeom>
                <a:avLst/>
                <a:gdLst/>
                <a:ahLst/>
                <a:cxnLst>
                  <a:cxn ang="0">
                    <a:pos x="86" y="4"/>
                  </a:cxn>
                  <a:cxn ang="0">
                    <a:pos x="0" y="4"/>
                  </a:cxn>
                  <a:cxn ang="0">
                    <a:pos x="0" y="2"/>
                  </a:cxn>
                  <a:cxn ang="0">
                    <a:pos x="2" y="0"/>
                  </a:cxn>
                  <a:cxn ang="0">
                    <a:pos x="86" y="0"/>
                  </a:cxn>
                  <a:cxn ang="0">
                    <a:pos x="86" y="0"/>
                  </a:cxn>
                  <a:cxn ang="0">
                    <a:pos x="86" y="0"/>
                  </a:cxn>
                  <a:cxn ang="0">
                    <a:pos x="86" y="2"/>
                  </a:cxn>
                  <a:cxn ang="0">
                    <a:pos x="86" y="4"/>
                  </a:cxn>
                </a:cxnLst>
                <a:rect l="0" t="0" r="r" b="b"/>
                <a:pathLst>
                  <a:path w="86" h="4">
                    <a:moveTo>
                      <a:pt x="86" y="4"/>
                    </a:moveTo>
                    <a:lnTo>
                      <a:pt x="0" y="4"/>
                    </a:lnTo>
                    <a:lnTo>
                      <a:pt x="0" y="2"/>
                    </a:lnTo>
                    <a:lnTo>
                      <a:pt x="2" y="0"/>
                    </a:lnTo>
                    <a:lnTo>
                      <a:pt x="86" y="0"/>
                    </a:lnTo>
                    <a:lnTo>
                      <a:pt x="86" y="0"/>
                    </a:lnTo>
                    <a:lnTo>
                      <a:pt x="86" y="0"/>
                    </a:lnTo>
                    <a:lnTo>
                      <a:pt x="86" y="2"/>
                    </a:lnTo>
                    <a:lnTo>
                      <a:pt x="86" y="4"/>
                    </a:lnTo>
                    <a:close/>
                  </a:path>
                </a:pathLst>
              </a:custGeom>
              <a:solidFill>
                <a:srgbClr val="F2B18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48" name="Freeform 948"/>
              <p:cNvSpPr/>
              <p:nvPr/>
            </p:nvSpPr>
            <p:spPr bwMode="auto">
              <a:xfrm>
                <a:off x="1203" y="1228"/>
                <a:ext cx="86" cy="3"/>
              </a:xfrm>
              <a:custGeom>
                <a:avLst/>
                <a:gdLst/>
                <a:ahLst/>
                <a:cxnLst>
                  <a:cxn ang="0">
                    <a:pos x="86" y="3"/>
                  </a:cxn>
                  <a:cxn ang="0">
                    <a:pos x="0" y="3"/>
                  </a:cxn>
                  <a:cxn ang="0">
                    <a:pos x="2" y="1"/>
                  </a:cxn>
                  <a:cxn ang="0">
                    <a:pos x="2" y="0"/>
                  </a:cxn>
                  <a:cxn ang="0">
                    <a:pos x="86" y="0"/>
                  </a:cxn>
                  <a:cxn ang="0">
                    <a:pos x="86" y="1"/>
                  </a:cxn>
                  <a:cxn ang="0">
                    <a:pos x="86" y="1"/>
                  </a:cxn>
                  <a:cxn ang="0">
                    <a:pos x="86" y="3"/>
                  </a:cxn>
                  <a:cxn ang="0">
                    <a:pos x="86" y="3"/>
                  </a:cxn>
                </a:cxnLst>
                <a:rect l="0" t="0" r="r" b="b"/>
                <a:pathLst>
                  <a:path w="86" h="3">
                    <a:moveTo>
                      <a:pt x="86" y="3"/>
                    </a:moveTo>
                    <a:lnTo>
                      <a:pt x="0" y="3"/>
                    </a:lnTo>
                    <a:lnTo>
                      <a:pt x="2" y="1"/>
                    </a:lnTo>
                    <a:lnTo>
                      <a:pt x="2" y="0"/>
                    </a:lnTo>
                    <a:lnTo>
                      <a:pt x="86" y="0"/>
                    </a:lnTo>
                    <a:lnTo>
                      <a:pt x="86" y="1"/>
                    </a:lnTo>
                    <a:lnTo>
                      <a:pt x="86" y="1"/>
                    </a:lnTo>
                    <a:lnTo>
                      <a:pt x="86" y="3"/>
                    </a:lnTo>
                    <a:lnTo>
                      <a:pt x="86" y="3"/>
                    </a:lnTo>
                    <a:close/>
                  </a:path>
                </a:pathLst>
              </a:custGeom>
              <a:solidFill>
                <a:srgbClr val="F2B28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49" name="Freeform 949"/>
              <p:cNvSpPr/>
              <p:nvPr/>
            </p:nvSpPr>
            <p:spPr bwMode="auto">
              <a:xfrm>
                <a:off x="1204" y="1228"/>
                <a:ext cx="84" cy="1"/>
              </a:xfrm>
              <a:custGeom>
                <a:avLst/>
                <a:gdLst/>
                <a:ahLst/>
                <a:cxnLst>
                  <a:cxn ang="0">
                    <a:pos x="84" y="3"/>
                  </a:cxn>
                  <a:cxn ang="0">
                    <a:pos x="0" y="3"/>
                  </a:cxn>
                  <a:cxn ang="0">
                    <a:pos x="0" y="2"/>
                  </a:cxn>
                  <a:cxn ang="0">
                    <a:pos x="0" y="0"/>
                  </a:cxn>
                  <a:cxn ang="0">
                    <a:pos x="84" y="0"/>
                  </a:cxn>
                  <a:cxn ang="0">
                    <a:pos x="84" y="2"/>
                  </a:cxn>
                  <a:cxn ang="0">
                    <a:pos x="84" y="3"/>
                  </a:cxn>
                </a:cxnLst>
                <a:rect l="0" t="0" r="r" b="b"/>
                <a:pathLst>
                  <a:path w="84" h="3">
                    <a:moveTo>
                      <a:pt x="84" y="3"/>
                    </a:moveTo>
                    <a:lnTo>
                      <a:pt x="0" y="3"/>
                    </a:lnTo>
                    <a:lnTo>
                      <a:pt x="0" y="2"/>
                    </a:lnTo>
                    <a:lnTo>
                      <a:pt x="0" y="0"/>
                    </a:lnTo>
                    <a:lnTo>
                      <a:pt x="84" y="0"/>
                    </a:lnTo>
                    <a:lnTo>
                      <a:pt x="84" y="2"/>
                    </a:lnTo>
                    <a:lnTo>
                      <a:pt x="84" y="3"/>
                    </a:lnTo>
                    <a:close/>
                  </a:path>
                </a:pathLst>
              </a:custGeom>
              <a:solidFill>
                <a:srgbClr val="F2B39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50" name="Freeform 950"/>
              <p:cNvSpPr/>
              <p:nvPr/>
            </p:nvSpPr>
            <p:spPr bwMode="auto">
              <a:xfrm>
                <a:off x="1204" y="1226"/>
                <a:ext cx="86" cy="2"/>
              </a:xfrm>
              <a:custGeom>
                <a:avLst/>
                <a:gdLst/>
                <a:ahLst/>
                <a:cxnLst>
                  <a:cxn ang="0">
                    <a:pos x="84" y="4"/>
                  </a:cxn>
                  <a:cxn ang="0">
                    <a:pos x="0" y="4"/>
                  </a:cxn>
                  <a:cxn ang="0">
                    <a:pos x="0" y="2"/>
                  </a:cxn>
                  <a:cxn ang="0">
                    <a:pos x="0" y="0"/>
                  </a:cxn>
                  <a:cxn ang="0">
                    <a:pos x="86" y="0"/>
                  </a:cxn>
                  <a:cxn ang="0">
                    <a:pos x="84" y="2"/>
                  </a:cxn>
                  <a:cxn ang="0">
                    <a:pos x="84" y="4"/>
                  </a:cxn>
                </a:cxnLst>
                <a:rect l="0" t="0" r="r" b="b"/>
                <a:pathLst>
                  <a:path w="86" h="4">
                    <a:moveTo>
                      <a:pt x="84" y="4"/>
                    </a:moveTo>
                    <a:lnTo>
                      <a:pt x="0" y="4"/>
                    </a:lnTo>
                    <a:lnTo>
                      <a:pt x="0" y="2"/>
                    </a:lnTo>
                    <a:lnTo>
                      <a:pt x="0" y="0"/>
                    </a:lnTo>
                    <a:lnTo>
                      <a:pt x="86" y="0"/>
                    </a:lnTo>
                    <a:lnTo>
                      <a:pt x="84" y="2"/>
                    </a:lnTo>
                    <a:lnTo>
                      <a:pt x="84" y="4"/>
                    </a:lnTo>
                    <a:close/>
                  </a:path>
                </a:pathLst>
              </a:custGeom>
              <a:solidFill>
                <a:srgbClr val="F2B39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51" name="Freeform 951"/>
              <p:cNvSpPr/>
              <p:nvPr/>
            </p:nvSpPr>
            <p:spPr bwMode="auto">
              <a:xfrm>
                <a:off x="1204" y="1224"/>
                <a:ext cx="86" cy="4"/>
              </a:xfrm>
              <a:custGeom>
                <a:avLst/>
                <a:gdLst/>
                <a:ahLst/>
                <a:cxnLst>
                  <a:cxn ang="0">
                    <a:pos x="84" y="4"/>
                  </a:cxn>
                  <a:cxn ang="0">
                    <a:pos x="0" y="4"/>
                  </a:cxn>
                  <a:cxn ang="0">
                    <a:pos x="0" y="2"/>
                  </a:cxn>
                  <a:cxn ang="0">
                    <a:pos x="2" y="0"/>
                  </a:cxn>
                  <a:cxn ang="0">
                    <a:pos x="86" y="0"/>
                  </a:cxn>
                  <a:cxn ang="0">
                    <a:pos x="86" y="2"/>
                  </a:cxn>
                  <a:cxn ang="0">
                    <a:pos x="84" y="4"/>
                  </a:cxn>
                </a:cxnLst>
                <a:rect l="0" t="0" r="r" b="b"/>
                <a:pathLst>
                  <a:path w="86" h="4">
                    <a:moveTo>
                      <a:pt x="84" y="4"/>
                    </a:moveTo>
                    <a:lnTo>
                      <a:pt x="0" y="4"/>
                    </a:lnTo>
                    <a:lnTo>
                      <a:pt x="0" y="2"/>
                    </a:lnTo>
                    <a:lnTo>
                      <a:pt x="2" y="0"/>
                    </a:lnTo>
                    <a:lnTo>
                      <a:pt x="86" y="0"/>
                    </a:lnTo>
                    <a:lnTo>
                      <a:pt x="86" y="2"/>
                    </a:lnTo>
                    <a:lnTo>
                      <a:pt x="84" y="4"/>
                    </a:lnTo>
                    <a:close/>
                  </a:path>
                </a:pathLst>
              </a:custGeom>
              <a:solidFill>
                <a:srgbClr val="F3B49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52" name="Freeform 952"/>
              <p:cNvSpPr/>
              <p:nvPr/>
            </p:nvSpPr>
            <p:spPr bwMode="auto">
              <a:xfrm>
                <a:off x="1204" y="1222"/>
                <a:ext cx="86" cy="4"/>
              </a:xfrm>
              <a:custGeom>
                <a:avLst/>
                <a:gdLst/>
                <a:ahLst/>
                <a:cxnLst>
                  <a:cxn ang="0">
                    <a:pos x="86" y="4"/>
                  </a:cxn>
                  <a:cxn ang="0">
                    <a:pos x="0" y="4"/>
                  </a:cxn>
                  <a:cxn ang="0">
                    <a:pos x="2" y="2"/>
                  </a:cxn>
                  <a:cxn ang="0">
                    <a:pos x="2" y="0"/>
                  </a:cxn>
                  <a:cxn ang="0">
                    <a:pos x="86" y="0"/>
                  </a:cxn>
                  <a:cxn ang="0">
                    <a:pos x="86" y="2"/>
                  </a:cxn>
                  <a:cxn ang="0">
                    <a:pos x="86" y="4"/>
                  </a:cxn>
                </a:cxnLst>
                <a:rect l="0" t="0" r="r" b="b"/>
                <a:pathLst>
                  <a:path w="86" h="4">
                    <a:moveTo>
                      <a:pt x="86" y="4"/>
                    </a:moveTo>
                    <a:lnTo>
                      <a:pt x="0" y="4"/>
                    </a:lnTo>
                    <a:lnTo>
                      <a:pt x="2" y="2"/>
                    </a:lnTo>
                    <a:lnTo>
                      <a:pt x="2" y="0"/>
                    </a:lnTo>
                    <a:lnTo>
                      <a:pt x="86" y="0"/>
                    </a:lnTo>
                    <a:lnTo>
                      <a:pt x="86" y="2"/>
                    </a:lnTo>
                    <a:lnTo>
                      <a:pt x="86" y="4"/>
                    </a:lnTo>
                    <a:close/>
                  </a:path>
                </a:pathLst>
              </a:custGeom>
              <a:solidFill>
                <a:srgbClr val="F3B49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53" name="Freeform 953"/>
              <p:cNvSpPr/>
              <p:nvPr/>
            </p:nvSpPr>
            <p:spPr bwMode="auto">
              <a:xfrm>
                <a:off x="1207" y="1220"/>
                <a:ext cx="84" cy="4"/>
              </a:xfrm>
              <a:custGeom>
                <a:avLst/>
                <a:gdLst/>
                <a:ahLst/>
                <a:cxnLst>
                  <a:cxn ang="0">
                    <a:pos x="84" y="4"/>
                  </a:cxn>
                  <a:cxn ang="0">
                    <a:pos x="0" y="4"/>
                  </a:cxn>
                  <a:cxn ang="0">
                    <a:pos x="0" y="2"/>
                  </a:cxn>
                  <a:cxn ang="0">
                    <a:pos x="0" y="0"/>
                  </a:cxn>
                  <a:cxn ang="0">
                    <a:pos x="84" y="0"/>
                  </a:cxn>
                  <a:cxn ang="0">
                    <a:pos x="84" y="2"/>
                  </a:cxn>
                  <a:cxn ang="0">
                    <a:pos x="84" y="4"/>
                  </a:cxn>
                </a:cxnLst>
                <a:rect l="0" t="0" r="r" b="b"/>
                <a:pathLst>
                  <a:path w="84" h="4">
                    <a:moveTo>
                      <a:pt x="84" y="4"/>
                    </a:moveTo>
                    <a:lnTo>
                      <a:pt x="0" y="4"/>
                    </a:lnTo>
                    <a:lnTo>
                      <a:pt x="0" y="2"/>
                    </a:lnTo>
                    <a:lnTo>
                      <a:pt x="0" y="0"/>
                    </a:lnTo>
                    <a:lnTo>
                      <a:pt x="84" y="0"/>
                    </a:lnTo>
                    <a:lnTo>
                      <a:pt x="84" y="2"/>
                    </a:lnTo>
                    <a:lnTo>
                      <a:pt x="84" y="4"/>
                    </a:lnTo>
                    <a:close/>
                  </a:path>
                </a:pathLst>
              </a:custGeom>
              <a:solidFill>
                <a:srgbClr val="F3B59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54" name="Freeform 954"/>
              <p:cNvSpPr/>
              <p:nvPr/>
            </p:nvSpPr>
            <p:spPr bwMode="auto">
              <a:xfrm>
                <a:off x="1207" y="1218"/>
                <a:ext cx="86" cy="4"/>
              </a:xfrm>
              <a:custGeom>
                <a:avLst/>
                <a:gdLst/>
                <a:ahLst/>
                <a:cxnLst>
                  <a:cxn ang="0">
                    <a:pos x="84" y="4"/>
                  </a:cxn>
                  <a:cxn ang="0">
                    <a:pos x="0" y="4"/>
                  </a:cxn>
                  <a:cxn ang="0">
                    <a:pos x="0" y="2"/>
                  </a:cxn>
                  <a:cxn ang="0">
                    <a:pos x="2" y="0"/>
                  </a:cxn>
                  <a:cxn ang="0">
                    <a:pos x="86" y="0"/>
                  </a:cxn>
                  <a:cxn ang="0">
                    <a:pos x="84" y="2"/>
                  </a:cxn>
                  <a:cxn ang="0">
                    <a:pos x="84" y="4"/>
                  </a:cxn>
                </a:cxnLst>
                <a:rect l="0" t="0" r="r" b="b"/>
                <a:pathLst>
                  <a:path w="86" h="4">
                    <a:moveTo>
                      <a:pt x="84" y="4"/>
                    </a:moveTo>
                    <a:lnTo>
                      <a:pt x="0" y="4"/>
                    </a:lnTo>
                    <a:lnTo>
                      <a:pt x="0" y="2"/>
                    </a:lnTo>
                    <a:lnTo>
                      <a:pt x="2" y="0"/>
                    </a:lnTo>
                    <a:lnTo>
                      <a:pt x="86" y="0"/>
                    </a:lnTo>
                    <a:lnTo>
                      <a:pt x="84" y="2"/>
                    </a:lnTo>
                    <a:lnTo>
                      <a:pt x="84" y="4"/>
                    </a:lnTo>
                    <a:close/>
                  </a:path>
                </a:pathLst>
              </a:custGeom>
              <a:solidFill>
                <a:srgbClr val="F3B69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55" name="Freeform 955"/>
              <p:cNvSpPr/>
              <p:nvPr/>
            </p:nvSpPr>
            <p:spPr bwMode="auto">
              <a:xfrm>
                <a:off x="1207" y="1216"/>
                <a:ext cx="86" cy="4"/>
              </a:xfrm>
              <a:custGeom>
                <a:avLst/>
                <a:gdLst/>
                <a:ahLst/>
                <a:cxnLst>
                  <a:cxn ang="0">
                    <a:pos x="84" y="4"/>
                  </a:cxn>
                  <a:cxn ang="0">
                    <a:pos x="0" y="4"/>
                  </a:cxn>
                  <a:cxn ang="0">
                    <a:pos x="2" y="2"/>
                  </a:cxn>
                  <a:cxn ang="0">
                    <a:pos x="2" y="0"/>
                  </a:cxn>
                  <a:cxn ang="0">
                    <a:pos x="86" y="0"/>
                  </a:cxn>
                  <a:cxn ang="0">
                    <a:pos x="86" y="2"/>
                  </a:cxn>
                  <a:cxn ang="0">
                    <a:pos x="84" y="4"/>
                  </a:cxn>
                </a:cxnLst>
                <a:rect l="0" t="0" r="r" b="b"/>
                <a:pathLst>
                  <a:path w="86" h="4">
                    <a:moveTo>
                      <a:pt x="84" y="4"/>
                    </a:moveTo>
                    <a:lnTo>
                      <a:pt x="0" y="4"/>
                    </a:lnTo>
                    <a:lnTo>
                      <a:pt x="2" y="2"/>
                    </a:lnTo>
                    <a:lnTo>
                      <a:pt x="2" y="0"/>
                    </a:lnTo>
                    <a:lnTo>
                      <a:pt x="86" y="0"/>
                    </a:lnTo>
                    <a:lnTo>
                      <a:pt x="86" y="2"/>
                    </a:lnTo>
                    <a:lnTo>
                      <a:pt x="84" y="4"/>
                    </a:lnTo>
                    <a:close/>
                  </a:path>
                </a:pathLst>
              </a:custGeom>
              <a:solidFill>
                <a:srgbClr val="F3B79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56" name="Freeform 956"/>
              <p:cNvSpPr/>
              <p:nvPr/>
            </p:nvSpPr>
            <p:spPr bwMode="auto">
              <a:xfrm>
                <a:off x="1208" y="1214"/>
                <a:ext cx="85" cy="4"/>
              </a:xfrm>
              <a:custGeom>
                <a:avLst/>
                <a:gdLst/>
                <a:ahLst/>
                <a:cxnLst>
                  <a:cxn ang="0">
                    <a:pos x="84" y="4"/>
                  </a:cxn>
                  <a:cxn ang="0">
                    <a:pos x="0" y="4"/>
                  </a:cxn>
                  <a:cxn ang="0">
                    <a:pos x="0" y="2"/>
                  </a:cxn>
                  <a:cxn ang="0">
                    <a:pos x="0" y="0"/>
                  </a:cxn>
                  <a:cxn ang="0">
                    <a:pos x="85" y="0"/>
                  </a:cxn>
                  <a:cxn ang="0">
                    <a:pos x="84" y="2"/>
                  </a:cxn>
                  <a:cxn ang="0">
                    <a:pos x="84" y="4"/>
                  </a:cxn>
                </a:cxnLst>
                <a:rect l="0" t="0" r="r" b="b"/>
                <a:pathLst>
                  <a:path w="85" h="4">
                    <a:moveTo>
                      <a:pt x="84" y="4"/>
                    </a:moveTo>
                    <a:lnTo>
                      <a:pt x="0" y="4"/>
                    </a:lnTo>
                    <a:lnTo>
                      <a:pt x="0" y="2"/>
                    </a:lnTo>
                    <a:lnTo>
                      <a:pt x="0" y="0"/>
                    </a:lnTo>
                    <a:lnTo>
                      <a:pt x="85" y="0"/>
                    </a:lnTo>
                    <a:lnTo>
                      <a:pt x="84" y="2"/>
                    </a:lnTo>
                    <a:lnTo>
                      <a:pt x="84" y="4"/>
                    </a:lnTo>
                    <a:close/>
                  </a:path>
                </a:pathLst>
              </a:custGeom>
              <a:solidFill>
                <a:srgbClr val="F3B89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57" name="Freeform 957"/>
              <p:cNvSpPr/>
              <p:nvPr/>
            </p:nvSpPr>
            <p:spPr bwMode="auto">
              <a:xfrm>
                <a:off x="1208" y="1212"/>
                <a:ext cx="87" cy="4"/>
              </a:xfrm>
              <a:custGeom>
                <a:avLst/>
                <a:gdLst/>
                <a:ahLst/>
                <a:cxnLst>
                  <a:cxn ang="0">
                    <a:pos x="84" y="4"/>
                  </a:cxn>
                  <a:cxn ang="0">
                    <a:pos x="0" y="4"/>
                  </a:cxn>
                  <a:cxn ang="0">
                    <a:pos x="0" y="2"/>
                  </a:cxn>
                  <a:cxn ang="0">
                    <a:pos x="2" y="0"/>
                  </a:cxn>
                  <a:cxn ang="0">
                    <a:pos x="87" y="0"/>
                  </a:cxn>
                  <a:cxn ang="0">
                    <a:pos x="85" y="0"/>
                  </a:cxn>
                  <a:cxn ang="0">
                    <a:pos x="85" y="2"/>
                  </a:cxn>
                  <a:cxn ang="0">
                    <a:pos x="85" y="2"/>
                  </a:cxn>
                  <a:cxn ang="0">
                    <a:pos x="84" y="4"/>
                  </a:cxn>
                </a:cxnLst>
                <a:rect l="0" t="0" r="r" b="b"/>
                <a:pathLst>
                  <a:path w="87" h="4">
                    <a:moveTo>
                      <a:pt x="84" y="4"/>
                    </a:moveTo>
                    <a:lnTo>
                      <a:pt x="0" y="4"/>
                    </a:lnTo>
                    <a:lnTo>
                      <a:pt x="0" y="2"/>
                    </a:lnTo>
                    <a:lnTo>
                      <a:pt x="2" y="0"/>
                    </a:lnTo>
                    <a:lnTo>
                      <a:pt x="87" y="0"/>
                    </a:lnTo>
                    <a:lnTo>
                      <a:pt x="85" y="0"/>
                    </a:lnTo>
                    <a:lnTo>
                      <a:pt x="85" y="2"/>
                    </a:lnTo>
                    <a:lnTo>
                      <a:pt x="85" y="2"/>
                    </a:lnTo>
                    <a:lnTo>
                      <a:pt x="84" y="4"/>
                    </a:lnTo>
                    <a:close/>
                  </a:path>
                </a:pathLst>
              </a:custGeom>
              <a:solidFill>
                <a:srgbClr val="F3B99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58" name="Freeform 958"/>
              <p:cNvSpPr/>
              <p:nvPr/>
            </p:nvSpPr>
            <p:spPr bwMode="auto">
              <a:xfrm>
                <a:off x="1208" y="1211"/>
                <a:ext cx="87" cy="3"/>
              </a:xfrm>
              <a:custGeom>
                <a:avLst/>
                <a:gdLst/>
                <a:ahLst/>
                <a:cxnLst>
                  <a:cxn ang="0">
                    <a:pos x="85" y="3"/>
                  </a:cxn>
                  <a:cxn ang="0">
                    <a:pos x="0" y="3"/>
                  </a:cxn>
                  <a:cxn ang="0">
                    <a:pos x="2" y="1"/>
                  </a:cxn>
                  <a:cxn ang="0">
                    <a:pos x="2" y="0"/>
                  </a:cxn>
                  <a:cxn ang="0">
                    <a:pos x="87" y="0"/>
                  </a:cxn>
                  <a:cxn ang="0">
                    <a:pos x="87" y="1"/>
                  </a:cxn>
                  <a:cxn ang="0">
                    <a:pos x="85" y="3"/>
                  </a:cxn>
                  <a:cxn ang="0">
                    <a:pos x="85" y="3"/>
                  </a:cxn>
                  <a:cxn ang="0">
                    <a:pos x="85" y="3"/>
                  </a:cxn>
                </a:cxnLst>
                <a:rect l="0" t="0" r="r" b="b"/>
                <a:pathLst>
                  <a:path w="87" h="3">
                    <a:moveTo>
                      <a:pt x="85" y="3"/>
                    </a:moveTo>
                    <a:lnTo>
                      <a:pt x="0" y="3"/>
                    </a:lnTo>
                    <a:lnTo>
                      <a:pt x="2" y="1"/>
                    </a:lnTo>
                    <a:lnTo>
                      <a:pt x="2" y="0"/>
                    </a:lnTo>
                    <a:lnTo>
                      <a:pt x="87" y="0"/>
                    </a:lnTo>
                    <a:lnTo>
                      <a:pt x="87" y="1"/>
                    </a:lnTo>
                    <a:lnTo>
                      <a:pt x="85" y="3"/>
                    </a:lnTo>
                    <a:lnTo>
                      <a:pt x="85" y="3"/>
                    </a:lnTo>
                    <a:lnTo>
                      <a:pt x="85" y="3"/>
                    </a:lnTo>
                    <a:close/>
                  </a:path>
                </a:pathLst>
              </a:custGeom>
              <a:solidFill>
                <a:srgbClr val="F3B99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59" name="Freeform 959"/>
              <p:cNvSpPr/>
              <p:nvPr/>
            </p:nvSpPr>
            <p:spPr bwMode="auto">
              <a:xfrm>
                <a:off x="1210" y="1209"/>
                <a:ext cx="87" cy="3"/>
              </a:xfrm>
              <a:custGeom>
                <a:avLst/>
                <a:gdLst/>
                <a:ahLst/>
                <a:cxnLst>
                  <a:cxn ang="0">
                    <a:pos x="85" y="3"/>
                  </a:cxn>
                  <a:cxn ang="0">
                    <a:pos x="0" y="3"/>
                  </a:cxn>
                  <a:cxn ang="0">
                    <a:pos x="0" y="2"/>
                  </a:cxn>
                  <a:cxn ang="0">
                    <a:pos x="0" y="0"/>
                  </a:cxn>
                  <a:cxn ang="0">
                    <a:pos x="87" y="0"/>
                  </a:cxn>
                  <a:cxn ang="0">
                    <a:pos x="85" y="2"/>
                  </a:cxn>
                  <a:cxn ang="0">
                    <a:pos x="85" y="3"/>
                  </a:cxn>
                </a:cxnLst>
                <a:rect l="0" t="0" r="r" b="b"/>
                <a:pathLst>
                  <a:path w="87" h="3">
                    <a:moveTo>
                      <a:pt x="85" y="3"/>
                    </a:moveTo>
                    <a:lnTo>
                      <a:pt x="0" y="3"/>
                    </a:lnTo>
                    <a:lnTo>
                      <a:pt x="0" y="2"/>
                    </a:lnTo>
                    <a:lnTo>
                      <a:pt x="0" y="0"/>
                    </a:lnTo>
                    <a:lnTo>
                      <a:pt x="87" y="0"/>
                    </a:lnTo>
                    <a:lnTo>
                      <a:pt x="85" y="2"/>
                    </a:lnTo>
                    <a:lnTo>
                      <a:pt x="85" y="3"/>
                    </a:lnTo>
                    <a:close/>
                  </a:path>
                </a:pathLst>
              </a:custGeom>
              <a:solidFill>
                <a:srgbClr val="F4BA9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60" name="Freeform 960"/>
              <p:cNvSpPr/>
              <p:nvPr/>
            </p:nvSpPr>
            <p:spPr bwMode="auto">
              <a:xfrm>
                <a:off x="1210" y="1207"/>
                <a:ext cx="87" cy="4"/>
              </a:xfrm>
              <a:custGeom>
                <a:avLst/>
                <a:gdLst/>
                <a:ahLst/>
                <a:cxnLst>
                  <a:cxn ang="0">
                    <a:pos x="85" y="4"/>
                  </a:cxn>
                  <a:cxn ang="0">
                    <a:pos x="0" y="4"/>
                  </a:cxn>
                  <a:cxn ang="0">
                    <a:pos x="0" y="2"/>
                  </a:cxn>
                  <a:cxn ang="0">
                    <a:pos x="2" y="0"/>
                  </a:cxn>
                  <a:cxn ang="0">
                    <a:pos x="89" y="0"/>
                  </a:cxn>
                  <a:cxn ang="0">
                    <a:pos x="87" y="2"/>
                  </a:cxn>
                  <a:cxn ang="0">
                    <a:pos x="85" y="4"/>
                  </a:cxn>
                </a:cxnLst>
                <a:rect l="0" t="0" r="r" b="b"/>
                <a:pathLst>
                  <a:path w="89" h="4">
                    <a:moveTo>
                      <a:pt x="85" y="4"/>
                    </a:moveTo>
                    <a:lnTo>
                      <a:pt x="0" y="4"/>
                    </a:lnTo>
                    <a:lnTo>
                      <a:pt x="0" y="2"/>
                    </a:lnTo>
                    <a:lnTo>
                      <a:pt x="2" y="0"/>
                    </a:lnTo>
                    <a:lnTo>
                      <a:pt x="89" y="0"/>
                    </a:lnTo>
                    <a:lnTo>
                      <a:pt x="87" y="2"/>
                    </a:lnTo>
                    <a:lnTo>
                      <a:pt x="85" y="4"/>
                    </a:lnTo>
                    <a:close/>
                  </a:path>
                </a:pathLst>
              </a:custGeom>
              <a:solidFill>
                <a:srgbClr val="F4BB9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61" name="Freeform 961"/>
              <p:cNvSpPr/>
              <p:nvPr/>
            </p:nvSpPr>
            <p:spPr bwMode="auto">
              <a:xfrm>
                <a:off x="1210" y="1205"/>
                <a:ext cx="91" cy="4"/>
              </a:xfrm>
              <a:custGeom>
                <a:avLst/>
                <a:gdLst/>
                <a:ahLst/>
                <a:cxnLst>
                  <a:cxn ang="0">
                    <a:pos x="87" y="4"/>
                  </a:cxn>
                  <a:cxn ang="0">
                    <a:pos x="0" y="4"/>
                  </a:cxn>
                  <a:cxn ang="0">
                    <a:pos x="2" y="2"/>
                  </a:cxn>
                  <a:cxn ang="0">
                    <a:pos x="2" y="0"/>
                  </a:cxn>
                  <a:cxn ang="0">
                    <a:pos x="91" y="0"/>
                  </a:cxn>
                  <a:cxn ang="0">
                    <a:pos x="91" y="0"/>
                  </a:cxn>
                  <a:cxn ang="0">
                    <a:pos x="89" y="0"/>
                  </a:cxn>
                  <a:cxn ang="0">
                    <a:pos x="89" y="2"/>
                  </a:cxn>
                  <a:cxn ang="0">
                    <a:pos x="87" y="4"/>
                  </a:cxn>
                </a:cxnLst>
                <a:rect l="0" t="0" r="r" b="b"/>
                <a:pathLst>
                  <a:path w="91" h="4">
                    <a:moveTo>
                      <a:pt x="87" y="4"/>
                    </a:moveTo>
                    <a:lnTo>
                      <a:pt x="0" y="4"/>
                    </a:lnTo>
                    <a:lnTo>
                      <a:pt x="2" y="2"/>
                    </a:lnTo>
                    <a:lnTo>
                      <a:pt x="2" y="0"/>
                    </a:lnTo>
                    <a:lnTo>
                      <a:pt x="91" y="0"/>
                    </a:lnTo>
                    <a:lnTo>
                      <a:pt x="91" y="0"/>
                    </a:lnTo>
                    <a:lnTo>
                      <a:pt x="89" y="0"/>
                    </a:lnTo>
                    <a:lnTo>
                      <a:pt x="89" y="2"/>
                    </a:lnTo>
                    <a:lnTo>
                      <a:pt x="87" y="4"/>
                    </a:lnTo>
                    <a:close/>
                  </a:path>
                </a:pathLst>
              </a:custGeom>
              <a:solidFill>
                <a:srgbClr val="F4BC9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62" name="Freeform 962"/>
              <p:cNvSpPr/>
              <p:nvPr/>
            </p:nvSpPr>
            <p:spPr bwMode="auto">
              <a:xfrm>
                <a:off x="1212" y="1203"/>
                <a:ext cx="91" cy="4"/>
              </a:xfrm>
              <a:custGeom>
                <a:avLst/>
                <a:gdLst/>
                <a:ahLst/>
                <a:cxnLst>
                  <a:cxn ang="0">
                    <a:pos x="87" y="4"/>
                  </a:cxn>
                  <a:cxn ang="0">
                    <a:pos x="0" y="4"/>
                  </a:cxn>
                  <a:cxn ang="0">
                    <a:pos x="0" y="2"/>
                  </a:cxn>
                  <a:cxn ang="0">
                    <a:pos x="0" y="0"/>
                  </a:cxn>
                  <a:cxn ang="0">
                    <a:pos x="91" y="0"/>
                  </a:cxn>
                  <a:cxn ang="0">
                    <a:pos x="89" y="2"/>
                  </a:cxn>
                  <a:cxn ang="0">
                    <a:pos x="87" y="2"/>
                  </a:cxn>
                  <a:cxn ang="0">
                    <a:pos x="87" y="4"/>
                  </a:cxn>
                  <a:cxn ang="0">
                    <a:pos x="87" y="4"/>
                  </a:cxn>
                </a:cxnLst>
                <a:rect l="0" t="0" r="r" b="b"/>
                <a:pathLst>
                  <a:path w="91" h="4">
                    <a:moveTo>
                      <a:pt x="87" y="4"/>
                    </a:moveTo>
                    <a:lnTo>
                      <a:pt x="0" y="4"/>
                    </a:lnTo>
                    <a:lnTo>
                      <a:pt x="0" y="2"/>
                    </a:lnTo>
                    <a:lnTo>
                      <a:pt x="0" y="0"/>
                    </a:lnTo>
                    <a:lnTo>
                      <a:pt x="91" y="0"/>
                    </a:lnTo>
                    <a:lnTo>
                      <a:pt x="89" y="2"/>
                    </a:lnTo>
                    <a:lnTo>
                      <a:pt x="87" y="2"/>
                    </a:lnTo>
                    <a:lnTo>
                      <a:pt x="87" y="4"/>
                    </a:lnTo>
                    <a:lnTo>
                      <a:pt x="87" y="4"/>
                    </a:lnTo>
                    <a:close/>
                  </a:path>
                </a:pathLst>
              </a:custGeom>
              <a:solidFill>
                <a:srgbClr val="F4BD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63" name="Freeform 963"/>
              <p:cNvSpPr/>
              <p:nvPr/>
            </p:nvSpPr>
            <p:spPr bwMode="auto">
              <a:xfrm>
                <a:off x="1212" y="1201"/>
                <a:ext cx="93" cy="4"/>
              </a:xfrm>
              <a:custGeom>
                <a:avLst/>
                <a:gdLst/>
                <a:ahLst/>
                <a:cxnLst>
                  <a:cxn ang="0">
                    <a:pos x="89" y="4"/>
                  </a:cxn>
                  <a:cxn ang="0">
                    <a:pos x="0" y="4"/>
                  </a:cxn>
                  <a:cxn ang="0">
                    <a:pos x="0" y="2"/>
                  </a:cxn>
                  <a:cxn ang="0">
                    <a:pos x="2" y="0"/>
                  </a:cxn>
                  <a:cxn ang="0">
                    <a:pos x="93" y="0"/>
                  </a:cxn>
                  <a:cxn ang="0">
                    <a:pos x="91" y="2"/>
                  </a:cxn>
                  <a:cxn ang="0">
                    <a:pos x="89" y="4"/>
                  </a:cxn>
                </a:cxnLst>
                <a:rect l="0" t="0" r="r" b="b"/>
                <a:pathLst>
                  <a:path w="93" h="4">
                    <a:moveTo>
                      <a:pt x="89" y="4"/>
                    </a:moveTo>
                    <a:lnTo>
                      <a:pt x="0" y="4"/>
                    </a:lnTo>
                    <a:lnTo>
                      <a:pt x="0" y="2"/>
                    </a:lnTo>
                    <a:lnTo>
                      <a:pt x="2" y="0"/>
                    </a:lnTo>
                    <a:lnTo>
                      <a:pt x="93" y="0"/>
                    </a:lnTo>
                    <a:lnTo>
                      <a:pt x="91" y="2"/>
                    </a:lnTo>
                    <a:lnTo>
                      <a:pt x="89" y="4"/>
                    </a:lnTo>
                    <a:close/>
                  </a:path>
                </a:pathLst>
              </a:custGeom>
              <a:solidFill>
                <a:srgbClr val="F4BE9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64" name="Freeform 964"/>
              <p:cNvSpPr/>
              <p:nvPr/>
            </p:nvSpPr>
            <p:spPr bwMode="auto">
              <a:xfrm>
                <a:off x="1212" y="1197"/>
                <a:ext cx="95" cy="4"/>
              </a:xfrm>
              <a:custGeom>
                <a:avLst/>
                <a:gdLst/>
                <a:ahLst/>
                <a:cxnLst>
                  <a:cxn ang="0">
                    <a:pos x="91" y="4"/>
                  </a:cxn>
                  <a:cxn ang="0">
                    <a:pos x="0" y="4"/>
                  </a:cxn>
                  <a:cxn ang="0">
                    <a:pos x="2" y="2"/>
                  </a:cxn>
                  <a:cxn ang="0">
                    <a:pos x="2" y="0"/>
                  </a:cxn>
                  <a:cxn ang="0">
                    <a:pos x="95" y="0"/>
                  </a:cxn>
                  <a:cxn ang="0">
                    <a:pos x="93" y="2"/>
                  </a:cxn>
                  <a:cxn ang="0">
                    <a:pos x="91" y="4"/>
                  </a:cxn>
                </a:cxnLst>
                <a:rect l="0" t="0" r="r" b="b"/>
                <a:pathLst>
                  <a:path w="95" h="4">
                    <a:moveTo>
                      <a:pt x="91" y="4"/>
                    </a:moveTo>
                    <a:lnTo>
                      <a:pt x="0" y="4"/>
                    </a:lnTo>
                    <a:lnTo>
                      <a:pt x="2" y="2"/>
                    </a:lnTo>
                    <a:lnTo>
                      <a:pt x="2" y="0"/>
                    </a:lnTo>
                    <a:lnTo>
                      <a:pt x="95" y="0"/>
                    </a:lnTo>
                    <a:lnTo>
                      <a:pt x="93" y="2"/>
                    </a:lnTo>
                    <a:lnTo>
                      <a:pt x="91" y="4"/>
                    </a:lnTo>
                    <a:close/>
                  </a:path>
                </a:pathLst>
              </a:custGeom>
              <a:solidFill>
                <a:srgbClr val="F4BE9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65" name="Freeform 965"/>
              <p:cNvSpPr/>
              <p:nvPr/>
            </p:nvSpPr>
            <p:spPr bwMode="auto">
              <a:xfrm>
                <a:off x="1214" y="1196"/>
                <a:ext cx="95" cy="3"/>
              </a:xfrm>
              <a:custGeom>
                <a:avLst/>
                <a:gdLst/>
                <a:ahLst/>
                <a:cxnLst>
                  <a:cxn ang="0">
                    <a:pos x="91" y="4"/>
                  </a:cxn>
                  <a:cxn ang="0">
                    <a:pos x="0" y="4"/>
                  </a:cxn>
                  <a:cxn ang="0">
                    <a:pos x="0" y="2"/>
                  </a:cxn>
                  <a:cxn ang="0">
                    <a:pos x="2" y="0"/>
                  </a:cxn>
                  <a:cxn ang="0">
                    <a:pos x="95" y="0"/>
                  </a:cxn>
                  <a:cxn ang="0">
                    <a:pos x="93" y="2"/>
                  </a:cxn>
                  <a:cxn ang="0">
                    <a:pos x="91" y="4"/>
                  </a:cxn>
                </a:cxnLst>
                <a:rect l="0" t="0" r="r" b="b"/>
                <a:pathLst>
                  <a:path w="95" h="4">
                    <a:moveTo>
                      <a:pt x="91" y="4"/>
                    </a:moveTo>
                    <a:lnTo>
                      <a:pt x="0" y="4"/>
                    </a:lnTo>
                    <a:lnTo>
                      <a:pt x="0" y="2"/>
                    </a:lnTo>
                    <a:lnTo>
                      <a:pt x="2" y="0"/>
                    </a:lnTo>
                    <a:lnTo>
                      <a:pt x="95" y="0"/>
                    </a:lnTo>
                    <a:lnTo>
                      <a:pt x="93" y="2"/>
                    </a:lnTo>
                    <a:lnTo>
                      <a:pt x="91" y="4"/>
                    </a:lnTo>
                    <a:close/>
                  </a:path>
                </a:pathLst>
              </a:custGeom>
              <a:solidFill>
                <a:srgbClr val="F5BF9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66" name="Freeform 966"/>
              <p:cNvSpPr/>
              <p:nvPr/>
            </p:nvSpPr>
            <p:spPr bwMode="auto">
              <a:xfrm>
                <a:off x="1214" y="1195"/>
                <a:ext cx="97" cy="2"/>
              </a:xfrm>
              <a:custGeom>
                <a:avLst/>
                <a:gdLst/>
                <a:ahLst/>
                <a:cxnLst>
                  <a:cxn ang="0">
                    <a:pos x="93" y="4"/>
                  </a:cxn>
                  <a:cxn ang="0">
                    <a:pos x="0" y="4"/>
                  </a:cxn>
                  <a:cxn ang="0">
                    <a:pos x="2" y="2"/>
                  </a:cxn>
                  <a:cxn ang="0">
                    <a:pos x="2" y="0"/>
                  </a:cxn>
                  <a:cxn ang="0">
                    <a:pos x="97" y="0"/>
                  </a:cxn>
                  <a:cxn ang="0">
                    <a:pos x="95" y="2"/>
                  </a:cxn>
                  <a:cxn ang="0">
                    <a:pos x="93" y="4"/>
                  </a:cxn>
                </a:cxnLst>
                <a:rect l="0" t="0" r="r" b="b"/>
                <a:pathLst>
                  <a:path w="97" h="4">
                    <a:moveTo>
                      <a:pt x="93" y="4"/>
                    </a:moveTo>
                    <a:lnTo>
                      <a:pt x="0" y="4"/>
                    </a:lnTo>
                    <a:lnTo>
                      <a:pt x="2" y="2"/>
                    </a:lnTo>
                    <a:lnTo>
                      <a:pt x="2" y="0"/>
                    </a:lnTo>
                    <a:lnTo>
                      <a:pt x="97" y="0"/>
                    </a:lnTo>
                    <a:lnTo>
                      <a:pt x="95" y="2"/>
                    </a:lnTo>
                    <a:lnTo>
                      <a:pt x="93" y="4"/>
                    </a:lnTo>
                    <a:close/>
                  </a:path>
                </a:pathLst>
              </a:custGeom>
              <a:solidFill>
                <a:srgbClr val="F5BFA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67" name="Freeform 967"/>
              <p:cNvSpPr/>
              <p:nvPr/>
            </p:nvSpPr>
            <p:spPr bwMode="auto">
              <a:xfrm>
                <a:off x="1216" y="1194"/>
                <a:ext cx="96" cy="2"/>
              </a:xfrm>
              <a:custGeom>
                <a:avLst/>
                <a:gdLst/>
                <a:ahLst/>
                <a:cxnLst>
                  <a:cxn ang="0">
                    <a:pos x="93" y="3"/>
                  </a:cxn>
                  <a:cxn ang="0">
                    <a:pos x="0" y="3"/>
                  </a:cxn>
                  <a:cxn ang="0">
                    <a:pos x="0" y="1"/>
                  </a:cxn>
                  <a:cxn ang="0">
                    <a:pos x="2" y="0"/>
                  </a:cxn>
                  <a:cxn ang="0">
                    <a:pos x="96" y="0"/>
                  </a:cxn>
                  <a:cxn ang="0">
                    <a:pos x="95" y="1"/>
                  </a:cxn>
                  <a:cxn ang="0">
                    <a:pos x="93" y="3"/>
                  </a:cxn>
                </a:cxnLst>
                <a:rect l="0" t="0" r="r" b="b"/>
                <a:pathLst>
                  <a:path w="96" h="3">
                    <a:moveTo>
                      <a:pt x="93" y="3"/>
                    </a:moveTo>
                    <a:lnTo>
                      <a:pt x="0" y="3"/>
                    </a:lnTo>
                    <a:lnTo>
                      <a:pt x="0" y="1"/>
                    </a:lnTo>
                    <a:lnTo>
                      <a:pt x="2" y="0"/>
                    </a:lnTo>
                    <a:lnTo>
                      <a:pt x="96" y="0"/>
                    </a:lnTo>
                    <a:lnTo>
                      <a:pt x="95" y="1"/>
                    </a:lnTo>
                    <a:lnTo>
                      <a:pt x="93" y="3"/>
                    </a:lnTo>
                    <a:close/>
                  </a:path>
                </a:pathLst>
              </a:custGeom>
              <a:solidFill>
                <a:srgbClr val="F5C0A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68" name="Freeform 968"/>
              <p:cNvSpPr/>
              <p:nvPr/>
            </p:nvSpPr>
            <p:spPr bwMode="auto">
              <a:xfrm>
                <a:off x="1216" y="1192"/>
                <a:ext cx="98" cy="3"/>
              </a:xfrm>
              <a:custGeom>
                <a:avLst/>
                <a:gdLst/>
                <a:ahLst/>
                <a:cxnLst>
                  <a:cxn ang="0">
                    <a:pos x="95" y="3"/>
                  </a:cxn>
                  <a:cxn ang="0">
                    <a:pos x="0" y="3"/>
                  </a:cxn>
                  <a:cxn ang="0">
                    <a:pos x="2" y="2"/>
                  </a:cxn>
                  <a:cxn ang="0">
                    <a:pos x="2" y="0"/>
                  </a:cxn>
                  <a:cxn ang="0">
                    <a:pos x="98" y="0"/>
                  </a:cxn>
                  <a:cxn ang="0">
                    <a:pos x="96" y="2"/>
                  </a:cxn>
                  <a:cxn ang="0">
                    <a:pos x="95" y="3"/>
                  </a:cxn>
                </a:cxnLst>
                <a:rect l="0" t="0" r="r" b="b"/>
                <a:pathLst>
                  <a:path w="98" h="3">
                    <a:moveTo>
                      <a:pt x="95" y="3"/>
                    </a:moveTo>
                    <a:lnTo>
                      <a:pt x="0" y="3"/>
                    </a:lnTo>
                    <a:lnTo>
                      <a:pt x="2" y="2"/>
                    </a:lnTo>
                    <a:lnTo>
                      <a:pt x="2" y="0"/>
                    </a:lnTo>
                    <a:lnTo>
                      <a:pt x="98" y="0"/>
                    </a:lnTo>
                    <a:lnTo>
                      <a:pt x="96" y="2"/>
                    </a:lnTo>
                    <a:lnTo>
                      <a:pt x="95" y="3"/>
                    </a:lnTo>
                    <a:close/>
                  </a:path>
                </a:pathLst>
              </a:custGeom>
              <a:solidFill>
                <a:srgbClr val="F5C1A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69" name="Freeform 969"/>
              <p:cNvSpPr/>
              <p:nvPr/>
            </p:nvSpPr>
            <p:spPr bwMode="auto">
              <a:xfrm>
                <a:off x="1218" y="1190"/>
                <a:ext cx="98" cy="4"/>
              </a:xfrm>
              <a:custGeom>
                <a:avLst/>
                <a:gdLst/>
                <a:ahLst/>
                <a:cxnLst>
                  <a:cxn ang="0">
                    <a:pos x="94" y="4"/>
                  </a:cxn>
                  <a:cxn ang="0">
                    <a:pos x="0" y="4"/>
                  </a:cxn>
                  <a:cxn ang="0">
                    <a:pos x="0" y="2"/>
                  </a:cxn>
                  <a:cxn ang="0">
                    <a:pos x="1" y="0"/>
                  </a:cxn>
                  <a:cxn ang="0">
                    <a:pos x="98" y="0"/>
                  </a:cxn>
                  <a:cxn ang="0">
                    <a:pos x="96" y="2"/>
                  </a:cxn>
                  <a:cxn ang="0">
                    <a:pos x="94" y="4"/>
                  </a:cxn>
                </a:cxnLst>
                <a:rect l="0" t="0" r="r" b="b"/>
                <a:pathLst>
                  <a:path w="98" h="4">
                    <a:moveTo>
                      <a:pt x="94" y="4"/>
                    </a:moveTo>
                    <a:lnTo>
                      <a:pt x="0" y="4"/>
                    </a:lnTo>
                    <a:lnTo>
                      <a:pt x="0" y="2"/>
                    </a:lnTo>
                    <a:lnTo>
                      <a:pt x="1" y="0"/>
                    </a:lnTo>
                    <a:lnTo>
                      <a:pt x="98" y="0"/>
                    </a:lnTo>
                    <a:lnTo>
                      <a:pt x="96" y="2"/>
                    </a:lnTo>
                    <a:lnTo>
                      <a:pt x="94" y="4"/>
                    </a:lnTo>
                    <a:close/>
                  </a:path>
                </a:pathLst>
              </a:custGeom>
              <a:solidFill>
                <a:srgbClr val="F5C2A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70" name="Freeform 970"/>
              <p:cNvSpPr/>
              <p:nvPr/>
            </p:nvSpPr>
            <p:spPr bwMode="auto">
              <a:xfrm>
                <a:off x="1218" y="1188"/>
                <a:ext cx="99" cy="4"/>
              </a:xfrm>
              <a:custGeom>
                <a:avLst/>
                <a:gdLst/>
                <a:ahLst/>
                <a:cxnLst>
                  <a:cxn ang="0">
                    <a:pos x="96" y="4"/>
                  </a:cxn>
                  <a:cxn ang="0">
                    <a:pos x="0" y="4"/>
                  </a:cxn>
                  <a:cxn ang="0">
                    <a:pos x="1" y="2"/>
                  </a:cxn>
                  <a:cxn ang="0">
                    <a:pos x="1" y="0"/>
                  </a:cxn>
                  <a:cxn ang="0">
                    <a:pos x="100" y="0"/>
                  </a:cxn>
                  <a:cxn ang="0">
                    <a:pos x="98" y="2"/>
                  </a:cxn>
                  <a:cxn ang="0">
                    <a:pos x="96" y="4"/>
                  </a:cxn>
                </a:cxnLst>
                <a:rect l="0" t="0" r="r" b="b"/>
                <a:pathLst>
                  <a:path w="100" h="4">
                    <a:moveTo>
                      <a:pt x="96" y="4"/>
                    </a:moveTo>
                    <a:lnTo>
                      <a:pt x="0" y="4"/>
                    </a:lnTo>
                    <a:lnTo>
                      <a:pt x="1" y="2"/>
                    </a:lnTo>
                    <a:lnTo>
                      <a:pt x="1" y="0"/>
                    </a:lnTo>
                    <a:lnTo>
                      <a:pt x="100" y="0"/>
                    </a:lnTo>
                    <a:lnTo>
                      <a:pt x="98" y="2"/>
                    </a:lnTo>
                    <a:lnTo>
                      <a:pt x="96" y="4"/>
                    </a:lnTo>
                    <a:close/>
                  </a:path>
                </a:pathLst>
              </a:custGeom>
              <a:solidFill>
                <a:srgbClr val="F5C2A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71" name="Freeform 971"/>
              <p:cNvSpPr/>
              <p:nvPr/>
            </p:nvSpPr>
            <p:spPr bwMode="auto">
              <a:xfrm>
                <a:off x="1219" y="1186"/>
                <a:ext cx="101" cy="4"/>
              </a:xfrm>
              <a:custGeom>
                <a:avLst/>
                <a:gdLst/>
                <a:ahLst/>
                <a:cxnLst>
                  <a:cxn ang="0">
                    <a:pos x="97" y="4"/>
                  </a:cxn>
                  <a:cxn ang="0">
                    <a:pos x="0" y="4"/>
                  </a:cxn>
                  <a:cxn ang="0">
                    <a:pos x="0" y="2"/>
                  </a:cxn>
                  <a:cxn ang="0">
                    <a:pos x="2" y="0"/>
                  </a:cxn>
                  <a:cxn ang="0">
                    <a:pos x="101" y="0"/>
                  </a:cxn>
                  <a:cxn ang="0">
                    <a:pos x="101" y="0"/>
                  </a:cxn>
                  <a:cxn ang="0">
                    <a:pos x="101" y="0"/>
                  </a:cxn>
                  <a:cxn ang="0">
                    <a:pos x="99" y="2"/>
                  </a:cxn>
                  <a:cxn ang="0">
                    <a:pos x="97" y="4"/>
                  </a:cxn>
                </a:cxnLst>
                <a:rect l="0" t="0" r="r" b="b"/>
                <a:pathLst>
                  <a:path w="101" h="4">
                    <a:moveTo>
                      <a:pt x="97" y="4"/>
                    </a:moveTo>
                    <a:lnTo>
                      <a:pt x="0" y="4"/>
                    </a:lnTo>
                    <a:lnTo>
                      <a:pt x="0" y="2"/>
                    </a:lnTo>
                    <a:lnTo>
                      <a:pt x="2" y="0"/>
                    </a:lnTo>
                    <a:lnTo>
                      <a:pt x="101" y="0"/>
                    </a:lnTo>
                    <a:lnTo>
                      <a:pt x="101" y="0"/>
                    </a:lnTo>
                    <a:lnTo>
                      <a:pt x="101" y="0"/>
                    </a:lnTo>
                    <a:lnTo>
                      <a:pt x="99" y="2"/>
                    </a:lnTo>
                    <a:lnTo>
                      <a:pt x="97" y="4"/>
                    </a:lnTo>
                    <a:close/>
                  </a:path>
                </a:pathLst>
              </a:custGeom>
              <a:solidFill>
                <a:srgbClr val="F6C3A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72" name="Freeform 972"/>
              <p:cNvSpPr/>
              <p:nvPr/>
            </p:nvSpPr>
            <p:spPr bwMode="auto">
              <a:xfrm>
                <a:off x="1219" y="1184"/>
                <a:ext cx="103" cy="4"/>
              </a:xfrm>
              <a:custGeom>
                <a:avLst/>
                <a:gdLst/>
                <a:ahLst/>
                <a:cxnLst>
                  <a:cxn ang="0">
                    <a:pos x="99" y="4"/>
                  </a:cxn>
                  <a:cxn ang="0">
                    <a:pos x="0" y="4"/>
                  </a:cxn>
                  <a:cxn ang="0">
                    <a:pos x="2" y="2"/>
                  </a:cxn>
                  <a:cxn ang="0">
                    <a:pos x="2" y="0"/>
                  </a:cxn>
                  <a:cxn ang="0">
                    <a:pos x="103" y="0"/>
                  </a:cxn>
                  <a:cxn ang="0">
                    <a:pos x="103" y="0"/>
                  </a:cxn>
                  <a:cxn ang="0">
                    <a:pos x="101" y="2"/>
                  </a:cxn>
                  <a:cxn ang="0">
                    <a:pos x="99" y="2"/>
                  </a:cxn>
                  <a:cxn ang="0">
                    <a:pos x="99" y="4"/>
                  </a:cxn>
                </a:cxnLst>
                <a:rect l="0" t="0" r="r" b="b"/>
                <a:pathLst>
                  <a:path w="103" h="4">
                    <a:moveTo>
                      <a:pt x="99" y="4"/>
                    </a:moveTo>
                    <a:lnTo>
                      <a:pt x="0" y="4"/>
                    </a:lnTo>
                    <a:lnTo>
                      <a:pt x="2" y="2"/>
                    </a:lnTo>
                    <a:lnTo>
                      <a:pt x="2" y="0"/>
                    </a:lnTo>
                    <a:lnTo>
                      <a:pt x="103" y="0"/>
                    </a:lnTo>
                    <a:lnTo>
                      <a:pt x="103" y="0"/>
                    </a:lnTo>
                    <a:lnTo>
                      <a:pt x="101" y="2"/>
                    </a:lnTo>
                    <a:lnTo>
                      <a:pt x="99" y="2"/>
                    </a:lnTo>
                    <a:lnTo>
                      <a:pt x="99" y="4"/>
                    </a:lnTo>
                    <a:close/>
                  </a:path>
                </a:pathLst>
              </a:custGeom>
              <a:solidFill>
                <a:srgbClr val="F6C4A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73" name="Freeform 973"/>
              <p:cNvSpPr/>
              <p:nvPr/>
            </p:nvSpPr>
            <p:spPr bwMode="auto">
              <a:xfrm>
                <a:off x="1222" y="1182"/>
                <a:ext cx="103" cy="4"/>
              </a:xfrm>
              <a:custGeom>
                <a:avLst/>
                <a:gdLst/>
                <a:ahLst/>
                <a:cxnLst>
                  <a:cxn ang="0">
                    <a:pos x="99" y="4"/>
                  </a:cxn>
                  <a:cxn ang="0">
                    <a:pos x="0" y="4"/>
                  </a:cxn>
                  <a:cxn ang="0">
                    <a:pos x="0" y="2"/>
                  </a:cxn>
                  <a:cxn ang="0">
                    <a:pos x="2" y="0"/>
                  </a:cxn>
                  <a:cxn ang="0">
                    <a:pos x="103" y="0"/>
                  </a:cxn>
                  <a:cxn ang="0">
                    <a:pos x="101" y="2"/>
                  </a:cxn>
                  <a:cxn ang="0">
                    <a:pos x="99" y="4"/>
                  </a:cxn>
                </a:cxnLst>
                <a:rect l="0" t="0" r="r" b="b"/>
                <a:pathLst>
                  <a:path w="103" h="4">
                    <a:moveTo>
                      <a:pt x="99" y="4"/>
                    </a:moveTo>
                    <a:lnTo>
                      <a:pt x="0" y="4"/>
                    </a:lnTo>
                    <a:lnTo>
                      <a:pt x="0" y="2"/>
                    </a:lnTo>
                    <a:lnTo>
                      <a:pt x="2" y="0"/>
                    </a:lnTo>
                    <a:lnTo>
                      <a:pt x="103" y="0"/>
                    </a:lnTo>
                    <a:lnTo>
                      <a:pt x="101" y="2"/>
                    </a:lnTo>
                    <a:lnTo>
                      <a:pt x="99" y="4"/>
                    </a:lnTo>
                    <a:close/>
                  </a:path>
                </a:pathLst>
              </a:custGeom>
              <a:solidFill>
                <a:srgbClr val="F6C5A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74" name="Freeform 974"/>
              <p:cNvSpPr/>
              <p:nvPr/>
            </p:nvSpPr>
            <p:spPr bwMode="auto">
              <a:xfrm>
                <a:off x="1222" y="1180"/>
                <a:ext cx="103" cy="4"/>
              </a:xfrm>
              <a:custGeom>
                <a:avLst/>
                <a:gdLst/>
                <a:ahLst/>
                <a:cxnLst>
                  <a:cxn ang="0">
                    <a:pos x="101" y="4"/>
                  </a:cxn>
                  <a:cxn ang="0">
                    <a:pos x="0" y="4"/>
                  </a:cxn>
                  <a:cxn ang="0">
                    <a:pos x="2" y="2"/>
                  </a:cxn>
                  <a:cxn ang="0">
                    <a:pos x="2" y="0"/>
                  </a:cxn>
                  <a:cxn ang="0">
                    <a:pos x="105" y="0"/>
                  </a:cxn>
                  <a:cxn ang="0">
                    <a:pos x="103" y="2"/>
                  </a:cxn>
                  <a:cxn ang="0">
                    <a:pos x="101" y="4"/>
                  </a:cxn>
                </a:cxnLst>
                <a:rect l="0" t="0" r="r" b="b"/>
                <a:pathLst>
                  <a:path w="105" h="4">
                    <a:moveTo>
                      <a:pt x="101" y="4"/>
                    </a:moveTo>
                    <a:lnTo>
                      <a:pt x="0" y="4"/>
                    </a:lnTo>
                    <a:lnTo>
                      <a:pt x="2" y="2"/>
                    </a:lnTo>
                    <a:lnTo>
                      <a:pt x="2" y="0"/>
                    </a:lnTo>
                    <a:lnTo>
                      <a:pt x="105" y="0"/>
                    </a:lnTo>
                    <a:lnTo>
                      <a:pt x="103" y="2"/>
                    </a:lnTo>
                    <a:lnTo>
                      <a:pt x="101" y="4"/>
                    </a:lnTo>
                    <a:close/>
                  </a:path>
                </a:pathLst>
              </a:custGeom>
              <a:solidFill>
                <a:srgbClr val="F6C6A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75" name="Freeform 975"/>
              <p:cNvSpPr/>
              <p:nvPr/>
            </p:nvSpPr>
            <p:spPr bwMode="auto">
              <a:xfrm>
                <a:off x="1223" y="1178"/>
                <a:ext cx="107" cy="4"/>
              </a:xfrm>
              <a:custGeom>
                <a:avLst/>
                <a:gdLst/>
                <a:ahLst/>
                <a:cxnLst>
                  <a:cxn ang="0">
                    <a:pos x="101" y="4"/>
                  </a:cxn>
                  <a:cxn ang="0">
                    <a:pos x="0" y="4"/>
                  </a:cxn>
                  <a:cxn ang="0">
                    <a:pos x="0" y="2"/>
                  </a:cxn>
                  <a:cxn ang="0">
                    <a:pos x="2" y="0"/>
                  </a:cxn>
                  <a:cxn ang="0">
                    <a:pos x="107" y="0"/>
                  </a:cxn>
                  <a:cxn ang="0">
                    <a:pos x="103" y="2"/>
                  </a:cxn>
                  <a:cxn ang="0">
                    <a:pos x="101" y="4"/>
                  </a:cxn>
                </a:cxnLst>
                <a:rect l="0" t="0" r="r" b="b"/>
                <a:pathLst>
                  <a:path w="107" h="4">
                    <a:moveTo>
                      <a:pt x="101" y="4"/>
                    </a:moveTo>
                    <a:lnTo>
                      <a:pt x="0" y="4"/>
                    </a:lnTo>
                    <a:lnTo>
                      <a:pt x="0" y="2"/>
                    </a:lnTo>
                    <a:lnTo>
                      <a:pt x="2" y="0"/>
                    </a:lnTo>
                    <a:lnTo>
                      <a:pt x="107" y="0"/>
                    </a:lnTo>
                    <a:lnTo>
                      <a:pt x="103" y="2"/>
                    </a:lnTo>
                    <a:lnTo>
                      <a:pt x="101" y="4"/>
                    </a:lnTo>
                    <a:close/>
                  </a:path>
                </a:pathLst>
              </a:custGeom>
              <a:solidFill>
                <a:srgbClr val="F6C7A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76" name="Freeform 976"/>
              <p:cNvSpPr/>
              <p:nvPr/>
            </p:nvSpPr>
            <p:spPr bwMode="auto">
              <a:xfrm>
                <a:off x="1223" y="1176"/>
                <a:ext cx="108" cy="4"/>
              </a:xfrm>
              <a:custGeom>
                <a:avLst/>
                <a:gdLst/>
                <a:ahLst/>
                <a:cxnLst>
                  <a:cxn ang="0">
                    <a:pos x="103" y="4"/>
                  </a:cxn>
                  <a:cxn ang="0">
                    <a:pos x="0" y="4"/>
                  </a:cxn>
                  <a:cxn ang="0">
                    <a:pos x="2" y="2"/>
                  </a:cxn>
                  <a:cxn ang="0">
                    <a:pos x="4" y="0"/>
                  </a:cxn>
                  <a:cxn ang="0">
                    <a:pos x="108" y="0"/>
                  </a:cxn>
                  <a:cxn ang="0">
                    <a:pos x="107" y="2"/>
                  </a:cxn>
                  <a:cxn ang="0">
                    <a:pos x="103" y="4"/>
                  </a:cxn>
                </a:cxnLst>
                <a:rect l="0" t="0" r="r" b="b"/>
                <a:pathLst>
                  <a:path w="108" h="4">
                    <a:moveTo>
                      <a:pt x="103" y="4"/>
                    </a:moveTo>
                    <a:lnTo>
                      <a:pt x="0" y="4"/>
                    </a:lnTo>
                    <a:lnTo>
                      <a:pt x="2" y="2"/>
                    </a:lnTo>
                    <a:lnTo>
                      <a:pt x="4" y="0"/>
                    </a:lnTo>
                    <a:lnTo>
                      <a:pt x="108" y="0"/>
                    </a:lnTo>
                    <a:lnTo>
                      <a:pt x="107" y="2"/>
                    </a:lnTo>
                    <a:lnTo>
                      <a:pt x="103" y="4"/>
                    </a:lnTo>
                    <a:close/>
                  </a:path>
                </a:pathLst>
              </a:custGeom>
              <a:solidFill>
                <a:srgbClr val="F6C7A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77" name="Freeform 977"/>
              <p:cNvSpPr/>
              <p:nvPr/>
            </p:nvSpPr>
            <p:spPr bwMode="auto">
              <a:xfrm>
                <a:off x="1226" y="1175"/>
                <a:ext cx="107" cy="3"/>
              </a:xfrm>
              <a:custGeom>
                <a:avLst/>
                <a:gdLst/>
                <a:ahLst/>
                <a:cxnLst>
                  <a:cxn ang="0">
                    <a:pos x="105" y="3"/>
                  </a:cxn>
                  <a:cxn ang="0">
                    <a:pos x="0" y="3"/>
                  </a:cxn>
                  <a:cxn ang="0">
                    <a:pos x="2" y="1"/>
                  </a:cxn>
                  <a:cxn ang="0">
                    <a:pos x="2" y="0"/>
                  </a:cxn>
                  <a:cxn ang="0">
                    <a:pos x="108" y="0"/>
                  </a:cxn>
                  <a:cxn ang="0">
                    <a:pos x="106" y="1"/>
                  </a:cxn>
                  <a:cxn ang="0">
                    <a:pos x="105" y="3"/>
                  </a:cxn>
                </a:cxnLst>
                <a:rect l="0" t="0" r="r" b="b"/>
                <a:pathLst>
                  <a:path w="108" h="3">
                    <a:moveTo>
                      <a:pt x="105" y="3"/>
                    </a:moveTo>
                    <a:lnTo>
                      <a:pt x="0" y="3"/>
                    </a:lnTo>
                    <a:lnTo>
                      <a:pt x="2" y="1"/>
                    </a:lnTo>
                    <a:lnTo>
                      <a:pt x="2" y="0"/>
                    </a:lnTo>
                    <a:lnTo>
                      <a:pt x="108" y="0"/>
                    </a:lnTo>
                    <a:lnTo>
                      <a:pt x="106" y="1"/>
                    </a:lnTo>
                    <a:lnTo>
                      <a:pt x="105" y="3"/>
                    </a:lnTo>
                    <a:close/>
                  </a:path>
                </a:pathLst>
              </a:custGeom>
              <a:solidFill>
                <a:srgbClr val="F6C8A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78" name="Freeform 978"/>
              <p:cNvSpPr/>
              <p:nvPr/>
            </p:nvSpPr>
            <p:spPr bwMode="auto">
              <a:xfrm>
                <a:off x="1227" y="1173"/>
                <a:ext cx="108" cy="3"/>
              </a:xfrm>
              <a:custGeom>
                <a:avLst/>
                <a:gdLst/>
                <a:ahLst/>
                <a:cxnLst>
                  <a:cxn ang="0">
                    <a:pos x="104" y="3"/>
                  </a:cxn>
                  <a:cxn ang="0">
                    <a:pos x="0" y="3"/>
                  </a:cxn>
                  <a:cxn ang="0">
                    <a:pos x="0" y="2"/>
                  </a:cxn>
                  <a:cxn ang="0">
                    <a:pos x="2" y="0"/>
                  </a:cxn>
                  <a:cxn ang="0">
                    <a:pos x="108" y="0"/>
                  </a:cxn>
                  <a:cxn ang="0">
                    <a:pos x="106" y="2"/>
                  </a:cxn>
                  <a:cxn ang="0">
                    <a:pos x="104" y="3"/>
                  </a:cxn>
                </a:cxnLst>
                <a:rect l="0" t="0" r="r" b="b"/>
                <a:pathLst>
                  <a:path w="108" h="3">
                    <a:moveTo>
                      <a:pt x="104" y="3"/>
                    </a:moveTo>
                    <a:lnTo>
                      <a:pt x="0" y="3"/>
                    </a:lnTo>
                    <a:lnTo>
                      <a:pt x="0" y="2"/>
                    </a:lnTo>
                    <a:lnTo>
                      <a:pt x="2" y="0"/>
                    </a:lnTo>
                    <a:lnTo>
                      <a:pt x="108" y="0"/>
                    </a:lnTo>
                    <a:lnTo>
                      <a:pt x="106" y="2"/>
                    </a:lnTo>
                    <a:lnTo>
                      <a:pt x="104" y="3"/>
                    </a:lnTo>
                    <a:close/>
                  </a:path>
                </a:pathLst>
              </a:custGeom>
              <a:solidFill>
                <a:srgbClr val="F7C9A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79" name="Freeform 979"/>
              <p:cNvSpPr/>
              <p:nvPr/>
            </p:nvSpPr>
            <p:spPr bwMode="auto">
              <a:xfrm>
                <a:off x="1227" y="1171"/>
                <a:ext cx="110" cy="4"/>
              </a:xfrm>
              <a:custGeom>
                <a:avLst/>
                <a:gdLst/>
                <a:ahLst/>
                <a:cxnLst>
                  <a:cxn ang="0">
                    <a:pos x="106" y="4"/>
                  </a:cxn>
                  <a:cxn ang="0">
                    <a:pos x="0" y="4"/>
                  </a:cxn>
                  <a:cxn ang="0">
                    <a:pos x="2" y="2"/>
                  </a:cxn>
                  <a:cxn ang="0">
                    <a:pos x="2" y="2"/>
                  </a:cxn>
                  <a:cxn ang="0">
                    <a:pos x="2" y="0"/>
                  </a:cxn>
                  <a:cxn ang="0">
                    <a:pos x="4" y="0"/>
                  </a:cxn>
                  <a:cxn ang="0">
                    <a:pos x="110" y="0"/>
                  </a:cxn>
                  <a:cxn ang="0">
                    <a:pos x="108" y="2"/>
                  </a:cxn>
                  <a:cxn ang="0">
                    <a:pos x="106" y="4"/>
                  </a:cxn>
                </a:cxnLst>
                <a:rect l="0" t="0" r="r" b="b"/>
                <a:pathLst>
                  <a:path w="110" h="4">
                    <a:moveTo>
                      <a:pt x="106" y="4"/>
                    </a:moveTo>
                    <a:lnTo>
                      <a:pt x="0" y="4"/>
                    </a:lnTo>
                    <a:lnTo>
                      <a:pt x="2" y="2"/>
                    </a:lnTo>
                    <a:lnTo>
                      <a:pt x="2" y="2"/>
                    </a:lnTo>
                    <a:lnTo>
                      <a:pt x="2" y="0"/>
                    </a:lnTo>
                    <a:lnTo>
                      <a:pt x="4" y="0"/>
                    </a:lnTo>
                    <a:lnTo>
                      <a:pt x="110" y="0"/>
                    </a:lnTo>
                    <a:lnTo>
                      <a:pt x="108" y="2"/>
                    </a:lnTo>
                    <a:lnTo>
                      <a:pt x="106" y="4"/>
                    </a:lnTo>
                    <a:close/>
                  </a:path>
                </a:pathLst>
              </a:custGeom>
              <a:solidFill>
                <a:srgbClr val="F7CAA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80" name="Freeform 980"/>
              <p:cNvSpPr/>
              <p:nvPr/>
            </p:nvSpPr>
            <p:spPr bwMode="auto">
              <a:xfrm>
                <a:off x="1230" y="1169"/>
                <a:ext cx="111" cy="4"/>
              </a:xfrm>
              <a:custGeom>
                <a:avLst/>
                <a:gdLst/>
                <a:ahLst/>
                <a:cxnLst>
                  <a:cxn ang="0">
                    <a:pos x="106" y="4"/>
                  </a:cxn>
                  <a:cxn ang="0">
                    <a:pos x="0" y="4"/>
                  </a:cxn>
                  <a:cxn ang="0">
                    <a:pos x="0" y="4"/>
                  </a:cxn>
                  <a:cxn ang="0">
                    <a:pos x="0" y="4"/>
                  </a:cxn>
                  <a:cxn ang="0">
                    <a:pos x="2" y="2"/>
                  </a:cxn>
                  <a:cxn ang="0">
                    <a:pos x="2" y="0"/>
                  </a:cxn>
                  <a:cxn ang="0">
                    <a:pos x="112" y="0"/>
                  </a:cxn>
                  <a:cxn ang="0">
                    <a:pos x="108" y="2"/>
                  </a:cxn>
                  <a:cxn ang="0">
                    <a:pos x="106" y="4"/>
                  </a:cxn>
                </a:cxnLst>
                <a:rect l="0" t="0" r="r" b="b"/>
                <a:pathLst>
                  <a:path w="112" h="4">
                    <a:moveTo>
                      <a:pt x="106" y="4"/>
                    </a:moveTo>
                    <a:lnTo>
                      <a:pt x="0" y="4"/>
                    </a:lnTo>
                    <a:lnTo>
                      <a:pt x="0" y="4"/>
                    </a:lnTo>
                    <a:lnTo>
                      <a:pt x="0" y="4"/>
                    </a:lnTo>
                    <a:lnTo>
                      <a:pt x="2" y="2"/>
                    </a:lnTo>
                    <a:lnTo>
                      <a:pt x="2" y="0"/>
                    </a:lnTo>
                    <a:lnTo>
                      <a:pt x="112" y="0"/>
                    </a:lnTo>
                    <a:lnTo>
                      <a:pt x="108" y="2"/>
                    </a:lnTo>
                    <a:lnTo>
                      <a:pt x="106" y="4"/>
                    </a:lnTo>
                    <a:close/>
                  </a:path>
                </a:pathLst>
              </a:custGeom>
              <a:solidFill>
                <a:srgbClr val="F7CBA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81" name="Freeform 981"/>
              <p:cNvSpPr/>
              <p:nvPr/>
            </p:nvSpPr>
            <p:spPr bwMode="auto">
              <a:xfrm>
                <a:off x="1231" y="1165"/>
                <a:ext cx="112" cy="4"/>
              </a:xfrm>
              <a:custGeom>
                <a:avLst/>
                <a:gdLst/>
                <a:ahLst/>
                <a:cxnLst>
                  <a:cxn ang="0">
                    <a:pos x="106" y="4"/>
                  </a:cxn>
                  <a:cxn ang="0">
                    <a:pos x="0" y="4"/>
                  </a:cxn>
                  <a:cxn ang="0">
                    <a:pos x="0" y="2"/>
                  </a:cxn>
                  <a:cxn ang="0">
                    <a:pos x="2" y="0"/>
                  </a:cxn>
                  <a:cxn ang="0">
                    <a:pos x="112" y="0"/>
                  </a:cxn>
                  <a:cxn ang="0">
                    <a:pos x="110" y="2"/>
                  </a:cxn>
                  <a:cxn ang="0">
                    <a:pos x="106" y="4"/>
                  </a:cxn>
                </a:cxnLst>
                <a:rect l="0" t="0" r="r" b="b"/>
                <a:pathLst>
                  <a:path w="112" h="4">
                    <a:moveTo>
                      <a:pt x="106" y="4"/>
                    </a:moveTo>
                    <a:lnTo>
                      <a:pt x="0" y="4"/>
                    </a:lnTo>
                    <a:lnTo>
                      <a:pt x="0" y="2"/>
                    </a:lnTo>
                    <a:lnTo>
                      <a:pt x="2" y="0"/>
                    </a:lnTo>
                    <a:lnTo>
                      <a:pt x="112" y="0"/>
                    </a:lnTo>
                    <a:lnTo>
                      <a:pt x="110" y="2"/>
                    </a:lnTo>
                    <a:lnTo>
                      <a:pt x="106" y="4"/>
                    </a:lnTo>
                    <a:close/>
                  </a:path>
                </a:pathLst>
              </a:custGeom>
              <a:solidFill>
                <a:srgbClr val="F7CBA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82" name="Freeform 982"/>
              <p:cNvSpPr/>
              <p:nvPr/>
            </p:nvSpPr>
            <p:spPr bwMode="auto">
              <a:xfrm>
                <a:off x="1231" y="1164"/>
                <a:ext cx="114" cy="3"/>
              </a:xfrm>
              <a:custGeom>
                <a:avLst/>
                <a:gdLst/>
                <a:ahLst/>
                <a:cxnLst>
                  <a:cxn ang="0">
                    <a:pos x="110" y="4"/>
                  </a:cxn>
                  <a:cxn ang="0">
                    <a:pos x="0" y="4"/>
                  </a:cxn>
                  <a:cxn ang="0">
                    <a:pos x="2" y="2"/>
                  </a:cxn>
                  <a:cxn ang="0">
                    <a:pos x="4" y="0"/>
                  </a:cxn>
                  <a:cxn ang="0">
                    <a:pos x="114" y="0"/>
                  </a:cxn>
                  <a:cxn ang="0">
                    <a:pos x="112" y="2"/>
                  </a:cxn>
                  <a:cxn ang="0">
                    <a:pos x="110" y="4"/>
                  </a:cxn>
                </a:cxnLst>
                <a:rect l="0" t="0" r="r" b="b"/>
                <a:pathLst>
                  <a:path w="114" h="4">
                    <a:moveTo>
                      <a:pt x="110" y="4"/>
                    </a:moveTo>
                    <a:lnTo>
                      <a:pt x="0" y="4"/>
                    </a:lnTo>
                    <a:lnTo>
                      <a:pt x="2" y="2"/>
                    </a:lnTo>
                    <a:lnTo>
                      <a:pt x="4" y="0"/>
                    </a:lnTo>
                    <a:lnTo>
                      <a:pt x="114" y="0"/>
                    </a:lnTo>
                    <a:lnTo>
                      <a:pt x="112" y="2"/>
                    </a:lnTo>
                    <a:lnTo>
                      <a:pt x="110" y="4"/>
                    </a:lnTo>
                    <a:close/>
                  </a:path>
                </a:pathLst>
              </a:custGeom>
              <a:solidFill>
                <a:srgbClr val="F7CCB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83" name="Freeform 983"/>
              <p:cNvSpPr/>
              <p:nvPr/>
            </p:nvSpPr>
            <p:spPr bwMode="auto">
              <a:xfrm>
                <a:off x="1234" y="1163"/>
                <a:ext cx="115" cy="2"/>
              </a:xfrm>
              <a:custGeom>
                <a:avLst/>
                <a:gdLst/>
                <a:ahLst/>
                <a:cxnLst>
                  <a:cxn ang="0">
                    <a:pos x="110" y="4"/>
                  </a:cxn>
                  <a:cxn ang="0">
                    <a:pos x="0" y="4"/>
                  </a:cxn>
                  <a:cxn ang="0">
                    <a:pos x="2" y="2"/>
                  </a:cxn>
                  <a:cxn ang="0">
                    <a:pos x="4" y="0"/>
                  </a:cxn>
                  <a:cxn ang="0">
                    <a:pos x="115" y="0"/>
                  </a:cxn>
                  <a:cxn ang="0">
                    <a:pos x="112" y="2"/>
                  </a:cxn>
                  <a:cxn ang="0">
                    <a:pos x="110" y="4"/>
                  </a:cxn>
                </a:cxnLst>
                <a:rect l="0" t="0" r="r" b="b"/>
                <a:pathLst>
                  <a:path w="115" h="4">
                    <a:moveTo>
                      <a:pt x="110" y="4"/>
                    </a:moveTo>
                    <a:lnTo>
                      <a:pt x="0" y="4"/>
                    </a:lnTo>
                    <a:lnTo>
                      <a:pt x="2" y="2"/>
                    </a:lnTo>
                    <a:lnTo>
                      <a:pt x="4" y="0"/>
                    </a:lnTo>
                    <a:lnTo>
                      <a:pt x="115" y="0"/>
                    </a:lnTo>
                    <a:lnTo>
                      <a:pt x="112" y="2"/>
                    </a:lnTo>
                    <a:lnTo>
                      <a:pt x="110" y="4"/>
                    </a:lnTo>
                    <a:close/>
                  </a:path>
                </a:pathLst>
              </a:custGeom>
              <a:solidFill>
                <a:srgbClr val="F7CDB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84" name="Freeform 984"/>
              <p:cNvSpPr/>
              <p:nvPr/>
            </p:nvSpPr>
            <p:spPr bwMode="auto">
              <a:xfrm>
                <a:off x="1235" y="1161"/>
                <a:ext cx="115" cy="3"/>
              </a:xfrm>
              <a:custGeom>
                <a:avLst/>
                <a:gdLst/>
                <a:ahLst/>
                <a:cxnLst>
                  <a:cxn ang="0">
                    <a:pos x="110" y="4"/>
                  </a:cxn>
                  <a:cxn ang="0">
                    <a:pos x="0" y="4"/>
                  </a:cxn>
                  <a:cxn ang="0">
                    <a:pos x="2" y="2"/>
                  </a:cxn>
                  <a:cxn ang="0">
                    <a:pos x="2" y="0"/>
                  </a:cxn>
                  <a:cxn ang="0">
                    <a:pos x="115" y="0"/>
                  </a:cxn>
                  <a:cxn ang="0">
                    <a:pos x="113" y="2"/>
                  </a:cxn>
                  <a:cxn ang="0">
                    <a:pos x="110" y="4"/>
                  </a:cxn>
                </a:cxnLst>
                <a:rect l="0" t="0" r="r" b="b"/>
                <a:pathLst>
                  <a:path w="115" h="4">
                    <a:moveTo>
                      <a:pt x="110" y="4"/>
                    </a:moveTo>
                    <a:lnTo>
                      <a:pt x="0" y="4"/>
                    </a:lnTo>
                    <a:lnTo>
                      <a:pt x="2" y="2"/>
                    </a:lnTo>
                    <a:lnTo>
                      <a:pt x="2" y="0"/>
                    </a:lnTo>
                    <a:lnTo>
                      <a:pt x="115" y="0"/>
                    </a:lnTo>
                    <a:lnTo>
                      <a:pt x="113" y="2"/>
                    </a:lnTo>
                    <a:lnTo>
                      <a:pt x="110" y="4"/>
                    </a:lnTo>
                    <a:close/>
                  </a:path>
                </a:pathLst>
              </a:custGeom>
              <a:solidFill>
                <a:srgbClr val="F8CEB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85" name="Freeform 985"/>
              <p:cNvSpPr/>
              <p:nvPr/>
            </p:nvSpPr>
            <p:spPr bwMode="auto">
              <a:xfrm>
                <a:off x="1238" y="1159"/>
                <a:ext cx="115" cy="4"/>
              </a:xfrm>
              <a:custGeom>
                <a:avLst/>
                <a:gdLst/>
                <a:ahLst/>
                <a:cxnLst>
                  <a:cxn ang="0">
                    <a:pos x="111" y="4"/>
                  </a:cxn>
                  <a:cxn ang="0">
                    <a:pos x="0" y="4"/>
                  </a:cxn>
                  <a:cxn ang="0">
                    <a:pos x="0" y="2"/>
                  </a:cxn>
                  <a:cxn ang="0">
                    <a:pos x="1" y="0"/>
                  </a:cxn>
                  <a:cxn ang="0">
                    <a:pos x="117" y="0"/>
                  </a:cxn>
                  <a:cxn ang="0">
                    <a:pos x="113" y="2"/>
                  </a:cxn>
                  <a:cxn ang="0">
                    <a:pos x="111" y="4"/>
                  </a:cxn>
                </a:cxnLst>
                <a:rect l="0" t="0" r="r" b="b"/>
                <a:pathLst>
                  <a:path w="117" h="4">
                    <a:moveTo>
                      <a:pt x="111" y="4"/>
                    </a:moveTo>
                    <a:lnTo>
                      <a:pt x="0" y="4"/>
                    </a:lnTo>
                    <a:lnTo>
                      <a:pt x="0" y="2"/>
                    </a:lnTo>
                    <a:lnTo>
                      <a:pt x="1" y="0"/>
                    </a:lnTo>
                    <a:lnTo>
                      <a:pt x="117" y="0"/>
                    </a:lnTo>
                    <a:lnTo>
                      <a:pt x="113" y="2"/>
                    </a:lnTo>
                    <a:lnTo>
                      <a:pt x="111" y="4"/>
                    </a:lnTo>
                    <a:close/>
                  </a:path>
                </a:pathLst>
              </a:custGeom>
              <a:solidFill>
                <a:srgbClr val="F8CFB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86" name="Freeform 986"/>
              <p:cNvSpPr/>
              <p:nvPr/>
            </p:nvSpPr>
            <p:spPr bwMode="auto">
              <a:xfrm>
                <a:off x="1238" y="1157"/>
                <a:ext cx="119" cy="4"/>
              </a:xfrm>
              <a:custGeom>
                <a:avLst/>
                <a:gdLst/>
                <a:ahLst/>
                <a:cxnLst>
                  <a:cxn ang="0">
                    <a:pos x="113" y="4"/>
                  </a:cxn>
                  <a:cxn ang="0">
                    <a:pos x="0" y="4"/>
                  </a:cxn>
                  <a:cxn ang="0">
                    <a:pos x="1" y="2"/>
                  </a:cxn>
                  <a:cxn ang="0">
                    <a:pos x="3" y="0"/>
                  </a:cxn>
                  <a:cxn ang="0">
                    <a:pos x="119" y="0"/>
                  </a:cxn>
                  <a:cxn ang="0">
                    <a:pos x="117" y="2"/>
                  </a:cxn>
                  <a:cxn ang="0">
                    <a:pos x="113" y="4"/>
                  </a:cxn>
                </a:cxnLst>
                <a:rect l="0" t="0" r="r" b="b"/>
                <a:pathLst>
                  <a:path w="119" h="4">
                    <a:moveTo>
                      <a:pt x="113" y="4"/>
                    </a:moveTo>
                    <a:lnTo>
                      <a:pt x="0" y="4"/>
                    </a:lnTo>
                    <a:lnTo>
                      <a:pt x="1" y="2"/>
                    </a:lnTo>
                    <a:lnTo>
                      <a:pt x="3" y="0"/>
                    </a:lnTo>
                    <a:lnTo>
                      <a:pt x="119" y="0"/>
                    </a:lnTo>
                    <a:lnTo>
                      <a:pt x="117" y="2"/>
                    </a:lnTo>
                    <a:lnTo>
                      <a:pt x="113" y="4"/>
                    </a:lnTo>
                    <a:close/>
                  </a:path>
                </a:pathLst>
              </a:custGeom>
              <a:solidFill>
                <a:srgbClr val="F8D0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87" name="Freeform 987"/>
              <p:cNvSpPr>
                <a:spLocks noEditPoints="1"/>
              </p:cNvSpPr>
              <p:nvPr/>
            </p:nvSpPr>
            <p:spPr bwMode="auto">
              <a:xfrm>
                <a:off x="1238" y="1156"/>
                <a:ext cx="160" cy="3"/>
              </a:xfrm>
              <a:custGeom>
                <a:avLst/>
                <a:gdLst/>
                <a:ahLst/>
                <a:cxnLst>
                  <a:cxn ang="0">
                    <a:pos x="116" y="3"/>
                  </a:cxn>
                  <a:cxn ang="0">
                    <a:pos x="0" y="3"/>
                  </a:cxn>
                  <a:cxn ang="0">
                    <a:pos x="2" y="1"/>
                  </a:cxn>
                  <a:cxn ang="0">
                    <a:pos x="4" y="0"/>
                  </a:cxn>
                  <a:cxn ang="0">
                    <a:pos x="124" y="0"/>
                  </a:cxn>
                  <a:cxn ang="0">
                    <a:pos x="122" y="0"/>
                  </a:cxn>
                  <a:cxn ang="0">
                    <a:pos x="118" y="1"/>
                  </a:cxn>
                  <a:cxn ang="0">
                    <a:pos x="116" y="1"/>
                  </a:cxn>
                  <a:cxn ang="0">
                    <a:pos x="116" y="3"/>
                  </a:cxn>
                  <a:cxn ang="0">
                    <a:pos x="148" y="0"/>
                  </a:cxn>
                  <a:cxn ang="0">
                    <a:pos x="160" y="0"/>
                  </a:cxn>
                  <a:cxn ang="0">
                    <a:pos x="160" y="0"/>
                  </a:cxn>
                  <a:cxn ang="0">
                    <a:pos x="156" y="1"/>
                  </a:cxn>
                  <a:cxn ang="0">
                    <a:pos x="150" y="0"/>
                  </a:cxn>
                  <a:cxn ang="0">
                    <a:pos x="150" y="0"/>
                  </a:cxn>
                  <a:cxn ang="0">
                    <a:pos x="148" y="0"/>
                  </a:cxn>
                </a:cxnLst>
                <a:rect l="0" t="0" r="r" b="b"/>
                <a:pathLst>
                  <a:path w="160" h="3">
                    <a:moveTo>
                      <a:pt x="116" y="3"/>
                    </a:moveTo>
                    <a:lnTo>
                      <a:pt x="0" y="3"/>
                    </a:lnTo>
                    <a:lnTo>
                      <a:pt x="2" y="1"/>
                    </a:lnTo>
                    <a:lnTo>
                      <a:pt x="4" y="0"/>
                    </a:lnTo>
                    <a:lnTo>
                      <a:pt x="124" y="0"/>
                    </a:lnTo>
                    <a:lnTo>
                      <a:pt x="122" y="0"/>
                    </a:lnTo>
                    <a:lnTo>
                      <a:pt x="118" y="1"/>
                    </a:lnTo>
                    <a:lnTo>
                      <a:pt x="116" y="1"/>
                    </a:lnTo>
                    <a:lnTo>
                      <a:pt x="116" y="3"/>
                    </a:lnTo>
                    <a:close/>
                    <a:moveTo>
                      <a:pt x="148" y="0"/>
                    </a:moveTo>
                    <a:lnTo>
                      <a:pt x="160" y="0"/>
                    </a:lnTo>
                    <a:lnTo>
                      <a:pt x="160" y="0"/>
                    </a:lnTo>
                    <a:lnTo>
                      <a:pt x="156" y="1"/>
                    </a:lnTo>
                    <a:lnTo>
                      <a:pt x="150" y="0"/>
                    </a:lnTo>
                    <a:lnTo>
                      <a:pt x="150" y="0"/>
                    </a:lnTo>
                    <a:lnTo>
                      <a:pt x="148" y="0"/>
                    </a:lnTo>
                    <a:close/>
                  </a:path>
                </a:pathLst>
              </a:custGeom>
              <a:solidFill>
                <a:srgbClr val="F8D0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88" name="Freeform 988"/>
              <p:cNvSpPr/>
              <p:nvPr/>
            </p:nvSpPr>
            <p:spPr bwMode="auto">
              <a:xfrm>
                <a:off x="1240" y="1154"/>
                <a:ext cx="158" cy="3"/>
              </a:xfrm>
              <a:custGeom>
                <a:avLst/>
                <a:gdLst/>
                <a:ahLst/>
                <a:cxnLst>
                  <a:cxn ang="0">
                    <a:pos x="116" y="3"/>
                  </a:cxn>
                  <a:cxn ang="0">
                    <a:pos x="0" y="3"/>
                  </a:cxn>
                  <a:cxn ang="0">
                    <a:pos x="2" y="2"/>
                  </a:cxn>
                  <a:cxn ang="0">
                    <a:pos x="2" y="0"/>
                  </a:cxn>
                  <a:cxn ang="0">
                    <a:pos x="158" y="0"/>
                  </a:cxn>
                  <a:cxn ang="0">
                    <a:pos x="158" y="2"/>
                  </a:cxn>
                  <a:cxn ang="0">
                    <a:pos x="154" y="3"/>
                  </a:cxn>
                  <a:cxn ang="0">
                    <a:pos x="148" y="2"/>
                  </a:cxn>
                  <a:cxn ang="0">
                    <a:pos x="141" y="0"/>
                  </a:cxn>
                  <a:cxn ang="0">
                    <a:pos x="131" y="0"/>
                  </a:cxn>
                  <a:cxn ang="0">
                    <a:pos x="124" y="2"/>
                  </a:cxn>
                  <a:cxn ang="0">
                    <a:pos x="116" y="3"/>
                  </a:cxn>
                  <a:cxn ang="0">
                    <a:pos x="116" y="3"/>
                  </a:cxn>
                  <a:cxn ang="0">
                    <a:pos x="116" y="3"/>
                  </a:cxn>
                </a:cxnLst>
                <a:rect l="0" t="0" r="r" b="b"/>
                <a:pathLst>
                  <a:path w="158" h="3">
                    <a:moveTo>
                      <a:pt x="116" y="3"/>
                    </a:moveTo>
                    <a:lnTo>
                      <a:pt x="0" y="3"/>
                    </a:lnTo>
                    <a:lnTo>
                      <a:pt x="2" y="2"/>
                    </a:lnTo>
                    <a:lnTo>
                      <a:pt x="2" y="0"/>
                    </a:lnTo>
                    <a:lnTo>
                      <a:pt x="158" y="0"/>
                    </a:lnTo>
                    <a:lnTo>
                      <a:pt x="158" y="2"/>
                    </a:lnTo>
                    <a:lnTo>
                      <a:pt x="154" y="3"/>
                    </a:lnTo>
                    <a:lnTo>
                      <a:pt x="148" y="2"/>
                    </a:lnTo>
                    <a:lnTo>
                      <a:pt x="141" y="0"/>
                    </a:lnTo>
                    <a:lnTo>
                      <a:pt x="131" y="0"/>
                    </a:lnTo>
                    <a:lnTo>
                      <a:pt x="124" y="2"/>
                    </a:lnTo>
                    <a:lnTo>
                      <a:pt x="116" y="3"/>
                    </a:lnTo>
                    <a:lnTo>
                      <a:pt x="116" y="3"/>
                    </a:lnTo>
                    <a:lnTo>
                      <a:pt x="116" y="3"/>
                    </a:lnTo>
                    <a:close/>
                  </a:path>
                </a:pathLst>
              </a:custGeom>
              <a:solidFill>
                <a:srgbClr val="F8D1B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89" name="Freeform 989"/>
              <p:cNvSpPr/>
              <p:nvPr/>
            </p:nvSpPr>
            <p:spPr bwMode="auto">
              <a:xfrm>
                <a:off x="1242" y="1152"/>
                <a:ext cx="156" cy="4"/>
              </a:xfrm>
              <a:custGeom>
                <a:avLst/>
                <a:gdLst/>
                <a:ahLst/>
                <a:cxnLst>
                  <a:cxn ang="0">
                    <a:pos x="156" y="4"/>
                  </a:cxn>
                  <a:cxn ang="0">
                    <a:pos x="144" y="4"/>
                  </a:cxn>
                  <a:cxn ang="0">
                    <a:pos x="137" y="2"/>
                  </a:cxn>
                  <a:cxn ang="0">
                    <a:pos x="129" y="2"/>
                  </a:cxn>
                  <a:cxn ang="0">
                    <a:pos x="124" y="4"/>
                  </a:cxn>
                  <a:cxn ang="0">
                    <a:pos x="120" y="4"/>
                  </a:cxn>
                  <a:cxn ang="0">
                    <a:pos x="0" y="4"/>
                  </a:cxn>
                  <a:cxn ang="0">
                    <a:pos x="0" y="2"/>
                  </a:cxn>
                  <a:cxn ang="0">
                    <a:pos x="2" y="0"/>
                  </a:cxn>
                  <a:cxn ang="0">
                    <a:pos x="154" y="0"/>
                  </a:cxn>
                  <a:cxn ang="0">
                    <a:pos x="156" y="4"/>
                  </a:cxn>
                </a:cxnLst>
                <a:rect l="0" t="0" r="r" b="b"/>
                <a:pathLst>
                  <a:path w="156" h="4">
                    <a:moveTo>
                      <a:pt x="156" y="4"/>
                    </a:moveTo>
                    <a:lnTo>
                      <a:pt x="144" y="4"/>
                    </a:lnTo>
                    <a:lnTo>
                      <a:pt x="137" y="2"/>
                    </a:lnTo>
                    <a:lnTo>
                      <a:pt x="129" y="2"/>
                    </a:lnTo>
                    <a:lnTo>
                      <a:pt x="124" y="4"/>
                    </a:lnTo>
                    <a:lnTo>
                      <a:pt x="120" y="4"/>
                    </a:lnTo>
                    <a:lnTo>
                      <a:pt x="0" y="4"/>
                    </a:lnTo>
                    <a:lnTo>
                      <a:pt x="0" y="2"/>
                    </a:lnTo>
                    <a:lnTo>
                      <a:pt x="2" y="0"/>
                    </a:lnTo>
                    <a:lnTo>
                      <a:pt x="154" y="0"/>
                    </a:lnTo>
                    <a:lnTo>
                      <a:pt x="156" y="4"/>
                    </a:lnTo>
                    <a:close/>
                  </a:path>
                </a:pathLst>
              </a:custGeom>
              <a:solidFill>
                <a:srgbClr val="F8D2B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90" name="Freeform 990"/>
              <p:cNvSpPr/>
              <p:nvPr/>
            </p:nvSpPr>
            <p:spPr bwMode="auto">
              <a:xfrm>
                <a:off x="1242" y="1150"/>
                <a:ext cx="156" cy="4"/>
              </a:xfrm>
              <a:custGeom>
                <a:avLst/>
                <a:gdLst/>
                <a:ahLst/>
                <a:cxnLst>
                  <a:cxn ang="0">
                    <a:pos x="156" y="4"/>
                  </a:cxn>
                  <a:cxn ang="0">
                    <a:pos x="0" y="4"/>
                  </a:cxn>
                  <a:cxn ang="0">
                    <a:pos x="2" y="2"/>
                  </a:cxn>
                  <a:cxn ang="0">
                    <a:pos x="4" y="0"/>
                  </a:cxn>
                  <a:cxn ang="0">
                    <a:pos x="152" y="0"/>
                  </a:cxn>
                  <a:cxn ang="0">
                    <a:pos x="156" y="4"/>
                  </a:cxn>
                </a:cxnLst>
                <a:rect l="0" t="0" r="r" b="b"/>
                <a:pathLst>
                  <a:path w="156" h="4">
                    <a:moveTo>
                      <a:pt x="156" y="4"/>
                    </a:moveTo>
                    <a:lnTo>
                      <a:pt x="0" y="4"/>
                    </a:lnTo>
                    <a:lnTo>
                      <a:pt x="2" y="2"/>
                    </a:lnTo>
                    <a:lnTo>
                      <a:pt x="4" y="0"/>
                    </a:lnTo>
                    <a:lnTo>
                      <a:pt x="152" y="0"/>
                    </a:lnTo>
                    <a:lnTo>
                      <a:pt x="156" y="4"/>
                    </a:lnTo>
                    <a:close/>
                  </a:path>
                </a:pathLst>
              </a:custGeom>
              <a:solidFill>
                <a:srgbClr val="F9D3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91" name="Freeform 991"/>
              <p:cNvSpPr/>
              <p:nvPr/>
            </p:nvSpPr>
            <p:spPr bwMode="auto">
              <a:xfrm>
                <a:off x="1244" y="1148"/>
                <a:ext cx="152" cy="4"/>
              </a:xfrm>
              <a:custGeom>
                <a:avLst/>
                <a:gdLst/>
                <a:ahLst/>
                <a:cxnLst>
                  <a:cxn ang="0">
                    <a:pos x="152" y="4"/>
                  </a:cxn>
                  <a:cxn ang="0">
                    <a:pos x="0" y="4"/>
                  </a:cxn>
                  <a:cxn ang="0">
                    <a:pos x="2" y="2"/>
                  </a:cxn>
                  <a:cxn ang="0">
                    <a:pos x="4" y="0"/>
                  </a:cxn>
                  <a:cxn ang="0">
                    <a:pos x="150" y="0"/>
                  </a:cxn>
                  <a:cxn ang="0">
                    <a:pos x="152" y="4"/>
                  </a:cxn>
                </a:cxnLst>
                <a:rect l="0" t="0" r="r" b="b"/>
                <a:pathLst>
                  <a:path w="152" h="4">
                    <a:moveTo>
                      <a:pt x="152" y="4"/>
                    </a:moveTo>
                    <a:lnTo>
                      <a:pt x="0" y="4"/>
                    </a:lnTo>
                    <a:lnTo>
                      <a:pt x="2" y="2"/>
                    </a:lnTo>
                    <a:lnTo>
                      <a:pt x="4" y="0"/>
                    </a:lnTo>
                    <a:lnTo>
                      <a:pt x="150" y="0"/>
                    </a:lnTo>
                    <a:lnTo>
                      <a:pt x="152" y="4"/>
                    </a:lnTo>
                    <a:close/>
                  </a:path>
                </a:pathLst>
              </a:custGeom>
              <a:solidFill>
                <a:srgbClr val="F9D4B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92" name="Freeform 992"/>
              <p:cNvSpPr/>
              <p:nvPr/>
            </p:nvSpPr>
            <p:spPr bwMode="auto">
              <a:xfrm>
                <a:off x="1246" y="1146"/>
                <a:ext cx="148" cy="4"/>
              </a:xfrm>
              <a:custGeom>
                <a:avLst/>
                <a:gdLst/>
                <a:ahLst/>
                <a:cxnLst>
                  <a:cxn ang="0">
                    <a:pos x="148" y="4"/>
                  </a:cxn>
                  <a:cxn ang="0">
                    <a:pos x="0" y="4"/>
                  </a:cxn>
                  <a:cxn ang="0">
                    <a:pos x="2" y="2"/>
                  </a:cxn>
                  <a:cxn ang="0">
                    <a:pos x="4" y="0"/>
                  </a:cxn>
                  <a:cxn ang="0">
                    <a:pos x="146" y="0"/>
                  </a:cxn>
                  <a:cxn ang="0">
                    <a:pos x="148" y="4"/>
                  </a:cxn>
                </a:cxnLst>
                <a:rect l="0" t="0" r="r" b="b"/>
                <a:pathLst>
                  <a:path w="148" h="4">
                    <a:moveTo>
                      <a:pt x="148" y="4"/>
                    </a:moveTo>
                    <a:lnTo>
                      <a:pt x="0" y="4"/>
                    </a:lnTo>
                    <a:lnTo>
                      <a:pt x="2" y="2"/>
                    </a:lnTo>
                    <a:lnTo>
                      <a:pt x="4" y="0"/>
                    </a:lnTo>
                    <a:lnTo>
                      <a:pt x="146" y="0"/>
                    </a:lnTo>
                    <a:lnTo>
                      <a:pt x="148" y="4"/>
                    </a:lnTo>
                    <a:close/>
                  </a:path>
                </a:pathLst>
              </a:custGeom>
              <a:solidFill>
                <a:srgbClr val="F9D5B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93" name="Freeform 993"/>
              <p:cNvSpPr/>
              <p:nvPr/>
            </p:nvSpPr>
            <p:spPr bwMode="auto">
              <a:xfrm>
                <a:off x="1248" y="1144"/>
                <a:ext cx="146" cy="4"/>
              </a:xfrm>
              <a:custGeom>
                <a:avLst/>
                <a:gdLst/>
                <a:ahLst/>
                <a:cxnLst>
                  <a:cxn ang="0">
                    <a:pos x="146" y="4"/>
                  </a:cxn>
                  <a:cxn ang="0">
                    <a:pos x="0" y="4"/>
                  </a:cxn>
                  <a:cxn ang="0">
                    <a:pos x="2" y="2"/>
                  </a:cxn>
                  <a:cxn ang="0">
                    <a:pos x="4" y="0"/>
                  </a:cxn>
                  <a:cxn ang="0">
                    <a:pos x="144" y="0"/>
                  </a:cxn>
                  <a:cxn ang="0">
                    <a:pos x="146" y="4"/>
                  </a:cxn>
                </a:cxnLst>
                <a:rect l="0" t="0" r="r" b="b"/>
                <a:pathLst>
                  <a:path w="146" h="4">
                    <a:moveTo>
                      <a:pt x="146" y="4"/>
                    </a:moveTo>
                    <a:lnTo>
                      <a:pt x="0" y="4"/>
                    </a:lnTo>
                    <a:lnTo>
                      <a:pt x="2" y="2"/>
                    </a:lnTo>
                    <a:lnTo>
                      <a:pt x="4" y="0"/>
                    </a:lnTo>
                    <a:lnTo>
                      <a:pt x="144" y="0"/>
                    </a:lnTo>
                    <a:lnTo>
                      <a:pt x="146" y="4"/>
                    </a:lnTo>
                    <a:close/>
                  </a:path>
                </a:pathLst>
              </a:custGeom>
              <a:solidFill>
                <a:srgbClr val="F9D5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94" name="Freeform 994"/>
              <p:cNvSpPr/>
              <p:nvPr/>
            </p:nvSpPr>
            <p:spPr bwMode="auto">
              <a:xfrm>
                <a:off x="1250" y="1142"/>
                <a:ext cx="142" cy="4"/>
              </a:xfrm>
              <a:custGeom>
                <a:avLst/>
                <a:gdLst/>
                <a:ahLst/>
                <a:cxnLst>
                  <a:cxn ang="0">
                    <a:pos x="142" y="4"/>
                  </a:cxn>
                  <a:cxn ang="0">
                    <a:pos x="0" y="4"/>
                  </a:cxn>
                  <a:cxn ang="0">
                    <a:pos x="2" y="2"/>
                  </a:cxn>
                  <a:cxn ang="0">
                    <a:pos x="2" y="0"/>
                  </a:cxn>
                  <a:cxn ang="0">
                    <a:pos x="140" y="0"/>
                  </a:cxn>
                  <a:cxn ang="0">
                    <a:pos x="142" y="4"/>
                  </a:cxn>
                </a:cxnLst>
                <a:rect l="0" t="0" r="r" b="b"/>
                <a:pathLst>
                  <a:path w="142" h="4">
                    <a:moveTo>
                      <a:pt x="142" y="4"/>
                    </a:moveTo>
                    <a:lnTo>
                      <a:pt x="0" y="4"/>
                    </a:lnTo>
                    <a:lnTo>
                      <a:pt x="2" y="2"/>
                    </a:lnTo>
                    <a:lnTo>
                      <a:pt x="2" y="0"/>
                    </a:lnTo>
                    <a:lnTo>
                      <a:pt x="140" y="0"/>
                    </a:lnTo>
                    <a:lnTo>
                      <a:pt x="142" y="4"/>
                    </a:lnTo>
                    <a:close/>
                  </a:path>
                </a:pathLst>
              </a:custGeom>
              <a:solidFill>
                <a:srgbClr val="F9D6B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95" name="Freeform 995"/>
              <p:cNvSpPr/>
              <p:nvPr/>
            </p:nvSpPr>
            <p:spPr bwMode="auto">
              <a:xfrm>
                <a:off x="1253" y="1140"/>
                <a:ext cx="138" cy="4"/>
              </a:xfrm>
              <a:custGeom>
                <a:avLst/>
                <a:gdLst/>
                <a:ahLst/>
                <a:cxnLst>
                  <a:cxn ang="0">
                    <a:pos x="140" y="4"/>
                  </a:cxn>
                  <a:cxn ang="0">
                    <a:pos x="0" y="4"/>
                  </a:cxn>
                  <a:cxn ang="0">
                    <a:pos x="0" y="2"/>
                  </a:cxn>
                  <a:cxn ang="0">
                    <a:pos x="2" y="0"/>
                  </a:cxn>
                  <a:cxn ang="0">
                    <a:pos x="136" y="0"/>
                  </a:cxn>
                  <a:cxn ang="0">
                    <a:pos x="140" y="4"/>
                  </a:cxn>
                </a:cxnLst>
                <a:rect l="0" t="0" r="r" b="b"/>
                <a:pathLst>
                  <a:path w="140" h="4">
                    <a:moveTo>
                      <a:pt x="140" y="4"/>
                    </a:moveTo>
                    <a:lnTo>
                      <a:pt x="0" y="4"/>
                    </a:lnTo>
                    <a:lnTo>
                      <a:pt x="0" y="2"/>
                    </a:lnTo>
                    <a:lnTo>
                      <a:pt x="2" y="0"/>
                    </a:lnTo>
                    <a:lnTo>
                      <a:pt x="136" y="0"/>
                    </a:lnTo>
                    <a:lnTo>
                      <a:pt x="140" y="4"/>
                    </a:lnTo>
                    <a:close/>
                  </a:path>
                </a:pathLst>
              </a:custGeom>
              <a:solidFill>
                <a:srgbClr val="F9D7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96" name="Freeform 996"/>
              <p:cNvSpPr/>
              <p:nvPr/>
            </p:nvSpPr>
            <p:spPr bwMode="auto">
              <a:xfrm>
                <a:off x="1253" y="1139"/>
                <a:ext cx="138" cy="3"/>
              </a:xfrm>
              <a:custGeom>
                <a:avLst/>
                <a:gdLst/>
                <a:ahLst/>
                <a:cxnLst>
                  <a:cxn ang="0">
                    <a:pos x="138" y="3"/>
                  </a:cxn>
                  <a:cxn ang="0">
                    <a:pos x="0" y="3"/>
                  </a:cxn>
                  <a:cxn ang="0">
                    <a:pos x="2" y="1"/>
                  </a:cxn>
                  <a:cxn ang="0">
                    <a:pos x="4" y="0"/>
                  </a:cxn>
                  <a:cxn ang="0">
                    <a:pos x="136" y="0"/>
                  </a:cxn>
                  <a:cxn ang="0">
                    <a:pos x="138" y="3"/>
                  </a:cxn>
                </a:cxnLst>
                <a:rect l="0" t="0" r="r" b="b"/>
                <a:pathLst>
                  <a:path w="138" h="3">
                    <a:moveTo>
                      <a:pt x="138" y="3"/>
                    </a:moveTo>
                    <a:lnTo>
                      <a:pt x="0" y="3"/>
                    </a:lnTo>
                    <a:lnTo>
                      <a:pt x="2" y="1"/>
                    </a:lnTo>
                    <a:lnTo>
                      <a:pt x="4" y="0"/>
                    </a:lnTo>
                    <a:lnTo>
                      <a:pt x="136" y="0"/>
                    </a:lnTo>
                    <a:lnTo>
                      <a:pt x="138" y="3"/>
                    </a:lnTo>
                    <a:close/>
                  </a:path>
                </a:pathLst>
              </a:custGeom>
              <a:solidFill>
                <a:srgbClr val="FAD8C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97" name="Freeform 997"/>
              <p:cNvSpPr/>
              <p:nvPr/>
            </p:nvSpPr>
            <p:spPr bwMode="auto">
              <a:xfrm>
                <a:off x="1254" y="1137"/>
                <a:ext cx="134" cy="3"/>
              </a:xfrm>
              <a:custGeom>
                <a:avLst/>
                <a:gdLst/>
                <a:ahLst/>
                <a:cxnLst>
                  <a:cxn ang="0">
                    <a:pos x="134" y="3"/>
                  </a:cxn>
                  <a:cxn ang="0">
                    <a:pos x="0" y="3"/>
                  </a:cxn>
                  <a:cxn ang="0">
                    <a:pos x="2" y="2"/>
                  </a:cxn>
                  <a:cxn ang="0">
                    <a:pos x="3" y="0"/>
                  </a:cxn>
                  <a:cxn ang="0">
                    <a:pos x="132" y="0"/>
                  </a:cxn>
                  <a:cxn ang="0">
                    <a:pos x="134" y="3"/>
                  </a:cxn>
                </a:cxnLst>
                <a:rect l="0" t="0" r="r" b="b"/>
                <a:pathLst>
                  <a:path w="134" h="3">
                    <a:moveTo>
                      <a:pt x="134" y="3"/>
                    </a:moveTo>
                    <a:lnTo>
                      <a:pt x="0" y="3"/>
                    </a:lnTo>
                    <a:lnTo>
                      <a:pt x="2" y="2"/>
                    </a:lnTo>
                    <a:lnTo>
                      <a:pt x="3" y="0"/>
                    </a:lnTo>
                    <a:lnTo>
                      <a:pt x="132" y="0"/>
                    </a:lnTo>
                    <a:lnTo>
                      <a:pt x="134" y="3"/>
                    </a:lnTo>
                    <a:close/>
                  </a:path>
                </a:pathLst>
              </a:custGeom>
              <a:solidFill>
                <a:srgbClr val="FAD9C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98" name="Freeform 998"/>
              <p:cNvSpPr/>
              <p:nvPr/>
            </p:nvSpPr>
            <p:spPr bwMode="auto">
              <a:xfrm>
                <a:off x="1257" y="1133"/>
                <a:ext cx="130" cy="4"/>
              </a:xfrm>
              <a:custGeom>
                <a:avLst/>
                <a:gdLst/>
                <a:ahLst/>
                <a:cxnLst>
                  <a:cxn ang="0">
                    <a:pos x="132" y="4"/>
                  </a:cxn>
                  <a:cxn ang="0">
                    <a:pos x="0" y="4"/>
                  </a:cxn>
                  <a:cxn ang="0">
                    <a:pos x="1" y="2"/>
                  </a:cxn>
                  <a:cxn ang="0">
                    <a:pos x="3" y="0"/>
                  </a:cxn>
                  <a:cxn ang="0">
                    <a:pos x="130" y="0"/>
                  </a:cxn>
                  <a:cxn ang="0">
                    <a:pos x="132" y="4"/>
                  </a:cxn>
                </a:cxnLst>
                <a:rect l="0" t="0" r="r" b="b"/>
                <a:pathLst>
                  <a:path w="132" h="4">
                    <a:moveTo>
                      <a:pt x="132" y="4"/>
                    </a:moveTo>
                    <a:lnTo>
                      <a:pt x="0" y="4"/>
                    </a:lnTo>
                    <a:lnTo>
                      <a:pt x="1" y="2"/>
                    </a:lnTo>
                    <a:lnTo>
                      <a:pt x="3" y="0"/>
                    </a:lnTo>
                    <a:lnTo>
                      <a:pt x="130" y="0"/>
                    </a:lnTo>
                    <a:lnTo>
                      <a:pt x="132" y="4"/>
                    </a:lnTo>
                    <a:close/>
                  </a:path>
                </a:pathLst>
              </a:custGeom>
              <a:solidFill>
                <a:srgbClr val="FADBC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199" name="Freeform 999"/>
              <p:cNvSpPr/>
              <p:nvPr/>
            </p:nvSpPr>
            <p:spPr bwMode="auto">
              <a:xfrm>
                <a:off x="1257" y="1132"/>
                <a:ext cx="129" cy="3"/>
              </a:xfrm>
              <a:custGeom>
                <a:avLst/>
                <a:gdLst/>
                <a:ahLst/>
                <a:cxnLst>
                  <a:cxn ang="0">
                    <a:pos x="129" y="4"/>
                  </a:cxn>
                  <a:cxn ang="0">
                    <a:pos x="0" y="4"/>
                  </a:cxn>
                  <a:cxn ang="0">
                    <a:pos x="2" y="2"/>
                  </a:cxn>
                  <a:cxn ang="0">
                    <a:pos x="4" y="0"/>
                  </a:cxn>
                  <a:cxn ang="0">
                    <a:pos x="128" y="0"/>
                  </a:cxn>
                  <a:cxn ang="0">
                    <a:pos x="129" y="4"/>
                  </a:cxn>
                </a:cxnLst>
                <a:rect l="0" t="0" r="r" b="b"/>
                <a:pathLst>
                  <a:path w="129" h="4">
                    <a:moveTo>
                      <a:pt x="129" y="4"/>
                    </a:moveTo>
                    <a:lnTo>
                      <a:pt x="0" y="4"/>
                    </a:lnTo>
                    <a:lnTo>
                      <a:pt x="2" y="2"/>
                    </a:lnTo>
                    <a:lnTo>
                      <a:pt x="4" y="0"/>
                    </a:lnTo>
                    <a:lnTo>
                      <a:pt x="128" y="0"/>
                    </a:lnTo>
                    <a:lnTo>
                      <a:pt x="129" y="4"/>
                    </a:lnTo>
                    <a:close/>
                  </a:path>
                </a:pathLst>
              </a:custGeom>
              <a:solidFill>
                <a:srgbClr val="FADBC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00" name="Freeform 1000"/>
              <p:cNvSpPr/>
              <p:nvPr/>
            </p:nvSpPr>
            <p:spPr bwMode="auto">
              <a:xfrm>
                <a:off x="1259" y="1131"/>
                <a:ext cx="127" cy="2"/>
              </a:xfrm>
              <a:custGeom>
                <a:avLst/>
                <a:gdLst/>
                <a:ahLst/>
                <a:cxnLst>
                  <a:cxn ang="0">
                    <a:pos x="127" y="4"/>
                  </a:cxn>
                  <a:cxn ang="0">
                    <a:pos x="0" y="4"/>
                  </a:cxn>
                  <a:cxn ang="0">
                    <a:pos x="2" y="2"/>
                  </a:cxn>
                  <a:cxn ang="0">
                    <a:pos x="4" y="0"/>
                  </a:cxn>
                  <a:cxn ang="0">
                    <a:pos x="124" y="0"/>
                  </a:cxn>
                  <a:cxn ang="0">
                    <a:pos x="127" y="4"/>
                  </a:cxn>
                </a:cxnLst>
                <a:rect l="0" t="0" r="r" b="b"/>
                <a:pathLst>
                  <a:path w="127" h="4">
                    <a:moveTo>
                      <a:pt x="127" y="4"/>
                    </a:moveTo>
                    <a:lnTo>
                      <a:pt x="0" y="4"/>
                    </a:lnTo>
                    <a:lnTo>
                      <a:pt x="2" y="2"/>
                    </a:lnTo>
                    <a:lnTo>
                      <a:pt x="4" y="0"/>
                    </a:lnTo>
                    <a:lnTo>
                      <a:pt x="124" y="0"/>
                    </a:lnTo>
                    <a:lnTo>
                      <a:pt x="127" y="4"/>
                    </a:lnTo>
                    <a:close/>
                  </a:path>
                </a:pathLst>
              </a:custGeom>
              <a:solidFill>
                <a:srgbClr val="FADC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01" name="Freeform 1001"/>
              <p:cNvSpPr/>
              <p:nvPr/>
            </p:nvSpPr>
            <p:spPr bwMode="auto">
              <a:xfrm>
                <a:off x="1261" y="1129"/>
                <a:ext cx="122" cy="3"/>
              </a:xfrm>
              <a:custGeom>
                <a:avLst/>
                <a:gdLst/>
                <a:ahLst/>
                <a:cxnLst>
                  <a:cxn ang="0">
                    <a:pos x="124" y="4"/>
                  </a:cxn>
                  <a:cxn ang="0">
                    <a:pos x="0" y="4"/>
                  </a:cxn>
                  <a:cxn ang="0">
                    <a:pos x="2" y="2"/>
                  </a:cxn>
                  <a:cxn ang="0">
                    <a:pos x="4" y="0"/>
                  </a:cxn>
                  <a:cxn ang="0">
                    <a:pos x="122" y="0"/>
                  </a:cxn>
                  <a:cxn ang="0">
                    <a:pos x="124" y="4"/>
                  </a:cxn>
                </a:cxnLst>
                <a:rect l="0" t="0" r="r" b="b"/>
                <a:pathLst>
                  <a:path w="124" h="4">
                    <a:moveTo>
                      <a:pt x="124" y="4"/>
                    </a:moveTo>
                    <a:lnTo>
                      <a:pt x="0" y="4"/>
                    </a:lnTo>
                    <a:lnTo>
                      <a:pt x="2" y="2"/>
                    </a:lnTo>
                    <a:lnTo>
                      <a:pt x="4" y="0"/>
                    </a:lnTo>
                    <a:lnTo>
                      <a:pt x="122" y="0"/>
                    </a:lnTo>
                    <a:lnTo>
                      <a:pt x="124" y="4"/>
                    </a:lnTo>
                    <a:close/>
                  </a:path>
                </a:pathLst>
              </a:custGeom>
              <a:solidFill>
                <a:srgbClr val="FBDDC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02" name="Freeform 1002"/>
              <p:cNvSpPr/>
              <p:nvPr/>
            </p:nvSpPr>
            <p:spPr bwMode="auto">
              <a:xfrm>
                <a:off x="1263" y="1127"/>
                <a:ext cx="120" cy="4"/>
              </a:xfrm>
              <a:custGeom>
                <a:avLst/>
                <a:gdLst/>
                <a:ahLst/>
                <a:cxnLst>
                  <a:cxn ang="0">
                    <a:pos x="120" y="4"/>
                  </a:cxn>
                  <a:cxn ang="0">
                    <a:pos x="0" y="4"/>
                  </a:cxn>
                  <a:cxn ang="0">
                    <a:pos x="2" y="2"/>
                  </a:cxn>
                  <a:cxn ang="0">
                    <a:pos x="4" y="0"/>
                  </a:cxn>
                  <a:cxn ang="0">
                    <a:pos x="118" y="0"/>
                  </a:cxn>
                  <a:cxn ang="0">
                    <a:pos x="120" y="4"/>
                  </a:cxn>
                </a:cxnLst>
                <a:rect l="0" t="0" r="r" b="b"/>
                <a:pathLst>
                  <a:path w="120" h="4">
                    <a:moveTo>
                      <a:pt x="120" y="4"/>
                    </a:moveTo>
                    <a:lnTo>
                      <a:pt x="0" y="4"/>
                    </a:lnTo>
                    <a:lnTo>
                      <a:pt x="2" y="2"/>
                    </a:lnTo>
                    <a:lnTo>
                      <a:pt x="4" y="0"/>
                    </a:lnTo>
                    <a:lnTo>
                      <a:pt x="118" y="0"/>
                    </a:lnTo>
                    <a:lnTo>
                      <a:pt x="120" y="4"/>
                    </a:lnTo>
                    <a:close/>
                  </a:path>
                </a:pathLst>
              </a:custGeom>
              <a:solidFill>
                <a:srgbClr val="FBDEC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03" name="Freeform 1003"/>
              <p:cNvSpPr/>
              <p:nvPr/>
            </p:nvSpPr>
            <p:spPr bwMode="auto">
              <a:xfrm>
                <a:off x="1265" y="1125"/>
                <a:ext cx="118" cy="4"/>
              </a:xfrm>
              <a:custGeom>
                <a:avLst/>
                <a:gdLst/>
                <a:ahLst/>
                <a:cxnLst>
                  <a:cxn ang="0">
                    <a:pos x="118" y="4"/>
                  </a:cxn>
                  <a:cxn ang="0">
                    <a:pos x="0" y="4"/>
                  </a:cxn>
                  <a:cxn ang="0">
                    <a:pos x="2" y="2"/>
                  </a:cxn>
                  <a:cxn ang="0">
                    <a:pos x="4" y="0"/>
                  </a:cxn>
                  <a:cxn ang="0">
                    <a:pos x="116" y="0"/>
                  </a:cxn>
                  <a:cxn ang="0">
                    <a:pos x="118" y="4"/>
                  </a:cxn>
                </a:cxnLst>
                <a:rect l="0" t="0" r="r" b="b"/>
                <a:pathLst>
                  <a:path w="118" h="4">
                    <a:moveTo>
                      <a:pt x="118" y="4"/>
                    </a:moveTo>
                    <a:lnTo>
                      <a:pt x="0" y="4"/>
                    </a:lnTo>
                    <a:lnTo>
                      <a:pt x="2" y="2"/>
                    </a:lnTo>
                    <a:lnTo>
                      <a:pt x="4" y="0"/>
                    </a:lnTo>
                    <a:lnTo>
                      <a:pt x="116" y="0"/>
                    </a:lnTo>
                    <a:lnTo>
                      <a:pt x="118" y="4"/>
                    </a:lnTo>
                    <a:close/>
                  </a:path>
                </a:pathLst>
              </a:custGeom>
              <a:solidFill>
                <a:srgbClr val="FBDF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04" name="Freeform 1004"/>
              <p:cNvSpPr/>
              <p:nvPr/>
            </p:nvSpPr>
            <p:spPr bwMode="auto">
              <a:xfrm>
                <a:off x="1267" y="1123"/>
                <a:ext cx="114" cy="4"/>
              </a:xfrm>
              <a:custGeom>
                <a:avLst/>
                <a:gdLst/>
                <a:ahLst/>
                <a:cxnLst>
                  <a:cxn ang="0">
                    <a:pos x="114" y="4"/>
                  </a:cxn>
                  <a:cxn ang="0">
                    <a:pos x="0" y="4"/>
                  </a:cxn>
                  <a:cxn ang="0">
                    <a:pos x="2" y="2"/>
                  </a:cxn>
                  <a:cxn ang="0">
                    <a:pos x="4" y="0"/>
                  </a:cxn>
                  <a:cxn ang="0">
                    <a:pos x="112" y="0"/>
                  </a:cxn>
                  <a:cxn ang="0">
                    <a:pos x="114" y="4"/>
                  </a:cxn>
                </a:cxnLst>
                <a:rect l="0" t="0" r="r" b="b"/>
                <a:pathLst>
                  <a:path w="114" h="4">
                    <a:moveTo>
                      <a:pt x="114" y="4"/>
                    </a:moveTo>
                    <a:lnTo>
                      <a:pt x="0" y="4"/>
                    </a:lnTo>
                    <a:lnTo>
                      <a:pt x="2" y="2"/>
                    </a:lnTo>
                    <a:lnTo>
                      <a:pt x="4" y="0"/>
                    </a:lnTo>
                    <a:lnTo>
                      <a:pt x="112" y="0"/>
                    </a:lnTo>
                    <a:lnTo>
                      <a:pt x="114" y="4"/>
                    </a:lnTo>
                    <a:close/>
                  </a:path>
                </a:pathLst>
              </a:custGeom>
              <a:solidFill>
                <a:srgbClr val="FBE1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05" name="Freeform 1005"/>
              <p:cNvSpPr/>
              <p:nvPr/>
            </p:nvSpPr>
            <p:spPr bwMode="auto">
              <a:xfrm>
                <a:off x="1269" y="1121"/>
                <a:ext cx="111" cy="4"/>
              </a:xfrm>
              <a:custGeom>
                <a:avLst/>
                <a:gdLst/>
                <a:ahLst/>
                <a:cxnLst>
                  <a:cxn ang="0">
                    <a:pos x="112" y="4"/>
                  </a:cxn>
                  <a:cxn ang="0">
                    <a:pos x="0" y="4"/>
                  </a:cxn>
                  <a:cxn ang="0">
                    <a:pos x="2" y="2"/>
                  </a:cxn>
                  <a:cxn ang="0">
                    <a:pos x="4" y="0"/>
                  </a:cxn>
                  <a:cxn ang="0">
                    <a:pos x="108" y="0"/>
                  </a:cxn>
                  <a:cxn ang="0">
                    <a:pos x="112" y="4"/>
                  </a:cxn>
                </a:cxnLst>
                <a:rect l="0" t="0" r="r" b="b"/>
                <a:pathLst>
                  <a:path w="112" h="4">
                    <a:moveTo>
                      <a:pt x="112" y="4"/>
                    </a:moveTo>
                    <a:lnTo>
                      <a:pt x="0" y="4"/>
                    </a:lnTo>
                    <a:lnTo>
                      <a:pt x="2" y="2"/>
                    </a:lnTo>
                    <a:lnTo>
                      <a:pt x="4" y="0"/>
                    </a:lnTo>
                    <a:lnTo>
                      <a:pt x="108" y="0"/>
                    </a:lnTo>
                    <a:lnTo>
                      <a:pt x="112" y="4"/>
                    </a:lnTo>
                    <a:close/>
                  </a:path>
                </a:pathLst>
              </a:custGeom>
              <a:solidFill>
                <a:srgbClr val="FBE1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06" name="Freeform 1006"/>
              <p:cNvSpPr/>
              <p:nvPr/>
            </p:nvSpPr>
            <p:spPr bwMode="auto">
              <a:xfrm>
                <a:off x="1271" y="1120"/>
                <a:ext cx="108" cy="3"/>
              </a:xfrm>
              <a:custGeom>
                <a:avLst/>
                <a:gdLst/>
                <a:ahLst/>
                <a:cxnLst>
                  <a:cxn ang="0">
                    <a:pos x="108" y="3"/>
                  </a:cxn>
                  <a:cxn ang="0">
                    <a:pos x="0" y="3"/>
                  </a:cxn>
                  <a:cxn ang="0">
                    <a:pos x="2" y="1"/>
                  </a:cxn>
                  <a:cxn ang="0">
                    <a:pos x="3" y="0"/>
                  </a:cxn>
                  <a:cxn ang="0">
                    <a:pos x="106" y="0"/>
                  </a:cxn>
                  <a:cxn ang="0">
                    <a:pos x="108" y="3"/>
                  </a:cxn>
                </a:cxnLst>
                <a:rect l="0" t="0" r="r" b="b"/>
                <a:pathLst>
                  <a:path w="108" h="3">
                    <a:moveTo>
                      <a:pt x="108" y="3"/>
                    </a:moveTo>
                    <a:lnTo>
                      <a:pt x="0" y="3"/>
                    </a:lnTo>
                    <a:lnTo>
                      <a:pt x="2" y="1"/>
                    </a:lnTo>
                    <a:lnTo>
                      <a:pt x="3" y="0"/>
                    </a:lnTo>
                    <a:lnTo>
                      <a:pt x="106" y="0"/>
                    </a:lnTo>
                    <a:lnTo>
                      <a:pt x="108" y="3"/>
                    </a:lnTo>
                    <a:close/>
                  </a:path>
                </a:pathLst>
              </a:custGeom>
              <a:solidFill>
                <a:srgbClr val="FCE2C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07" name="Freeform 1007"/>
              <p:cNvSpPr/>
              <p:nvPr/>
            </p:nvSpPr>
            <p:spPr bwMode="auto">
              <a:xfrm>
                <a:off x="1273" y="1118"/>
                <a:ext cx="103" cy="3"/>
              </a:xfrm>
              <a:custGeom>
                <a:avLst/>
                <a:gdLst/>
                <a:ahLst/>
                <a:cxnLst>
                  <a:cxn ang="0">
                    <a:pos x="104" y="3"/>
                  </a:cxn>
                  <a:cxn ang="0">
                    <a:pos x="0" y="3"/>
                  </a:cxn>
                  <a:cxn ang="0">
                    <a:pos x="1" y="2"/>
                  </a:cxn>
                  <a:cxn ang="0">
                    <a:pos x="3" y="0"/>
                  </a:cxn>
                  <a:cxn ang="0">
                    <a:pos x="102" y="0"/>
                  </a:cxn>
                  <a:cxn ang="0">
                    <a:pos x="104" y="3"/>
                  </a:cxn>
                </a:cxnLst>
                <a:rect l="0" t="0" r="r" b="b"/>
                <a:pathLst>
                  <a:path w="104" h="3">
                    <a:moveTo>
                      <a:pt x="104" y="3"/>
                    </a:moveTo>
                    <a:lnTo>
                      <a:pt x="0" y="3"/>
                    </a:lnTo>
                    <a:lnTo>
                      <a:pt x="1" y="2"/>
                    </a:lnTo>
                    <a:lnTo>
                      <a:pt x="3" y="0"/>
                    </a:lnTo>
                    <a:lnTo>
                      <a:pt x="102" y="0"/>
                    </a:lnTo>
                    <a:lnTo>
                      <a:pt x="104" y="3"/>
                    </a:lnTo>
                    <a:close/>
                  </a:path>
                </a:pathLst>
              </a:custGeom>
              <a:solidFill>
                <a:srgbClr val="FCE3D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08" name="Freeform 1008"/>
              <p:cNvSpPr/>
              <p:nvPr/>
            </p:nvSpPr>
            <p:spPr bwMode="auto">
              <a:xfrm>
                <a:off x="1274" y="1116"/>
                <a:ext cx="103" cy="4"/>
              </a:xfrm>
              <a:custGeom>
                <a:avLst/>
                <a:gdLst/>
                <a:ahLst/>
                <a:cxnLst>
                  <a:cxn ang="0">
                    <a:pos x="103" y="4"/>
                  </a:cxn>
                  <a:cxn ang="0">
                    <a:pos x="0" y="4"/>
                  </a:cxn>
                  <a:cxn ang="0">
                    <a:pos x="2" y="2"/>
                  </a:cxn>
                  <a:cxn ang="0">
                    <a:pos x="4" y="0"/>
                  </a:cxn>
                  <a:cxn ang="0">
                    <a:pos x="99" y="0"/>
                  </a:cxn>
                  <a:cxn ang="0">
                    <a:pos x="103" y="4"/>
                  </a:cxn>
                </a:cxnLst>
                <a:rect l="0" t="0" r="r" b="b"/>
                <a:pathLst>
                  <a:path w="103" h="4">
                    <a:moveTo>
                      <a:pt x="103" y="4"/>
                    </a:moveTo>
                    <a:lnTo>
                      <a:pt x="0" y="4"/>
                    </a:lnTo>
                    <a:lnTo>
                      <a:pt x="2" y="2"/>
                    </a:lnTo>
                    <a:lnTo>
                      <a:pt x="4" y="0"/>
                    </a:lnTo>
                    <a:lnTo>
                      <a:pt x="99" y="0"/>
                    </a:lnTo>
                    <a:lnTo>
                      <a:pt x="103" y="4"/>
                    </a:lnTo>
                    <a:close/>
                  </a:path>
                </a:pathLst>
              </a:custGeom>
              <a:solidFill>
                <a:srgbClr val="FCE4D2"/>
              </a:solidFill>
              <a:ln w="9525">
                <a:noFill/>
                <a:round/>
              </a:ln>
            </p:spPr>
            <p:txBody>
              <a:bodyPr/>
              <a:lstStyle/>
              <a:p>
                <a:pPr fontAlgn="auto">
                  <a:spcBef>
                    <a:spcPts val="0"/>
                  </a:spcBef>
                  <a:spcAft>
                    <a:spcPts val="0"/>
                  </a:spcAft>
                  <a:defRPr/>
                </a:pPr>
                <a:endParaRPr lang="en-US" sz="1350">
                  <a:latin typeface="+mn-lt"/>
                  <a:cs typeface="+mn-cs"/>
                </a:endParaRPr>
              </a:p>
            </p:txBody>
          </p:sp>
        </p:grpSp>
        <p:grpSp>
          <p:nvGrpSpPr>
            <p:cNvPr id="69651" name="Group 1009"/>
            <p:cNvGrpSpPr>
              <a:grpSpLocks/>
            </p:cNvGrpSpPr>
            <p:nvPr/>
          </p:nvGrpSpPr>
          <p:grpSpPr bwMode="auto">
            <a:xfrm>
              <a:off x="777" y="537"/>
              <a:ext cx="1512" cy="964"/>
              <a:chOff x="777" y="537"/>
              <a:chExt cx="1512" cy="964"/>
            </a:xfrm>
          </p:grpSpPr>
          <p:sp>
            <p:nvSpPr>
              <p:cNvPr id="180210" name="Freeform 1010"/>
              <p:cNvSpPr/>
              <p:nvPr/>
            </p:nvSpPr>
            <p:spPr bwMode="auto">
              <a:xfrm>
                <a:off x="1276" y="1114"/>
                <a:ext cx="99" cy="4"/>
              </a:xfrm>
              <a:custGeom>
                <a:avLst/>
                <a:gdLst/>
                <a:ahLst/>
                <a:cxnLst>
                  <a:cxn ang="0">
                    <a:pos x="99" y="4"/>
                  </a:cxn>
                  <a:cxn ang="0">
                    <a:pos x="0" y="4"/>
                  </a:cxn>
                  <a:cxn ang="0">
                    <a:pos x="2" y="2"/>
                  </a:cxn>
                  <a:cxn ang="0">
                    <a:pos x="4" y="0"/>
                  </a:cxn>
                  <a:cxn ang="0">
                    <a:pos x="97" y="0"/>
                  </a:cxn>
                  <a:cxn ang="0">
                    <a:pos x="99" y="4"/>
                  </a:cxn>
                </a:cxnLst>
                <a:rect l="0" t="0" r="r" b="b"/>
                <a:pathLst>
                  <a:path w="99" h="4">
                    <a:moveTo>
                      <a:pt x="99" y="4"/>
                    </a:moveTo>
                    <a:lnTo>
                      <a:pt x="0" y="4"/>
                    </a:lnTo>
                    <a:lnTo>
                      <a:pt x="2" y="2"/>
                    </a:lnTo>
                    <a:lnTo>
                      <a:pt x="4" y="0"/>
                    </a:lnTo>
                    <a:lnTo>
                      <a:pt x="97" y="0"/>
                    </a:lnTo>
                    <a:lnTo>
                      <a:pt x="99" y="4"/>
                    </a:lnTo>
                    <a:close/>
                  </a:path>
                </a:pathLst>
              </a:custGeom>
              <a:solidFill>
                <a:srgbClr val="FCE5D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11" name="Freeform 1011"/>
              <p:cNvSpPr/>
              <p:nvPr/>
            </p:nvSpPr>
            <p:spPr bwMode="auto">
              <a:xfrm>
                <a:off x="1278" y="1112"/>
                <a:ext cx="95" cy="4"/>
              </a:xfrm>
              <a:custGeom>
                <a:avLst/>
                <a:gdLst/>
                <a:ahLst/>
                <a:cxnLst>
                  <a:cxn ang="0">
                    <a:pos x="95" y="4"/>
                  </a:cxn>
                  <a:cxn ang="0">
                    <a:pos x="0" y="4"/>
                  </a:cxn>
                  <a:cxn ang="0">
                    <a:pos x="2" y="2"/>
                  </a:cxn>
                  <a:cxn ang="0">
                    <a:pos x="4" y="0"/>
                  </a:cxn>
                  <a:cxn ang="0">
                    <a:pos x="93" y="0"/>
                  </a:cxn>
                  <a:cxn ang="0">
                    <a:pos x="95" y="4"/>
                  </a:cxn>
                </a:cxnLst>
                <a:rect l="0" t="0" r="r" b="b"/>
                <a:pathLst>
                  <a:path w="95" h="4">
                    <a:moveTo>
                      <a:pt x="95" y="4"/>
                    </a:moveTo>
                    <a:lnTo>
                      <a:pt x="0" y="4"/>
                    </a:lnTo>
                    <a:lnTo>
                      <a:pt x="2" y="2"/>
                    </a:lnTo>
                    <a:lnTo>
                      <a:pt x="4" y="0"/>
                    </a:lnTo>
                    <a:lnTo>
                      <a:pt x="93" y="0"/>
                    </a:lnTo>
                    <a:lnTo>
                      <a:pt x="95" y="4"/>
                    </a:lnTo>
                    <a:close/>
                  </a:path>
                </a:pathLst>
              </a:custGeom>
              <a:solidFill>
                <a:srgbClr val="FDE7D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12" name="Freeform 1012"/>
              <p:cNvSpPr/>
              <p:nvPr/>
            </p:nvSpPr>
            <p:spPr bwMode="auto">
              <a:xfrm>
                <a:off x="1280" y="1110"/>
                <a:ext cx="93" cy="4"/>
              </a:xfrm>
              <a:custGeom>
                <a:avLst/>
                <a:gdLst/>
                <a:ahLst/>
                <a:cxnLst>
                  <a:cxn ang="0">
                    <a:pos x="93" y="4"/>
                  </a:cxn>
                  <a:cxn ang="0">
                    <a:pos x="0" y="4"/>
                  </a:cxn>
                  <a:cxn ang="0">
                    <a:pos x="2" y="2"/>
                  </a:cxn>
                  <a:cxn ang="0">
                    <a:pos x="4" y="0"/>
                  </a:cxn>
                  <a:cxn ang="0">
                    <a:pos x="91" y="0"/>
                  </a:cxn>
                  <a:cxn ang="0">
                    <a:pos x="93" y="4"/>
                  </a:cxn>
                </a:cxnLst>
                <a:rect l="0" t="0" r="r" b="b"/>
                <a:pathLst>
                  <a:path w="93" h="4">
                    <a:moveTo>
                      <a:pt x="93" y="4"/>
                    </a:moveTo>
                    <a:lnTo>
                      <a:pt x="0" y="4"/>
                    </a:lnTo>
                    <a:lnTo>
                      <a:pt x="2" y="2"/>
                    </a:lnTo>
                    <a:lnTo>
                      <a:pt x="4" y="0"/>
                    </a:lnTo>
                    <a:lnTo>
                      <a:pt x="91" y="0"/>
                    </a:lnTo>
                    <a:lnTo>
                      <a:pt x="93" y="4"/>
                    </a:lnTo>
                    <a:close/>
                  </a:path>
                </a:pathLst>
              </a:custGeom>
              <a:solidFill>
                <a:srgbClr val="FDE7D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13" name="Freeform 1013"/>
              <p:cNvSpPr/>
              <p:nvPr/>
            </p:nvSpPr>
            <p:spPr bwMode="auto">
              <a:xfrm>
                <a:off x="1282" y="1108"/>
                <a:ext cx="89" cy="4"/>
              </a:xfrm>
              <a:custGeom>
                <a:avLst/>
                <a:gdLst/>
                <a:ahLst/>
                <a:cxnLst>
                  <a:cxn ang="0">
                    <a:pos x="89" y="4"/>
                  </a:cxn>
                  <a:cxn ang="0">
                    <a:pos x="0" y="4"/>
                  </a:cxn>
                  <a:cxn ang="0">
                    <a:pos x="2" y="2"/>
                  </a:cxn>
                  <a:cxn ang="0">
                    <a:pos x="4" y="0"/>
                  </a:cxn>
                  <a:cxn ang="0">
                    <a:pos x="87" y="0"/>
                  </a:cxn>
                  <a:cxn ang="0">
                    <a:pos x="89" y="4"/>
                  </a:cxn>
                </a:cxnLst>
                <a:rect l="0" t="0" r="r" b="b"/>
                <a:pathLst>
                  <a:path w="89" h="4">
                    <a:moveTo>
                      <a:pt x="89" y="4"/>
                    </a:moveTo>
                    <a:lnTo>
                      <a:pt x="0" y="4"/>
                    </a:lnTo>
                    <a:lnTo>
                      <a:pt x="2" y="2"/>
                    </a:lnTo>
                    <a:lnTo>
                      <a:pt x="4" y="0"/>
                    </a:lnTo>
                    <a:lnTo>
                      <a:pt x="87" y="0"/>
                    </a:lnTo>
                    <a:lnTo>
                      <a:pt x="89" y="4"/>
                    </a:lnTo>
                    <a:close/>
                  </a:path>
                </a:pathLst>
              </a:custGeom>
              <a:solidFill>
                <a:srgbClr val="FDE8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14" name="Freeform 1014"/>
              <p:cNvSpPr/>
              <p:nvPr/>
            </p:nvSpPr>
            <p:spPr bwMode="auto">
              <a:xfrm>
                <a:off x="1284" y="1106"/>
                <a:ext cx="87" cy="4"/>
              </a:xfrm>
              <a:custGeom>
                <a:avLst/>
                <a:gdLst/>
                <a:ahLst/>
                <a:cxnLst>
                  <a:cxn ang="0">
                    <a:pos x="87" y="4"/>
                  </a:cxn>
                  <a:cxn ang="0">
                    <a:pos x="0" y="4"/>
                  </a:cxn>
                  <a:cxn ang="0">
                    <a:pos x="2" y="2"/>
                  </a:cxn>
                  <a:cxn ang="0">
                    <a:pos x="4" y="0"/>
                  </a:cxn>
                  <a:cxn ang="0">
                    <a:pos x="83" y="0"/>
                  </a:cxn>
                  <a:cxn ang="0">
                    <a:pos x="87" y="4"/>
                  </a:cxn>
                </a:cxnLst>
                <a:rect l="0" t="0" r="r" b="b"/>
                <a:pathLst>
                  <a:path w="87" h="4">
                    <a:moveTo>
                      <a:pt x="87" y="4"/>
                    </a:moveTo>
                    <a:lnTo>
                      <a:pt x="0" y="4"/>
                    </a:lnTo>
                    <a:lnTo>
                      <a:pt x="2" y="2"/>
                    </a:lnTo>
                    <a:lnTo>
                      <a:pt x="4" y="0"/>
                    </a:lnTo>
                    <a:lnTo>
                      <a:pt x="83" y="0"/>
                    </a:lnTo>
                    <a:lnTo>
                      <a:pt x="87" y="4"/>
                    </a:lnTo>
                    <a:close/>
                  </a:path>
                </a:pathLst>
              </a:custGeom>
              <a:solidFill>
                <a:srgbClr val="FDE9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15" name="Freeform 1015"/>
              <p:cNvSpPr/>
              <p:nvPr/>
            </p:nvSpPr>
            <p:spPr bwMode="auto">
              <a:xfrm>
                <a:off x="1286" y="1104"/>
                <a:ext cx="83" cy="4"/>
              </a:xfrm>
              <a:custGeom>
                <a:avLst/>
                <a:gdLst/>
                <a:ahLst/>
                <a:cxnLst>
                  <a:cxn ang="0">
                    <a:pos x="83" y="4"/>
                  </a:cxn>
                  <a:cxn ang="0">
                    <a:pos x="0" y="4"/>
                  </a:cxn>
                  <a:cxn ang="0">
                    <a:pos x="2" y="2"/>
                  </a:cxn>
                  <a:cxn ang="0">
                    <a:pos x="6" y="0"/>
                  </a:cxn>
                  <a:cxn ang="0">
                    <a:pos x="81" y="0"/>
                  </a:cxn>
                  <a:cxn ang="0">
                    <a:pos x="83" y="4"/>
                  </a:cxn>
                </a:cxnLst>
                <a:rect l="0" t="0" r="r" b="b"/>
                <a:pathLst>
                  <a:path w="83" h="4">
                    <a:moveTo>
                      <a:pt x="83" y="4"/>
                    </a:moveTo>
                    <a:lnTo>
                      <a:pt x="0" y="4"/>
                    </a:lnTo>
                    <a:lnTo>
                      <a:pt x="2" y="2"/>
                    </a:lnTo>
                    <a:lnTo>
                      <a:pt x="6" y="0"/>
                    </a:lnTo>
                    <a:lnTo>
                      <a:pt x="81" y="0"/>
                    </a:lnTo>
                    <a:lnTo>
                      <a:pt x="83" y="4"/>
                    </a:lnTo>
                    <a:close/>
                  </a:path>
                </a:pathLst>
              </a:custGeom>
              <a:solidFill>
                <a:srgbClr val="FDEA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16" name="Freeform 1016"/>
              <p:cNvSpPr/>
              <p:nvPr/>
            </p:nvSpPr>
            <p:spPr bwMode="auto">
              <a:xfrm>
                <a:off x="1288" y="1101"/>
                <a:ext cx="80" cy="3"/>
              </a:xfrm>
              <a:custGeom>
                <a:avLst/>
                <a:gdLst/>
                <a:ahLst/>
                <a:cxnLst>
                  <a:cxn ang="0">
                    <a:pos x="79" y="3"/>
                  </a:cxn>
                  <a:cxn ang="0">
                    <a:pos x="0" y="3"/>
                  </a:cxn>
                  <a:cxn ang="0">
                    <a:pos x="4" y="1"/>
                  </a:cxn>
                  <a:cxn ang="0">
                    <a:pos x="5" y="0"/>
                  </a:cxn>
                  <a:cxn ang="0">
                    <a:pos x="78" y="0"/>
                  </a:cxn>
                  <a:cxn ang="0">
                    <a:pos x="79" y="3"/>
                  </a:cxn>
                </a:cxnLst>
                <a:rect l="0" t="0" r="r" b="b"/>
                <a:pathLst>
                  <a:path w="79" h="3">
                    <a:moveTo>
                      <a:pt x="79" y="3"/>
                    </a:moveTo>
                    <a:lnTo>
                      <a:pt x="0" y="3"/>
                    </a:lnTo>
                    <a:lnTo>
                      <a:pt x="4" y="1"/>
                    </a:lnTo>
                    <a:lnTo>
                      <a:pt x="5" y="0"/>
                    </a:lnTo>
                    <a:lnTo>
                      <a:pt x="78" y="0"/>
                    </a:lnTo>
                    <a:lnTo>
                      <a:pt x="79" y="3"/>
                    </a:lnTo>
                    <a:close/>
                  </a:path>
                </a:pathLst>
              </a:custGeom>
              <a:solidFill>
                <a:srgbClr val="FDEB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17" name="Freeform 1017"/>
              <p:cNvSpPr/>
              <p:nvPr/>
            </p:nvSpPr>
            <p:spPr bwMode="auto">
              <a:xfrm>
                <a:off x="1292" y="1099"/>
                <a:ext cx="76" cy="3"/>
              </a:xfrm>
              <a:custGeom>
                <a:avLst/>
                <a:gdLst/>
                <a:ahLst/>
                <a:cxnLst>
                  <a:cxn ang="0">
                    <a:pos x="75" y="3"/>
                  </a:cxn>
                  <a:cxn ang="0">
                    <a:pos x="0" y="3"/>
                  </a:cxn>
                  <a:cxn ang="0">
                    <a:pos x="1" y="2"/>
                  </a:cxn>
                  <a:cxn ang="0">
                    <a:pos x="3" y="0"/>
                  </a:cxn>
                  <a:cxn ang="0">
                    <a:pos x="74" y="0"/>
                  </a:cxn>
                  <a:cxn ang="0">
                    <a:pos x="75" y="3"/>
                  </a:cxn>
                </a:cxnLst>
                <a:rect l="0" t="0" r="r" b="b"/>
                <a:pathLst>
                  <a:path w="75" h="3">
                    <a:moveTo>
                      <a:pt x="75" y="3"/>
                    </a:moveTo>
                    <a:lnTo>
                      <a:pt x="0" y="3"/>
                    </a:lnTo>
                    <a:lnTo>
                      <a:pt x="1" y="2"/>
                    </a:lnTo>
                    <a:lnTo>
                      <a:pt x="3" y="0"/>
                    </a:lnTo>
                    <a:lnTo>
                      <a:pt x="74" y="0"/>
                    </a:lnTo>
                    <a:lnTo>
                      <a:pt x="75" y="3"/>
                    </a:lnTo>
                    <a:close/>
                  </a:path>
                </a:pathLst>
              </a:custGeom>
              <a:solidFill>
                <a:srgbClr val="FEED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18" name="Freeform 1018"/>
              <p:cNvSpPr/>
              <p:nvPr/>
            </p:nvSpPr>
            <p:spPr bwMode="auto">
              <a:xfrm>
                <a:off x="1293" y="1099"/>
                <a:ext cx="73" cy="2"/>
              </a:xfrm>
              <a:custGeom>
                <a:avLst/>
                <a:gdLst/>
                <a:ahLst/>
                <a:cxnLst>
                  <a:cxn ang="0">
                    <a:pos x="73" y="4"/>
                  </a:cxn>
                  <a:cxn ang="0">
                    <a:pos x="0" y="4"/>
                  </a:cxn>
                  <a:cxn ang="0">
                    <a:pos x="2" y="2"/>
                  </a:cxn>
                  <a:cxn ang="0">
                    <a:pos x="6" y="0"/>
                  </a:cxn>
                  <a:cxn ang="0">
                    <a:pos x="71" y="0"/>
                  </a:cxn>
                  <a:cxn ang="0">
                    <a:pos x="73" y="4"/>
                  </a:cxn>
                </a:cxnLst>
                <a:rect l="0" t="0" r="r" b="b"/>
                <a:pathLst>
                  <a:path w="73" h="4">
                    <a:moveTo>
                      <a:pt x="73" y="4"/>
                    </a:moveTo>
                    <a:lnTo>
                      <a:pt x="0" y="4"/>
                    </a:lnTo>
                    <a:lnTo>
                      <a:pt x="2" y="2"/>
                    </a:lnTo>
                    <a:lnTo>
                      <a:pt x="6" y="0"/>
                    </a:lnTo>
                    <a:lnTo>
                      <a:pt x="71" y="0"/>
                    </a:lnTo>
                    <a:lnTo>
                      <a:pt x="73" y="4"/>
                    </a:lnTo>
                    <a:close/>
                  </a:path>
                </a:pathLst>
              </a:custGeom>
              <a:solidFill>
                <a:srgbClr val="FEEDE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19" name="Freeform 1019"/>
              <p:cNvSpPr/>
              <p:nvPr/>
            </p:nvSpPr>
            <p:spPr bwMode="auto">
              <a:xfrm>
                <a:off x="1295" y="1097"/>
                <a:ext cx="72" cy="2"/>
              </a:xfrm>
              <a:custGeom>
                <a:avLst/>
                <a:gdLst/>
                <a:ahLst/>
                <a:cxnLst>
                  <a:cxn ang="0">
                    <a:pos x="71" y="4"/>
                  </a:cxn>
                  <a:cxn ang="0">
                    <a:pos x="0" y="4"/>
                  </a:cxn>
                  <a:cxn ang="0">
                    <a:pos x="4" y="2"/>
                  </a:cxn>
                  <a:cxn ang="0">
                    <a:pos x="6" y="0"/>
                  </a:cxn>
                  <a:cxn ang="0">
                    <a:pos x="67" y="0"/>
                  </a:cxn>
                  <a:cxn ang="0">
                    <a:pos x="71" y="4"/>
                  </a:cxn>
                </a:cxnLst>
                <a:rect l="0" t="0" r="r" b="b"/>
                <a:pathLst>
                  <a:path w="71" h="4">
                    <a:moveTo>
                      <a:pt x="71" y="4"/>
                    </a:moveTo>
                    <a:lnTo>
                      <a:pt x="0" y="4"/>
                    </a:lnTo>
                    <a:lnTo>
                      <a:pt x="4" y="2"/>
                    </a:lnTo>
                    <a:lnTo>
                      <a:pt x="6" y="0"/>
                    </a:lnTo>
                    <a:lnTo>
                      <a:pt x="67" y="0"/>
                    </a:lnTo>
                    <a:lnTo>
                      <a:pt x="71" y="4"/>
                    </a:lnTo>
                    <a:close/>
                  </a:path>
                </a:pathLst>
              </a:custGeom>
              <a:solidFill>
                <a:srgbClr val="FEEEE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20" name="Freeform 1020"/>
              <p:cNvSpPr/>
              <p:nvPr/>
            </p:nvSpPr>
            <p:spPr bwMode="auto">
              <a:xfrm>
                <a:off x="1299" y="1095"/>
                <a:ext cx="65" cy="4"/>
              </a:xfrm>
              <a:custGeom>
                <a:avLst/>
                <a:gdLst/>
                <a:ahLst/>
                <a:cxnLst>
                  <a:cxn ang="0">
                    <a:pos x="65" y="4"/>
                  </a:cxn>
                  <a:cxn ang="0">
                    <a:pos x="0" y="4"/>
                  </a:cxn>
                  <a:cxn ang="0">
                    <a:pos x="2" y="2"/>
                  </a:cxn>
                  <a:cxn ang="0">
                    <a:pos x="6" y="0"/>
                  </a:cxn>
                  <a:cxn ang="0">
                    <a:pos x="63" y="0"/>
                  </a:cxn>
                  <a:cxn ang="0">
                    <a:pos x="65" y="4"/>
                  </a:cxn>
                </a:cxnLst>
                <a:rect l="0" t="0" r="r" b="b"/>
                <a:pathLst>
                  <a:path w="65" h="4">
                    <a:moveTo>
                      <a:pt x="65" y="4"/>
                    </a:moveTo>
                    <a:lnTo>
                      <a:pt x="0" y="4"/>
                    </a:lnTo>
                    <a:lnTo>
                      <a:pt x="2" y="2"/>
                    </a:lnTo>
                    <a:lnTo>
                      <a:pt x="6" y="0"/>
                    </a:lnTo>
                    <a:lnTo>
                      <a:pt x="63" y="0"/>
                    </a:lnTo>
                    <a:lnTo>
                      <a:pt x="65" y="4"/>
                    </a:lnTo>
                    <a:close/>
                  </a:path>
                </a:pathLst>
              </a:custGeom>
              <a:solidFill>
                <a:srgbClr val="FEEFE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21" name="Freeform 1021"/>
              <p:cNvSpPr/>
              <p:nvPr/>
            </p:nvSpPr>
            <p:spPr bwMode="auto">
              <a:xfrm>
                <a:off x="1301" y="1093"/>
                <a:ext cx="61" cy="4"/>
              </a:xfrm>
              <a:custGeom>
                <a:avLst/>
                <a:gdLst/>
                <a:ahLst/>
                <a:cxnLst>
                  <a:cxn ang="0">
                    <a:pos x="61" y="4"/>
                  </a:cxn>
                  <a:cxn ang="0">
                    <a:pos x="0" y="4"/>
                  </a:cxn>
                  <a:cxn ang="0">
                    <a:pos x="4" y="2"/>
                  </a:cxn>
                  <a:cxn ang="0">
                    <a:pos x="6" y="0"/>
                  </a:cxn>
                  <a:cxn ang="0">
                    <a:pos x="59" y="0"/>
                  </a:cxn>
                  <a:cxn ang="0">
                    <a:pos x="61" y="4"/>
                  </a:cxn>
                </a:cxnLst>
                <a:rect l="0" t="0" r="r" b="b"/>
                <a:pathLst>
                  <a:path w="61" h="4">
                    <a:moveTo>
                      <a:pt x="61" y="4"/>
                    </a:moveTo>
                    <a:lnTo>
                      <a:pt x="0" y="4"/>
                    </a:lnTo>
                    <a:lnTo>
                      <a:pt x="4" y="2"/>
                    </a:lnTo>
                    <a:lnTo>
                      <a:pt x="6" y="0"/>
                    </a:lnTo>
                    <a:lnTo>
                      <a:pt x="59" y="0"/>
                    </a:lnTo>
                    <a:lnTo>
                      <a:pt x="61" y="4"/>
                    </a:lnTo>
                    <a:close/>
                  </a:path>
                </a:pathLst>
              </a:custGeom>
              <a:solidFill>
                <a:srgbClr val="FEF0E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22" name="Freeform 1022"/>
              <p:cNvSpPr/>
              <p:nvPr/>
            </p:nvSpPr>
            <p:spPr bwMode="auto">
              <a:xfrm>
                <a:off x="1305" y="1091"/>
                <a:ext cx="57" cy="4"/>
              </a:xfrm>
              <a:custGeom>
                <a:avLst/>
                <a:gdLst/>
                <a:ahLst/>
                <a:cxnLst>
                  <a:cxn ang="0">
                    <a:pos x="57" y="4"/>
                  </a:cxn>
                  <a:cxn ang="0">
                    <a:pos x="0" y="4"/>
                  </a:cxn>
                  <a:cxn ang="0">
                    <a:pos x="2" y="2"/>
                  </a:cxn>
                  <a:cxn ang="0">
                    <a:pos x="6" y="0"/>
                  </a:cxn>
                  <a:cxn ang="0">
                    <a:pos x="55" y="0"/>
                  </a:cxn>
                  <a:cxn ang="0">
                    <a:pos x="57" y="4"/>
                  </a:cxn>
                </a:cxnLst>
                <a:rect l="0" t="0" r="r" b="b"/>
                <a:pathLst>
                  <a:path w="57" h="4">
                    <a:moveTo>
                      <a:pt x="57" y="4"/>
                    </a:moveTo>
                    <a:lnTo>
                      <a:pt x="0" y="4"/>
                    </a:lnTo>
                    <a:lnTo>
                      <a:pt x="2" y="2"/>
                    </a:lnTo>
                    <a:lnTo>
                      <a:pt x="6" y="0"/>
                    </a:lnTo>
                    <a:lnTo>
                      <a:pt x="55" y="0"/>
                    </a:lnTo>
                    <a:lnTo>
                      <a:pt x="57" y="4"/>
                    </a:lnTo>
                    <a:close/>
                  </a:path>
                </a:pathLst>
              </a:custGeom>
              <a:solidFill>
                <a:srgbClr val="FEF2E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23" name="Freeform 1023"/>
              <p:cNvSpPr/>
              <p:nvPr/>
            </p:nvSpPr>
            <p:spPr bwMode="auto">
              <a:xfrm>
                <a:off x="1307" y="1089"/>
                <a:ext cx="53" cy="4"/>
              </a:xfrm>
              <a:custGeom>
                <a:avLst/>
                <a:gdLst/>
                <a:ahLst/>
                <a:cxnLst>
                  <a:cxn ang="0">
                    <a:pos x="53" y="4"/>
                  </a:cxn>
                  <a:cxn ang="0">
                    <a:pos x="0" y="4"/>
                  </a:cxn>
                  <a:cxn ang="0">
                    <a:pos x="4" y="2"/>
                  </a:cxn>
                  <a:cxn ang="0">
                    <a:pos x="7" y="0"/>
                  </a:cxn>
                  <a:cxn ang="0">
                    <a:pos x="51" y="0"/>
                  </a:cxn>
                  <a:cxn ang="0">
                    <a:pos x="53" y="4"/>
                  </a:cxn>
                </a:cxnLst>
                <a:rect l="0" t="0" r="r" b="b"/>
                <a:pathLst>
                  <a:path w="53" h="4">
                    <a:moveTo>
                      <a:pt x="53" y="4"/>
                    </a:moveTo>
                    <a:lnTo>
                      <a:pt x="0" y="4"/>
                    </a:lnTo>
                    <a:lnTo>
                      <a:pt x="4" y="2"/>
                    </a:lnTo>
                    <a:lnTo>
                      <a:pt x="7" y="0"/>
                    </a:lnTo>
                    <a:lnTo>
                      <a:pt x="51" y="0"/>
                    </a:lnTo>
                    <a:lnTo>
                      <a:pt x="53" y="4"/>
                    </a:lnTo>
                    <a:close/>
                  </a:path>
                </a:pathLst>
              </a:custGeom>
              <a:solidFill>
                <a:srgbClr val="FEF3E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24" name="Freeform 1024"/>
              <p:cNvSpPr/>
              <p:nvPr/>
            </p:nvSpPr>
            <p:spPr bwMode="auto">
              <a:xfrm>
                <a:off x="1311" y="1087"/>
                <a:ext cx="49" cy="4"/>
              </a:xfrm>
              <a:custGeom>
                <a:avLst/>
                <a:gdLst/>
                <a:ahLst/>
                <a:cxnLst>
                  <a:cxn ang="0">
                    <a:pos x="49" y="4"/>
                  </a:cxn>
                  <a:cxn ang="0">
                    <a:pos x="0" y="4"/>
                  </a:cxn>
                  <a:cxn ang="0">
                    <a:pos x="3" y="2"/>
                  </a:cxn>
                  <a:cxn ang="0">
                    <a:pos x="7" y="0"/>
                  </a:cxn>
                  <a:cxn ang="0">
                    <a:pos x="45" y="0"/>
                  </a:cxn>
                  <a:cxn ang="0">
                    <a:pos x="49" y="4"/>
                  </a:cxn>
                </a:cxnLst>
                <a:rect l="0" t="0" r="r" b="b"/>
                <a:pathLst>
                  <a:path w="49" h="4">
                    <a:moveTo>
                      <a:pt x="49" y="4"/>
                    </a:moveTo>
                    <a:lnTo>
                      <a:pt x="0" y="4"/>
                    </a:lnTo>
                    <a:lnTo>
                      <a:pt x="3" y="2"/>
                    </a:lnTo>
                    <a:lnTo>
                      <a:pt x="7" y="0"/>
                    </a:lnTo>
                    <a:lnTo>
                      <a:pt x="45" y="0"/>
                    </a:lnTo>
                    <a:lnTo>
                      <a:pt x="49" y="4"/>
                    </a:lnTo>
                    <a:close/>
                  </a:path>
                </a:pathLst>
              </a:custGeom>
              <a:solidFill>
                <a:srgbClr val="FEF3E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25" name="Freeform 1025"/>
              <p:cNvSpPr/>
              <p:nvPr/>
            </p:nvSpPr>
            <p:spPr bwMode="auto">
              <a:xfrm>
                <a:off x="1314" y="1085"/>
                <a:ext cx="44" cy="4"/>
              </a:xfrm>
              <a:custGeom>
                <a:avLst/>
                <a:gdLst/>
                <a:ahLst/>
                <a:cxnLst>
                  <a:cxn ang="0">
                    <a:pos x="44" y="4"/>
                  </a:cxn>
                  <a:cxn ang="0">
                    <a:pos x="0" y="4"/>
                  </a:cxn>
                  <a:cxn ang="0">
                    <a:pos x="4" y="2"/>
                  </a:cxn>
                  <a:cxn ang="0">
                    <a:pos x="10" y="0"/>
                  </a:cxn>
                  <a:cxn ang="0">
                    <a:pos x="42" y="0"/>
                  </a:cxn>
                  <a:cxn ang="0">
                    <a:pos x="42" y="0"/>
                  </a:cxn>
                  <a:cxn ang="0">
                    <a:pos x="42" y="0"/>
                  </a:cxn>
                  <a:cxn ang="0">
                    <a:pos x="44" y="4"/>
                  </a:cxn>
                </a:cxnLst>
                <a:rect l="0" t="0" r="r" b="b"/>
                <a:pathLst>
                  <a:path w="44" h="4">
                    <a:moveTo>
                      <a:pt x="44" y="4"/>
                    </a:moveTo>
                    <a:lnTo>
                      <a:pt x="0" y="4"/>
                    </a:lnTo>
                    <a:lnTo>
                      <a:pt x="4" y="2"/>
                    </a:lnTo>
                    <a:lnTo>
                      <a:pt x="10" y="0"/>
                    </a:lnTo>
                    <a:lnTo>
                      <a:pt x="42" y="0"/>
                    </a:lnTo>
                    <a:lnTo>
                      <a:pt x="42" y="0"/>
                    </a:lnTo>
                    <a:lnTo>
                      <a:pt x="42" y="0"/>
                    </a:lnTo>
                    <a:lnTo>
                      <a:pt x="44" y="4"/>
                    </a:lnTo>
                    <a:close/>
                  </a:path>
                </a:pathLst>
              </a:custGeom>
              <a:solidFill>
                <a:srgbClr val="FEF4E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26" name="Freeform 1026"/>
              <p:cNvSpPr/>
              <p:nvPr/>
            </p:nvSpPr>
            <p:spPr bwMode="auto">
              <a:xfrm>
                <a:off x="1318" y="1084"/>
                <a:ext cx="38" cy="3"/>
              </a:xfrm>
              <a:custGeom>
                <a:avLst/>
                <a:gdLst/>
                <a:ahLst/>
                <a:cxnLst>
                  <a:cxn ang="0">
                    <a:pos x="38" y="3"/>
                  </a:cxn>
                  <a:cxn ang="0">
                    <a:pos x="0" y="3"/>
                  </a:cxn>
                  <a:cxn ang="0">
                    <a:pos x="6" y="1"/>
                  </a:cxn>
                  <a:cxn ang="0">
                    <a:pos x="12" y="0"/>
                  </a:cxn>
                  <a:cxn ang="0">
                    <a:pos x="32" y="0"/>
                  </a:cxn>
                  <a:cxn ang="0">
                    <a:pos x="36" y="1"/>
                  </a:cxn>
                  <a:cxn ang="0">
                    <a:pos x="38" y="1"/>
                  </a:cxn>
                  <a:cxn ang="0">
                    <a:pos x="38" y="3"/>
                  </a:cxn>
                </a:cxnLst>
                <a:rect l="0" t="0" r="r" b="b"/>
                <a:pathLst>
                  <a:path w="38" h="3">
                    <a:moveTo>
                      <a:pt x="38" y="3"/>
                    </a:moveTo>
                    <a:lnTo>
                      <a:pt x="0" y="3"/>
                    </a:lnTo>
                    <a:lnTo>
                      <a:pt x="6" y="1"/>
                    </a:lnTo>
                    <a:lnTo>
                      <a:pt x="12" y="0"/>
                    </a:lnTo>
                    <a:lnTo>
                      <a:pt x="32" y="0"/>
                    </a:lnTo>
                    <a:lnTo>
                      <a:pt x="36" y="1"/>
                    </a:lnTo>
                    <a:lnTo>
                      <a:pt x="38" y="1"/>
                    </a:lnTo>
                    <a:lnTo>
                      <a:pt x="38" y="3"/>
                    </a:lnTo>
                    <a:close/>
                  </a:path>
                </a:pathLst>
              </a:custGeom>
              <a:solidFill>
                <a:srgbClr val="FEF5E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27" name="Freeform 1027"/>
              <p:cNvSpPr/>
              <p:nvPr/>
            </p:nvSpPr>
            <p:spPr bwMode="auto">
              <a:xfrm>
                <a:off x="1324" y="1082"/>
                <a:ext cx="32" cy="3"/>
              </a:xfrm>
              <a:custGeom>
                <a:avLst/>
                <a:gdLst/>
                <a:ahLst/>
                <a:cxnLst>
                  <a:cxn ang="0">
                    <a:pos x="32" y="3"/>
                  </a:cxn>
                  <a:cxn ang="0">
                    <a:pos x="0" y="3"/>
                  </a:cxn>
                  <a:cxn ang="0">
                    <a:pos x="7" y="2"/>
                  </a:cxn>
                  <a:cxn ang="0">
                    <a:pos x="17" y="0"/>
                  </a:cxn>
                  <a:cxn ang="0">
                    <a:pos x="24" y="2"/>
                  </a:cxn>
                  <a:cxn ang="0">
                    <a:pos x="32" y="3"/>
                  </a:cxn>
                </a:cxnLst>
                <a:rect l="0" t="0" r="r" b="b"/>
                <a:pathLst>
                  <a:path w="32" h="3">
                    <a:moveTo>
                      <a:pt x="32" y="3"/>
                    </a:moveTo>
                    <a:lnTo>
                      <a:pt x="0" y="3"/>
                    </a:lnTo>
                    <a:lnTo>
                      <a:pt x="7" y="2"/>
                    </a:lnTo>
                    <a:lnTo>
                      <a:pt x="17" y="0"/>
                    </a:lnTo>
                    <a:lnTo>
                      <a:pt x="24" y="2"/>
                    </a:lnTo>
                    <a:lnTo>
                      <a:pt x="32" y="3"/>
                    </a:lnTo>
                    <a:close/>
                  </a:path>
                </a:pathLst>
              </a:custGeom>
              <a:solidFill>
                <a:srgbClr val="FEF7F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28" name="Freeform 1028"/>
              <p:cNvSpPr/>
              <p:nvPr/>
            </p:nvSpPr>
            <p:spPr bwMode="auto">
              <a:xfrm>
                <a:off x="1330" y="1082"/>
                <a:ext cx="20" cy="2"/>
              </a:xfrm>
              <a:custGeom>
                <a:avLst/>
                <a:gdLst/>
                <a:ahLst/>
                <a:cxnLst>
                  <a:cxn ang="0">
                    <a:pos x="20" y="2"/>
                  </a:cxn>
                  <a:cxn ang="0">
                    <a:pos x="0" y="2"/>
                  </a:cxn>
                  <a:cxn ang="0">
                    <a:pos x="11" y="0"/>
                  </a:cxn>
                  <a:cxn ang="0">
                    <a:pos x="20" y="2"/>
                  </a:cxn>
                </a:cxnLst>
                <a:rect l="0" t="0" r="r" b="b"/>
                <a:pathLst>
                  <a:path w="20" h="2">
                    <a:moveTo>
                      <a:pt x="20" y="2"/>
                    </a:moveTo>
                    <a:lnTo>
                      <a:pt x="0" y="2"/>
                    </a:lnTo>
                    <a:lnTo>
                      <a:pt x="11" y="0"/>
                    </a:lnTo>
                    <a:lnTo>
                      <a:pt x="20" y="2"/>
                    </a:lnTo>
                    <a:close/>
                  </a:path>
                </a:pathLst>
              </a:custGeom>
              <a:solidFill>
                <a:srgbClr val="FFF8F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29" name="Freeform 1029"/>
              <p:cNvSpPr/>
              <p:nvPr/>
            </p:nvSpPr>
            <p:spPr bwMode="auto">
              <a:xfrm>
                <a:off x="1341" y="1082"/>
                <a:ext cx="61" cy="75"/>
              </a:xfrm>
              <a:custGeom>
                <a:avLst/>
                <a:gdLst/>
                <a:ahLst/>
                <a:cxnLst>
                  <a:cxn ang="0">
                    <a:pos x="15" y="3"/>
                  </a:cxn>
                  <a:cxn ang="0">
                    <a:pos x="13" y="3"/>
                  </a:cxn>
                  <a:cxn ang="0">
                    <a:pos x="13" y="3"/>
                  </a:cxn>
                  <a:cxn ang="0">
                    <a:pos x="13" y="3"/>
                  </a:cxn>
                  <a:cxn ang="0">
                    <a:pos x="7" y="2"/>
                  </a:cxn>
                  <a:cxn ang="0">
                    <a:pos x="0" y="0"/>
                  </a:cxn>
                  <a:cxn ang="0">
                    <a:pos x="7" y="13"/>
                  </a:cxn>
                  <a:cxn ang="0">
                    <a:pos x="21" y="34"/>
                  </a:cxn>
                  <a:cxn ang="0">
                    <a:pos x="38" y="60"/>
                  </a:cxn>
                  <a:cxn ang="0">
                    <a:pos x="47" y="74"/>
                  </a:cxn>
                  <a:cxn ang="0">
                    <a:pos x="55" y="74"/>
                  </a:cxn>
                  <a:cxn ang="0">
                    <a:pos x="61" y="75"/>
                  </a:cxn>
                  <a:cxn ang="0">
                    <a:pos x="61" y="75"/>
                  </a:cxn>
                  <a:cxn ang="0">
                    <a:pos x="61" y="75"/>
                  </a:cxn>
                  <a:cxn ang="0">
                    <a:pos x="61" y="75"/>
                  </a:cxn>
                  <a:cxn ang="0">
                    <a:pos x="59" y="75"/>
                  </a:cxn>
                  <a:cxn ang="0">
                    <a:pos x="51" y="64"/>
                  </a:cxn>
                  <a:cxn ang="0">
                    <a:pos x="38" y="41"/>
                  </a:cxn>
                  <a:cxn ang="0">
                    <a:pos x="23" y="17"/>
                  </a:cxn>
                  <a:cxn ang="0">
                    <a:pos x="15" y="3"/>
                  </a:cxn>
                </a:cxnLst>
                <a:rect l="0" t="0" r="r" b="b"/>
                <a:pathLst>
                  <a:path w="61" h="75">
                    <a:moveTo>
                      <a:pt x="15" y="3"/>
                    </a:moveTo>
                    <a:lnTo>
                      <a:pt x="13" y="3"/>
                    </a:lnTo>
                    <a:lnTo>
                      <a:pt x="13" y="3"/>
                    </a:lnTo>
                    <a:lnTo>
                      <a:pt x="13" y="3"/>
                    </a:lnTo>
                    <a:lnTo>
                      <a:pt x="7" y="2"/>
                    </a:lnTo>
                    <a:lnTo>
                      <a:pt x="0" y="0"/>
                    </a:lnTo>
                    <a:lnTo>
                      <a:pt x="7" y="13"/>
                    </a:lnTo>
                    <a:lnTo>
                      <a:pt x="21" y="34"/>
                    </a:lnTo>
                    <a:lnTo>
                      <a:pt x="38" y="60"/>
                    </a:lnTo>
                    <a:lnTo>
                      <a:pt x="47" y="74"/>
                    </a:lnTo>
                    <a:lnTo>
                      <a:pt x="55" y="74"/>
                    </a:lnTo>
                    <a:lnTo>
                      <a:pt x="61" y="75"/>
                    </a:lnTo>
                    <a:lnTo>
                      <a:pt x="61" y="75"/>
                    </a:lnTo>
                    <a:lnTo>
                      <a:pt x="61" y="75"/>
                    </a:lnTo>
                    <a:lnTo>
                      <a:pt x="61" y="75"/>
                    </a:lnTo>
                    <a:lnTo>
                      <a:pt x="59" y="75"/>
                    </a:lnTo>
                    <a:lnTo>
                      <a:pt x="51" y="64"/>
                    </a:lnTo>
                    <a:lnTo>
                      <a:pt x="38" y="41"/>
                    </a:lnTo>
                    <a:lnTo>
                      <a:pt x="23" y="17"/>
                    </a:lnTo>
                    <a:lnTo>
                      <a:pt x="15" y="3"/>
                    </a:lnTo>
                    <a:close/>
                  </a:path>
                </a:pathLst>
              </a:custGeom>
              <a:solidFill>
                <a:srgbClr val="D63B3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30" name="Freeform 1030"/>
              <p:cNvSpPr/>
              <p:nvPr/>
            </p:nvSpPr>
            <p:spPr bwMode="auto">
              <a:xfrm>
                <a:off x="1195" y="1294"/>
                <a:ext cx="60" cy="106"/>
              </a:xfrm>
              <a:custGeom>
                <a:avLst/>
                <a:gdLst/>
                <a:ahLst/>
                <a:cxnLst>
                  <a:cxn ang="0">
                    <a:pos x="59" y="83"/>
                  </a:cxn>
                  <a:cxn ang="0">
                    <a:pos x="2" y="0"/>
                  </a:cxn>
                  <a:cxn ang="0">
                    <a:pos x="2" y="2"/>
                  </a:cxn>
                  <a:cxn ang="0">
                    <a:pos x="2" y="2"/>
                  </a:cxn>
                  <a:cxn ang="0">
                    <a:pos x="2" y="2"/>
                  </a:cxn>
                  <a:cxn ang="0">
                    <a:pos x="2" y="4"/>
                  </a:cxn>
                  <a:cxn ang="0">
                    <a:pos x="2" y="4"/>
                  </a:cxn>
                  <a:cxn ang="0">
                    <a:pos x="2" y="4"/>
                  </a:cxn>
                  <a:cxn ang="0">
                    <a:pos x="2" y="4"/>
                  </a:cxn>
                  <a:cxn ang="0">
                    <a:pos x="2" y="4"/>
                  </a:cxn>
                  <a:cxn ang="0">
                    <a:pos x="2" y="6"/>
                  </a:cxn>
                  <a:cxn ang="0">
                    <a:pos x="2" y="6"/>
                  </a:cxn>
                  <a:cxn ang="0">
                    <a:pos x="2" y="6"/>
                  </a:cxn>
                  <a:cxn ang="0">
                    <a:pos x="2" y="6"/>
                  </a:cxn>
                  <a:cxn ang="0">
                    <a:pos x="2" y="6"/>
                  </a:cxn>
                  <a:cxn ang="0">
                    <a:pos x="2" y="6"/>
                  </a:cxn>
                  <a:cxn ang="0">
                    <a:pos x="0" y="6"/>
                  </a:cxn>
                  <a:cxn ang="0">
                    <a:pos x="0" y="7"/>
                  </a:cxn>
                  <a:cxn ang="0">
                    <a:pos x="0" y="7"/>
                  </a:cxn>
                  <a:cxn ang="0">
                    <a:pos x="0" y="7"/>
                  </a:cxn>
                  <a:cxn ang="0">
                    <a:pos x="0" y="9"/>
                  </a:cxn>
                  <a:cxn ang="0">
                    <a:pos x="0" y="9"/>
                  </a:cxn>
                  <a:cxn ang="0">
                    <a:pos x="0" y="11"/>
                  </a:cxn>
                  <a:cxn ang="0">
                    <a:pos x="0" y="11"/>
                  </a:cxn>
                  <a:cxn ang="0">
                    <a:pos x="0" y="11"/>
                  </a:cxn>
                  <a:cxn ang="0">
                    <a:pos x="0" y="11"/>
                  </a:cxn>
                  <a:cxn ang="0">
                    <a:pos x="0" y="11"/>
                  </a:cxn>
                  <a:cxn ang="0">
                    <a:pos x="0" y="11"/>
                  </a:cxn>
                  <a:cxn ang="0">
                    <a:pos x="0" y="13"/>
                  </a:cxn>
                  <a:cxn ang="0">
                    <a:pos x="0" y="13"/>
                  </a:cxn>
                  <a:cxn ang="0">
                    <a:pos x="0" y="13"/>
                  </a:cxn>
                  <a:cxn ang="0">
                    <a:pos x="62" y="106"/>
                  </a:cxn>
                  <a:cxn ang="0">
                    <a:pos x="59" y="83"/>
                  </a:cxn>
                </a:cxnLst>
                <a:rect l="0" t="0" r="r" b="b"/>
                <a:pathLst>
                  <a:path w="62" h="106">
                    <a:moveTo>
                      <a:pt x="59" y="83"/>
                    </a:moveTo>
                    <a:lnTo>
                      <a:pt x="2" y="0"/>
                    </a:lnTo>
                    <a:lnTo>
                      <a:pt x="2" y="2"/>
                    </a:lnTo>
                    <a:lnTo>
                      <a:pt x="2" y="2"/>
                    </a:lnTo>
                    <a:lnTo>
                      <a:pt x="2" y="2"/>
                    </a:lnTo>
                    <a:lnTo>
                      <a:pt x="2" y="4"/>
                    </a:lnTo>
                    <a:lnTo>
                      <a:pt x="2" y="4"/>
                    </a:lnTo>
                    <a:lnTo>
                      <a:pt x="2" y="4"/>
                    </a:lnTo>
                    <a:lnTo>
                      <a:pt x="2" y="4"/>
                    </a:lnTo>
                    <a:lnTo>
                      <a:pt x="2" y="4"/>
                    </a:lnTo>
                    <a:lnTo>
                      <a:pt x="2" y="6"/>
                    </a:lnTo>
                    <a:lnTo>
                      <a:pt x="2" y="6"/>
                    </a:lnTo>
                    <a:lnTo>
                      <a:pt x="2" y="6"/>
                    </a:lnTo>
                    <a:lnTo>
                      <a:pt x="2" y="6"/>
                    </a:lnTo>
                    <a:lnTo>
                      <a:pt x="2" y="6"/>
                    </a:lnTo>
                    <a:lnTo>
                      <a:pt x="2" y="6"/>
                    </a:lnTo>
                    <a:lnTo>
                      <a:pt x="0" y="6"/>
                    </a:lnTo>
                    <a:lnTo>
                      <a:pt x="0" y="7"/>
                    </a:lnTo>
                    <a:lnTo>
                      <a:pt x="0" y="7"/>
                    </a:lnTo>
                    <a:lnTo>
                      <a:pt x="0" y="7"/>
                    </a:lnTo>
                    <a:lnTo>
                      <a:pt x="0" y="9"/>
                    </a:lnTo>
                    <a:lnTo>
                      <a:pt x="0" y="9"/>
                    </a:lnTo>
                    <a:lnTo>
                      <a:pt x="0" y="11"/>
                    </a:lnTo>
                    <a:lnTo>
                      <a:pt x="0" y="11"/>
                    </a:lnTo>
                    <a:lnTo>
                      <a:pt x="0" y="11"/>
                    </a:lnTo>
                    <a:lnTo>
                      <a:pt x="0" y="11"/>
                    </a:lnTo>
                    <a:lnTo>
                      <a:pt x="0" y="11"/>
                    </a:lnTo>
                    <a:lnTo>
                      <a:pt x="0" y="11"/>
                    </a:lnTo>
                    <a:lnTo>
                      <a:pt x="0" y="13"/>
                    </a:lnTo>
                    <a:lnTo>
                      <a:pt x="0" y="13"/>
                    </a:lnTo>
                    <a:lnTo>
                      <a:pt x="0" y="13"/>
                    </a:lnTo>
                    <a:lnTo>
                      <a:pt x="62" y="106"/>
                    </a:lnTo>
                    <a:lnTo>
                      <a:pt x="59" y="83"/>
                    </a:lnTo>
                    <a:close/>
                  </a:path>
                </a:pathLst>
              </a:custGeom>
              <a:solidFill>
                <a:srgbClr val="D63B3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31" name="Freeform 1031"/>
              <p:cNvSpPr/>
              <p:nvPr/>
            </p:nvSpPr>
            <p:spPr bwMode="auto">
              <a:xfrm>
                <a:off x="1153" y="1021"/>
                <a:ext cx="200" cy="288"/>
              </a:xfrm>
              <a:custGeom>
                <a:avLst/>
                <a:gdLst/>
                <a:ahLst/>
                <a:cxnLst>
                  <a:cxn ang="0">
                    <a:pos x="201" y="64"/>
                  </a:cxn>
                  <a:cxn ang="0">
                    <a:pos x="169" y="0"/>
                  </a:cxn>
                  <a:cxn ang="0">
                    <a:pos x="161" y="0"/>
                  </a:cxn>
                  <a:cxn ang="0">
                    <a:pos x="154" y="0"/>
                  </a:cxn>
                  <a:cxn ang="0">
                    <a:pos x="150" y="2"/>
                  </a:cxn>
                  <a:cxn ang="0">
                    <a:pos x="146" y="2"/>
                  </a:cxn>
                  <a:cxn ang="0">
                    <a:pos x="131" y="4"/>
                  </a:cxn>
                  <a:cxn ang="0">
                    <a:pos x="118" y="9"/>
                  </a:cxn>
                  <a:cxn ang="0">
                    <a:pos x="104" y="17"/>
                  </a:cxn>
                  <a:cxn ang="0">
                    <a:pos x="91" y="27"/>
                  </a:cxn>
                  <a:cxn ang="0">
                    <a:pos x="72" y="44"/>
                  </a:cxn>
                  <a:cxn ang="0">
                    <a:pos x="55" y="64"/>
                  </a:cxn>
                  <a:cxn ang="0">
                    <a:pos x="42" y="87"/>
                  </a:cxn>
                  <a:cxn ang="0">
                    <a:pos x="29" y="112"/>
                  </a:cxn>
                  <a:cxn ang="0">
                    <a:pos x="17" y="136"/>
                  </a:cxn>
                  <a:cxn ang="0">
                    <a:pos x="10" y="159"/>
                  </a:cxn>
                  <a:cxn ang="0">
                    <a:pos x="4" y="182"/>
                  </a:cxn>
                  <a:cxn ang="0">
                    <a:pos x="0" y="199"/>
                  </a:cxn>
                  <a:cxn ang="0">
                    <a:pos x="2" y="210"/>
                  </a:cxn>
                  <a:cxn ang="0">
                    <a:pos x="4" y="222"/>
                  </a:cxn>
                  <a:cxn ang="0">
                    <a:pos x="10" y="237"/>
                  </a:cxn>
                  <a:cxn ang="0">
                    <a:pos x="21" y="260"/>
                  </a:cxn>
                  <a:cxn ang="0">
                    <a:pos x="27" y="271"/>
                  </a:cxn>
                  <a:cxn ang="0">
                    <a:pos x="32" y="279"/>
                  </a:cxn>
                  <a:cxn ang="0">
                    <a:pos x="36" y="286"/>
                  </a:cxn>
                  <a:cxn ang="0">
                    <a:pos x="42" y="288"/>
                  </a:cxn>
                  <a:cxn ang="0">
                    <a:pos x="42" y="275"/>
                  </a:cxn>
                  <a:cxn ang="0">
                    <a:pos x="44" y="260"/>
                  </a:cxn>
                  <a:cxn ang="0">
                    <a:pos x="44" y="246"/>
                  </a:cxn>
                  <a:cxn ang="0">
                    <a:pos x="46" y="231"/>
                  </a:cxn>
                  <a:cxn ang="0">
                    <a:pos x="51" y="209"/>
                  </a:cxn>
                  <a:cxn ang="0">
                    <a:pos x="57" y="188"/>
                  </a:cxn>
                  <a:cxn ang="0">
                    <a:pos x="63" y="173"/>
                  </a:cxn>
                  <a:cxn ang="0">
                    <a:pos x="72" y="155"/>
                  </a:cxn>
                  <a:cxn ang="0">
                    <a:pos x="82" y="140"/>
                  </a:cxn>
                  <a:cxn ang="0">
                    <a:pos x="95" y="125"/>
                  </a:cxn>
                  <a:cxn ang="0">
                    <a:pos x="120" y="100"/>
                  </a:cxn>
                  <a:cxn ang="0">
                    <a:pos x="146" y="78"/>
                  </a:cxn>
                  <a:cxn ang="0">
                    <a:pos x="156" y="70"/>
                  </a:cxn>
                  <a:cxn ang="0">
                    <a:pos x="165" y="66"/>
                  </a:cxn>
                  <a:cxn ang="0">
                    <a:pos x="165" y="66"/>
                  </a:cxn>
                  <a:cxn ang="0">
                    <a:pos x="165" y="66"/>
                  </a:cxn>
                  <a:cxn ang="0">
                    <a:pos x="173" y="63"/>
                  </a:cxn>
                  <a:cxn ang="0">
                    <a:pos x="184" y="61"/>
                  </a:cxn>
                  <a:cxn ang="0">
                    <a:pos x="188" y="61"/>
                  </a:cxn>
                  <a:cxn ang="0">
                    <a:pos x="194" y="61"/>
                  </a:cxn>
                  <a:cxn ang="0">
                    <a:pos x="197" y="61"/>
                  </a:cxn>
                  <a:cxn ang="0">
                    <a:pos x="201" y="64"/>
                  </a:cxn>
                </a:cxnLst>
                <a:rect l="0" t="0" r="r" b="b"/>
                <a:pathLst>
                  <a:path w="201" h="288">
                    <a:moveTo>
                      <a:pt x="201" y="64"/>
                    </a:moveTo>
                    <a:lnTo>
                      <a:pt x="169" y="0"/>
                    </a:lnTo>
                    <a:lnTo>
                      <a:pt x="161" y="0"/>
                    </a:lnTo>
                    <a:lnTo>
                      <a:pt x="154" y="0"/>
                    </a:lnTo>
                    <a:lnTo>
                      <a:pt x="150" y="2"/>
                    </a:lnTo>
                    <a:lnTo>
                      <a:pt x="146" y="2"/>
                    </a:lnTo>
                    <a:lnTo>
                      <a:pt x="131" y="4"/>
                    </a:lnTo>
                    <a:lnTo>
                      <a:pt x="118" y="9"/>
                    </a:lnTo>
                    <a:lnTo>
                      <a:pt x="104" y="17"/>
                    </a:lnTo>
                    <a:lnTo>
                      <a:pt x="91" y="27"/>
                    </a:lnTo>
                    <a:lnTo>
                      <a:pt x="72" y="44"/>
                    </a:lnTo>
                    <a:lnTo>
                      <a:pt x="55" y="64"/>
                    </a:lnTo>
                    <a:lnTo>
                      <a:pt x="42" y="87"/>
                    </a:lnTo>
                    <a:lnTo>
                      <a:pt x="29" y="112"/>
                    </a:lnTo>
                    <a:lnTo>
                      <a:pt x="17" y="136"/>
                    </a:lnTo>
                    <a:lnTo>
                      <a:pt x="10" y="159"/>
                    </a:lnTo>
                    <a:lnTo>
                      <a:pt x="4" y="182"/>
                    </a:lnTo>
                    <a:lnTo>
                      <a:pt x="0" y="199"/>
                    </a:lnTo>
                    <a:lnTo>
                      <a:pt x="2" y="210"/>
                    </a:lnTo>
                    <a:lnTo>
                      <a:pt x="4" y="222"/>
                    </a:lnTo>
                    <a:lnTo>
                      <a:pt x="10" y="237"/>
                    </a:lnTo>
                    <a:lnTo>
                      <a:pt x="21" y="260"/>
                    </a:lnTo>
                    <a:lnTo>
                      <a:pt x="27" y="271"/>
                    </a:lnTo>
                    <a:lnTo>
                      <a:pt x="32" y="279"/>
                    </a:lnTo>
                    <a:lnTo>
                      <a:pt x="36" y="286"/>
                    </a:lnTo>
                    <a:lnTo>
                      <a:pt x="42" y="288"/>
                    </a:lnTo>
                    <a:lnTo>
                      <a:pt x="42" y="275"/>
                    </a:lnTo>
                    <a:lnTo>
                      <a:pt x="44" y="260"/>
                    </a:lnTo>
                    <a:lnTo>
                      <a:pt x="44" y="246"/>
                    </a:lnTo>
                    <a:lnTo>
                      <a:pt x="46" y="231"/>
                    </a:lnTo>
                    <a:lnTo>
                      <a:pt x="51" y="209"/>
                    </a:lnTo>
                    <a:lnTo>
                      <a:pt x="57" y="188"/>
                    </a:lnTo>
                    <a:lnTo>
                      <a:pt x="63" y="173"/>
                    </a:lnTo>
                    <a:lnTo>
                      <a:pt x="72" y="155"/>
                    </a:lnTo>
                    <a:lnTo>
                      <a:pt x="82" y="140"/>
                    </a:lnTo>
                    <a:lnTo>
                      <a:pt x="95" y="125"/>
                    </a:lnTo>
                    <a:lnTo>
                      <a:pt x="120" y="100"/>
                    </a:lnTo>
                    <a:lnTo>
                      <a:pt x="146" y="78"/>
                    </a:lnTo>
                    <a:lnTo>
                      <a:pt x="156" y="70"/>
                    </a:lnTo>
                    <a:lnTo>
                      <a:pt x="165" y="66"/>
                    </a:lnTo>
                    <a:lnTo>
                      <a:pt x="165" y="66"/>
                    </a:lnTo>
                    <a:lnTo>
                      <a:pt x="165" y="66"/>
                    </a:lnTo>
                    <a:lnTo>
                      <a:pt x="173" y="63"/>
                    </a:lnTo>
                    <a:lnTo>
                      <a:pt x="184" y="61"/>
                    </a:lnTo>
                    <a:lnTo>
                      <a:pt x="188" y="61"/>
                    </a:lnTo>
                    <a:lnTo>
                      <a:pt x="194" y="61"/>
                    </a:lnTo>
                    <a:lnTo>
                      <a:pt x="197" y="61"/>
                    </a:lnTo>
                    <a:lnTo>
                      <a:pt x="201" y="64"/>
                    </a:lnTo>
                    <a:close/>
                  </a:path>
                </a:pathLst>
              </a:custGeom>
              <a:solidFill>
                <a:srgbClr val="6A484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32" name="Freeform 1032"/>
              <p:cNvSpPr/>
              <p:nvPr/>
            </p:nvSpPr>
            <p:spPr bwMode="auto">
              <a:xfrm>
                <a:off x="1164" y="1034"/>
                <a:ext cx="181" cy="260"/>
              </a:xfrm>
              <a:custGeom>
                <a:avLst/>
                <a:gdLst/>
                <a:ahLst/>
                <a:cxnLst>
                  <a:cxn ang="0">
                    <a:pos x="177" y="46"/>
                  </a:cxn>
                  <a:cxn ang="0">
                    <a:pos x="154" y="0"/>
                  </a:cxn>
                  <a:cxn ang="0">
                    <a:pos x="137" y="0"/>
                  </a:cxn>
                  <a:cxn ang="0">
                    <a:pos x="120" y="6"/>
                  </a:cxn>
                  <a:cxn ang="0">
                    <a:pos x="103" y="15"/>
                  </a:cxn>
                  <a:cxn ang="0">
                    <a:pos x="88" y="27"/>
                  </a:cxn>
                  <a:cxn ang="0">
                    <a:pos x="71" y="42"/>
                  </a:cxn>
                  <a:cxn ang="0">
                    <a:pos x="57" y="57"/>
                  </a:cxn>
                  <a:cxn ang="0">
                    <a:pos x="42" y="76"/>
                  </a:cxn>
                  <a:cxn ang="0">
                    <a:pos x="31" y="95"/>
                  </a:cxn>
                  <a:cxn ang="0">
                    <a:pos x="18" y="122"/>
                  </a:cxn>
                  <a:cxn ang="0">
                    <a:pos x="8" y="148"/>
                  </a:cxn>
                  <a:cxn ang="0">
                    <a:pos x="4" y="161"/>
                  </a:cxn>
                  <a:cxn ang="0">
                    <a:pos x="2" y="175"/>
                  </a:cxn>
                  <a:cxn ang="0">
                    <a:pos x="0" y="188"/>
                  </a:cxn>
                  <a:cxn ang="0">
                    <a:pos x="0" y="199"/>
                  </a:cxn>
                  <a:cxn ang="0">
                    <a:pos x="2" y="211"/>
                  </a:cxn>
                  <a:cxn ang="0">
                    <a:pos x="8" y="220"/>
                  </a:cxn>
                  <a:cxn ang="0">
                    <a:pos x="12" y="230"/>
                  </a:cxn>
                  <a:cxn ang="0">
                    <a:pos x="19" y="239"/>
                  </a:cxn>
                  <a:cxn ang="0">
                    <a:pos x="19" y="241"/>
                  </a:cxn>
                  <a:cxn ang="0">
                    <a:pos x="21" y="243"/>
                  </a:cxn>
                  <a:cxn ang="0">
                    <a:pos x="21" y="245"/>
                  </a:cxn>
                  <a:cxn ang="0">
                    <a:pos x="23" y="245"/>
                  </a:cxn>
                  <a:cxn ang="0">
                    <a:pos x="23" y="249"/>
                  </a:cxn>
                  <a:cxn ang="0">
                    <a:pos x="23" y="254"/>
                  </a:cxn>
                  <a:cxn ang="0">
                    <a:pos x="25" y="256"/>
                  </a:cxn>
                  <a:cxn ang="0">
                    <a:pos x="27" y="256"/>
                  </a:cxn>
                  <a:cxn ang="0">
                    <a:pos x="29" y="260"/>
                  </a:cxn>
                  <a:cxn ang="0">
                    <a:pos x="31" y="262"/>
                  </a:cxn>
                  <a:cxn ang="0">
                    <a:pos x="31" y="254"/>
                  </a:cxn>
                  <a:cxn ang="0">
                    <a:pos x="33" y="247"/>
                  </a:cxn>
                  <a:cxn ang="0">
                    <a:pos x="35" y="232"/>
                  </a:cxn>
                  <a:cxn ang="0">
                    <a:pos x="37" y="214"/>
                  </a:cxn>
                  <a:cxn ang="0">
                    <a:pos x="40" y="197"/>
                  </a:cxn>
                  <a:cxn ang="0">
                    <a:pos x="44" y="180"/>
                  </a:cxn>
                  <a:cxn ang="0">
                    <a:pos x="52" y="158"/>
                  </a:cxn>
                  <a:cxn ang="0">
                    <a:pos x="59" y="144"/>
                  </a:cxn>
                  <a:cxn ang="0">
                    <a:pos x="67" y="131"/>
                  </a:cxn>
                  <a:cxn ang="0">
                    <a:pos x="76" y="120"/>
                  </a:cxn>
                  <a:cxn ang="0">
                    <a:pos x="99" y="97"/>
                  </a:cxn>
                  <a:cxn ang="0">
                    <a:pos x="122" y="74"/>
                  </a:cxn>
                  <a:cxn ang="0">
                    <a:pos x="143" y="61"/>
                  </a:cxn>
                  <a:cxn ang="0">
                    <a:pos x="166" y="48"/>
                  </a:cxn>
                  <a:cxn ang="0">
                    <a:pos x="181" y="44"/>
                  </a:cxn>
                  <a:cxn ang="0">
                    <a:pos x="177" y="46"/>
                  </a:cxn>
                </a:cxnLst>
                <a:rect l="0" t="0" r="r" b="b"/>
                <a:pathLst>
                  <a:path w="181" h="262">
                    <a:moveTo>
                      <a:pt x="177" y="46"/>
                    </a:moveTo>
                    <a:lnTo>
                      <a:pt x="154" y="0"/>
                    </a:lnTo>
                    <a:lnTo>
                      <a:pt x="137" y="0"/>
                    </a:lnTo>
                    <a:lnTo>
                      <a:pt x="120" y="6"/>
                    </a:lnTo>
                    <a:lnTo>
                      <a:pt x="103" y="15"/>
                    </a:lnTo>
                    <a:lnTo>
                      <a:pt x="88" y="27"/>
                    </a:lnTo>
                    <a:lnTo>
                      <a:pt x="71" y="42"/>
                    </a:lnTo>
                    <a:lnTo>
                      <a:pt x="57" y="57"/>
                    </a:lnTo>
                    <a:lnTo>
                      <a:pt x="42" y="76"/>
                    </a:lnTo>
                    <a:lnTo>
                      <a:pt x="31" y="95"/>
                    </a:lnTo>
                    <a:lnTo>
                      <a:pt x="18" y="122"/>
                    </a:lnTo>
                    <a:lnTo>
                      <a:pt x="8" y="148"/>
                    </a:lnTo>
                    <a:lnTo>
                      <a:pt x="4" y="161"/>
                    </a:lnTo>
                    <a:lnTo>
                      <a:pt x="2" y="175"/>
                    </a:lnTo>
                    <a:lnTo>
                      <a:pt x="0" y="188"/>
                    </a:lnTo>
                    <a:lnTo>
                      <a:pt x="0" y="199"/>
                    </a:lnTo>
                    <a:lnTo>
                      <a:pt x="2" y="211"/>
                    </a:lnTo>
                    <a:lnTo>
                      <a:pt x="8" y="220"/>
                    </a:lnTo>
                    <a:lnTo>
                      <a:pt x="12" y="230"/>
                    </a:lnTo>
                    <a:lnTo>
                      <a:pt x="19" y="239"/>
                    </a:lnTo>
                    <a:lnTo>
                      <a:pt x="19" y="241"/>
                    </a:lnTo>
                    <a:lnTo>
                      <a:pt x="21" y="243"/>
                    </a:lnTo>
                    <a:lnTo>
                      <a:pt x="21" y="245"/>
                    </a:lnTo>
                    <a:lnTo>
                      <a:pt x="23" y="245"/>
                    </a:lnTo>
                    <a:lnTo>
                      <a:pt x="23" y="249"/>
                    </a:lnTo>
                    <a:lnTo>
                      <a:pt x="23" y="254"/>
                    </a:lnTo>
                    <a:lnTo>
                      <a:pt x="25" y="256"/>
                    </a:lnTo>
                    <a:lnTo>
                      <a:pt x="27" y="256"/>
                    </a:lnTo>
                    <a:lnTo>
                      <a:pt x="29" y="260"/>
                    </a:lnTo>
                    <a:lnTo>
                      <a:pt x="31" y="262"/>
                    </a:lnTo>
                    <a:lnTo>
                      <a:pt x="31" y="254"/>
                    </a:lnTo>
                    <a:lnTo>
                      <a:pt x="33" y="247"/>
                    </a:lnTo>
                    <a:lnTo>
                      <a:pt x="35" y="232"/>
                    </a:lnTo>
                    <a:lnTo>
                      <a:pt x="37" y="214"/>
                    </a:lnTo>
                    <a:lnTo>
                      <a:pt x="40" y="197"/>
                    </a:lnTo>
                    <a:lnTo>
                      <a:pt x="44" y="180"/>
                    </a:lnTo>
                    <a:lnTo>
                      <a:pt x="52" y="158"/>
                    </a:lnTo>
                    <a:lnTo>
                      <a:pt x="59" y="144"/>
                    </a:lnTo>
                    <a:lnTo>
                      <a:pt x="67" y="131"/>
                    </a:lnTo>
                    <a:lnTo>
                      <a:pt x="76" y="120"/>
                    </a:lnTo>
                    <a:lnTo>
                      <a:pt x="99" y="97"/>
                    </a:lnTo>
                    <a:lnTo>
                      <a:pt x="122" y="74"/>
                    </a:lnTo>
                    <a:lnTo>
                      <a:pt x="143" y="61"/>
                    </a:lnTo>
                    <a:lnTo>
                      <a:pt x="166" y="48"/>
                    </a:lnTo>
                    <a:lnTo>
                      <a:pt x="181" y="44"/>
                    </a:lnTo>
                    <a:lnTo>
                      <a:pt x="177" y="46"/>
                    </a:lnTo>
                    <a:close/>
                  </a:path>
                </a:pathLst>
              </a:custGeom>
              <a:solidFill>
                <a:srgbClr val="5460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33" name="Freeform 1033"/>
              <p:cNvSpPr/>
              <p:nvPr/>
            </p:nvSpPr>
            <p:spPr bwMode="auto">
              <a:xfrm>
                <a:off x="777" y="704"/>
                <a:ext cx="526" cy="525"/>
              </a:xfrm>
              <a:custGeom>
                <a:avLst/>
                <a:gdLst/>
                <a:ahLst/>
                <a:cxnLst>
                  <a:cxn ang="0">
                    <a:pos x="496" y="281"/>
                  </a:cxn>
                  <a:cxn ang="0">
                    <a:pos x="490" y="239"/>
                  </a:cxn>
                  <a:cxn ang="0">
                    <a:pos x="477" y="182"/>
                  </a:cxn>
                  <a:cxn ang="0">
                    <a:pos x="441" y="150"/>
                  </a:cxn>
                  <a:cxn ang="0">
                    <a:pos x="418" y="135"/>
                  </a:cxn>
                  <a:cxn ang="0">
                    <a:pos x="424" y="108"/>
                  </a:cxn>
                  <a:cxn ang="0">
                    <a:pos x="446" y="74"/>
                  </a:cxn>
                  <a:cxn ang="0">
                    <a:pos x="465" y="40"/>
                  </a:cxn>
                  <a:cxn ang="0">
                    <a:pos x="463" y="17"/>
                  </a:cxn>
                  <a:cxn ang="0">
                    <a:pos x="452" y="6"/>
                  </a:cxn>
                  <a:cxn ang="0">
                    <a:pos x="420" y="0"/>
                  </a:cxn>
                  <a:cxn ang="0">
                    <a:pos x="367" y="21"/>
                  </a:cxn>
                  <a:cxn ang="0">
                    <a:pos x="336" y="50"/>
                  </a:cxn>
                  <a:cxn ang="0">
                    <a:pos x="321" y="88"/>
                  </a:cxn>
                  <a:cxn ang="0">
                    <a:pos x="315" y="133"/>
                  </a:cxn>
                  <a:cxn ang="0">
                    <a:pos x="308" y="148"/>
                  </a:cxn>
                  <a:cxn ang="0">
                    <a:pos x="285" y="161"/>
                  </a:cxn>
                  <a:cxn ang="0">
                    <a:pos x="207" y="190"/>
                  </a:cxn>
                  <a:cxn ang="0">
                    <a:pos x="147" y="218"/>
                  </a:cxn>
                  <a:cxn ang="0">
                    <a:pos x="97" y="253"/>
                  </a:cxn>
                  <a:cxn ang="0">
                    <a:pos x="54" y="306"/>
                  </a:cxn>
                  <a:cxn ang="0">
                    <a:pos x="27" y="364"/>
                  </a:cxn>
                  <a:cxn ang="0">
                    <a:pos x="23" y="389"/>
                  </a:cxn>
                  <a:cxn ang="0">
                    <a:pos x="23" y="391"/>
                  </a:cxn>
                  <a:cxn ang="0">
                    <a:pos x="23" y="393"/>
                  </a:cxn>
                  <a:cxn ang="0">
                    <a:pos x="25" y="395"/>
                  </a:cxn>
                  <a:cxn ang="0">
                    <a:pos x="25" y="397"/>
                  </a:cxn>
                  <a:cxn ang="0">
                    <a:pos x="25" y="400"/>
                  </a:cxn>
                  <a:cxn ang="0">
                    <a:pos x="25" y="400"/>
                  </a:cxn>
                  <a:cxn ang="0">
                    <a:pos x="27" y="404"/>
                  </a:cxn>
                  <a:cxn ang="0">
                    <a:pos x="10" y="448"/>
                  </a:cxn>
                  <a:cxn ang="0">
                    <a:pos x="0" y="497"/>
                  </a:cxn>
                  <a:cxn ang="0">
                    <a:pos x="10" y="524"/>
                  </a:cxn>
                  <a:cxn ang="0">
                    <a:pos x="21" y="527"/>
                  </a:cxn>
                  <a:cxn ang="0">
                    <a:pos x="44" y="520"/>
                  </a:cxn>
                  <a:cxn ang="0">
                    <a:pos x="76" y="505"/>
                  </a:cxn>
                  <a:cxn ang="0">
                    <a:pos x="128" y="472"/>
                  </a:cxn>
                  <a:cxn ang="0">
                    <a:pos x="186" y="442"/>
                  </a:cxn>
                  <a:cxn ang="0">
                    <a:pos x="221" y="438"/>
                  </a:cxn>
                  <a:cxn ang="0">
                    <a:pos x="270" y="438"/>
                  </a:cxn>
                  <a:cxn ang="0">
                    <a:pos x="325" y="425"/>
                  </a:cxn>
                  <a:cxn ang="0">
                    <a:pos x="351" y="408"/>
                  </a:cxn>
                  <a:cxn ang="0">
                    <a:pos x="374" y="440"/>
                  </a:cxn>
                  <a:cxn ang="0">
                    <a:pos x="386" y="471"/>
                  </a:cxn>
                  <a:cxn ang="0">
                    <a:pos x="437" y="376"/>
                  </a:cxn>
                  <a:cxn ang="0">
                    <a:pos x="482" y="330"/>
                  </a:cxn>
                  <a:cxn ang="0">
                    <a:pos x="515" y="319"/>
                  </a:cxn>
                </a:cxnLst>
                <a:rect l="0" t="0" r="r" b="b"/>
                <a:pathLst>
                  <a:path w="526" h="527">
                    <a:moveTo>
                      <a:pt x="526" y="319"/>
                    </a:moveTo>
                    <a:lnTo>
                      <a:pt x="509" y="300"/>
                    </a:lnTo>
                    <a:lnTo>
                      <a:pt x="496" y="281"/>
                    </a:lnTo>
                    <a:lnTo>
                      <a:pt x="492" y="273"/>
                    </a:lnTo>
                    <a:lnTo>
                      <a:pt x="490" y="264"/>
                    </a:lnTo>
                    <a:lnTo>
                      <a:pt x="490" y="239"/>
                    </a:lnTo>
                    <a:lnTo>
                      <a:pt x="486" y="207"/>
                    </a:lnTo>
                    <a:lnTo>
                      <a:pt x="482" y="196"/>
                    </a:lnTo>
                    <a:lnTo>
                      <a:pt x="477" y="182"/>
                    </a:lnTo>
                    <a:lnTo>
                      <a:pt x="467" y="171"/>
                    </a:lnTo>
                    <a:lnTo>
                      <a:pt x="454" y="158"/>
                    </a:lnTo>
                    <a:lnTo>
                      <a:pt x="441" y="150"/>
                    </a:lnTo>
                    <a:lnTo>
                      <a:pt x="429" y="143"/>
                    </a:lnTo>
                    <a:lnTo>
                      <a:pt x="424" y="139"/>
                    </a:lnTo>
                    <a:lnTo>
                      <a:pt x="418" y="135"/>
                    </a:lnTo>
                    <a:lnTo>
                      <a:pt x="416" y="131"/>
                    </a:lnTo>
                    <a:lnTo>
                      <a:pt x="414" y="127"/>
                    </a:lnTo>
                    <a:lnTo>
                      <a:pt x="424" y="108"/>
                    </a:lnTo>
                    <a:lnTo>
                      <a:pt x="435" y="91"/>
                    </a:lnTo>
                    <a:lnTo>
                      <a:pt x="441" y="82"/>
                    </a:lnTo>
                    <a:lnTo>
                      <a:pt x="446" y="74"/>
                    </a:lnTo>
                    <a:lnTo>
                      <a:pt x="454" y="63"/>
                    </a:lnTo>
                    <a:lnTo>
                      <a:pt x="461" y="52"/>
                    </a:lnTo>
                    <a:lnTo>
                      <a:pt x="465" y="40"/>
                    </a:lnTo>
                    <a:lnTo>
                      <a:pt x="467" y="29"/>
                    </a:lnTo>
                    <a:lnTo>
                      <a:pt x="465" y="23"/>
                    </a:lnTo>
                    <a:lnTo>
                      <a:pt x="463" y="17"/>
                    </a:lnTo>
                    <a:lnTo>
                      <a:pt x="461" y="14"/>
                    </a:lnTo>
                    <a:lnTo>
                      <a:pt x="458" y="10"/>
                    </a:lnTo>
                    <a:lnTo>
                      <a:pt x="452" y="6"/>
                    </a:lnTo>
                    <a:lnTo>
                      <a:pt x="442" y="2"/>
                    </a:lnTo>
                    <a:lnTo>
                      <a:pt x="433" y="0"/>
                    </a:lnTo>
                    <a:lnTo>
                      <a:pt x="420" y="0"/>
                    </a:lnTo>
                    <a:lnTo>
                      <a:pt x="399" y="6"/>
                    </a:lnTo>
                    <a:lnTo>
                      <a:pt x="382" y="12"/>
                    </a:lnTo>
                    <a:lnTo>
                      <a:pt x="367" y="21"/>
                    </a:lnTo>
                    <a:lnTo>
                      <a:pt x="355" y="31"/>
                    </a:lnTo>
                    <a:lnTo>
                      <a:pt x="346" y="40"/>
                    </a:lnTo>
                    <a:lnTo>
                      <a:pt x="336" y="50"/>
                    </a:lnTo>
                    <a:lnTo>
                      <a:pt x="329" y="59"/>
                    </a:lnTo>
                    <a:lnTo>
                      <a:pt x="325" y="70"/>
                    </a:lnTo>
                    <a:lnTo>
                      <a:pt x="321" y="88"/>
                    </a:lnTo>
                    <a:lnTo>
                      <a:pt x="319" y="105"/>
                    </a:lnTo>
                    <a:lnTo>
                      <a:pt x="317" y="120"/>
                    </a:lnTo>
                    <a:lnTo>
                      <a:pt x="315" y="133"/>
                    </a:lnTo>
                    <a:lnTo>
                      <a:pt x="313" y="139"/>
                    </a:lnTo>
                    <a:lnTo>
                      <a:pt x="312" y="144"/>
                    </a:lnTo>
                    <a:lnTo>
                      <a:pt x="308" y="148"/>
                    </a:lnTo>
                    <a:lnTo>
                      <a:pt x="302" y="152"/>
                    </a:lnTo>
                    <a:lnTo>
                      <a:pt x="295" y="156"/>
                    </a:lnTo>
                    <a:lnTo>
                      <a:pt x="285" y="161"/>
                    </a:lnTo>
                    <a:lnTo>
                      <a:pt x="258" y="171"/>
                    </a:lnTo>
                    <a:lnTo>
                      <a:pt x="230" y="182"/>
                    </a:lnTo>
                    <a:lnTo>
                      <a:pt x="207" y="190"/>
                    </a:lnTo>
                    <a:lnTo>
                      <a:pt x="179" y="201"/>
                    </a:lnTo>
                    <a:lnTo>
                      <a:pt x="162" y="209"/>
                    </a:lnTo>
                    <a:lnTo>
                      <a:pt x="147" y="218"/>
                    </a:lnTo>
                    <a:lnTo>
                      <a:pt x="131" y="228"/>
                    </a:lnTo>
                    <a:lnTo>
                      <a:pt x="114" y="239"/>
                    </a:lnTo>
                    <a:lnTo>
                      <a:pt x="97" y="253"/>
                    </a:lnTo>
                    <a:lnTo>
                      <a:pt x="82" y="270"/>
                    </a:lnTo>
                    <a:lnTo>
                      <a:pt x="67" y="287"/>
                    </a:lnTo>
                    <a:lnTo>
                      <a:pt x="54" y="306"/>
                    </a:lnTo>
                    <a:lnTo>
                      <a:pt x="42" y="325"/>
                    </a:lnTo>
                    <a:lnTo>
                      <a:pt x="33" y="344"/>
                    </a:lnTo>
                    <a:lnTo>
                      <a:pt x="27" y="364"/>
                    </a:lnTo>
                    <a:lnTo>
                      <a:pt x="23" y="387"/>
                    </a:lnTo>
                    <a:lnTo>
                      <a:pt x="23" y="389"/>
                    </a:lnTo>
                    <a:lnTo>
                      <a:pt x="23" y="389"/>
                    </a:lnTo>
                    <a:lnTo>
                      <a:pt x="23" y="389"/>
                    </a:lnTo>
                    <a:lnTo>
                      <a:pt x="23" y="391"/>
                    </a:lnTo>
                    <a:lnTo>
                      <a:pt x="23" y="391"/>
                    </a:lnTo>
                    <a:lnTo>
                      <a:pt x="23" y="391"/>
                    </a:lnTo>
                    <a:lnTo>
                      <a:pt x="23" y="391"/>
                    </a:lnTo>
                    <a:lnTo>
                      <a:pt x="23" y="393"/>
                    </a:lnTo>
                    <a:lnTo>
                      <a:pt x="23" y="393"/>
                    </a:lnTo>
                    <a:lnTo>
                      <a:pt x="23" y="393"/>
                    </a:lnTo>
                    <a:lnTo>
                      <a:pt x="25" y="395"/>
                    </a:lnTo>
                    <a:lnTo>
                      <a:pt x="25" y="397"/>
                    </a:lnTo>
                    <a:lnTo>
                      <a:pt x="25" y="397"/>
                    </a:lnTo>
                    <a:lnTo>
                      <a:pt x="25" y="397"/>
                    </a:lnTo>
                    <a:lnTo>
                      <a:pt x="25" y="399"/>
                    </a:lnTo>
                    <a:lnTo>
                      <a:pt x="25" y="399"/>
                    </a:lnTo>
                    <a:lnTo>
                      <a:pt x="25" y="400"/>
                    </a:lnTo>
                    <a:lnTo>
                      <a:pt x="25" y="400"/>
                    </a:lnTo>
                    <a:lnTo>
                      <a:pt x="25" y="400"/>
                    </a:lnTo>
                    <a:lnTo>
                      <a:pt x="25" y="400"/>
                    </a:lnTo>
                    <a:lnTo>
                      <a:pt x="25" y="402"/>
                    </a:lnTo>
                    <a:lnTo>
                      <a:pt x="27" y="402"/>
                    </a:lnTo>
                    <a:lnTo>
                      <a:pt x="27" y="404"/>
                    </a:lnTo>
                    <a:lnTo>
                      <a:pt x="23" y="414"/>
                    </a:lnTo>
                    <a:lnTo>
                      <a:pt x="19" y="425"/>
                    </a:lnTo>
                    <a:lnTo>
                      <a:pt x="10" y="448"/>
                    </a:lnTo>
                    <a:lnTo>
                      <a:pt x="4" y="467"/>
                    </a:lnTo>
                    <a:lnTo>
                      <a:pt x="0" y="482"/>
                    </a:lnTo>
                    <a:lnTo>
                      <a:pt x="0" y="497"/>
                    </a:lnTo>
                    <a:lnTo>
                      <a:pt x="2" y="510"/>
                    </a:lnTo>
                    <a:lnTo>
                      <a:pt x="6" y="520"/>
                    </a:lnTo>
                    <a:lnTo>
                      <a:pt x="10" y="524"/>
                    </a:lnTo>
                    <a:lnTo>
                      <a:pt x="14" y="526"/>
                    </a:lnTo>
                    <a:lnTo>
                      <a:pt x="18" y="527"/>
                    </a:lnTo>
                    <a:lnTo>
                      <a:pt x="21" y="527"/>
                    </a:lnTo>
                    <a:lnTo>
                      <a:pt x="29" y="527"/>
                    </a:lnTo>
                    <a:lnTo>
                      <a:pt x="37" y="524"/>
                    </a:lnTo>
                    <a:lnTo>
                      <a:pt x="44" y="520"/>
                    </a:lnTo>
                    <a:lnTo>
                      <a:pt x="52" y="512"/>
                    </a:lnTo>
                    <a:lnTo>
                      <a:pt x="63" y="510"/>
                    </a:lnTo>
                    <a:lnTo>
                      <a:pt x="76" y="505"/>
                    </a:lnTo>
                    <a:lnTo>
                      <a:pt x="90" y="499"/>
                    </a:lnTo>
                    <a:lnTo>
                      <a:pt x="101" y="491"/>
                    </a:lnTo>
                    <a:lnTo>
                      <a:pt x="128" y="472"/>
                    </a:lnTo>
                    <a:lnTo>
                      <a:pt x="152" y="455"/>
                    </a:lnTo>
                    <a:lnTo>
                      <a:pt x="167" y="448"/>
                    </a:lnTo>
                    <a:lnTo>
                      <a:pt x="186" y="442"/>
                    </a:lnTo>
                    <a:lnTo>
                      <a:pt x="194" y="440"/>
                    </a:lnTo>
                    <a:lnTo>
                      <a:pt x="202" y="440"/>
                    </a:lnTo>
                    <a:lnTo>
                      <a:pt x="221" y="438"/>
                    </a:lnTo>
                    <a:lnTo>
                      <a:pt x="243" y="438"/>
                    </a:lnTo>
                    <a:lnTo>
                      <a:pt x="257" y="438"/>
                    </a:lnTo>
                    <a:lnTo>
                      <a:pt x="270" y="438"/>
                    </a:lnTo>
                    <a:lnTo>
                      <a:pt x="289" y="436"/>
                    </a:lnTo>
                    <a:lnTo>
                      <a:pt x="313" y="429"/>
                    </a:lnTo>
                    <a:lnTo>
                      <a:pt x="325" y="425"/>
                    </a:lnTo>
                    <a:lnTo>
                      <a:pt x="336" y="419"/>
                    </a:lnTo>
                    <a:lnTo>
                      <a:pt x="346" y="416"/>
                    </a:lnTo>
                    <a:lnTo>
                      <a:pt x="351" y="408"/>
                    </a:lnTo>
                    <a:lnTo>
                      <a:pt x="359" y="416"/>
                    </a:lnTo>
                    <a:lnTo>
                      <a:pt x="365" y="423"/>
                    </a:lnTo>
                    <a:lnTo>
                      <a:pt x="374" y="440"/>
                    </a:lnTo>
                    <a:lnTo>
                      <a:pt x="382" y="455"/>
                    </a:lnTo>
                    <a:lnTo>
                      <a:pt x="384" y="465"/>
                    </a:lnTo>
                    <a:lnTo>
                      <a:pt x="386" y="471"/>
                    </a:lnTo>
                    <a:lnTo>
                      <a:pt x="405" y="431"/>
                    </a:lnTo>
                    <a:lnTo>
                      <a:pt x="425" y="393"/>
                    </a:lnTo>
                    <a:lnTo>
                      <a:pt x="437" y="376"/>
                    </a:lnTo>
                    <a:lnTo>
                      <a:pt x="450" y="359"/>
                    </a:lnTo>
                    <a:lnTo>
                      <a:pt x="465" y="344"/>
                    </a:lnTo>
                    <a:lnTo>
                      <a:pt x="482" y="330"/>
                    </a:lnTo>
                    <a:lnTo>
                      <a:pt x="494" y="325"/>
                    </a:lnTo>
                    <a:lnTo>
                      <a:pt x="503" y="321"/>
                    </a:lnTo>
                    <a:lnTo>
                      <a:pt x="515" y="319"/>
                    </a:lnTo>
                    <a:lnTo>
                      <a:pt x="526" y="319"/>
                    </a:lnTo>
                    <a:close/>
                  </a:path>
                </a:pathLst>
              </a:custGeom>
              <a:solidFill>
                <a:srgbClr val="6A484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34" name="Freeform 1034"/>
              <p:cNvSpPr/>
              <p:nvPr/>
            </p:nvSpPr>
            <p:spPr bwMode="auto">
              <a:xfrm>
                <a:off x="787" y="718"/>
                <a:ext cx="499" cy="508"/>
              </a:xfrm>
              <a:custGeom>
                <a:avLst/>
                <a:gdLst/>
                <a:ahLst/>
                <a:cxnLst>
                  <a:cxn ang="0">
                    <a:pos x="302" y="405"/>
                  </a:cxn>
                  <a:cxn ang="0">
                    <a:pos x="347" y="383"/>
                  </a:cxn>
                  <a:cxn ang="0">
                    <a:pos x="357" y="390"/>
                  </a:cxn>
                  <a:cxn ang="0">
                    <a:pos x="372" y="417"/>
                  </a:cxn>
                  <a:cxn ang="0">
                    <a:pos x="383" y="439"/>
                  </a:cxn>
                  <a:cxn ang="0">
                    <a:pos x="417" y="373"/>
                  </a:cxn>
                  <a:cxn ang="0">
                    <a:pos x="448" y="335"/>
                  </a:cxn>
                  <a:cxn ang="0">
                    <a:pos x="482" y="312"/>
                  </a:cxn>
                  <a:cxn ang="0">
                    <a:pos x="484" y="284"/>
                  </a:cxn>
                  <a:cxn ang="0">
                    <a:pos x="470" y="248"/>
                  </a:cxn>
                  <a:cxn ang="0">
                    <a:pos x="467" y="204"/>
                  </a:cxn>
                  <a:cxn ang="0">
                    <a:pos x="448" y="165"/>
                  </a:cxn>
                  <a:cxn ang="0">
                    <a:pos x="421" y="140"/>
                  </a:cxn>
                  <a:cxn ang="0">
                    <a:pos x="395" y="123"/>
                  </a:cxn>
                  <a:cxn ang="0">
                    <a:pos x="396" y="110"/>
                  </a:cxn>
                  <a:cxn ang="0">
                    <a:pos x="419" y="66"/>
                  </a:cxn>
                  <a:cxn ang="0">
                    <a:pos x="446" y="17"/>
                  </a:cxn>
                  <a:cxn ang="0">
                    <a:pos x="429" y="2"/>
                  </a:cxn>
                  <a:cxn ang="0">
                    <a:pos x="395" y="0"/>
                  </a:cxn>
                  <a:cxn ang="0">
                    <a:pos x="368" y="11"/>
                  </a:cxn>
                  <a:cxn ang="0">
                    <a:pos x="345" y="30"/>
                  </a:cxn>
                  <a:cxn ang="0">
                    <a:pos x="324" y="62"/>
                  </a:cxn>
                  <a:cxn ang="0">
                    <a:pos x="315" y="98"/>
                  </a:cxn>
                  <a:cxn ang="0">
                    <a:pos x="313" y="127"/>
                  </a:cxn>
                  <a:cxn ang="0">
                    <a:pos x="298" y="144"/>
                  </a:cxn>
                  <a:cxn ang="0">
                    <a:pos x="220" y="176"/>
                  </a:cxn>
                  <a:cxn ang="0">
                    <a:pos x="119" y="227"/>
                  </a:cxn>
                  <a:cxn ang="0">
                    <a:pos x="66" y="275"/>
                  </a:cxn>
                  <a:cxn ang="0">
                    <a:pos x="42" y="312"/>
                  </a:cxn>
                  <a:cxn ang="0">
                    <a:pos x="27" y="356"/>
                  </a:cxn>
                  <a:cxn ang="0">
                    <a:pos x="49" y="345"/>
                  </a:cxn>
                  <a:cxn ang="0">
                    <a:pos x="104" y="286"/>
                  </a:cxn>
                  <a:cxn ang="0">
                    <a:pos x="146" y="259"/>
                  </a:cxn>
                  <a:cxn ang="0">
                    <a:pos x="99" y="303"/>
                  </a:cxn>
                  <a:cxn ang="0">
                    <a:pos x="55" y="358"/>
                  </a:cxn>
                  <a:cxn ang="0">
                    <a:pos x="19" y="417"/>
                  </a:cxn>
                  <a:cxn ang="0">
                    <a:pos x="2" y="468"/>
                  </a:cxn>
                  <a:cxn ang="0">
                    <a:pos x="2" y="498"/>
                  </a:cxn>
                  <a:cxn ang="0">
                    <a:pos x="11" y="506"/>
                  </a:cxn>
                  <a:cxn ang="0">
                    <a:pos x="28" y="483"/>
                  </a:cxn>
                  <a:cxn ang="0">
                    <a:pos x="28" y="443"/>
                  </a:cxn>
                  <a:cxn ang="0">
                    <a:pos x="53" y="407"/>
                  </a:cxn>
                  <a:cxn ang="0">
                    <a:pos x="102" y="366"/>
                  </a:cxn>
                  <a:cxn ang="0">
                    <a:pos x="192" y="318"/>
                  </a:cxn>
                  <a:cxn ang="0">
                    <a:pos x="137" y="356"/>
                  </a:cxn>
                  <a:cxn ang="0">
                    <a:pos x="61" y="417"/>
                  </a:cxn>
                  <a:cxn ang="0">
                    <a:pos x="42" y="453"/>
                  </a:cxn>
                  <a:cxn ang="0">
                    <a:pos x="45" y="479"/>
                  </a:cxn>
                  <a:cxn ang="0">
                    <a:pos x="63" y="483"/>
                  </a:cxn>
                  <a:cxn ang="0">
                    <a:pos x="121" y="445"/>
                  </a:cxn>
                  <a:cxn ang="0">
                    <a:pos x="152" y="426"/>
                  </a:cxn>
                  <a:cxn ang="0">
                    <a:pos x="197" y="417"/>
                  </a:cxn>
                  <a:cxn ang="0">
                    <a:pos x="245" y="417"/>
                  </a:cxn>
                </a:cxnLst>
                <a:rect l="0" t="0" r="r" b="b"/>
                <a:pathLst>
                  <a:path w="499" h="506">
                    <a:moveTo>
                      <a:pt x="262" y="415"/>
                    </a:moveTo>
                    <a:lnTo>
                      <a:pt x="281" y="409"/>
                    </a:lnTo>
                    <a:lnTo>
                      <a:pt x="302" y="405"/>
                    </a:lnTo>
                    <a:lnTo>
                      <a:pt x="322" y="398"/>
                    </a:lnTo>
                    <a:lnTo>
                      <a:pt x="336" y="390"/>
                    </a:lnTo>
                    <a:lnTo>
                      <a:pt x="347" y="383"/>
                    </a:lnTo>
                    <a:lnTo>
                      <a:pt x="360" y="375"/>
                    </a:lnTo>
                    <a:lnTo>
                      <a:pt x="358" y="381"/>
                    </a:lnTo>
                    <a:lnTo>
                      <a:pt x="357" y="390"/>
                    </a:lnTo>
                    <a:lnTo>
                      <a:pt x="362" y="400"/>
                    </a:lnTo>
                    <a:lnTo>
                      <a:pt x="368" y="409"/>
                    </a:lnTo>
                    <a:lnTo>
                      <a:pt x="372" y="417"/>
                    </a:lnTo>
                    <a:lnTo>
                      <a:pt x="376" y="422"/>
                    </a:lnTo>
                    <a:lnTo>
                      <a:pt x="379" y="430"/>
                    </a:lnTo>
                    <a:lnTo>
                      <a:pt x="383" y="439"/>
                    </a:lnTo>
                    <a:lnTo>
                      <a:pt x="391" y="424"/>
                    </a:lnTo>
                    <a:lnTo>
                      <a:pt x="406" y="394"/>
                    </a:lnTo>
                    <a:lnTo>
                      <a:pt x="417" y="373"/>
                    </a:lnTo>
                    <a:lnTo>
                      <a:pt x="431" y="354"/>
                    </a:lnTo>
                    <a:lnTo>
                      <a:pt x="440" y="345"/>
                    </a:lnTo>
                    <a:lnTo>
                      <a:pt x="448" y="335"/>
                    </a:lnTo>
                    <a:lnTo>
                      <a:pt x="457" y="328"/>
                    </a:lnTo>
                    <a:lnTo>
                      <a:pt x="467" y="322"/>
                    </a:lnTo>
                    <a:lnTo>
                      <a:pt x="482" y="312"/>
                    </a:lnTo>
                    <a:lnTo>
                      <a:pt x="499" y="305"/>
                    </a:lnTo>
                    <a:lnTo>
                      <a:pt x="491" y="293"/>
                    </a:lnTo>
                    <a:lnTo>
                      <a:pt x="484" y="284"/>
                    </a:lnTo>
                    <a:lnTo>
                      <a:pt x="478" y="273"/>
                    </a:lnTo>
                    <a:lnTo>
                      <a:pt x="474" y="261"/>
                    </a:lnTo>
                    <a:lnTo>
                      <a:pt x="470" y="248"/>
                    </a:lnTo>
                    <a:lnTo>
                      <a:pt x="469" y="235"/>
                    </a:lnTo>
                    <a:lnTo>
                      <a:pt x="467" y="220"/>
                    </a:lnTo>
                    <a:lnTo>
                      <a:pt x="467" y="204"/>
                    </a:lnTo>
                    <a:lnTo>
                      <a:pt x="463" y="193"/>
                    </a:lnTo>
                    <a:lnTo>
                      <a:pt x="457" y="178"/>
                    </a:lnTo>
                    <a:lnTo>
                      <a:pt x="448" y="165"/>
                    </a:lnTo>
                    <a:lnTo>
                      <a:pt x="440" y="157"/>
                    </a:lnTo>
                    <a:lnTo>
                      <a:pt x="431" y="146"/>
                    </a:lnTo>
                    <a:lnTo>
                      <a:pt x="421" y="140"/>
                    </a:lnTo>
                    <a:lnTo>
                      <a:pt x="412" y="132"/>
                    </a:lnTo>
                    <a:lnTo>
                      <a:pt x="396" y="127"/>
                    </a:lnTo>
                    <a:lnTo>
                      <a:pt x="395" y="123"/>
                    </a:lnTo>
                    <a:lnTo>
                      <a:pt x="395" y="119"/>
                    </a:lnTo>
                    <a:lnTo>
                      <a:pt x="395" y="115"/>
                    </a:lnTo>
                    <a:lnTo>
                      <a:pt x="396" y="110"/>
                    </a:lnTo>
                    <a:lnTo>
                      <a:pt x="400" y="98"/>
                    </a:lnTo>
                    <a:lnTo>
                      <a:pt x="408" y="83"/>
                    </a:lnTo>
                    <a:lnTo>
                      <a:pt x="419" y="66"/>
                    </a:lnTo>
                    <a:lnTo>
                      <a:pt x="431" y="47"/>
                    </a:lnTo>
                    <a:lnTo>
                      <a:pt x="440" y="30"/>
                    </a:lnTo>
                    <a:lnTo>
                      <a:pt x="446" y="17"/>
                    </a:lnTo>
                    <a:lnTo>
                      <a:pt x="446" y="11"/>
                    </a:lnTo>
                    <a:lnTo>
                      <a:pt x="444" y="7"/>
                    </a:lnTo>
                    <a:lnTo>
                      <a:pt x="429" y="2"/>
                    </a:lnTo>
                    <a:lnTo>
                      <a:pt x="414" y="0"/>
                    </a:lnTo>
                    <a:lnTo>
                      <a:pt x="404" y="0"/>
                    </a:lnTo>
                    <a:lnTo>
                      <a:pt x="395" y="0"/>
                    </a:lnTo>
                    <a:lnTo>
                      <a:pt x="385" y="3"/>
                    </a:lnTo>
                    <a:lnTo>
                      <a:pt x="376" y="7"/>
                    </a:lnTo>
                    <a:lnTo>
                      <a:pt x="368" y="11"/>
                    </a:lnTo>
                    <a:lnTo>
                      <a:pt x="360" y="17"/>
                    </a:lnTo>
                    <a:lnTo>
                      <a:pt x="353" y="24"/>
                    </a:lnTo>
                    <a:lnTo>
                      <a:pt x="345" y="30"/>
                    </a:lnTo>
                    <a:lnTo>
                      <a:pt x="338" y="41"/>
                    </a:lnTo>
                    <a:lnTo>
                      <a:pt x="332" y="51"/>
                    </a:lnTo>
                    <a:lnTo>
                      <a:pt x="324" y="62"/>
                    </a:lnTo>
                    <a:lnTo>
                      <a:pt x="321" y="75"/>
                    </a:lnTo>
                    <a:lnTo>
                      <a:pt x="317" y="87"/>
                    </a:lnTo>
                    <a:lnTo>
                      <a:pt x="315" y="98"/>
                    </a:lnTo>
                    <a:lnTo>
                      <a:pt x="315" y="110"/>
                    </a:lnTo>
                    <a:lnTo>
                      <a:pt x="315" y="119"/>
                    </a:lnTo>
                    <a:lnTo>
                      <a:pt x="313" y="127"/>
                    </a:lnTo>
                    <a:lnTo>
                      <a:pt x="309" y="132"/>
                    </a:lnTo>
                    <a:lnTo>
                      <a:pt x="303" y="140"/>
                    </a:lnTo>
                    <a:lnTo>
                      <a:pt x="298" y="144"/>
                    </a:lnTo>
                    <a:lnTo>
                      <a:pt x="281" y="151"/>
                    </a:lnTo>
                    <a:lnTo>
                      <a:pt x="266" y="159"/>
                    </a:lnTo>
                    <a:lnTo>
                      <a:pt x="220" y="176"/>
                    </a:lnTo>
                    <a:lnTo>
                      <a:pt x="169" y="199"/>
                    </a:lnTo>
                    <a:lnTo>
                      <a:pt x="144" y="212"/>
                    </a:lnTo>
                    <a:lnTo>
                      <a:pt x="119" y="227"/>
                    </a:lnTo>
                    <a:lnTo>
                      <a:pt x="97" y="244"/>
                    </a:lnTo>
                    <a:lnTo>
                      <a:pt x="76" y="263"/>
                    </a:lnTo>
                    <a:lnTo>
                      <a:pt x="66" y="275"/>
                    </a:lnTo>
                    <a:lnTo>
                      <a:pt x="57" y="288"/>
                    </a:lnTo>
                    <a:lnTo>
                      <a:pt x="49" y="299"/>
                    </a:lnTo>
                    <a:lnTo>
                      <a:pt x="42" y="312"/>
                    </a:lnTo>
                    <a:lnTo>
                      <a:pt x="36" y="326"/>
                    </a:lnTo>
                    <a:lnTo>
                      <a:pt x="30" y="341"/>
                    </a:lnTo>
                    <a:lnTo>
                      <a:pt x="27" y="356"/>
                    </a:lnTo>
                    <a:lnTo>
                      <a:pt x="25" y="371"/>
                    </a:lnTo>
                    <a:lnTo>
                      <a:pt x="38" y="360"/>
                    </a:lnTo>
                    <a:lnTo>
                      <a:pt x="49" y="345"/>
                    </a:lnTo>
                    <a:lnTo>
                      <a:pt x="70" y="320"/>
                    </a:lnTo>
                    <a:lnTo>
                      <a:pt x="93" y="297"/>
                    </a:lnTo>
                    <a:lnTo>
                      <a:pt x="104" y="286"/>
                    </a:lnTo>
                    <a:lnTo>
                      <a:pt x="118" y="276"/>
                    </a:lnTo>
                    <a:lnTo>
                      <a:pt x="131" y="267"/>
                    </a:lnTo>
                    <a:lnTo>
                      <a:pt x="146" y="259"/>
                    </a:lnTo>
                    <a:lnTo>
                      <a:pt x="129" y="273"/>
                    </a:lnTo>
                    <a:lnTo>
                      <a:pt x="114" y="288"/>
                    </a:lnTo>
                    <a:lnTo>
                      <a:pt x="99" y="303"/>
                    </a:lnTo>
                    <a:lnTo>
                      <a:pt x="83" y="320"/>
                    </a:lnTo>
                    <a:lnTo>
                      <a:pt x="68" y="339"/>
                    </a:lnTo>
                    <a:lnTo>
                      <a:pt x="55" y="358"/>
                    </a:lnTo>
                    <a:lnTo>
                      <a:pt x="42" y="373"/>
                    </a:lnTo>
                    <a:lnTo>
                      <a:pt x="28" y="396"/>
                    </a:lnTo>
                    <a:lnTo>
                      <a:pt x="19" y="417"/>
                    </a:lnTo>
                    <a:lnTo>
                      <a:pt x="11" y="436"/>
                    </a:lnTo>
                    <a:lnTo>
                      <a:pt x="6" y="453"/>
                    </a:lnTo>
                    <a:lnTo>
                      <a:pt x="2" y="468"/>
                    </a:lnTo>
                    <a:lnTo>
                      <a:pt x="0" y="483"/>
                    </a:lnTo>
                    <a:lnTo>
                      <a:pt x="0" y="494"/>
                    </a:lnTo>
                    <a:lnTo>
                      <a:pt x="2" y="498"/>
                    </a:lnTo>
                    <a:lnTo>
                      <a:pt x="4" y="502"/>
                    </a:lnTo>
                    <a:lnTo>
                      <a:pt x="6" y="506"/>
                    </a:lnTo>
                    <a:lnTo>
                      <a:pt x="11" y="506"/>
                    </a:lnTo>
                    <a:lnTo>
                      <a:pt x="21" y="504"/>
                    </a:lnTo>
                    <a:lnTo>
                      <a:pt x="34" y="496"/>
                    </a:lnTo>
                    <a:lnTo>
                      <a:pt x="28" y="483"/>
                    </a:lnTo>
                    <a:lnTo>
                      <a:pt x="25" y="470"/>
                    </a:lnTo>
                    <a:lnTo>
                      <a:pt x="27" y="457"/>
                    </a:lnTo>
                    <a:lnTo>
                      <a:pt x="28" y="443"/>
                    </a:lnTo>
                    <a:lnTo>
                      <a:pt x="36" y="432"/>
                    </a:lnTo>
                    <a:lnTo>
                      <a:pt x="44" y="419"/>
                    </a:lnTo>
                    <a:lnTo>
                      <a:pt x="53" y="407"/>
                    </a:lnTo>
                    <a:lnTo>
                      <a:pt x="63" y="398"/>
                    </a:lnTo>
                    <a:lnTo>
                      <a:pt x="83" y="381"/>
                    </a:lnTo>
                    <a:lnTo>
                      <a:pt x="102" y="366"/>
                    </a:lnTo>
                    <a:lnTo>
                      <a:pt x="121" y="356"/>
                    </a:lnTo>
                    <a:lnTo>
                      <a:pt x="133" y="348"/>
                    </a:lnTo>
                    <a:lnTo>
                      <a:pt x="192" y="318"/>
                    </a:lnTo>
                    <a:lnTo>
                      <a:pt x="178" y="331"/>
                    </a:lnTo>
                    <a:lnTo>
                      <a:pt x="163" y="341"/>
                    </a:lnTo>
                    <a:lnTo>
                      <a:pt x="137" y="356"/>
                    </a:lnTo>
                    <a:lnTo>
                      <a:pt x="112" y="371"/>
                    </a:lnTo>
                    <a:lnTo>
                      <a:pt x="83" y="394"/>
                    </a:lnTo>
                    <a:lnTo>
                      <a:pt x="61" y="417"/>
                    </a:lnTo>
                    <a:lnTo>
                      <a:pt x="53" y="428"/>
                    </a:lnTo>
                    <a:lnTo>
                      <a:pt x="45" y="441"/>
                    </a:lnTo>
                    <a:lnTo>
                      <a:pt x="42" y="453"/>
                    </a:lnTo>
                    <a:lnTo>
                      <a:pt x="40" y="464"/>
                    </a:lnTo>
                    <a:lnTo>
                      <a:pt x="42" y="474"/>
                    </a:lnTo>
                    <a:lnTo>
                      <a:pt x="45" y="479"/>
                    </a:lnTo>
                    <a:lnTo>
                      <a:pt x="51" y="483"/>
                    </a:lnTo>
                    <a:lnTo>
                      <a:pt x="57" y="485"/>
                    </a:lnTo>
                    <a:lnTo>
                      <a:pt x="63" y="483"/>
                    </a:lnTo>
                    <a:lnTo>
                      <a:pt x="68" y="481"/>
                    </a:lnTo>
                    <a:lnTo>
                      <a:pt x="93" y="464"/>
                    </a:lnTo>
                    <a:lnTo>
                      <a:pt x="121" y="445"/>
                    </a:lnTo>
                    <a:lnTo>
                      <a:pt x="131" y="438"/>
                    </a:lnTo>
                    <a:lnTo>
                      <a:pt x="142" y="430"/>
                    </a:lnTo>
                    <a:lnTo>
                      <a:pt x="152" y="426"/>
                    </a:lnTo>
                    <a:lnTo>
                      <a:pt x="163" y="422"/>
                    </a:lnTo>
                    <a:lnTo>
                      <a:pt x="182" y="419"/>
                    </a:lnTo>
                    <a:lnTo>
                      <a:pt x="197" y="417"/>
                    </a:lnTo>
                    <a:lnTo>
                      <a:pt x="214" y="417"/>
                    </a:lnTo>
                    <a:lnTo>
                      <a:pt x="230" y="419"/>
                    </a:lnTo>
                    <a:lnTo>
                      <a:pt x="245" y="417"/>
                    </a:lnTo>
                    <a:lnTo>
                      <a:pt x="262" y="415"/>
                    </a:lnTo>
                    <a:close/>
                  </a:path>
                </a:pathLst>
              </a:custGeom>
              <a:solidFill>
                <a:srgbClr val="F2E3E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35" name="Freeform 1035"/>
              <p:cNvSpPr/>
              <p:nvPr/>
            </p:nvSpPr>
            <p:spPr bwMode="auto">
              <a:xfrm>
                <a:off x="1072" y="938"/>
                <a:ext cx="129" cy="51"/>
              </a:xfrm>
              <a:custGeom>
                <a:avLst/>
                <a:gdLst/>
                <a:ahLst/>
                <a:cxnLst>
                  <a:cxn ang="0">
                    <a:pos x="127" y="51"/>
                  </a:cxn>
                  <a:cxn ang="0">
                    <a:pos x="127" y="41"/>
                  </a:cxn>
                  <a:cxn ang="0">
                    <a:pos x="123" y="32"/>
                  </a:cxn>
                  <a:cxn ang="0">
                    <a:pos x="119" y="24"/>
                  </a:cxn>
                  <a:cxn ang="0">
                    <a:pos x="111" y="17"/>
                  </a:cxn>
                  <a:cxn ang="0">
                    <a:pos x="102" y="11"/>
                  </a:cxn>
                  <a:cxn ang="0">
                    <a:pos x="91" y="5"/>
                  </a:cxn>
                  <a:cxn ang="0">
                    <a:pos x="79" y="3"/>
                  </a:cxn>
                  <a:cxn ang="0">
                    <a:pos x="68" y="1"/>
                  </a:cxn>
                  <a:cxn ang="0">
                    <a:pos x="56" y="0"/>
                  </a:cxn>
                  <a:cxn ang="0">
                    <a:pos x="45" y="1"/>
                  </a:cxn>
                  <a:cxn ang="0">
                    <a:pos x="34" y="3"/>
                  </a:cxn>
                  <a:cxn ang="0">
                    <a:pos x="22" y="7"/>
                  </a:cxn>
                  <a:cxn ang="0">
                    <a:pos x="11" y="13"/>
                  </a:cxn>
                  <a:cxn ang="0">
                    <a:pos x="0" y="20"/>
                  </a:cxn>
                  <a:cxn ang="0">
                    <a:pos x="17" y="15"/>
                  </a:cxn>
                  <a:cxn ang="0">
                    <a:pos x="34" y="11"/>
                  </a:cxn>
                  <a:cxn ang="0">
                    <a:pos x="51" y="9"/>
                  </a:cxn>
                  <a:cxn ang="0">
                    <a:pos x="68" y="7"/>
                  </a:cxn>
                  <a:cxn ang="0">
                    <a:pos x="83" y="9"/>
                  </a:cxn>
                  <a:cxn ang="0">
                    <a:pos x="98" y="15"/>
                  </a:cxn>
                  <a:cxn ang="0">
                    <a:pos x="108" y="20"/>
                  </a:cxn>
                  <a:cxn ang="0">
                    <a:pos x="115" y="28"/>
                  </a:cxn>
                  <a:cxn ang="0">
                    <a:pos x="123" y="37"/>
                  </a:cxn>
                  <a:cxn ang="0">
                    <a:pos x="129" y="45"/>
                  </a:cxn>
                  <a:cxn ang="0">
                    <a:pos x="129" y="49"/>
                  </a:cxn>
                  <a:cxn ang="0">
                    <a:pos x="127" y="51"/>
                  </a:cxn>
                </a:cxnLst>
                <a:rect l="0" t="0" r="r" b="b"/>
                <a:pathLst>
                  <a:path w="129" h="51">
                    <a:moveTo>
                      <a:pt x="127" y="51"/>
                    </a:moveTo>
                    <a:lnTo>
                      <a:pt x="127" y="41"/>
                    </a:lnTo>
                    <a:lnTo>
                      <a:pt x="123" y="32"/>
                    </a:lnTo>
                    <a:lnTo>
                      <a:pt x="119" y="24"/>
                    </a:lnTo>
                    <a:lnTo>
                      <a:pt x="111" y="17"/>
                    </a:lnTo>
                    <a:lnTo>
                      <a:pt x="102" y="11"/>
                    </a:lnTo>
                    <a:lnTo>
                      <a:pt x="91" y="5"/>
                    </a:lnTo>
                    <a:lnTo>
                      <a:pt x="79" y="3"/>
                    </a:lnTo>
                    <a:lnTo>
                      <a:pt x="68" y="1"/>
                    </a:lnTo>
                    <a:lnTo>
                      <a:pt x="56" y="0"/>
                    </a:lnTo>
                    <a:lnTo>
                      <a:pt x="45" y="1"/>
                    </a:lnTo>
                    <a:lnTo>
                      <a:pt x="34" y="3"/>
                    </a:lnTo>
                    <a:lnTo>
                      <a:pt x="22" y="7"/>
                    </a:lnTo>
                    <a:lnTo>
                      <a:pt x="11" y="13"/>
                    </a:lnTo>
                    <a:lnTo>
                      <a:pt x="0" y="20"/>
                    </a:lnTo>
                    <a:lnTo>
                      <a:pt x="17" y="15"/>
                    </a:lnTo>
                    <a:lnTo>
                      <a:pt x="34" y="11"/>
                    </a:lnTo>
                    <a:lnTo>
                      <a:pt x="51" y="9"/>
                    </a:lnTo>
                    <a:lnTo>
                      <a:pt x="68" y="7"/>
                    </a:lnTo>
                    <a:lnTo>
                      <a:pt x="83" y="9"/>
                    </a:lnTo>
                    <a:lnTo>
                      <a:pt x="98" y="15"/>
                    </a:lnTo>
                    <a:lnTo>
                      <a:pt x="108" y="20"/>
                    </a:lnTo>
                    <a:lnTo>
                      <a:pt x="115" y="28"/>
                    </a:lnTo>
                    <a:lnTo>
                      <a:pt x="123" y="37"/>
                    </a:lnTo>
                    <a:lnTo>
                      <a:pt x="129" y="45"/>
                    </a:lnTo>
                    <a:lnTo>
                      <a:pt x="129" y="49"/>
                    </a:lnTo>
                    <a:lnTo>
                      <a:pt x="127" y="51"/>
                    </a:lnTo>
                    <a:close/>
                  </a:path>
                </a:pathLst>
              </a:custGeom>
              <a:solidFill>
                <a:srgbClr val="6A484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36" name="Freeform 1036"/>
              <p:cNvSpPr/>
              <p:nvPr/>
            </p:nvSpPr>
            <p:spPr bwMode="auto">
              <a:xfrm>
                <a:off x="1908" y="537"/>
                <a:ext cx="381" cy="615"/>
              </a:xfrm>
              <a:custGeom>
                <a:avLst/>
                <a:gdLst/>
                <a:ahLst/>
                <a:cxnLst>
                  <a:cxn ang="0">
                    <a:pos x="254" y="594"/>
                  </a:cxn>
                  <a:cxn ang="0">
                    <a:pos x="285" y="609"/>
                  </a:cxn>
                  <a:cxn ang="0">
                    <a:pos x="309" y="615"/>
                  </a:cxn>
                  <a:cxn ang="0">
                    <a:pos x="334" y="615"/>
                  </a:cxn>
                  <a:cxn ang="0">
                    <a:pos x="355" y="609"/>
                  </a:cxn>
                  <a:cxn ang="0">
                    <a:pos x="370" y="600"/>
                  </a:cxn>
                  <a:cxn ang="0">
                    <a:pos x="376" y="588"/>
                  </a:cxn>
                  <a:cxn ang="0">
                    <a:pos x="381" y="571"/>
                  </a:cxn>
                  <a:cxn ang="0">
                    <a:pos x="381" y="548"/>
                  </a:cxn>
                  <a:cxn ang="0">
                    <a:pos x="374" y="514"/>
                  </a:cxn>
                  <a:cxn ang="0">
                    <a:pos x="355" y="480"/>
                  </a:cxn>
                  <a:cxn ang="0">
                    <a:pos x="330" y="440"/>
                  </a:cxn>
                  <a:cxn ang="0">
                    <a:pos x="309" y="410"/>
                  </a:cxn>
                  <a:cxn ang="0">
                    <a:pos x="296" y="391"/>
                  </a:cxn>
                  <a:cxn ang="0">
                    <a:pos x="294" y="374"/>
                  </a:cxn>
                  <a:cxn ang="0">
                    <a:pos x="296" y="346"/>
                  </a:cxn>
                  <a:cxn ang="0">
                    <a:pos x="298" y="308"/>
                  </a:cxn>
                  <a:cxn ang="0">
                    <a:pos x="304" y="275"/>
                  </a:cxn>
                  <a:cxn ang="0">
                    <a:pos x="305" y="239"/>
                  </a:cxn>
                  <a:cxn ang="0">
                    <a:pos x="311" y="192"/>
                  </a:cxn>
                  <a:cxn ang="0">
                    <a:pos x="309" y="152"/>
                  </a:cxn>
                  <a:cxn ang="0">
                    <a:pos x="305" y="118"/>
                  </a:cxn>
                  <a:cxn ang="0">
                    <a:pos x="296" y="88"/>
                  </a:cxn>
                  <a:cxn ang="0">
                    <a:pos x="287" y="63"/>
                  </a:cxn>
                  <a:cxn ang="0">
                    <a:pos x="268" y="38"/>
                  </a:cxn>
                  <a:cxn ang="0">
                    <a:pos x="243" y="18"/>
                  </a:cxn>
                  <a:cxn ang="0">
                    <a:pos x="216" y="4"/>
                  </a:cxn>
                  <a:cxn ang="0">
                    <a:pos x="188" y="0"/>
                  </a:cxn>
                  <a:cxn ang="0">
                    <a:pos x="161" y="2"/>
                  </a:cxn>
                  <a:cxn ang="0">
                    <a:pos x="125" y="14"/>
                  </a:cxn>
                  <a:cxn ang="0">
                    <a:pos x="84" y="38"/>
                  </a:cxn>
                  <a:cxn ang="0">
                    <a:pos x="55" y="65"/>
                  </a:cxn>
                  <a:cxn ang="0">
                    <a:pos x="38" y="90"/>
                  </a:cxn>
                  <a:cxn ang="0">
                    <a:pos x="21" y="122"/>
                  </a:cxn>
                  <a:cxn ang="0">
                    <a:pos x="8" y="169"/>
                  </a:cxn>
                  <a:cxn ang="0">
                    <a:pos x="0" y="203"/>
                  </a:cxn>
                  <a:cxn ang="0">
                    <a:pos x="4" y="217"/>
                  </a:cxn>
                  <a:cxn ang="0">
                    <a:pos x="17" y="236"/>
                  </a:cxn>
                  <a:cxn ang="0">
                    <a:pos x="51" y="260"/>
                  </a:cxn>
                  <a:cxn ang="0">
                    <a:pos x="87" y="285"/>
                  </a:cxn>
                  <a:cxn ang="0">
                    <a:pos x="104" y="306"/>
                  </a:cxn>
                  <a:cxn ang="0">
                    <a:pos x="114" y="327"/>
                  </a:cxn>
                  <a:cxn ang="0">
                    <a:pos x="121" y="340"/>
                  </a:cxn>
                  <a:cxn ang="0">
                    <a:pos x="139" y="357"/>
                  </a:cxn>
                  <a:cxn ang="0">
                    <a:pos x="163" y="376"/>
                  </a:cxn>
                  <a:cxn ang="0">
                    <a:pos x="178" y="393"/>
                  </a:cxn>
                  <a:cxn ang="0">
                    <a:pos x="186" y="408"/>
                  </a:cxn>
                  <a:cxn ang="0">
                    <a:pos x="195" y="452"/>
                  </a:cxn>
                  <a:cxn ang="0">
                    <a:pos x="203" y="480"/>
                  </a:cxn>
                  <a:cxn ang="0">
                    <a:pos x="211" y="493"/>
                  </a:cxn>
                  <a:cxn ang="0">
                    <a:pos x="224" y="537"/>
                  </a:cxn>
                </a:cxnLst>
                <a:rect l="0" t="0" r="r" b="b"/>
                <a:pathLst>
                  <a:path w="381" h="615">
                    <a:moveTo>
                      <a:pt x="239" y="583"/>
                    </a:moveTo>
                    <a:lnTo>
                      <a:pt x="254" y="594"/>
                    </a:lnTo>
                    <a:lnTo>
                      <a:pt x="273" y="605"/>
                    </a:lnTo>
                    <a:lnTo>
                      <a:pt x="285" y="609"/>
                    </a:lnTo>
                    <a:lnTo>
                      <a:pt x="298" y="613"/>
                    </a:lnTo>
                    <a:lnTo>
                      <a:pt x="309" y="615"/>
                    </a:lnTo>
                    <a:lnTo>
                      <a:pt x="323" y="615"/>
                    </a:lnTo>
                    <a:lnTo>
                      <a:pt x="334" y="615"/>
                    </a:lnTo>
                    <a:lnTo>
                      <a:pt x="345" y="613"/>
                    </a:lnTo>
                    <a:lnTo>
                      <a:pt x="355" y="609"/>
                    </a:lnTo>
                    <a:lnTo>
                      <a:pt x="364" y="603"/>
                    </a:lnTo>
                    <a:lnTo>
                      <a:pt x="370" y="600"/>
                    </a:lnTo>
                    <a:lnTo>
                      <a:pt x="374" y="594"/>
                    </a:lnTo>
                    <a:lnTo>
                      <a:pt x="376" y="588"/>
                    </a:lnTo>
                    <a:lnTo>
                      <a:pt x="379" y="581"/>
                    </a:lnTo>
                    <a:lnTo>
                      <a:pt x="381" y="571"/>
                    </a:lnTo>
                    <a:lnTo>
                      <a:pt x="381" y="560"/>
                    </a:lnTo>
                    <a:lnTo>
                      <a:pt x="381" y="548"/>
                    </a:lnTo>
                    <a:lnTo>
                      <a:pt x="379" y="533"/>
                    </a:lnTo>
                    <a:lnTo>
                      <a:pt x="374" y="514"/>
                    </a:lnTo>
                    <a:lnTo>
                      <a:pt x="366" y="497"/>
                    </a:lnTo>
                    <a:lnTo>
                      <a:pt x="355" y="480"/>
                    </a:lnTo>
                    <a:lnTo>
                      <a:pt x="345" y="463"/>
                    </a:lnTo>
                    <a:lnTo>
                      <a:pt x="330" y="440"/>
                    </a:lnTo>
                    <a:lnTo>
                      <a:pt x="315" y="420"/>
                    </a:lnTo>
                    <a:lnTo>
                      <a:pt x="309" y="410"/>
                    </a:lnTo>
                    <a:lnTo>
                      <a:pt x="302" y="401"/>
                    </a:lnTo>
                    <a:lnTo>
                      <a:pt x="296" y="391"/>
                    </a:lnTo>
                    <a:lnTo>
                      <a:pt x="294" y="382"/>
                    </a:lnTo>
                    <a:lnTo>
                      <a:pt x="294" y="374"/>
                    </a:lnTo>
                    <a:lnTo>
                      <a:pt x="294" y="366"/>
                    </a:lnTo>
                    <a:lnTo>
                      <a:pt x="296" y="346"/>
                    </a:lnTo>
                    <a:lnTo>
                      <a:pt x="298" y="325"/>
                    </a:lnTo>
                    <a:lnTo>
                      <a:pt x="298" y="308"/>
                    </a:lnTo>
                    <a:lnTo>
                      <a:pt x="300" y="291"/>
                    </a:lnTo>
                    <a:lnTo>
                      <a:pt x="304" y="275"/>
                    </a:lnTo>
                    <a:lnTo>
                      <a:pt x="304" y="262"/>
                    </a:lnTo>
                    <a:lnTo>
                      <a:pt x="305" y="239"/>
                    </a:lnTo>
                    <a:lnTo>
                      <a:pt x="309" y="217"/>
                    </a:lnTo>
                    <a:lnTo>
                      <a:pt x="311" y="192"/>
                    </a:lnTo>
                    <a:lnTo>
                      <a:pt x="311" y="169"/>
                    </a:lnTo>
                    <a:lnTo>
                      <a:pt x="309" y="152"/>
                    </a:lnTo>
                    <a:lnTo>
                      <a:pt x="307" y="135"/>
                    </a:lnTo>
                    <a:lnTo>
                      <a:pt x="305" y="118"/>
                    </a:lnTo>
                    <a:lnTo>
                      <a:pt x="300" y="101"/>
                    </a:lnTo>
                    <a:lnTo>
                      <a:pt x="296" y="88"/>
                    </a:lnTo>
                    <a:lnTo>
                      <a:pt x="292" y="76"/>
                    </a:lnTo>
                    <a:lnTo>
                      <a:pt x="287" y="63"/>
                    </a:lnTo>
                    <a:lnTo>
                      <a:pt x="279" y="52"/>
                    </a:lnTo>
                    <a:lnTo>
                      <a:pt x="268" y="38"/>
                    </a:lnTo>
                    <a:lnTo>
                      <a:pt x="254" y="27"/>
                    </a:lnTo>
                    <a:lnTo>
                      <a:pt x="243" y="18"/>
                    </a:lnTo>
                    <a:lnTo>
                      <a:pt x="232" y="10"/>
                    </a:lnTo>
                    <a:lnTo>
                      <a:pt x="216" y="4"/>
                    </a:lnTo>
                    <a:lnTo>
                      <a:pt x="201" y="2"/>
                    </a:lnTo>
                    <a:lnTo>
                      <a:pt x="188" y="0"/>
                    </a:lnTo>
                    <a:lnTo>
                      <a:pt x="175" y="0"/>
                    </a:lnTo>
                    <a:lnTo>
                      <a:pt x="161" y="2"/>
                    </a:lnTo>
                    <a:lnTo>
                      <a:pt x="148" y="6"/>
                    </a:lnTo>
                    <a:lnTo>
                      <a:pt x="125" y="14"/>
                    </a:lnTo>
                    <a:lnTo>
                      <a:pt x="104" y="25"/>
                    </a:lnTo>
                    <a:lnTo>
                      <a:pt x="84" y="38"/>
                    </a:lnTo>
                    <a:lnTo>
                      <a:pt x="65" y="55"/>
                    </a:lnTo>
                    <a:lnTo>
                      <a:pt x="55" y="65"/>
                    </a:lnTo>
                    <a:lnTo>
                      <a:pt x="46" y="76"/>
                    </a:lnTo>
                    <a:lnTo>
                      <a:pt x="38" y="90"/>
                    </a:lnTo>
                    <a:lnTo>
                      <a:pt x="30" y="101"/>
                    </a:lnTo>
                    <a:lnTo>
                      <a:pt x="21" y="122"/>
                    </a:lnTo>
                    <a:lnTo>
                      <a:pt x="13" y="145"/>
                    </a:lnTo>
                    <a:lnTo>
                      <a:pt x="8" y="169"/>
                    </a:lnTo>
                    <a:lnTo>
                      <a:pt x="0" y="198"/>
                    </a:lnTo>
                    <a:lnTo>
                      <a:pt x="0" y="203"/>
                    </a:lnTo>
                    <a:lnTo>
                      <a:pt x="2" y="211"/>
                    </a:lnTo>
                    <a:lnTo>
                      <a:pt x="4" y="217"/>
                    </a:lnTo>
                    <a:lnTo>
                      <a:pt x="8" y="222"/>
                    </a:lnTo>
                    <a:lnTo>
                      <a:pt x="17" y="236"/>
                    </a:lnTo>
                    <a:lnTo>
                      <a:pt x="30" y="247"/>
                    </a:lnTo>
                    <a:lnTo>
                      <a:pt x="51" y="260"/>
                    </a:lnTo>
                    <a:lnTo>
                      <a:pt x="76" y="275"/>
                    </a:lnTo>
                    <a:lnTo>
                      <a:pt x="87" y="285"/>
                    </a:lnTo>
                    <a:lnTo>
                      <a:pt x="97" y="294"/>
                    </a:lnTo>
                    <a:lnTo>
                      <a:pt x="104" y="306"/>
                    </a:lnTo>
                    <a:lnTo>
                      <a:pt x="110" y="317"/>
                    </a:lnTo>
                    <a:lnTo>
                      <a:pt x="114" y="327"/>
                    </a:lnTo>
                    <a:lnTo>
                      <a:pt x="118" y="334"/>
                    </a:lnTo>
                    <a:lnTo>
                      <a:pt x="121" y="340"/>
                    </a:lnTo>
                    <a:lnTo>
                      <a:pt x="127" y="346"/>
                    </a:lnTo>
                    <a:lnTo>
                      <a:pt x="139" y="357"/>
                    </a:lnTo>
                    <a:lnTo>
                      <a:pt x="152" y="366"/>
                    </a:lnTo>
                    <a:lnTo>
                      <a:pt x="163" y="376"/>
                    </a:lnTo>
                    <a:lnTo>
                      <a:pt x="175" y="387"/>
                    </a:lnTo>
                    <a:lnTo>
                      <a:pt x="178" y="393"/>
                    </a:lnTo>
                    <a:lnTo>
                      <a:pt x="184" y="401"/>
                    </a:lnTo>
                    <a:lnTo>
                      <a:pt x="186" y="408"/>
                    </a:lnTo>
                    <a:lnTo>
                      <a:pt x="190" y="418"/>
                    </a:lnTo>
                    <a:lnTo>
                      <a:pt x="195" y="452"/>
                    </a:lnTo>
                    <a:lnTo>
                      <a:pt x="201" y="471"/>
                    </a:lnTo>
                    <a:lnTo>
                      <a:pt x="203" y="480"/>
                    </a:lnTo>
                    <a:lnTo>
                      <a:pt x="207" y="486"/>
                    </a:lnTo>
                    <a:lnTo>
                      <a:pt x="211" y="493"/>
                    </a:lnTo>
                    <a:lnTo>
                      <a:pt x="216" y="509"/>
                    </a:lnTo>
                    <a:lnTo>
                      <a:pt x="224" y="537"/>
                    </a:lnTo>
                    <a:lnTo>
                      <a:pt x="239" y="583"/>
                    </a:lnTo>
                    <a:close/>
                  </a:path>
                </a:pathLst>
              </a:custGeom>
              <a:solidFill>
                <a:srgbClr val="251E1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37" name="Freeform 1037"/>
              <p:cNvSpPr/>
              <p:nvPr/>
            </p:nvSpPr>
            <p:spPr bwMode="auto">
              <a:xfrm>
                <a:off x="1921" y="556"/>
                <a:ext cx="360" cy="586"/>
              </a:xfrm>
              <a:custGeom>
                <a:avLst/>
                <a:gdLst/>
                <a:ahLst/>
                <a:cxnLst>
                  <a:cxn ang="0">
                    <a:pos x="277" y="418"/>
                  </a:cxn>
                  <a:cxn ang="0">
                    <a:pos x="274" y="385"/>
                  </a:cxn>
                  <a:cxn ang="0">
                    <a:pos x="275" y="342"/>
                  </a:cxn>
                  <a:cxn ang="0">
                    <a:pos x="281" y="289"/>
                  </a:cxn>
                  <a:cxn ang="0">
                    <a:pos x="285" y="228"/>
                  </a:cxn>
                  <a:cxn ang="0">
                    <a:pos x="287" y="160"/>
                  </a:cxn>
                  <a:cxn ang="0">
                    <a:pos x="283" y="109"/>
                  </a:cxn>
                  <a:cxn ang="0">
                    <a:pos x="274" y="74"/>
                  </a:cxn>
                  <a:cxn ang="0">
                    <a:pos x="260" y="48"/>
                  </a:cxn>
                  <a:cxn ang="0">
                    <a:pos x="245" y="29"/>
                  </a:cxn>
                  <a:cxn ang="0">
                    <a:pos x="228" y="16"/>
                  </a:cxn>
                  <a:cxn ang="0">
                    <a:pos x="211" y="6"/>
                  </a:cxn>
                  <a:cxn ang="0">
                    <a:pos x="182" y="0"/>
                  </a:cxn>
                  <a:cxn ang="0">
                    <a:pos x="141" y="2"/>
                  </a:cxn>
                  <a:cxn ang="0">
                    <a:pos x="99" y="19"/>
                  </a:cxn>
                  <a:cxn ang="0">
                    <a:pos x="65" y="44"/>
                  </a:cxn>
                  <a:cxn ang="0">
                    <a:pos x="38" y="78"/>
                  </a:cxn>
                  <a:cxn ang="0">
                    <a:pos x="14" y="120"/>
                  </a:cxn>
                  <a:cxn ang="0">
                    <a:pos x="2" y="154"/>
                  </a:cxn>
                  <a:cxn ang="0">
                    <a:pos x="0" y="175"/>
                  </a:cxn>
                  <a:cxn ang="0">
                    <a:pos x="0" y="194"/>
                  </a:cxn>
                  <a:cxn ang="0">
                    <a:pos x="4" y="215"/>
                  </a:cxn>
                  <a:cxn ang="0">
                    <a:pos x="31" y="239"/>
                  </a:cxn>
                  <a:cxn ang="0">
                    <a:pos x="65" y="258"/>
                  </a:cxn>
                  <a:cxn ang="0">
                    <a:pos x="82" y="273"/>
                  </a:cxn>
                  <a:cxn ang="0">
                    <a:pos x="95" y="296"/>
                  </a:cxn>
                  <a:cxn ang="0">
                    <a:pos x="114" y="327"/>
                  </a:cxn>
                  <a:cxn ang="0">
                    <a:pos x="127" y="340"/>
                  </a:cxn>
                  <a:cxn ang="0">
                    <a:pos x="143" y="347"/>
                  </a:cxn>
                  <a:cxn ang="0">
                    <a:pos x="160" y="363"/>
                  </a:cxn>
                  <a:cxn ang="0">
                    <a:pos x="173" y="391"/>
                  </a:cxn>
                  <a:cxn ang="0">
                    <a:pos x="181" y="435"/>
                  </a:cxn>
                  <a:cxn ang="0">
                    <a:pos x="198" y="476"/>
                  </a:cxn>
                  <a:cxn ang="0">
                    <a:pos x="213" y="520"/>
                  </a:cxn>
                  <a:cxn ang="0">
                    <a:pos x="222" y="554"/>
                  </a:cxn>
                  <a:cxn ang="0">
                    <a:pos x="237" y="575"/>
                  </a:cxn>
                  <a:cxn ang="0">
                    <a:pos x="270" y="583"/>
                  </a:cxn>
                  <a:cxn ang="0">
                    <a:pos x="302" y="586"/>
                  </a:cxn>
                  <a:cxn ang="0">
                    <a:pos x="325" y="586"/>
                  </a:cxn>
                  <a:cxn ang="0">
                    <a:pos x="342" y="579"/>
                  </a:cxn>
                  <a:cxn ang="0">
                    <a:pos x="351" y="565"/>
                  </a:cxn>
                  <a:cxn ang="0">
                    <a:pos x="359" y="545"/>
                  </a:cxn>
                  <a:cxn ang="0">
                    <a:pos x="359" y="522"/>
                  </a:cxn>
                  <a:cxn ang="0">
                    <a:pos x="353" y="497"/>
                  </a:cxn>
                  <a:cxn ang="0">
                    <a:pos x="342" y="469"/>
                  </a:cxn>
                  <a:cxn ang="0">
                    <a:pos x="321" y="433"/>
                  </a:cxn>
                  <a:cxn ang="0">
                    <a:pos x="294" y="389"/>
                  </a:cxn>
                  <a:cxn ang="0">
                    <a:pos x="277" y="383"/>
                  </a:cxn>
                  <a:cxn ang="0">
                    <a:pos x="279" y="419"/>
                  </a:cxn>
                </a:cxnLst>
                <a:rect l="0" t="0" r="r" b="b"/>
                <a:pathLst>
                  <a:path w="359" h="586">
                    <a:moveTo>
                      <a:pt x="279" y="431"/>
                    </a:moveTo>
                    <a:lnTo>
                      <a:pt x="277" y="418"/>
                    </a:lnTo>
                    <a:lnTo>
                      <a:pt x="275" y="402"/>
                    </a:lnTo>
                    <a:lnTo>
                      <a:pt x="274" y="385"/>
                    </a:lnTo>
                    <a:lnTo>
                      <a:pt x="274" y="368"/>
                    </a:lnTo>
                    <a:lnTo>
                      <a:pt x="275" y="342"/>
                    </a:lnTo>
                    <a:lnTo>
                      <a:pt x="277" y="315"/>
                    </a:lnTo>
                    <a:lnTo>
                      <a:pt x="281" y="289"/>
                    </a:lnTo>
                    <a:lnTo>
                      <a:pt x="283" y="262"/>
                    </a:lnTo>
                    <a:lnTo>
                      <a:pt x="285" y="228"/>
                    </a:lnTo>
                    <a:lnTo>
                      <a:pt x="287" y="194"/>
                    </a:lnTo>
                    <a:lnTo>
                      <a:pt x="287" y="160"/>
                    </a:lnTo>
                    <a:lnTo>
                      <a:pt x="285" y="126"/>
                    </a:lnTo>
                    <a:lnTo>
                      <a:pt x="283" y="109"/>
                    </a:lnTo>
                    <a:lnTo>
                      <a:pt x="279" y="91"/>
                    </a:lnTo>
                    <a:lnTo>
                      <a:pt x="274" y="74"/>
                    </a:lnTo>
                    <a:lnTo>
                      <a:pt x="266" y="57"/>
                    </a:lnTo>
                    <a:lnTo>
                      <a:pt x="260" y="48"/>
                    </a:lnTo>
                    <a:lnTo>
                      <a:pt x="253" y="38"/>
                    </a:lnTo>
                    <a:lnTo>
                      <a:pt x="245" y="29"/>
                    </a:lnTo>
                    <a:lnTo>
                      <a:pt x="237" y="23"/>
                    </a:lnTo>
                    <a:lnTo>
                      <a:pt x="228" y="16"/>
                    </a:lnTo>
                    <a:lnTo>
                      <a:pt x="220" y="12"/>
                    </a:lnTo>
                    <a:lnTo>
                      <a:pt x="211" y="6"/>
                    </a:lnTo>
                    <a:lnTo>
                      <a:pt x="201" y="4"/>
                    </a:lnTo>
                    <a:lnTo>
                      <a:pt x="182" y="0"/>
                    </a:lnTo>
                    <a:lnTo>
                      <a:pt x="162" y="0"/>
                    </a:lnTo>
                    <a:lnTo>
                      <a:pt x="141" y="2"/>
                    </a:lnTo>
                    <a:lnTo>
                      <a:pt x="120" y="10"/>
                    </a:lnTo>
                    <a:lnTo>
                      <a:pt x="99" y="19"/>
                    </a:lnTo>
                    <a:lnTo>
                      <a:pt x="78" y="33"/>
                    </a:lnTo>
                    <a:lnTo>
                      <a:pt x="65" y="44"/>
                    </a:lnTo>
                    <a:lnTo>
                      <a:pt x="52" y="59"/>
                    </a:lnTo>
                    <a:lnTo>
                      <a:pt x="38" y="78"/>
                    </a:lnTo>
                    <a:lnTo>
                      <a:pt x="25" y="99"/>
                    </a:lnTo>
                    <a:lnTo>
                      <a:pt x="14" y="120"/>
                    </a:lnTo>
                    <a:lnTo>
                      <a:pt x="6" y="143"/>
                    </a:lnTo>
                    <a:lnTo>
                      <a:pt x="2" y="154"/>
                    </a:lnTo>
                    <a:lnTo>
                      <a:pt x="0" y="164"/>
                    </a:lnTo>
                    <a:lnTo>
                      <a:pt x="0" y="175"/>
                    </a:lnTo>
                    <a:lnTo>
                      <a:pt x="0" y="184"/>
                    </a:lnTo>
                    <a:lnTo>
                      <a:pt x="0" y="194"/>
                    </a:lnTo>
                    <a:lnTo>
                      <a:pt x="2" y="205"/>
                    </a:lnTo>
                    <a:lnTo>
                      <a:pt x="4" y="215"/>
                    </a:lnTo>
                    <a:lnTo>
                      <a:pt x="10" y="222"/>
                    </a:lnTo>
                    <a:lnTo>
                      <a:pt x="31" y="239"/>
                    </a:lnTo>
                    <a:lnTo>
                      <a:pt x="53" y="253"/>
                    </a:lnTo>
                    <a:lnTo>
                      <a:pt x="65" y="258"/>
                    </a:lnTo>
                    <a:lnTo>
                      <a:pt x="74" y="266"/>
                    </a:lnTo>
                    <a:lnTo>
                      <a:pt x="82" y="273"/>
                    </a:lnTo>
                    <a:lnTo>
                      <a:pt x="88" y="283"/>
                    </a:lnTo>
                    <a:lnTo>
                      <a:pt x="95" y="296"/>
                    </a:lnTo>
                    <a:lnTo>
                      <a:pt x="107" y="317"/>
                    </a:lnTo>
                    <a:lnTo>
                      <a:pt x="114" y="327"/>
                    </a:lnTo>
                    <a:lnTo>
                      <a:pt x="120" y="334"/>
                    </a:lnTo>
                    <a:lnTo>
                      <a:pt x="127" y="340"/>
                    </a:lnTo>
                    <a:lnTo>
                      <a:pt x="133" y="342"/>
                    </a:lnTo>
                    <a:lnTo>
                      <a:pt x="143" y="347"/>
                    </a:lnTo>
                    <a:lnTo>
                      <a:pt x="152" y="355"/>
                    </a:lnTo>
                    <a:lnTo>
                      <a:pt x="160" y="363"/>
                    </a:lnTo>
                    <a:lnTo>
                      <a:pt x="165" y="372"/>
                    </a:lnTo>
                    <a:lnTo>
                      <a:pt x="173" y="391"/>
                    </a:lnTo>
                    <a:lnTo>
                      <a:pt x="177" y="412"/>
                    </a:lnTo>
                    <a:lnTo>
                      <a:pt x="181" y="435"/>
                    </a:lnTo>
                    <a:lnTo>
                      <a:pt x="188" y="454"/>
                    </a:lnTo>
                    <a:lnTo>
                      <a:pt x="198" y="476"/>
                    </a:lnTo>
                    <a:lnTo>
                      <a:pt x="205" y="501"/>
                    </a:lnTo>
                    <a:lnTo>
                      <a:pt x="213" y="520"/>
                    </a:lnTo>
                    <a:lnTo>
                      <a:pt x="219" y="539"/>
                    </a:lnTo>
                    <a:lnTo>
                      <a:pt x="222" y="554"/>
                    </a:lnTo>
                    <a:lnTo>
                      <a:pt x="230" y="569"/>
                    </a:lnTo>
                    <a:lnTo>
                      <a:pt x="237" y="575"/>
                    </a:lnTo>
                    <a:lnTo>
                      <a:pt x="249" y="579"/>
                    </a:lnTo>
                    <a:lnTo>
                      <a:pt x="270" y="583"/>
                    </a:lnTo>
                    <a:lnTo>
                      <a:pt x="287" y="584"/>
                    </a:lnTo>
                    <a:lnTo>
                      <a:pt x="302" y="586"/>
                    </a:lnTo>
                    <a:lnTo>
                      <a:pt x="315" y="586"/>
                    </a:lnTo>
                    <a:lnTo>
                      <a:pt x="325" y="586"/>
                    </a:lnTo>
                    <a:lnTo>
                      <a:pt x="334" y="583"/>
                    </a:lnTo>
                    <a:lnTo>
                      <a:pt x="342" y="579"/>
                    </a:lnTo>
                    <a:lnTo>
                      <a:pt x="348" y="573"/>
                    </a:lnTo>
                    <a:lnTo>
                      <a:pt x="351" y="565"/>
                    </a:lnTo>
                    <a:lnTo>
                      <a:pt x="355" y="556"/>
                    </a:lnTo>
                    <a:lnTo>
                      <a:pt x="359" y="545"/>
                    </a:lnTo>
                    <a:lnTo>
                      <a:pt x="359" y="533"/>
                    </a:lnTo>
                    <a:lnTo>
                      <a:pt x="359" y="522"/>
                    </a:lnTo>
                    <a:lnTo>
                      <a:pt x="357" y="510"/>
                    </a:lnTo>
                    <a:lnTo>
                      <a:pt x="353" y="497"/>
                    </a:lnTo>
                    <a:lnTo>
                      <a:pt x="349" y="486"/>
                    </a:lnTo>
                    <a:lnTo>
                      <a:pt x="342" y="469"/>
                    </a:lnTo>
                    <a:lnTo>
                      <a:pt x="332" y="450"/>
                    </a:lnTo>
                    <a:lnTo>
                      <a:pt x="321" y="433"/>
                    </a:lnTo>
                    <a:lnTo>
                      <a:pt x="311" y="418"/>
                    </a:lnTo>
                    <a:lnTo>
                      <a:pt x="294" y="389"/>
                    </a:lnTo>
                    <a:lnTo>
                      <a:pt x="277" y="366"/>
                    </a:lnTo>
                    <a:lnTo>
                      <a:pt x="277" y="383"/>
                    </a:lnTo>
                    <a:lnTo>
                      <a:pt x="277" y="402"/>
                    </a:lnTo>
                    <a:lnTo>
                      <a:pt x="279" y="419"/>
                    </a:lnTo>
                    <a:lnTo>
                      <a:pt x="279" y="431"/>
                    </a:lnTo>
                    <a:close/>
                  </a:path>
                </a:pathLst>
              </a:custGeom>
              <a:solidFill>
                <a:srgbClr val="7A4F7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38" name="Freeform 1038"/>
              <p:cNvSpPr/>
              <p:nvPr/>
            </p:nvSpPr>
            <p:spPr bwMode="auto">
              <a:xfrm>
                <a:off x="1411" y="733"/>
                <a:ext cx="753" cy="768"/>
              </a:xfrm>
              <a:custGeom>
                <a:avLst/>
                <a:gdLst/>
                <a:ahLst/>
                <a:cxnLst>
                  <a:cxn ang="0">
                    <a:pos x="190" y="658"/>
                  </a:cxn>
                  <a:cxn ang="0">
                    <a:pos x="226" y="709"/>
                  </a:cxn>
                  <a:cxn ang="0">
                    <a:pos x="292" y="753"/>
                  </a:cxn>
                  <a:cxn ang="0">
                    <a:pos x="353" y="768"/>
                  </a:cxn>
                  <a:cxn ang="0">
                    <a:pos x="400" y="743"/>
                  </a:cxn>
                  <a:cxn ang="0">
                    <a:pos x="440" y="679"/>
                  </a:cxn>
                  <a:cxn ang="0">
                    <a:pos x="489" y="614"/>
                  </a:cxn>
                  <a:cxn ang="0">
                    <a:pos x="569" y="576"/>
                  </a:cxn>
                  <a:cxn ang="0">
                    <a:pos x="641" y="517"/>
                  </a:cxn>
                  <a:cxn ang="0">
                    <a:pos x="662" y="497"/>
                  </a:cxn>
                  <a:cxn ang="0">
                    <a:pos x="677" y="479"/>
                  </a:cxn>
                  <a:cxn ang="0">
                    <a:pos x="683" y="493"/>
                  </a:cxn>
                  <a:cxn ang="0">
                    <a:pos x="700" y="478"/>
                  </a:cxn>
                  <a:cxn ang="0">
                    <a:pos x="713" y="445"/>
                  </a:cxn>
                  <a:cxn ang="0">
                    <a:pos x="721" y="461"/>
                  </a:cxn>
                  <a:cxn ang="0">
                    <a:pos x="734" y="451"/>
                  </a:cxn>
                  <a:cxn ang="0">
                    <a:pos x="736" y="390"/>
                  </a:cxn>
                  <a:cxn ang="0">
                    <a:pos x="734" y="366"/>
                  </a:cxn>
                  <a:cxn ang="0">
                    <a:pos x="749" y="356"/>
                  </a:cxn>
                  <a:cxn ang="0">
                    <a:pos x="727" y="339"/>
                  </a:cxn>
                  <a:cxn ang="0">
                    <a:pos x="704" y="284"/>
                  </a:cxn>
                  <a:cxn ang="0">
                    <a:pos x="704" y="229"/>
                  </a:cxn>
                  <a:cxn ang="0">
                    <a:pos x="702" y="163"/>
                  </a:cxn>
                  <a:cxn ang="0">
                    <a:pos x="685" y="131"/>
                  </a:cxn>
                  <a:cxn ang="0">
                    <a:pos x="639" y="121"/>
                  </a:cxn>
                  <a:cxn ang="0">
                    <a:pos x="620" y="106"/>
                  </a:cxn>
                  <a:cxn ang="0">
                    <a:pos x="605" y="53"/>
                  </a:cxn>
                  <a:cxn ang="0">
                    <a:pos x="605" y="19"/>
                  </a:cxn>
                  <a:cxn ang="0">
                    <a:pos x="588" y="32"/>
                  </a:cxn>
                  <a:cxn ang="0">
                    <a:pos x="581" y="59"/>
                  </a:cxn>
                  <a:cxn ang="0">
                    <a:pos x="543" y="13"/>
                  </a:cxn>
                  <a:cxn ang="0">
                    <a:pos x="512" y="0"/>
                  </a:cxn>
                  <a:cxn ang="0">
                    <a:pos x="520" y="15"/>
                  </a:cxn>
                  <a:cxn ang="0">
                    <a:pos x="545" y="53"/>
                  </a:cxn>
                  <a:cxn ang="0">
                    <a:pos x="541" y="64"/>
                  </a:cxn>
                  <a:cxn ang="0">
                    <a:pos x="520" y="55"/>
                  </a:cxn>
                  <a:cxn ang="0">
                    <a:pos x="514" y="55"/>
                  </a:cxn>
                  <a:cxn ang="0">
                    <a:pos x="520" y="32"/>
                  </a:cxn>
                  <a:cxn ang="0">
                    <a:pos x="495" y="15"/>
                  </a:cxn>
                  <a:cxn ang="0">
                    <a:pos x="425" y="43"/>
                  </a:cxn>
                  <a:cxn ang="0">
                    <a:pos x="397" y="70"/>
                  </a:cxn>
                  <a:cxn ang="0">
                    <a:pos x="326" y="127"/>
                  </a:cxn>
                  <a:cxn ang="0">
                    <a:pos x="275" y="208"/>
                  </a:cxn>
                  <a:cxn ang="0">
                    <a:pos x="249" y="269"/>
                  </a:cxn>
                  <a:cxn ang="0">
                    <a:pos x="214" y="267"/>
                  </a:cxn>
                  <a:cxn ang="0">
                    <a:pos x="197" y="288"/>
                  </a:cxn>
                  <a:cxn ang="0">
                    <a:pos x="203" y="320"/>
                  </a:cxn>
                  <a:cxn ang="0">
                    <a:pos x="182" y="320"/>
                  </a:cxn>
                  <a:cxn ang="0">
                    <a:pos x="146" y="299"/>
                  </a:cxn>
                  <a:cxn ang="0">
                    <a:pos x="68" y="218"/>
                  </a:cxn>
                  <a:cxn ang="0">
                    <a:pos x="29" y="201"/>
                  </a:cxn>
                  <a:cxn ang="0">
                    <a:pos x="8" y="210"/>
                  </a:cxn>
                  <a:cxn ang="0">
                    <a:pos x="0" y="235"/>
                  </a:cxn>
                  <a:cxn ang="0">
                    <a:pos x="27" y="303"/>
                  </a:cxn>
                  <a:cxn ang="0">
                    <a:pos x="93" y="358"/>
                  </a:cxn>
                  <a:cxn ang="0">
                    <a:pos x="125" y="371"/>
                  </a:cxn>
                  <a:cxn ang="0">
                    <a:pos x="150" y="406"/>
                  </a:cxn>
                  <a:cxn ang="0">
                    <a:pos x="184" y="478"/>
                  </a:cxn>
                  <a:cxn ang="0">
                    <a:pos x="182" y="561"/>
                  </a:cxn>
                </a:cxnLst>
                <a:rect l="0" t="0" r="r" b="b"/>
                <a:pathLst>
                  <a:path w="753" h="768">
                    <a:moveTo>
                      <a:pt x="180" y="605"/>
                    </a:moveTo>
                    <a:lnTo>
                      <a:pt x="180" y="625"/>
                    </a:lnTo>
                    <a:lnTo>
                      <a:pt x="184" y="644"/>
                    </a:lnTo>
                    <a:lnTo>
                      <a:pt x="190" y="658"/>
                    </a:lnTo>
                    <a:lnTo>
                      <a:pt x="195" y="671"/>
                    </a:lnTo>
                    <a:lnTo>
                      <a:pt x="205" y="684"/>
                    </a:lnTo>
                    <a:lnTo>
                      <a:pt x="214" y="696"/>
                    </a:lnTo>
                    <a:lnTo>
                      <a:pt x="226" y="709"/>
                    </a:lnTo>
                    <a:lnTo>
                      <a:pt x="239" y="720"/>
                    </a:lnTo>
                    <a:lnTo>
                      <a:pt x="254" y="730"/>
                    </a:lnTo>
                    <a:lnTo>
                      <a:pt x="269" y="741"/>
                    </a:lnTo>
                    <a:lnTo>
                      <a:pt x="292" y="753"/>
                    </a:lnTo>
                    <a:lnTo>
                      <a:pt x="317" y="762"/>
                    </a:lnTo>
                    <a:lnTo>
                      <a:pt x="328" y="766"/>
                    </a:lnTo>
                    <a:lnTo>
                      <a:pt x="342" y="768"/>
                    </a:lnTo>
                    <a:lnTo>
                      <a:pt x="353" y="768"/>
                    </a:lnTo>
                    <a:lnTo>
                      <a:pt x="362" y="766"/>
                    </a:lnTo>
                    <a:lnTo>
                      <a:pt x="379" y="758"/>
                    </a:lnTo>
                    <a:lnTo>
                      <a:pt x="393" y="749"/>
                    </a:lnTo>
                    <a:lnTo>
                      <a:pt x="400" y="743"/>
                    </a:lnTo>
                    <a:lnTo>
                      <a:pt x="406" y="735"/>
                    </a:lnTo>
                    <a:lnTo>
                      <a:pt x="417" y="720"/>
                    </a:lnTo>
                    <a:lnTo>
                      <a:pt x="431" y="699"/>
                    </a:lnTo>
                    <a:lnTo>
                      <a:pt x="440" y="679"/>
                    </a:lnTo>
                    <a:lnTo>
                      <a:pt x="453" y="654"/>
                    </a:lnTo>
                    <a:lnTo>
                      <a:pt x="465" y="639"/>
                    </a:lnTo>
                    <a:lnTo>
                      <a:pt x="480" y="624"/>
                    </a:lnTo>
                    <a:lnTo>
                      <a:pt x="489" y="614"/>
                    </a:lnTo>
                    <a:lnTo>
                      <a:pt x="501" y="607"/>
                    </a:lnTo>
                    <a:lnTo>
                      <a:pt x="524" y="597"/>
                    </a:lnTo>
                    <a:lnTo>
                      <a:pt x="546" y="588"/>
                    </a:lnTo>
                    <a:lnTo>
                      <a:pt x="569" y="576"/>
                    </a:lnTo>
                    <a:lnTo>
                      <a:pt x="592" y="565"/>
                    </a:lnTo>
                    <a:lnTo>
                      <a:pt x="613" y="548"/>
                    </a:lnTo>
                    <a:lnTo>
                      <a:pt x="630" y="533"/>
                    </a:lnTo>
                    <a:lnTo>
                      <a:pt x="641" y="517"/>
                    </a:lnTo>
                    <a:lnTo>
                      <a:pt x="649" y="504"/>
                    </a:lnTo>
                    <a:lnTo>
                      <a:pt x="653" y="502"/>
                    </a:lnTo>
                    <a:lnTo>
                      <a:pt x="655" y="502"/>
                    </a:lnTo>
                    <a:lnTo>
                      <a:pt x="662" y="497"/>
                    </a:lnTo>
                    <a:lnTo>
                      <a:pt x="670" y="487"/>
                    </a:lnTo>
                    <a:lnTo>
                      <a:pt x="673" y="481"/>
                    </a:lnTo>
                    <a:lnTo>
                      <a:pt x="675" y="479"/>
                    </a:lnTo>
                    <a:lnTo>
                      <a:pt x="677" y="479"/>
                    </a:lnTo>
                    <a:lnTo>
                      <a:pt x="679" y="479"/>
                    </a:lnTo>
                    <a:lnTo>
                      <a:pt x="679" y="489"/>
                    </a:lnTo>
                    <a:lnTo>
                      <a:pt x="681" y="493"/>
                    </a:lnTo>
                    <a:lnTo>
                      <a:pt x="683" y="493"/>
                    </a:lnTo>
                    <a:lnTo>
                      <a:pt x="687" y="493"/>
                    </a:lnTo>
                    <a:lnTo>
                      <a:pt x="691" y="489"/>
                    </a:lnTo>
                    <a:lnTo>
                      <a:pt x="694" y="485"/>
                    </a:lnTo>
                    <a:lnTo>
                      <a:pt x="700" y="478"/>
                    </a:lnTo>
                    <a:lnTo>
                      <a:pt x="706" y="466"/>
                    </a:lnTo>
                    <a:lnTo>
                      <a:pt x="708" y="459"/>
                    </a:lnTo>
                    <a:lnTo>
                      <a:pt x="711" y="449"/>
                    </a:lnTo>
                    <a:lnTo>
                      <a:pt x="713" y="445"/>
                    </a:lnTo>
                    <a:lnTo>
                      <a:pt x="713" y="442"/>
                    </a:lnTo>
                    <a:lnTo>
                      <a:pt x="715" y="442"/>
                    </a:lnTo>
                    <a:lnTo>
                      <a:pt x="717" y="442"/>
                    </a:lnTo>
                    <a:lnTo>
                      <a:pt x="721" y="461"/>
                    </a:lnTo>
                    <a:lnTo>
                      <a:pt x="725" y="470"/>
                    </a:lnTo>
                    <a:lnTo>
                      <a:pt x="727" y="468"/>
                    </a:lnTo>
                    <a:lnTo>
                      <a:pt x="729" y="466"/>
                    </a:lnTo>
                    <a:lnTo>
                      <a:pt x="734" y="451"/>
                    </a:lnTo>
                    <a:lnTo>
                      <a:pt x="740" y="434"/>
                    </a:lnTo>
                    <a:lnTo>
                      <a:pt x="742" y="421"/>
                    </a:lnTo>
                    <a:lnTo>
                      <a:pt x="740" y="406"/>
                    </a:lnTo>
                    <a:lnTo>
                      <a:pt x="736" y="390"/>
                    </a:lnTo>
                    <a:lnTo>
                      <a:pt x="729" y="375"/>
                    </a:lnTo>
                    <a:lnTo>
                      <a:pt x="725" y="368"/>
                    </a:lnTo>
                    <a:lnTo>
                      <a:pt x="725" y="364"/>
                    </a:lnTo>
                    <a:lnTo>
                      <a:pt x="734" y="366"/>
                    </a:lnTo>
                    <a:lnTo>
                      <a:pt x="746" y="364"/>
                    </a:lnTo>
                    <a:lnTo>
                      <a:pt x="753" y="358"/>
                    </a:lnTo>
                    <a:lnTo>
                      <a:pt x="753" y="356"/>
                    </a:lnTo>
                    <a:lnTo>
                      <a:pt x="749" y="356"/>
                    </a:lnTo>
                    <a:lnTo>
                      <a:pt x="742" y="352"/>
                    </a:lnTo>
                    <a:lnTo>
                      <a:pt x="736" y="349"/>
                    </a:lnTo>
                    <a:lnTo>
                      <a:pt x="732" y="345"/>
                    </a:lnTo>
                    <a:lnTo>
                      <a:pt x="727" y="339"/>
                    </a:lnTo>
                    <a:lnTo>
                      <a:pt x="723" y="332"/>
                    </a:lnTo>
                    <a:lnTo>
                      <a:pt x="713" y="313"/>
                    </a:lnTo>
                    <a:lnTo>
                      <a:pt x="708" y="296"/>
                    </a:lnTo>
                    <a:lnTo>
                      <a:pt x="704" y="284"/>
                    </a:lnTo>
                    <a:lnTo>
                      <a:pt x="702" y="273"/>
                    </a:lnTo>
                    <a:lnTo>
                      <a:pt x="700" y="260"/>
                    </a:lnTo>
                    <a:lnTo>
                      <a:pt x="702" y="246"/>
                    </a:lnTo>
                    <a:lnTo>
                      <a:pt x="704" y="229"/>
                    </a:lnTo>
                    <a:lnTo>
                      <a:pt x="706" y="206"/>
                    </a:lnTo>
                    <a:lnTo>
                      <a:pt x="706" y="189"/>
                    </a:lnTo>
                    <a:lnTo>
                      <a:pt x="704" y="170"/>
                    </a:lnTo>
                    <a:lnTo>
                      <a:pt x="702" y="163"/>
                    </a:lnTo>
                    <a:lnTo>
                      <a:pt x="700" y="153"/>
                    </a:lnTo>
                    <a:lnTo>
                      <a:pt x="696" y="146"/>
                    </a:lnTo>
                    <a:lnTo>
                      <a:pt x="692" y="138"/>
                    </a:lnTo>
                    <a:lnTo>
                      <a:pt x="685" y="131"/>
                    </a:lnTo>
                    <a:lnTo>
                      <a:pt x="675" y="125"/>
                    </a:lnTo>
                    <a:lnTo>
                      <a:pt x="664" y="121"/>
                    </a:lnTo>
                    <a:lnTo>
                      <a:pt x="651" y="121"/>
                    </a:lnTo>
                    <a:lnTo>
                      <a:pt x="639" y="121"/>
                    </a:lnTo>
                    <a:lnTo>
                      <a:pt x="626" y="121"/>
                    </a:lnTo>
                    <a:lnTo>
                      <a:pt x="626" y="119"/>
                    </a:lnTo>
                    <a:lnTo>
                      <a:pt x="624" y="115"/>
                    </a:lnTo>
                    <a:lnTo>
                      <a:pt x="620" y="106"/>
                    </a:lnTo>
                    <a:lnTo>
                      <a:pt x="617" y="93"/>
                    </a:lnTo>
                    <a:lnTo>
                      <a:pt x="613" y="81"/>
                    </a:lnTo>
                    <a:lnTo>
                      <a:pt x="609" y="70"/>
                    </a:lnTo>
                    <a:lnTo>
                      <a:pt x="605" y="53"/>
                    </a:lnTo>
                    <a:lnTo>
                      <a:pt x="603" y="34"/>
                    </a:lnTo>
                    <a:lnTo>
                      <a:pt x="603" y="30"/>
                    </a:lnTo>
                    <a:lnTo>
                      <a:pt x="603" y="24"/>
                    </a:lnTo>
                    <a:lnTo>
                      <a:pt x="605" y="19"/>
                    </a:lnTo>
                    <a:lnTo>
                      <a:pt x="601" y="19"/>
                    </a:lnTo>
                    <a:lnTo>
                      <a:pt x="598" y="21"/>
                    </a:lnTo>
                    <a:lnTo>
                      <a:pt x="592" y="24"/>
                    </a:lnTo>
                    <a:lnTo>
                      <a:pt x="588" y="32"/>
                    </a:lnTo>
                    <a:lnTo>
                      <a:pt x="584" y="41"/>
                    </a:lnTo>
                    <a:lnTo>
                      <a:pt x="582" y="57"/>
                    </a:lnTo>
                    <a:lnTo>
                      <a:pt x="581" y="62"/>
                    </a:lnTo>
                    <a:lnTo>
                      <a:pt x="581" y="59"/>
                    </a:lnTo>
                    <a:lnTo>
                      <a:pt x="577" y="51"/>
                    </a:lnTo>
                    <a:lnTo>
                      <a:pt x="563" y="34"/>
                    </a:lnTo>
                    <a:lnTo>
                      <a:pt x="554" y="23"/>
                    </a:lnTo>
                    <a:lnTo>
                      <a:pt x="543" y="13"/>
                    </a:lnTo>
                    <a:lnTo>
                      <a:pt x="520" y="2"/>
                    </a:lnTo>
                    <a:lnTo>
                      <a:pt x="516" y="0"/>
                    </a:lnTo>
                    <a:lnTo>
                      <a:pt x="512" y="0"/>
                    </a:lnTo>
                    <a:lnTo>
                      <a:pt x="512" y="0"/>
                    </a:lnTo>
                    <a:lnTo>
                      <a:pt x="512" y="2"/>
                    </a:lnTo>
                    <a:lnTo>
                      <a:pt x="512" y="4"/>
                    </a:lnTo>
                    <a:lnTo>
                      <a:pt x="514" y="7"/>
                    </a:lnTo>
                    <a:lnTo>
                      <a:pt x="520" y="15"/>
                    </a:lnTo>
                    <a:lnTo>
                      <a:pt x="527" y="24"/>
                    </a:lnTo>
                    <a:lnTo>
                      <a:pt x="535" y="36"/>
                    </a:lnTo>
                    <a:lnTo>
                      <a:pt x="541" y="47"/>
                    </a:lnTo>
                    <a:lnTo>
                      <a:pt x="545" y="53"/>
                    </a:lnTo>
                    <a:lnTo>
                      <a:pt x="546" y="57"/>
                    </a:lnTo>
                    <a:lnTo>
                      <a:pt x="546" y="60"/>
                    </a:lnTo>
                    <a:lnTo>
                      <a:pt x="545" y="64"/>
                    </a:lnTo>
                    <a:lnTo>
                      <a:pt x="541" y="64"/>
                    </a:lnTo>
                    <a:lnTo>
                      <a:pt x="533" y="62"/>
                    </a:lnTo>
                    <a:lnTo>
                      <a:pt x="529" y="60"/>
                    </a:lnTo>
                    <a:lnTo>
                      <a:pt x="524" y="57"/>
                    </a:lnTo>
                    <a:lnTo>
                      <a:pt x="520" y="55"/>
                    </a:lnTo>
                    <a:lnTo>
                      <a:pt x="518" y="55"/>
                    </a:lnTo>
                    <a:lnTo>
                      <a:pt x="516" y="55"/>
                    </a:lnTo>
                    <a:lnTo>
                      <a:pt x="514" y="57"/>
                    </a:lnTo>
                    <a:lnTo>
                      <a:pt x="514" y="55"/>
                    </a:lnTo>
                    <a:lnTo>
                      <a:pt x="518" y="47"/>
                    </a:lnTo>
                    <a:lnTo>
                      <a:pt x="520" y="43"/>
                    </a:lnTo>
                    <a:lnTo>
                      <a:pt x="520" y="38"/>
                    </a:lnTo>
                    <a:lnTo>
                      <a:pt x="520" y="32"/>
                    </a:lnTo>
                    <a:lnTo>
                      <a:pt x="518" y="28"/>
                    </a:lnTo>
                    <a:lnTo>
                      <a:pt x="510" y="19"/>
                    </a:lnTo>
                    <a:lnTo>
                      <a:pt x="503" y="15"/>
                    </a:lnTo>
                    <a:lnTo>
                      <a:pt x="495" y="15"/>
                    </a:lnTo>
                    <a:lnTo>
                      <a:pt x="486" y="17"/>
                    </a:lnTo>
                    <a:lnTo>
                      <a:pt x="465" y="23"/>
                    </a:lnTo>
                    <a:lnTo>
                      <a:pt x="444" y="30"/>
                    </a:lnTo>
                    <a:lnTo>
                      <a:pt x="425" y="43"/>
                    </a:lnTo>
                    <a:lnTo>
                      <a:pt x="408" y="57"/>
                    </a:lnTo>
                    <a:lnTo>
                      <a:pt x="404" y="60"/>
                    </a:lnTo>
                    <a:lnTo>
                      <a:pt x="400" y="66"/>
                    </a:lnTo>
                    <a:lnTo>
                      <a:pt x="397" y="70"/>
                    </a:lnTo>
                    <a:lnTo>
                      <a:pt x="393" y="76"/>
                    </a:lnTo>
                    <a:lnTo>
                      <a:pt x="368" y="93"/>
                    </a:lnTo>
                    <a:lnTo>
                      <a:pt x="343" y="112"/>
                    </a:lnTo>
                    <a:lnTo>
                      <a:pt x="326" y="127"/>
                    </a:lnTo>
                    <a:lnTo>
                      <a:pt x="309" y="150"/>
                    </a:lnTo>
                    <a:lnTo>
                      <a:pt x="296" y="169"/>
                    </a:lnTo>
                    <a:lnTo>
                      <a:pt x="285" y="187"/>
                    </a:lnTo>
                    <a:lnTo>
                      <a:pt x="275" y="208"/>
                    </a:lnTo>
                    <a:lnTo>
                      <a:pt x="266" y="231"/>
                    </a:lnTo>
                    <a:lnTo>
                      <a:pt x="258" y="258"/>
                    </a:lnTo>
                    <a:lnTo>
                      <a:pt x="254" y="267"/>
                    </a:lnTo>
                    <a:lnTo>
                      <a:pt x="249" y="269"/>
                    </a:lnTo>
                    <a:lnTo>
                      <a:pt x="235" y="269"/>
                    </a:lnTo>
                    <a:lnTo>
                      <a:pt x="228" y="265"/>
                    </a:lnTo>
                    <a:lnTo>
                      <a:pt x="218" y="267"/>
                    </a:lnTo>
                    <a:lnTo>
                      <a:pt x="214" y="267"/>
                    </a:lnTo>
                    <a:lnTo>
                      <a:pt x="209" y="269"/>
                    </a:lnTo>
                    <a:lnTo>
                      <a:pt x="203" y="273"/>
                    </a:lnTo>
                    <a:lnTo>
                      <a:pt x="199" y="278"/>
                    </a:lnTo>
                    <a:lnTo>
                      <a:pt x="197" y="288"/>
                    </a:lnTo>
                    <a:lnTo>
                      <a:pt x="197" y="299"/>
                    </a:lnTo>
                    <a:lnTo>
                      <a:pt x="201" y="305"/>
                    </a:lnTo>
                    <a:lnTo>
                      <a:pt x="203" y="316"/>
                    </a:lnTo>
                    <a:lnTo>
                      <a:pt x="203" y="320"/>
                    </a:lnTo>
                    <a:lnTo>
                      <a:pt x="203" y="324"/>
                    </a:lnTo>
                    <a:lnTo>
                      <a:pt x="197" y="324"/>
                    </a:lnTo>
                    <a:lnTo>
                      <a:pt x="190" y="324"/>
                    </a:lnTo>
                    <a:lnTo>
                      <a:pt x="182" y="320"/>
                    </a:lnTo>
                    <a:lnTo>
                      <a:pt x="171" y="316"/>
                    </a:lnTo>
                    <a:lnTo>
                      <a:pt x="165" y="315"/>
                    </a:lnTo>
                    <a:lnTo>
                      <a:pt x="156" y="309"/>
                    </a:lnTo>
                    <a:lnTo>
                      <a:pt x="146" y="299"/>
                    </a:lnTo>
                    <a:lnTo>
                      <a:pt x="137" y="286"/>
                    </a:lnTo>
                    <a:lnTo>
                      <a:pt x="112" y="256"/>
                    </a:lnTo>
                    <a:lnTo>
                      <a:pt x="82" y="227"/>
                    </a:lnTo>
                    <a:lnTo>
                      <a:pt x="68" y="218"/>
                    </a:lnTo>
                    <a:lnTo>
                      <a:pt x="53" y="208"/>
                    </a:lnTo>
                    <a:lnTo>
                      <a:pt x="46" y="205"/>
                    </a:lnTo>
                    <a:lnTo>
                      <a:pt x="38" y="203"/>
                    </a:lnTo>
                    <a:lnTo>
                      <a:pt x="29" y="201"/>
                    </a:lnTo>
                    <a:lnTo>
                      <a:pt x="21" y="203"/>
                    </a:lnTo>
                    <a:lnTo>
                      <a:pt x="17" y="205"/>
                    </a:lnTo>
                    <a:lnTo>
                      <a:pt x="11" y="206"/>
                    </a:lnTo>
                    <a:lnTo>
                      <a:pt x="8" y="210"/>
                    </a:lnTo>
                    <a:lnTo>
                      <a:pt x="4" y="214"/>
                    </a:lnTo>
                    <a:lnTo>
                      <a:pt x="2" y="220"/>
                    </a:lnTo>
                    <a:lnTo>
                      <a:pt x="0" y="227"/>
                    </a:lnTo>
                    <a:lnTo>
                      <a:pt x="0" y="235"/>
                    </a:lnTo>
                    <a:lnTo>
                      <a:pt x="2" y="242"/>
                    </a:lnTo>
                    <a:lnTo>
                      <a:pt x="6" y="261"/>
                    </a:lnTo>
                    <a:lnTo>
                      <a:pt x="13" y="280"/>
                    </a:lnTo>
                    <a:lnTo>
                      <a:pt x="27" y="303"/>
                    </a:lnTo>
                    <a:lnTo>
                      <a:pt x="42" y="322"/>
                    </a:lnTo>
                    <a:lnTo>
                      <a:pt x="59" y="339"/>
                    </a:lnTo>
                    <a:lnTo>
                      <a:pt x="76" y="351"/>
                    </a:lnTo>
                    <a:lnTo>
                      <a:pt x="93" y="358"/>
                    </a:lnTo>
                    <a:lnTo>
                      <a:pt x="108" y="362"/>
                    </a:lnTo>
                    <a:lnTo>
                      <a:pt x="114" y="364"/>
                    </a:lnTo>
                    <a:lnTo>
                      <a:pt x="120" y="368"/>
                    </a:lnTo>
                    <a:lnTo>
                      <a:pt x="125" y="371"/>
                    </a:lnTo>
                    <a:lnTo>
                      <a:pt x="129" y="377"/>
                    </a:lnTo>
                    <a:lnTo>
                      <a:pt x="137" y="387"/>
                    </a:lnTo>
                    <a:lnTo>
                      <a:pt x="142" y="396"/>
                    </a:lnTo>
                    <a:lnTo>
                      <a:pt x="150" y="406"/>
                    </a:lnTo>
                    <a:lnTo>
                      <a:pt x="156" y="415"/>
                    </a:lnTo>
                    <a:lnTo>
                      <a:pt x="169" y="434"/>
                    </a:lnTo>
                    <a:lnTo>
                      <a:pt x="178" y="453"/>
                    </a:lnTo>
                    <a:lnTo>
                      <a:pt x="184" y="478"/>
                    </a:lnTo>
                    <a:lnTo>
                      <a:pt x="184" y="504"/>
                    </a:lnTo>
                    <a:lnTo>
                      <a:pt x="184" y="523"/>
                    </a:lnTo>
                    <a:lnTo>
                      <a:pt x="184" y="542"/>
                    </a:lnTo>
                    <a:lnTo>
                      <a:pt x="182" y="561"/>
                    </a:lnTo>
                    <a:lnTo>
                      <a:pt x="180" y="582"/>
                    </a:lnTo>
                    <a:lnTo>
                      <a:pt x="180" y="593"/>
                    </a:lnTo>
                    <a:lnTo>
                      <a:pt x="180" y="605"/>
                    </a:lnTo>
                    <a:close/>
                  </a:path>
                </a:pathLst>
              </a:custGeom>
              <a:solidFill>
                <a:srgbClr val="251E1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39" name="Freeform 1039"/>
              <p:cNvSpPr/>
              <p:nvPr/>
            </p:nvSpPr>
            <p:spPr bwMode="auto">
              <a:xfrm>
                <a:off x="2035" y="1256"/>
                <a:ext cx="2" cy="2"/>
              </a:xfrm>
              <a:custGeom>
                <a:avLst/>
                <a:gdLst/>
                <a:ahLst/>
                <a:cxnLst>
                  <a:cxn ang="0">
                    <a:pos x="0" y="0"/>
                  </a:cxn>
                  <a:cxn ang="0">
                    <a:pos x="2" y="0"/>
                  </a:cxn>
                  <a:cxn ang="0">
                    <a:pos x="0" y="2"/>
                  </a:cxn>
                  <a:cxn ang="0">
                    <a:pos x="0" y="0"/>
                  </a:cxn>
                  <a:cxn ang="0">
                    <a:pos x="0" y="0"/>
                  </a:cxn>
                  <a:cxn ang="0">
                    <a:pos x="0" y="0"/>
                  </a:cxn>
                </a:cxnLst>
                <a:rect l="0" t="0" r="r" b="b"/>
                <a:pathLst>
                  <a:path w="2" h="2">
                    <a:moveTo>
                      <a:pt x="0" y="0"/>
                    </a:moveTo>
                    <a:lnTo>
                      <a:pt x="2" y="0"/>
                    </a:lnTo>
                    <a:lnTo>
                      <a:pt x="0" y="2"/>
                    </a:lnTo>
                    <a:lnTo>
                      <a:pt x="0" y="0"/>
                    </a:lnTo>
                    <a:lnTo>
                      <a:pt x="0" y="0"/>
                    </a:lnTo>
                    <a:lnTo>
                      <a:pt x="0" y="0"/>
                    </a:lnTo>
                    <a:close/>
                  </a:path>
                </a:pathLst>
              </a:custGeom>
              <a:solidFill>
                <a:srgbClr val="E99B9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40" name="Freeform 1040"/>
              <p:cNvSpPr/>
              <p:nvPr/>
            </p:nvSpPr>
            <p:spPr bwMode="auto">
              <a:xfrm>
                <a:off x="2035" y="1254"/>
                <a:ext cx="4" cy="4"/>
              </a:xfrm>
              <a:custGeom>
                <a:avLst/>
                <a:gdLst/>
                <a:ahLst/>
                <a:cxnLst>
                  <a:cxn ang="0">
                    <a:pos x="0" y="0"/>
                  </a:cxn>
                  <a:cxn ang="0">
                    <a:pos x="4" y="0"/>
                  </a:cxn>
                  <a:cxn ang="0">
                    <a:pos x="2" y="4"/>
                  </a:cxn>
                  <a:cxn ang="0">
                    <a:pos x="0" y="2"/>
                  </a:cxn>
                  <a:cxn ang="0">
                    <a:pos x="0" y="2"/>
                  </a:cxn>
                  <a:cxn ang="0">
                    <a:pos x="0" y="0"/>
                  </a:cxn>
                </a:cxnLst>
                <a:rect l="0" t="0" r="r" b="b"/>
                <a:pathLst>
                  <a:path w="4" h="4">
                    <a:moveTo>
                      <a:pt x="0" y="0"/>
                    </a:moveTo>
                    <a:lnTo>
                      <a:pt x="4" y="0"/>
                    </a:lnTo>
                    <a:lnTo>
                      <a:pt x="2" y="4"/>
                    </a:lnTo>
                    <a:lnTo>
                      <a:pt x="0" y="2"/>
                    </a:lnTo>
                    <a:lnTo>
                      <a:pt x="0" y="2"/>
                    </a:lnTo>
                    <a:lnTo>
                      <a:pt x="0" y="0"/>
                    </a:lnTo>
                    <a:close/>
                  </a:path>
                </a:pathLst>
              </a:custGeom>
              <a:solidFill>
                <a:srgbClr val="EA9E9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41" name="Freeform 1041"/>
              <p:cNvSpPr/>
              <p:nvPr/>
            </p:nvSpPr>
            <p:spPr bwMode="auto">
              <a:xfrm>
                <a:off x="2035" y="1252"/>
                <a:ext cx="6" cy="4"/>
              </a:xfrm>
              <a:custGeom>
                <a:avLst/>
                <a:gdLst/>
                <a:ahLst/>
                <a:cxnLst>
                  <a:cxn ang="0">
                    <a:pos x="2" y="4"/>
                  </a:cxn>
                  <a:cxn ang="0">
                    <a:pos x="0" y="4"/>
                  </a:cxn>
                  <a:cxn ang="0">
                    <a:pos x="0" y="2"/>
                  </a:cxn>
                  <a:cxn ang="0">
                    <a:pos x="0" y="0"/>
                  </a:cxn>
                  <a:cxn ang="0">
                    <a:pos x="6" y="0"/>
                  </a:cxn>
                  <a:cxn ang="0">
                    <a:pos x="4" y="2"/>
                  </a:cxn>
                  <a:cxn ang="0">
                    <a:pos x="2" y="4"/>
                  </a:cxn>
                </a:cxnLst>
                <a:rect l="0" t="0" r="r" b="b"/>
                <a:pathLst>
                  <a:path w="6" h="4">
                    <a:moveTo>
                      <a:pt x="2" y="4"/>
                    </a:moveTo>
                    <a:lnTo>
                      <a:pt x="0" y="4"/>
                    </a:lnTo>
                    <a:lnTo>
                      <a:pt x="0" y="2"/>
                    </a:lnTo>
                    <a:lnTo>
                      <a:pt x="0" y="0"/>
                    </a:lnTo>
                    <a:lnTo>
                      <a:pt x="6" y="0"/>
                    </a:lnTo>
                    <a:lnTo>
                      <a:pt x="4" y="2"/>
                    </a:lnTo>
                    <a:lnTo>
                      <a:pt x="2" y="4"/>
                    </a:lnTo>
                    <a:close/>
                  </a:path>
                </a:pathLst>
              </a:custGeom>
              <a:solidFill>
                <a:srgbClr val="E99F9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42" name="Freeform 1042"/>
              <p:cNvSpPr/>
              <p:nvPr/>
            </p:nvSpPr>
            <p:spPr bwMode="auto">
              <a:xfrm>
                <a:off x="2035" y="1250"/>
                <a:ext cx="8" cy="4"/>
              </a:xfrm>
              <a:custGeom>
                <a:avLst/>
                <a:gdLst/>
                <a:ahLst/>
                <a:cxnLst>
                  <a:cxn ang="0">
                    <a:pos x="4" y="4"/>
                  </a:cxn>
                  <a:cxn ang="0">
                    <a:pos x="0" y="4"/>
                  </a:cxn>
                  <a:cxn ang="0">
                    <a:pos x="0" y="2"/>
                  </a:cxn>
                  <a:cxn ang="0">
                    <a:pos x="0" y="0"/>
                  </a:cxn>
                  <a:cxn ang="0">
                    <a:pos x="8" y="0"/>
                  </a:cxn>
                  <a:cxn ang="0">
                    <a:pos x="6" y="2"/>
                  </a:cxn>
                  <a:cxn ang="0">
                    <a:pos x="4" y="4"/>
                  </a:cxn>
                </a:cxnLst>
                <a:rect l="0" t="0" r="r" b="b"/>
                <a:pathLst>
                  <a:path w="8" h="4">
                    <a:moveTo>
                      <a:pt x="4" y="4"/>
                    </a:moveTo>
                    <a:lnTo>
                      <a:pt x="0" y="4"/>
                    </a:lnTo>
                    <a:lnTo>
                      <a:pt x="0" y="2"/>
                    </a:lnTo>
                    <a:lnTo>
                      <a:pt x="0" y="0"/>
                    </a:lnTo>
                    <a:lnTo>
                      <a:pt x="8" y="0"/>
                    </a:lnTo>
                    <a:lnTo>
                      <a:pt x="6" y="2"/>
                    </a:lnTo>
                    <a:lnTo>
                      <a:pt x="4" y="4"/>
                    </a:lnTo>
                    <a:close/>
                  </a:path>
                </a:pathLst>
              </a:custGeom>
              <a:solidFill>
                <a:srgbClr val="EAA19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43" name="Freeform 1043"/>
              <p:cNvSpPr/>
              <p:nvPr/>
            </p:nvSpPr>
            <p:spPr bwMode="auto">
              <a:xfrm>
                <a:off x="2035" y="1248"/>
                <a:ext cx="8" cy="4"/>
              </a:xfrm>
              <a:custGeom>
                <a:avLst/>
                <a:gdLst/>
                <a:ahLst/>
                <a:cxnLst>
                  <a:cxn ang="0">
                    <a:pos x="6" y="4"/>
                  </a:cxn>
                  <a:cxn ang="0">
                    <a:pos x="0" y="4"/>
                  </a:cxn>
                  <a:cxn ang="0">
                    <a:pos x="0" y="2"/>
                  </a:cxn>
                  <a:cxn ang="0">
                    <a:pos x="0" y="0"/>
                  </a:cxn>
                  <a:cxn ang="0">
                    <a:pos x="8" y="0"/>
                  </a:cxn>
                  <a:cxn ang="0">
                    <a:pos x="8" y="2"/>
                  </a:cxn>
                  <a:cxn ang="0">
                    <a:pos x="6" y="4"/>
                  </a:cxn>
                </a:cxnLst>
                <a:rect l="0" t="0" r="r" b="b"/>
                <a:pathLst>
                  <a:path w="8" h="4">
                    <a:moveTo>
                      <a:pt x="6" y="4"/>
                    </a:moveTo>
                    <a:lnTo>
                      <a:pt x="0" y="4"/>
                    </a:lnTo>
                    <a:lnTo>
                      <a:pt x="0" y="2"/>
                    </a:lnTo>
                    <a:lnTo>
                      <a:pt x="0" y="0"/>
                    </a:lnTo>
                    <a:lnTo>
                      <a:pt x="8" y="0"/>
                    </a:lnTo>
                    <a:lnTo>
                      <a:pt x="8" y="2"/>
                    </a:lnTo>
                    <a:lnTo>
                      <a:pt x="6" y="4"/>
                    </a:lnTo>
                    <a:close/>
                  </a:path>
                </a:pathLst>
              </a:custGeom>
              <a:solidFill>
                <a:srgbClr val="E9A29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44" name="Freeform 1044"/>
              <p:cNvSpPr/>
              <p:nvPr/>
            </p:nvSpPr>
            <p:spPr bwMode="auto">
              <a:xfrm>
                <a:off x="2035" y="1247"/>
                <a:ext cx="10" cy="3"/>
              </a:xfrm>
              <a:custGeom>
                <a:avLst/>
                <a:gdLst/>
                <a:ahLst/>
                <a:cxnLst>
                  <a:cxn ang="0">
                    <a:pos x="8" y="3"/>
                  </a:cxn>
                  <a:cxn ang="0">
                    <a:pos x="0" y="3"/>
                  </a:cxn>
                  <a:cxn ang="0">
                    <a:pos x="0" y="1"/>
                  </a:cxn>
                  <a:cxn ang="0">
                    <a:pos x="0" y="0"/>
                  </a:cxn>
                  <a:cxn ang="0">
                    <a:pos x="10" y="0"/>
                  </a:cxn>
                  <a:cxn ang="0">
                    <a:pos x="8" y="1"/>
                  </a:cxn>
                  <a:cxn ang="0">
                    <a:pos x="8" y="3"/>
                  </a:cxn>
                </a:cxnLst>
                <a:rect l="0" t="0" r="r" b="b"/>
                <a:pathLst>
                  <a:path w="10" h="3">
                    <a:moveTo>
                      <a:pt x="8" y="3"/>
                    </a:moveTo>
                    <a:lnTo>
                      <a:pt x="0" y="3"/>
                    </a:lnTo>
                    <a:lnTo>
                      <a:pt x="0" y="1"/>
                    </a:lnTo>
                    <a:lnTo>
                      <a:pt x="0" y="0"/>
                    </a:lnTo>
                    <a:lnTo>
                      <a:pt x="10" y="0"/>
                    </a:lnTo>
                    <a:lnTo>
                      <a:pt x="8" y="1"/>
                    </a:lnTo>
                    <a:lnTo>
                      <a:pt x="8" y="3"/>
                    </a:lnTo>
                    <a:close/>
                  </a:path>
                </a:pathLst>
              </a:custGeom>
              <a:solidFill>
                <a:srgbClr val="E9A5A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45" name="Freeform 1045"/>
              <p:cNvSpPr/>
              <p:nvPr/>
            </p:nvSpPr>
            <p:spPr bwMode="auto">
              <a:xfrm>
                <a:off x="2035" y="1245"/>
                <a:ext cx="10" cy="3"/>
              </a:xfrm>
              <a:custGeom>
                <a:avLst/>
                <a:gdLst/>
                <a:ahLst/>
                <a:cxnLst>
                  <a:cxn ang="0">
                    <a:pos x="8" y="3"/>
                  </a:cxn>
                  <a:cxn ang="0">
                    <a:pos x="0" y="3"/>
                  </a:cxn>
                  <a:cxn ang="0">
                    <a:pos x="0" y="2"/>
                  </a:cxn>
                  <a:cxn ang="0">
                    <a:pos x="0" y="2"/>
                  </a:cxn>
                  <a:cxn ang="0">
                    <a:pos x="0" y="0"/>
                  </a:cxn>
                  <a:cxn ang="0">
                    <a:pos x="0" y="0"/>
                  </a:cxn>
                  <a:cxn ang="0">
                    <a:pos x="10" y="0"/>
                  </a:cxn>
                  <a:cxn ang="0">
                    <a:pos x="10" y="2"/>
                  </a:cxn>
                  <a:cxn ang="0">
                    <a:pos x="8" y="3"/>
                  </a:cxn>
                </a:cxnLst>
                <a:rect l="0" t="0" r="r" b="b"/>
                <a:pathLst>
                  <a:path w="10" h="3">
                    <a:moveTo>
                      <a:pt x="8" y="3"/>
                    </a:moveTo>
                    <a:lnTo>
                      <a:pt x="0" y="3"/>
                    </a:lnTo>
                    <a:lnTo>
                      <a:pt x="0" y="2"/>
                    </a:lnTo>
                    <a:lnTo>
                      <a:pt x="0" y="2"/>
                    </a:lnTo>
                    <a:lnTo>
                      <a:pt x="0" y="0"/>
                    </a:lnTo>
                    <a:lnTo>
                      <a:pt x="0" y="0"/>
                    </a:lnTo>
                    <a:lnTo>
                      <a:pt x="10" y="0"/>
                    </a:lnTo>
                    <a:lnTo>
                      <a:pt x="10" y="2"/>
                    </a:lnTo>
                    <a:lnTo>
                      <a:pt x="8" y="3"/>
                    </a:lnTo>
                    <a:close/>
                  </a:path>
                </a:pathLst>
              </a:custGeom>
              <a:solidFill>
                <a:srgbClr val="E8A6A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46" name="Freeform 1046"/>
              <p:cNvSpPr/>
              <p:nvPr/>
            </p:nvSpPr>
            <p:spPr bwMode="auto">
              <a:xfrm>
                <a:off x="2035" y="1243"/>
                <a:ext cx="12" cy="4"/>
              </a:xfrm>
              <a:custGeom>
                <a:avLst/>
                <a:gdLst/>
                <a:ahLst/>
                <a:cxnLst>
                  <a:cxn ang="0">
                    <a:pos x="10" y="4"/>
                  </a:cxn>
                  <a:cxn ang="0">
                    <a:pos x="0" y="4"/>
                  </a:cxn>
                  <a:cxn ang="0">
                    <a:pos x="0" y="4"/>
                  </a:cxn>
                  <a:cxn ang="0">
                    <a:pos x="0" y="4"/>
                  </a:cxn>
                  <a:cxn ang="0">
                    <a:pos x="0" y="2"/>
                  </a:cxn>
                  <a:cxn ang="0">
                    <a:pos x="0" y="0"/>
                  </a:cxn>
                  <a:cxn ang="0">
                    <a:pos x="12" y="0"/>
                  </a:cxn>
                  <a:cxn ang="0">
                    <a:pos x="10" y="2"/>
                  </a:cxn>
                  <a:cxn ang="0">
                    <a:pos x="10" y="4"/>
                  </a:cxn>
                </a:cxnLst>
                <a:rect l="0" t="0" r="r" b="b"/>
                <a:pathLst>
                  <a:path w="12" h="4">
                    <a:moveTo>
                      <a:pt x="10" y="4"/>
                    </a:moveTo>
                    <a:lnTo>
                      <a:pt x="0" y="4"/>
                    </a:lnTo>
                    <a:lnTo>
                      <a:pt x="0" y="4"/>
                    </a:lnTo>
                    <a:lnTo>
                      <a:pt x="0" y="4"/>
                    </a:lnTo>
                    <a:lnTo>
                      <a:pt x="0" y="2"/>
                    </a:lnTo>
                    <a:lnTo>
                      <a:pt x="0" y="0"/>
                    </a:lnTo>
                    <a:lnTo>
                      <a:pt x="12" y="0"/>
                    </a:lnTo>
                    <a:lnTo>
                      <a:pt x="10" y="2"/>
                    </a:lnTo>
                    <a:lnTo>
                      <a:pt x="10" y="4"/>
                    </a:lnTo>
                    <a:close/>
                  </a:path>
                </a:pathLst>
              </a:custGeom>
              <a:solidFill>
                <a:srgbClr val="E9A8A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47" name="Freeform 1047"/>
              <p:cNvSpPr/>
              <p:nvPr/>
            </p:nvSpPr>
            <p:spPr bwMode="auto">
              <a:xfrm>
                <a:off x="2035" y="1241"/>
                <a:ext cx="12" cy="4"/>
              </a:xfrm>
              <a:custGeom>
                <a:avLst/>
                <a:gdLst/>
                <a:ahLst/>
                <a:cxnLst>
                  <a:cxn ang="0">
                    <a:pos x="10" y="4"/>
                  </a:cxn>
                  <a:cxn ang="0">
                    <a:pos x="0" y="4"/>
                  </a:cxn>
                  <a:cxn ang="0">
                    <a:pos x="0" y="2"/>
                  </a:cxn>
                  <a:cxn ang="0">
                    <a:pos x="0" y="0"/>
                  </a:cxn>
                  <a:cxn ang="0">
                    <a:pos x="12" y="0"/>
                  </a:cxn>
                  <a:cxn ang="0">
                    <a:pos x="12" y="2"/>
                  </a:cxn>
                  <a:cxn ang="0">
                    <a:pos x="10" y="4"/>
                  </a:cxn>
                </a:cxnLst>
                <a:rect l="0" t="0" r="r" b="b"/>
                <a:pathLst>
                  <a:path w="12" h="4">
                    <a:moveTo>
                      <a:pt x="10" y="4"/>
                    </a:moveTo>
                    <a:lnTo>
                      <a:pt x="0" y="4"/>
                    </a:lnTo>
                    <a:lnTo>
                      <a:pt x="0" y="2"/>
                    </a:lnTo>
                    <a:lnTo>
                      <a:pt x="0" y="0"/>
                    </a:lnTo>
                    <a:lnTo>
                      <a:pt x="12" y="0"/>
                    </a:lnTo>
                    <a:lnTo>
                      <a:pt x="12" y="2"/>
                    </a:lnTo>
                    <a:lnTo>
                      <a:pt x="10" y="4"/>
                    </a:lnTo>
                    <a:close/>
                  </a:path>
                </a:pathLst>
              </a:custGeom>
              <a:solidFill>
                <a:srgbClr val="E9ABA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48" name="Freeform 1048"/>
              <p:cNvSpPr/>
              <p:nvPr/>
            </p:nvSpPr>
            <p:spPr bwMode="auto">
              <a:xfrm>
                <a:off x="2035" y="1239"/>
                <a:ext cx="13" cy="4"/>
              </a:xfrm>
              <a:custGeom>
                <a:avLst/>
                <a:gdLst/>
                <a:ahLst/>
                <a:cxnLst>
                  <a:cxn ang="0">
                    <a:pos x="12" y="4"/>
                  </a:cxn>
                  <a:cxn ang="0">
                    <a:pos x="0" y="4"/>
                  </a:cxn>
                  <a:cxn ang="0">
                    <a:pos x="0" y="2"/>
                  </a:cxn>
                  <a:cxn ang="0">
                    <a:pos x="0" y="0"/>
                  </a:cxn>
                  <a:cxn ang="0">
                    <a:pos x="13" y="0"/>
                  </a:cxn>
                  <a:cxn ang="0">
                    <a:pos x="12" y="2"/>
                  </a:cxn>
                  <a:cxn ang="0">
                    <a:pos x="12" y="4"/>
                  </a:cxn>
                </a:cxnLst>
                <a:rect l="0" t="0" r="r" b="b"/>
                <a:pathLst>
                  <a:path w="13" h="4">
                    <a:moveTo>
                      <a:pt x="12" y="4"/>
                    </a:moveTo>
                    <a:lnTo>
                      <a:pt x="0" y="4"/>
                    </a:lnTo>
                    <a:lnTo>
                      <a:pt x="0" y="2"/>
                    </a:lnTo>
                    <a:lnTo>
                      <a:pt x="0" y="0"/>
                    </a:lnTo>
                    <a:lnTo>
                      <a:pt x="13" y="0"/>
                    </a:lnTo>
                    <a:lnTo>
                      <a:pt x="12" y="2"/>
                    </a:lnTo>
                    <a:lnTo>
                      <a:pt x="12" y="4"/>
                    </a:lnTo>
                    <a:close/>
                  </a:path>
                </a:pathLst>
              </a:custGeom>
              <a:solidFill>
                <a:srgbClr val="E8ACA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49" name="Freeform 1049"/>
              <p:cNvSpPr/>
              <p:nvPr/>
            </p:nvSpPr>
            <p:spPr bwMode="auto">
              <a:xfrm>
                <a:off x="2035" y="1235"/>
                <a:ext cx="13" cy="6"/>
              </a:xfrm>
              <a:custGeom>
                <a:avLst/>
                <a:gdLst/>
                <a:ahLst/>
                <a:cxnLst>
                  <a:cxn ang="0">
                    <a:pos x="12" y="6"/>
                  </a:cxn>
                  <a:cxn ang="0">
                    <a:pos x="0" y="6"/>
                  </a:cxn>
                  <a:cxn ang="0">
                    <a:pos x="0" y="4"/>
                  </a:cxn>
                  <a:cxn ang="0">
                    <a:pos x="0" y="0"/>
                  </a:cxn>
                  <a:cxn ang="0">
                    <a:pos x="13" y="2"/>
                  </a:cxn>
                  <a:cxn ang="0">
                    <a:pos x="12" y="4"/>
                  </a:cxn>
                  <a:cxn ang="0">
                    <a:pos x="12" y="6"/>
                  </a:cxn>
                </a:cxnLst>
                <a:rect l="0" t="0" r="r" b="b"/>
                <a:pathLst>
                  <a:path w="13" h="6">
                    <a:moveTo>
                      <a:pt x="12" y="6"/>
                    </a:moveTo>
                    <a:lnTo>
                      <a:pt x="0" y="6"/>
                    </a:lnTo>
                    <a:lnTo>
                      <a:pt x="0" y="4"/>
                    </a:lnTo>
                    <a:lnTo>
                      <a:pt x="0" y="0"/>
                    </a:lnTo>
                    <a:lnTo>
                      <a:pt x="13" y="2"/>
                    </a:lnTo>
                    <a:lnTo>
                      <a:pt x="12" y="4"/>
                    </a:lnTo>
                    <a:lnTo>
                      <a:pt x="12" y="6"/>
                    </a:lnTo>
                    <a:close/>
                  </a:path>
                </a:pathLst>
              </a:custGeom>
              <a:solidFill>
                <a:srgbClr val="E8AEA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50" name="Freeform 1050"/>
              <p:cNvSpPr/>
              <p:nvPr/>
            </p:nvSpPr>
            <p:spPr bwMode="auto">
              <a:xfrm>
                <a:off x="2035" y="1231"/>
                <a:ext cx="13" cy="6"/>
              </a:xfrm>
              <a:custGeom>
                <a:avLst/>
                <a:gdLst/>
                <a:ahLst/>
                <a:cxnLst>
                  <a:cxn ang="0">
                    <a:pos x="13" y="6"/>
                  </a:cxn>
                  <a:cxn ang="0">
                    <a:pos x="0" y="6"/>
                  </a:cxn>
                  <a:cxn ang="0">
                    <a:pos x="0" y="2"/>
                  </a:cxn>
                  <a:cxn ang="0">
                    <a:pos x="0" y="0"/>
                  </a:cxn>
                  <a:cxn ang="0">
                    <a:pos x="13" y="2"/>
                  </a:cxn>
                  <a:cxn ang="0">
                    <a:pos x="13" y="4"/>
                  </a:cxn>
                  <a:cxn ang="0">
                    <a:pos x="13" y="6"/>
                  </a:cxn>
                </a:cxnLst>
                <a:rect l="0" t="0" r="r" b="b"/>
                <a:pathLst>
                  <a:path w="13" h="6">
                    <a:moveTo>
                      <a:pt x="13" y="6"/>
                    </a:moveTo>
                    <a:lnTo>
                      <a:pt x="0" y="6"/>
                    </a:lnTo>
                    <a:lnTo>
                      <a:pt x="0" y="2"/>
                    </a:lnTo>
                    <a:lnTo>
                      <a:pt x="0" y="0"/>
                    </a:lnTo>
                    <a:lnTo>
                      <a:pt x="13" y="2"/>
                    </a:lnTo>
                    <a:lnTo>
                      <a:pt x="13" y="4"/>
                    </a:lnTo>
                    <a:lnTo>
                      <a:pt x="13" y="6"/>
                    </a:lnTo>
                    <a:close/>
                  </a:path>
                </a:pathLst>
              </a:custGeom>
              <a:solidFill>
                <a:srgbClr val="E7B0A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51" name="Freeform 1051"/>
              <p:cNvSpPr/>
              <p:nvPr/>
            </p:nvSpPr>
            <p:spPr bwMode="auto">
              <a:xfrm>
                <a:off x="2035" y="1229"/>
                <a:ext cx="15" cy="6"/>
              </a:xfrm>
              <a:custGeom>
                <a:avLst/>
                <a:gdLst/>
                <a:ahLst/>
                <a:cxnLst>
                  <a:cxn ang="0">
                    <a:pos x="13" y="6"/>
                  </a:cxn>
                  <a:cxn ang="0">
                    <a:pos x="0" y="4"/>
                  </a:cxn>
                  <a:cxn ang="0">
                    <a:pos x="0" y="2"/>
                  </a:cxn>
                  <a:cxn ang="0">
                    <a:pos x="0" y="0"/>
                  </a:cxn>
                  <a:cxn ang="0">
                    <a:pos x="15" y="2"/>
                  </a:cxn>
                  <a:cxn ang="0">
                    <a:pos x="13" y="4"/>
                  </a:cxn>
                  <a:cxn ang="0">
                    <a:pos x="13" y="6"/>
                  </a:cxn>
                </a:cxnLst>
                <a:rect l="0" t="0" r="r" b="b"/>
                <a:pathLst>
                  <a:path w="15" h="6">
                    <a:moveTo>
                      <a:pt x="13" y="6"/>
                    </a:moveTo>
                    <a:lnTo>
                      <a:pt x="0" y="4"/>
                    </a:lnTo>
                    <a:lnTo>
                      <a:pt x="0" y="2"/>
                    </a:lnTo>
                    <a:lnTo>
                      <a:pt x="0" y="0"/>
                    </a:lnTo>
                    <a:lnTo>
                      <a:pt x="15" y="2"/>
                    </a:lnTo>
                    <a:lnTo>
                      <a:pt x="13" y="4"/>
                    </a:lnTo>
                    <a:lnTo>
                      <a:pt x="13" y="6"/>
                    </a:lnTo>
                    <a:close/>
                  </a:path>
                </a:pathLst>
              </a:custGeom>
              <a:solidFill>
                <a:srgbClr val="E8B2A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52" name="Freeform 1052"/>
              <p:cNvSpPr/>
              <p:nvPr/>
            </p:nvSpPr>
            <p:spPr bwMode="auto">
              <a:xfrm>
                <a:off x="2035" y="1228"/>
                <a:ext cx="15" cy="5"/>
              </a:xfrm>
              <a:custGeom>
                <a:avLst/>
                <a:gdLst/>
                <a:ahLst/>
                <a:cxnLst>
                  <a:cxn ang="0">
                    <a:pos x="13" y="5"/>
                  </a:cxn>
                  <a:cxn ang="0">
                    <a:pos x="0" y="3"/>
                  </a:cxn>
                  <a:cxn ang="0">
                    <a:pos x="0" y="1"/>
                  </a:cxn>
                  <a:cxn ang="0">
                    <a:pos x="0" y="0"/>
                  </a:cxn>
                  <a:cxn ang="0">
                    <a:pos x="15" y="1"/>
                  </a:cxn>
                  <a:cxn ang="0">
                    <a:pos x="15" y="3"/>
                  </a:cxn>
                  <a:cxn ang="0">
                    <a:pos x="13" y="5"/>
                  </a:cxn>
                </a:cxnLst>
                <a:rect l="0" t="0" r="r" b="b"/>
                <a:pathLst>
                  <a:path w="15" h="5">
                    <a:moveTo>
                      <a:pt x="13" y="5"/>
                    </a:moveTo>
                    <a:lnTo>
                      <a:pt x="0" y="3"/>
                    </a:lnTo>
                    <a:lnTo>
                      <a:pt x="0" y="1"/>
                    </a:lnTo>
                    <a:lnTo>
                      <a:pt x="0" y="0"/>
                    </a:lnTo>
                    <a:lnTo>
                      <a:pt x="15" y="1"/>
                    </a:lnTo>
                    <a:lnTo>
                      <a:pt x="15" y="3"/>
                    </a:lnTo>
                    <a:lnTo>
                      <a:pt x="13" y="5"/>
                    </a:lnTo>
                    <a:close/>
                  </a:path>
                </a:pathLst>
              </a:custGeom>
              <a:solidFill>
                <a:srgbClr val="E7B3A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53" name="Freeform 1053"/>
              <p:cNvSpPr/>
              <p:nvPr/>
            </p:nvSpPr>
            <p:spPr bwMode="auto">
              <a:xfrm>
                <a:off x="2035" y="1227"/>
                <a:ext cx="15" cy="4"/>
              </a:xfrm>
              <a:custGeom>
                <a:avLst/>
                <a:gdLst/>
                <a:ahLst/>
                <a:cxnLst>
                  <a:cxn ang="0">
                    <a:pos x="15" y="5"/>
                  </a:cxn>
                  <a:cxn ang="0">
                    <a:pos x="0" y="3"/>
                  </a:cxn>
                  <a:cxn ang="0">
                    <a:pos x="0" y="2"/>
                  </a:cxn>
                  <a:cxn ang="0">
                    <a:pos x="0" y="0"/>
                  </a:cxn>
                  <a:cxn ang="0">
                    <a:pos x="15" y="2"/>
                  </a:cxn>
                  <a:cxn ang="0">
                    <a:pos x="15" y="2"/>
                  </a:cxn>
                  <a:cxn ang="0">
                    <a:pos x="15" y="2"/>
                  </a:cxn>
                  <a:cxn ang="0">
                    <a:pos x="15" y="3"/>
                  </a:cxn>
                  <a:cxn ang="0">
                    <a:pos x="15" y="5"/>
                  </a:cxn>
                </a:cxnLst>
                <a:rect l="0" t="0" r="r" b="b"/>
                <a:pathLst>
                  <a:path w="15" h="5">
                    <a:moveTo>
                      <a:pt x="15" y="5"/>
                    </a:moveTo>
                    <a:lnTo>
                      <a:pt x="0" y="3"/>
                    </a:lnTo>
                    <a:lnTo>
                      <a:pt x="0" y="2"/>
                    </a:lnTo>
                    <a:lnTo>
                      <a:pt x="0" y="0"/>
                    </a:lnTo>
                    <a:lnTo>
                      <a:pt x="15" y="2"/>
                    </a:lnTo>
                    <a:lnTo>
                      <a:pt x="15" y="2"/>
                    </a:lnTo>
                    <a:lnTo>
                      <a:pt x="15" y="2"/>
                    </a:lnTo>
                    <a:lnTo>
                      <a:pt x="15" y="3"/>
                    </a:lnTo>
                    <a:lnTo>
                      <a:pt x="15" y="5"/>
                    </a:lnTo>
                    <a:close/>
                  </a:path>
                </a:pathLst>
              </a:custGeom>
              <a:solidFill>
                <a:srgbClr val="E7B6B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54" name="Freeform 1054"/>
              <p:cNvSpPr/>
              <p:nvPr/>
            </p:nvSpPr>
            <p:spPr bwMode="auto">
              <a:xfrm>
                <a:off x="2033" y="1226"/>
                <a:ext cx="19" cy="3"/>
              </a:xfrm>
              <a:custGeom>
                <a:avLst/>
                <a:gdLst/>
                <a:ahLst/>
                <a:cxnLst>
                  <a:cxn ang="0">
                    <a:pos x="17" y="5"/>
                  </a:cxn>
                  <a:cxn ang="0">
                    <a:pos x="2" y="4"/>
                  </a:cxn>
                  <a:cxn ang="0">
                    <a:pos x="2" y="2"/>
                  </a:cxn>
                  <a:cxn ang="0">
                    <a:pos x="0" y="0"/>
                  </a:cxn>
                  <a:cxn ang="0">
                    <a:pos x="19" y="0"/>
                  </a:cxn>
                  <a:cxn ang="0">
                    <a:pos x="17" y="2"/>
                  </a:cxn>
                  <a:cxn ang="0">
                    <a:pos x="17" y="4"/>
                  </a:cxn>
                  <a:cxn ang="0">
                    <a:pos x="17" y="4"/>
                  </a:cxn>
                  <a:cxn ang="0">
                    <a:pos x="17" y="5"/>
                  </a:cxn>
                </a:cxnLst>
                <a:rect l="0" t="0" r="r" b="b"/>
                <a:pathLst>
                  <a:path w="19" h="5">
                    <a:moveTo>
                      <a:pt x="17" y="5"/>
                    </a:moveTo>
                    <a:lnTo>
                      <a:pt x="2" y="4"/>
                    </a:lnTo>
                    <a:lnTo>
                      <a:pt x="2" y="2"/>
                    </a:lnTo>
                    <a:lnTo>
                      <a:pt x="0" y="0"/>
                    </a:lnTo>
                    <a:lnTo>
                      <a:pt x="19" y="0"/>
                    </a:lnTo>
                    <a:lnTo>
                      <a:pt x="17" y="2"/>
                    </a:lnTo>
                    <a:lnTo>
                      <a:pt x="17" y="4"/>
                    </a:lnTo>
                    <a:lnTo>
                      <a:pt x="17" y="4"/>
                    </a:lnTo>
                    <a:lnTo>
                      <a:pt x="17" y="5"/>
                    </a:lnTo>
                    <a:close/>
                  </a:path>
                </a:pathLst>
              </a:custGeom>
              <a:solidFill>
                <a:srgbClr val="E7B8B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55" name="Freeform 1055"/>
              <p:cNvSpPr>
                <a:spLocks noEditPoints="1"/>
              </p:cNvSpPr>
              <p:nvPr/>
            </p:nvSpPr>
            <p:spPr bwMode="auto">
              <a:xfrm>
                <a:off x="2033" y="1224"/>
                <a:ext cx="31" cy="4"/>
              </a:xfrm>
              <a:custGeom>
                <a:avLst/>
                <a:gdLst/>
                <a:ahLst/>
                <a:cxnLst>
                  <a:cxn ang="0">
                    <a:pos x="17" y="6"/>
                  </a:cxn>
                  <a:cxn ang="0">
                    <a:pos x="2" y="4"/>
                  </a:cxn>
                  <a:cxn ang="0">
                    <a:pos x="0" y="2"/>
                  </a:cxn>
                  <a:cxn ang="0">
                    <a:pos x="0" y="0"/>
                  </a:cxn>
                  <a:cxn ang="0">
                    <a:pos x="19" y="0"/>
                  </a:cxn>
                  <a:cxn ang="0">
                    <a:pos x="19" y="2"/>
                  </a:cxn>
                  <a:cxn ang="0">
                    <a:pos x="17" y="6"/>
                  </a:cxn>
                  <a:cxn ang="0">
                    <a:pos x="31" y="2"/>
                  </a:cxn>
                  <a:cxn ang="0">
                    <a:pos x="31" y="2"/>
                  </a:cxn>
                  <a:cxn ang="0">
                    <a:pos x="31" y="2"/>
                  </a:cxn>
                  <a:cxn ang="0">
                    <a:pos x="31" y="4"/>
                  </a:cxn>
                  <a:cxn ang="0">
                    <a:pos x="31" y="2"/>
                  </a:cxn>
                  <a:cxn ang="0">
                    <a:pos x="31" y="2"/>
                  </a:cxn>
                </a:cxnLst>
                <a:rect l="0" t="0" r="r" b="b"/>
                <a:pathLst>
                  <a:path w="31" h="6">
                    <a:moveTo>
                      <a:pt x="17" y="6"/>
                    </a:moveTo>
                    <a:lnTo>
                      <a:pt x="2" y="4"/>
                    </a:lnTo>
                    <a:lnTo>
                      <a:pt x="0" y="2"/>
                    </a:lnTo>
                    <a:lnTo>
                      <a:pt x="0" y="0"/>
                    </a:lnTo>
                    <a:lnTo>
                      <a:pt x="19" y="0"/>
                    </a:lnTo>
                    <a:lnTo>
                      <a:pt x="19" y="2"/>
                    </a:lnTo>
                    <a:lnTo>
                      <a:pt x="17" y="6"/>
                    </a:lnTo>
                    <a:close/>
                    <a:moveTo>
                      <a:pt x="31" y="2"/>
                    </a:moveTo>
                    <a:lnTo>
                      <a:pt x="31" y="2"/>
                    </a:lnTo>
                    <a:lnTo>
                      <a:pt x="31" y="2"/>
                    </a:lnTo>
                    <a:lnTo>
                      <a:pt x="31" y="4"/>
                    </a:lnTo>
                    <a:lnTo>
                      <a:pt x="31" y="2"/>
                    </a:lnTo>
                    <a:lnTo>
                      <a:pt x="31" y="2"/>
                    </a:lnTo>
                    <a:close/>
                  </a:path>
                </a:pathLst>
              </a:custGeom>
              <a:solidFill>
                <a:srgbClr val="E7BAB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56" name="Freeform 1056"/>
              <p:cNvSpPr>
                <a:spLocks noEditPoints="1"/>
              </p:cNvSpPr>
              <p:nvPr/>
            </p:nvSpPr>
            <p:spPr bwMode="auto">
              <a:xfrm>
                <a:off x="2033" y="1222"/>
                <a:ext cx="33" cy="5"/>
              </a:xfrm>
              <a:custGeom>
                <a:avLst/>
                <a:gdLst/>
                <a:ahLst/>
                <a:cxnLst>
                  <a:cxn ang="0">
                    <a:pos x="19" y="4"/>
                  </a:cxn>
                  <a:cxn ang="0">
                    <a:pos x="0" y="4"/>
                  </a:cxn>
                  <a:cxn ang="0">
                    <a:pos x="0" y="2"/>
                  </a:cxn>
                  <a:cxn ang="0">
                    <a:pos x="0" y="0"/>
                  </a:cxn>
                  <a:cxn ang="0">
                    <a:pos x="19" y="0"/>
                  </a:cxn>
                  <a:cxn ang="0">
                    <a:pos x="19" y="2"/>
                  </a:cxn>
                  <a:cxn ang="0">
                    <a:pos x="19" y="4"/>
                  </a:cxn>
                  <a:cxn ang="0">
                    <a:pos x="31" y="2"/>
                  </a:cxn>
                  <a:cxn ang="0">
                    <a:pos x="33" y="2"/>
                  </a:cxn>
                  <a:cxn ang="0">
                    <a:pos x="31" y="4"/>
                  </a:cxn>
                  <a:cxn ang="0">
                    <a:pos x="31" y="6"/>
                  </a:cxn>
                  <a:cxn ang="0">
                    <a:pos x="31" y="4"/>
                  </a:cxn>
                  <a:cxn ang="0">
                    <a:pos x="31" y="2"/>
                  </a:cxn>
                </a:cxnLst>
                <a:rect l="0" t="0" r="r" b="b"/>
                <a:pathLst>
                  <a:path w="33" h="6">
                    <a:moveTo>
                      <a:pt x="19" y="4"/>
                    </a:moveTo>
                    <a:lnTo>
                      <a:pt x="0" y="4"/>
                    </a:lnTo>
                    <a:lnTo>
                      <a:pt x="0" y="2"/>
                    </a:lnTo>
                    <a:lnTo>
                      <a:pt x="0" y="0"/>
                    </a:lnTo>
                    <a:lnTo>
                      <a:pt x="19" y="0"/>
                    </a:lnTo>
                    <a:lnTo>
                      <a:pt x="19" y="2"/>
                    </a:lnTo>
                    <a:lnTo>
                      <a:pt x="19" y="4"/>
                    </a:lnTo>
                    <a:close/>
                    <a:moveTo>
                      <a:pt x="31" y="2"/>
                    </a:moveTo>
                    <a:lnTo>
                      <a:pt x="33" y="2"/>
                    </a:lnTo>
                    <a:lnTo>
                      <a:pt x="31" y="4"/>
                    </a:lnTo>
                    <a:lnTo>
                      <a:pt x="31" y="6"/>
                    </a:lnTo>
                    <a:lnTo>
                      <a:pt x="31" y="4"/>
                    </a:lnTo>
                    <a:lnTo>
                      <a:pt x="31" y="2"/>
                    </a:lnTo>
                    <a:close/>
                  </a:path>
                </a:pathLst>
              </a:custGeom>
              <a:solidFill>
                <a:srgbClr val="E7BAB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57" name="Freeform 1057"/>
              <p:cNvSpPr>
                <a:spLocks noEditPoints="1"/>
              </p:cNvSpPr>
              <p:nvPr/>
            </p:nvSpPr>
            <p:spPr bwMode="auto">
              <a:xfrm>
                <a:off x="2033" y="1220"/>
                <a:ext cx="33" cy="6"/>
              </a:xfrm>
              <a:custGeom>
                <a:avLst/>
                <a:gdLst/>
                <a:ahLst/>
                <a:cxnLst>
                  <a:cxn ang="0">
                    <a:pos x="31" y="6"/>
                  </a:cxn>
                  <a:cxn ang="0">
                    <a:pos x="31" y="6"/>
                  </a:cxn>
                  <a:cxn ang="0">
                    <a:pos x="31" y="4"/>
                  </a:cxn>
                  <a:cxn ang="0">
                    <a:pos x="31" y="2"/>
                  </a:cxn>
                  <a:cxn ang="0">
                    <a:pos x="33" y="2"/>
                  </a:cxn>
                  <a:cxn ang="0">
                    <a:pos x="33" y="4"/>
                  </a:cxn>
                  <a:cxn ang="0">
                    <a:pos x="31" y="6"/>
                  </a:cxn>
                  <a:cxn ang="0">
                    <a:pos x="19" y="4"/>
                  </a:cxn>
                  <a:cxn ang="0">
                    <a:pos x="0" y="4"/>
                  </a:cxn>
                  <a:cxn ang="0">
                    <a:pos x="0" y="2"/>
                  </a:cxn>
                  <a:cxn ang="0">
                    <a:pos x="0" y="0"/>
                  </a:cxn>
                  <a:cxn ang="0">
                    <a:pos x="0" y="0"/>
                  </a:cxn>
                  <a:cxn ang="0">
                    <a:pos x="0" y="0"/>
                  </a:cxn>
                  <a:cxn ang="0">
                    <a:pos x="19" y="0"/>
                  </a:cxn>
                  <a:cxn ang="0">
                    <a:pos x="19" y="2"/>
                  </a:cxn>
                  <a:cxn ang="0">
                    <a:pos x="19" y="4"/>
                  </a:cxn>
                </a:cxnLst>
                <a:rect l="0" t="0" r="r" b="b"/>
                <a:pathLst>
                  <a:path w="33" h="6">
                    <a:moveTo>
                      <a:pt x="31" y="6"/>
                    </a:moveTo>
                    <a:lnTo>
                      <a:pt x="31" y="6"/>
                    </a:lnTo>
                    <a:lnTo>
                      <a:pt x="31" y="4"/>
                    </a:lnTo>
                    <a:lnTo>
                      <a:pt x="31" y="2"/>
                    </a:lnTo>
                    <a:lnTo>
                      <a:pt x="33" y="2"/>
                    </a:lnTo>
                    <a:lnTo>
                      <a:pt x="33" y="4"/>
                    </a:lnTo>
                    <a:lnTo>
                      <a:pt x="31" y="6"/>
                    </a:lnTo>
                    <a:close/>
                    <a:moveTo>
                      <a:pt x="19" y="4"/>
                    </a:moveTo>
                    <a:lnTo>
                      <a:pt x="0" y="4"/>
                    </a:lnTo>
                    <a:lnTo>
                      <a:pt x="0" y="2"/>
                    </a:lnTo>
                    <a:lnTo>
                      <a:pt x="0" y="0"/>
                    </a:lnTo>
                    <a:lnTo>
                      <a:pt x="0" y="0"/>
                    </a:lnTo>
                    <a:lnTo>
                      <a:pt x="0" y="0"/>
                    </a:lnTo>
                    <a:lnTo>
                      <a:pt x="19" y="0"/>
                    </a:lnTo>
                    <a:lnTo>
                      <a:pt x="19" y="2"/>
                    </a:lnTo>
                    <a:lnTo>
                      <a:pt x="19" y="4"/>
                    </a:lnTo>
                    <a:close/>
                  </a:path>
                </a:pathLst>
              </a:custGeom>
              <a:solidFill>
                <a:srgbClr val="E7BAB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58" name="Freeform 1058"/>
              <p:cNvSpPr>
                <a:spLocks noEditPoints="1"/>
              </p:cNvSpPr>
              <p:nvPr/>
            </p:nvSpPr>
            <p:spPr bwMode="auto">
              <a:xfrm>
                <a:off x="2033" y="1218"/>
                <a:ext cx="34" cy="6"/>
              </a:xfrm>
              <a:custGeom>
                <a:avLst/>
                <a:gdLst/>
                <a:ahLst/>
                <a:cxnLst>
                  <a:cxn ang="0">
                    <a:pos x="33" y="6"/>
                  </a:cxn>
                  <a:cxn ang="0">
                    <a:pos x="31" y="6"/>
                  </a:cxn>
                  <a:cxn ang="0">
                    <a:pos x="31" y="4"/>
                  </a:cxn>
                  <a:cxn ang="0">
                    <a:pos x="31" y="0"/>
                  </a:cxn>
                  <a:cxn ang="0">
                    <a:pos x="34" y="2"/>
                  </a:cxn>
                  <a:cxn ang="0">
                    <a:pos x="33" y="4"/>
                  </a:cxn>
                  <a:cxn ang="0">
                    <a:pos x="33" y="6"/>
                  </a:cxn>
                  <a:cxn ang="0">
                    <a:pos x="19" y="4"/>
                  </a:cxn>
                  <a:cxn ang="0">
                    <a:pos x="0" y="4"/>
                  </a:cxn>
                  <a:cxn ang="0">
                    <a:pos x="0" y="2"/>
                  </a:cxn>
                  <a:cxn ang="0">
                    <a:pos x="0" y="2"/>
                  </a:cxn>
                  <a:cxn ang="0">
                    <a:pos x="0" y="0"/>
                  </a:cxn>
                  <a:cxn ang="0">
                    <a:pos x="0" y="0"/>
                  </a:cxn>
                  <a:cxn ang="0">
                    <a:pos x="19" y="0"/>
                  </a:cxn>
                  <a:cxn ang="0">
                    <a:pos x="19" y="2"/>
                  </a:cxn>
                  <a:cxn ang="0">
                    <a:pos x="19" y="4"/>
                  </a:cxn>
                </a:cxnLst>
                <a:rect l="0" t="0" r="r" b="b"/>
                <a:pathLst>
                  <a:path w="34" h="6">
                    <a:moveTo>
                      <a:pt x="33" y="6"/>
                    </a:moveTo>
                    <a:lnTo>
                      <a:pt x="31" y="6"/>
                    </a:lnTo>
                    <a:lnTo>
                      <a:pt x="31" y="4"/>
                    </a:lnTo>
                    <a:lnTo>
                      <a:pt x="31" y="0"/>
                    </a:lnTo>
                    <a:lnTo>
                      <a:pt x="34" y="2"/>
                    </a:lnTo>
                    <a:lnTo>
                      <a:pt x="33" y="4"/>
                    </a:lnTo>
                    <a:lnTo>
                      <a:pt x="33" y="6"/>
                    </a:lnTo>
                    <a:close/>
                    <a:moveTo>
                      <a:pt x="19" y="4"/>
                    </a:moveTo>
                    <a:lnTo>
                      <a:pt x="0" y="4"/>
                    </a:lnTo>
                    <a:lnTo>
                      <a:pt x="0" y="2"/>
                    </a:lnTo>
                    <a:lnTo>
                      <a:pt x="0" y="2"/>
                    </a:lnTo>
                    <a:lnTo>
                      <a:pt x="0" y="0"/>
                    </a:lnTo>
                    <a:lnTo>
                      <a:pt x="0" y="0"/>
                    </a:lnTo>
                    <a:lnTo>
                      <a:pt x="19" y="0"/>
                    </a:lnTo>
                    <a:lnTo>
                      <a:pt x="19" y="2"/>
                    </a:lnTo>
                    <a:lnTo>
                      <a:pt x="19" y="4"/>
                    </a:lnTo>
                    <a:close/>
                  </a:path>
                </a:pathLst>
              </a:custGeom>
              <a:solidFill>
                <a:srgbClr val="E7BBB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59" name="Freeform 1059"/>
              <p:cNvSpPr>
                <a:spLocks noEditPoints="1"/>
              </p:cNvSpPr>
              <p:nvPr/>
            </p:nvSpPr>
            <p:spPr bwMode="auto">
              <a:xfrm>
                <a:off x="2031" y="1216"/>
                <a:ext cx="37" cy="6"/>
              </a:xfrm>
              <a:custGeom>
                <a:avLst/>
                <a:gdLst/>
                <a:ahLst/>
                <a:cxnLst>
                  <a:cxn ang="0">
                    <a:pos x="35" y="6"/>
                  </a:cxn>
                  <a:cxn ang="0">
                    <a:pos x="33" y="6"/>
                  </a:cxn>
                  <a:cxn ang="0">
                    <a:pos x="33" y="2"/>
                  </a:cxn>
                  <a:cxn ang="0">
                    <a:pos x="33" y="0"/>
                  </a:cxn>
                  <a:cxn ang="0">
                    <a:pos x="38" y="2"/>
                  </a:cxn>
                  <a:cxn ang="0">
                    <a:pos x="36" y="4"/>
                  </a:cxn>
                  <a:cxn ang="0">
                    <a:pos x="35" y="6"/>
                  </a:cxn>
                  <a:cxn ang="0">
                    <a:pos x="21" y="4"/>
                  </a:cxn>
                  <a:cxn ang="0">
                    <a:pos x="2" y="4"/>
                  </a:cxn>
                  <a:cxn ang="0">
                    <a:pos x="2" y="2"/>
                  </a:cxn>
                  <a:cxn ang="0">
                    <a:pos x="0" y="0"/>
                  </a:cxn>
                  <a:cxn ang="0">
                    <a:pos x="21" y="0"/>
                  </a:cxn>
                  <a:cxn ang="0">
                    <a:pos x="21" y="2"/>
                  </a:cxn>
                  <a:cxn ang="0">
                    <a:pos x="21" y="4"/>
                  </a:cxn>
                </a:cxnLst>
                <a:rect l="0" t="0" r="r" b="b"/>
                <a:pathLst>
                  <a:path w="38" h="6">
                    <a:moveTo>
                      <a:pt x="35" y="6"/>
                    </a:moveTo>
                    <a:lnTo>
                      <a:pt x="33" y="6"/>
                    </a:lnTo>
                    <a:lnTo>
                      <a:pt x="33" y="2"/>
                    </a:lnTo>
                    <a:lnTo>
                      <a:pt x="33" y="0"/>
                    </a:lnTo>
                    <a:lnTo>
                      <a:pt x="38" y="2"/>
                    </a:lnTo>
                    <a:lnTo>
                      <a:pt x="36" y="4"/>
                    </a:lnTo>
                    <a:lnTo>
                      <a:pt x="35" y="6"/>
                    </a:lnTo>
                    <a:close/>
                    <a:moveTo>
                      <a:pt x="21" y="4"/>
                    </a:moveTo>
                    <a:lnTo>
                      <a:pt x="2" y="4"/>
                    </a:lnTo>
                    <a:lnTo>
                      <a:pt x="2" y="2"/>
                    </a:lnTo>
                    <a:lnTo>
                      <a:pt x="0" y="0"/>
                    </a:lnTo>
                    <a:lnTo>
                      <a:pt x="21" y="0"/>
                    </a:lnTo>
                    <a:lnTo>
                      <a:pt x="21" y="2"/>
                    </a:lnTo>
                    <a:lnTo>
                      <a:pt x="21" y="4"/>
                    </a:lnTo>
                    <a:close/>
                  </a:path>
                </a:pathLst>
              </a:custGeom>
              <a:solidFill>
                <a:srgbClr val="E7BBB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60" name="Freeform 1060"/>
              <p:cNvSpPr>
                <a:spLocks noEditPoints="1"/>
              </p:cNvSpPr>
              <p:nvPr/>
            </p:nvSpPr>
            <p:spPr bwMode="auto">
              <a:xfrm>
                <a:off x="2031" y="1212"/>
                <a:ext cx="40" cy="8"/>
              </a:xfrm>
              <a:custGeom>
                <a:avLst/>
                <a:gdLst/>
                <a:ahLst/>
                <a:cxnLst>
                  <a:cxn ang="0">
                    <a:pos x="36" y="8"/>
                  </a:cxn>
                  <a:cxn ang="0">
                    <a:pos x="33" y="6"/>
                  </a:cxn>
                  <a:cxn ang="0">
                    <a:pos x="33" y="4"/>
                  </a:cxn>
                  <a:cxn ang="0">
                    <a:pos x="31" y="2"/>
                  </a:cxn>
                  <a:cxn ang="0">
                    <a:pos x="40" y="2"/>
                  </a:cxn>
                  <a:cxn ang="0">
                    <a:pos x="38" y="6"/>
                  </a:cxn>
                  <a:cxn ang="0">
                    <a:pos x="36" y="8"/>
                  </a:cxn>
                  <a:cxn ang="0">
                    <a:pos x="21" y="6"/>
                  </a:cxn>
                  <a:cxn ang="0">
                    <a:pos x="2" y="6"/>
                  </a:cxn>
                  <a:cxn ang="0">
                    <a:pos x="0" y="4"/>
                  </a:cxn>
                  <a:cxn ang="0">
                    <a:pos x="0" y="0"/>
                  </a:cxn>
                  <a:cxn ang="0">
                    <a:pos x="21" y="2"/>
                  </a:cxn>
                  <a:cxn ang="0">
                    <a:pos x="21" y="2"/>
                  </a:cxn>
                  <a:cxn ang="0">
                    <a:pos x="21" y="4"/>
                  </a:cxn>
                  <a:cxn ang="0">
                    <a:pos x="21" y="4"/>
                  </a:cxn>
                  <a:cxn ang="0">
                    <a:pos x="21" y="6"/>
                  </a:cxn>
                </a:cxnLst>
                <a:rect l="0" t="0" r="r" b="b"/>
                <a:pathLst>
                  <a:path w="40" h="8">
                    <a:moveTo>
                      <a:pt x="36" y="8"/>
                    </a:moveTo>
                    <a:lnTo>
                      <a:pt x="33" y="6"/>
                    </a:lnTo>
                    <a:lnTo>
                      <a:pt x="33" y="4"/>
                    </a:lnTo>
                    <a:lnTo>
                      <a:pt x="31" y="2"/>
                    </a:lnTo>
                    <a:lnTo>
                      <a:pt x="40" y="2"/>
                    </a:lnTo>
                    <a:lnTo>
                      <a:pt x="38" y="6"/>
                    </a:lnTo>
                    <a:lnTo>
                      <a:pt x="36" y="8"/>
                    </a:lnTo>
                    <a:close/>
                    <a:moveTo>
                      <a:pt x="21" y="6"/>
                    </a:moveTo>
                    <a:lnTo>
                      <a:pt x="2" y="6"/>
                    </a:lnTo>
                    <a:lnTo>
                      <a:pt x="0" y="4"/>
                    </a:lnTo>
                    <a:lnTo>
                      <a:pt x="0" y="0"/>
                    </a:lnTo>
                    <a:lnTo>
                      <a:pt x="21" y="2"/>
                    </a:lnTo>
                    <a:lnTo>
                      <a:pt x="21" y="2"/>
                    </a:lnTo>
                    <a:lnTo>
                      <a:pt x="21" y="4"/>
                    </a:lnTo>
                    <a:lnTo>
                      <a:pt x="21" y="4"/>
                    </a:lnTo>
                    <a:lnTo>
                      <a:pt x="21" y="6"/>
                    </a:lnTo>
                    <a:close/>
                  </a:path>
                </a:pathLst>
              </a:custGeom>
              <a:solidFill>
                <a:srgbClr val="E7BB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61" name="Freeform 1061"/>
              <p:cNvSpPr>
                <a:spLocks noEditPoints="1"/>
              </p:cNvSpPr>
              <p:nvPr/>
            </p:nvSpPr>
            <p:spPr bwMode="auto">
              <a:xfrm>
                <a:off x="2029" y="1211"/>
                <a:ext cx="44" cy="7"/>
              </a:xfrm>
              <a:custGeom>
                <a:avLst/>
                <a:gdLst/>
                <a:ahLst/>
                <a:cxnLst>
                  <a:cxn ang="0">
                    <a:pos x="40" y="7"/>
                  </a:cxn>
                  <a:cxn ang="0">
                    <a:pos x="35" y="5"/>
                  </a:cxn>
                  <a:cxn ang="0">
                    <a:pos x="33" y="3"/>
                  </a:cxn>
                  <a:cxn ang="0">
                    <a:pos x="33" y="1"/>
                  </a:cxn>
                  <a:cxn ang="0">
                    <a:pos x="44" y="1"/>
                  </a:cxn>
                  <a:cxn ang="0">
                    <a:pos x="42" y="3"/>
                  </a:cxn>
                  <a:cxn ang="0">
                    <a:pos x="40" y="7"/>
                  </a:cxn>
                  <a:cxn ang="0">
                    <a:pos x="23" y="5"/>
                  </a:cxn>
                  <a:cxn ang="0">
                    <a:pos x="2" y="5"/>
                  </a:cxn>
                  <a:cxn ang="0">
                    <a:pos x="2" y="1"/>
                  </a:cxn>
                  <a:cxn ang="0">
                    <a:pos x="0" y="0"/>
                  </a:cxn>
                  <a:cxn ang="0">
                    <a:pos x="25" y="1"/>
                  </a:cxn>
                  <a:cxn ang="0">
                    <a:pos x="23" y="3"/>
                  </a:cxn>
                  <a:cxn ang="0">
                    <a:pos x="23" y="5"/>
                  </a:cxn>
                  <a:cxn ang="0">
                    <a:pos x="23" y="5"/>
                  </a:cxn>
                  <a:cxn ang="0">
                    <a:pos x="23" y="5"/>
                  </a:cxn>
                </a:cxnLst>
                <a:rect l="0" t="0" r="r" b="b"/>
                <a:pathLst>
                  <a:path w="44" h="7">
                    <a:moveTo>
                      <a:pt x="40" y="7"/>
                    </a:moveTo>
                    <a:lnTo>
                      <a:pt x="35" y="5"/>
                    </a:lnTo>
                    <a:lnTo>
                      <a:pt x="33" y="3"/>
                    </a:lnTo>
                    <a:lnTo>
                      <a:pt x="33" y="1"/>
                    </a:lnTo>
                    <a:lnTo>
                      <a:pt x="44" y="1"/>
                    </a:lnTo>
                    <a:lnTo>
                      <a:pt x="42" y="3"/>
                    </a:lnTo>
                    <a:lnTo>
                      <a:pt x="40" y="7"/>
                    </a:lnTo>
                    <a:close/>
                    <a:moveTo>
                      <a:pt x="23" y="5"/>
                    </a:moveTo>
                    <a:lnTo>
                      <a:pt x="2" y="5"/>
                    </a:lnTo>
                    <a:lnTo>
                      <a:pt x="2" y="1"/>
                    </a:lnTo>
                    <a:lnTo>
                      <a:pt x="0" y="0"/>
                    </a:lnTo>
                    <a:lnTo>
                      <a:pt x="25" y="1"/>
                    </a:lnTo>
                    <a:lnTo>
                      <a:pt x="23" y="3"/>
                    </a:lnTo>
                    <a:lnTo>
                      <a:pt x="23" y="5"/>
                    </a:lnTo>
                    <a:lnTo>
                      <a:pt x="23" y="5"/>
                    </a:lnTo>
                    <a:lnTo>
                      <a:pt x="23" y="5"/>
                    </a:lnTo>
                    <a:close/>
                  </a:path>
                </a:pathLst>
              </a:custGeom>
              <a:solidFill>
                <a:srgbClr val="E7BB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62" name="Freeform 1062"/>
              <p:cNvSpPr>
                <a:spLocks noEditPoints="1"/>
              </p:cNvSpPr>
              <p:nvPr/>
            </p:nvSpPr>
            <p:spPr bwMode="auto">
              <a:xfrm>
                <a:off x="2029" y="1209"/>
                <a:ext cx="46" cy="5"/>
              </a:xfrm>
              <a:custGeom>
                <a:avLst/>
                <a:gdLst/>
                <a:ahLst/>
                <a:cxnLst>
                  <a:cxn ang="0">
                    <a:pos x="42" y="5"/>
                  </a:cxn>
                  <a:cxn ang="0">
                    <a:pos x="33" y="5"/>
                  </a:cxn>
                  <a:cxn ang="0">
                    <a:pos x="33" y="3"/>
                  </a:cxn>
                  <a:cxn ang="0">
                    <a:pos x="33" y="2"/>
                  </a:cxn>
                  <a:cxn ang="0">
                    <a:pos x="46" y="2"/>
                  </a:cxn>
                  <a:cxn ang="0">
                    <a:pos x="44" y="3"/>
                  </a:cxn>
                  <a:cxn ang="0">
                    <a:pos x="42" y="5"/>
                  </a:cxn>
                  <a:cxn ang="0">
                    <a:pos x="23" y="5"/>
                  </a:cxn>
                  <a:cxn ang="0">
                    <a:pos x="2" y="3"/>
                  </a:cxn>
                  <a:cxn ang="0">
                    <a:pos x="0" y="2"/>
                  </a:cxn>
                  <a:cxn ang="0">
                    <a:pos x="0" y="0"/>
                  </a:cxn>
                  <a:cxn ang="0">
                    <a:pos x="25" y="2"/>
                  </a:cxn>
                  <a:cxn ang="0">
                    <a:pos x="25" y="3"/>
                  </a:cxn>
                  <a:cxn ang="0">
                    <a:pos x="23" y="5"/>
                  </a:cxn>
                </a:cxnLst>
                <a:rect l="0" t="0" r="r" b="b"/>
                <a:pathLst>
                  <a:path w="46" h="5">
                    <a:moveTo>
                      <a:pt x="42" y="5"/>
                    </a:moveTo>
                    <a:lnTo>
                      <a:pt x="33" y="5"/>
                    </a:lnTo>
                    <a:lnTo>
                      <a:pt x="33" y="3"/>
                    </a:lnTo>
                    <a:lnTo>
                      <a:pt x="33" y="2"/>
                    </a:lnTo>
                    <a:lnTo>
                      <a:pt x="46" y="2"/>
                    </a:lnTo>
                    <a:lnTo>
                      <a:pt x="44" y="3"/>
                    </a:lnTo>
                    <a:lnTo>
                      <a:pt x="42" y="5"/>
                    </a:lnTo>
                    <a:close/>
                    <a:moveTo>
                      <a:pt x="23" y="5"/>
                    </a:moveTo>
                    <a:lnTo>
                      <a:pt x="2" y="3"/>
                    </a:lnTo>
                    <a:lnTo>
                      <a:pt x="0" y="2"/>
                    </a:lnTo>
                    <a:lnTo>
                      <a:pt x="0" y="0"/>
                    </a:lnTo>
                    <a:lnTo>
                      <a:pt x="25" y="2"/>
                    </a:lnTo>
                    <a:lnTo>
                      <a:pt x="25" y="3"/>
                    </a:lnTo>
                    <a:lnTo>
                      <a:pt x="23" y="5"/>
                    </a:lnTo>
                    <a:close/>
                  </a:path>
                </a:pathLst>
              </a:custGeom>
              <a:solidFill>
                <a:srgbClr val="E7BB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63" name="Freeform 1063"/>
              <p:cNvSpPr>
                <a:spLocks noEditPoints="1"/>
              </p:cNvSpPr>
              <p:nvPr/>
            </p:nvSpPr>
            <p:spPr bwMode="auto">
              <a:xfrm>
                <a:off x="2028" y="1207"/>
                <a:ext cx="49" cy="5"/>
              </a:xfrm>
              <a:custGeom>
                <a:avLst/>
                <a:gdLst/>
                <a:ahLst/>
                <a:cxnLst>
                  <a:cxn ang="0">
                    <a:pos x="45" y="5"/>
                  </a:cxn>
                  <a:cxn ang="0">
                    <a:pos x="34" y="5"/>
                  </a:cxn>
                  <a:cxn ang="0">
                    <a:pos x="34" y="4"/>
                  </a:cxn>
                  <a:cxn ang="0">
                    <a:pos x="34" y="2"/>
                  </a:cxn>
                  <a:cxn ang="0">
                    <a:pos x="49" y="2"/>
                  </a:cxn>
                  <a:cxn ang="0">
                    <a:pos x="47" y="4"/>
                  </a:cxn>
                  <a:cxn ang="0">
                    <a:pos x="45" y="5"/>
                  </a:cxn>
                  <a:cxn ang="0">
                    <a:pos x="26" y="5"/>
                  </a:cxn>
                  <a:cxn ang="0">
                    <a:pos x="1" y="4"/>
                  </a:cxn>
                  <a:cxn ang="0">
                    <a:pos x="1" y="2"/>
                  </a:cxn>
                  <a:cxn ang="0">
                    <a:pos x="0" y="0"/>
                  </a:cxn>
                  <a:cxn ang="0">
                    <a:pos x="26" y="2"/>
                  </a:cxn>
                  <a:cxn ang="0">
                    <a:pos x="26" y="4"/>
                  </a:cxn>
                  <a:cxn ang="0">
                    <a:pos x="26" y="5"/>
                  </a:cxn>
                </a:cxnLst>
                <a:rect l="0" t="0" r="r" b="b"/>
                <a:pathLst>
                  <a:path w="49" h="5">
                    <a:moveTo>
                      <a:pt x="45" y="5"/>
                    </a:moveTo>
                    <a:lnTo>
                      <a:pt x="34" y="5"/>
                    </a:lnTo>
                    <a:lnTo>
                      <a:pt x="34" y="4"/>
                    </a:lnTo>
                    <a:lnTo>
                      <a:pt x="34" y="2"/>
                    </a:lnTo>
                    <a:lnTo>
                      <a:pt x="49" y="2"/>
                    </a:lnTo>
                    <a:lnTo>
                      <a:pt x="47" y="4"/>
                    </a:lnTo>
                    <a:lnTo>
                      <a:pt x="45" y="5"/>
                    </a:lnTo>
                    <a:close/>
                    <a:moveTo>
                      <a:pt x="26" y="5"/>
                    </a:moveTo>
                    <a:lnTo>
                      <a:pt x="1" y="4"/>
                    </a:lnTo>
                    <a:lnTo>
                      <a:pt x="1" y="2"/>
                    </a:lnTo>
                    <a:lnTo>
                      <a:pt x="0" y="0"/>
                    </a:lnTo>
                    <a:lnTo>
                      <a:pt x="26" y="2"/>
                    </a:lnTo>
                    <a:lnTo>
                      <a:pt x="26" y="4"/>
                    </a:lnTo>
                    <a:lnTo>
                      <a:pt x="26" y="5"/>
                    </a:lnTo>
                    <a:close/>
                  </a:path>
                </a:pathLst>
              </a:custGeom>
              <a:solidFill>
                <a:srgbClr val="E7BB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64" name="Freeform 1064"/>
              <p:cNvSpPr>
                <a:spLocks noEditPoints="1"/>
              </p:cNvSpPr>
              <p:nvPr/>
            </p:nvSpPr>
            <p:spPr bwMode="auto">
              <a:xfrm>
                <a:off x="2028" y="1205"/>
                <a:ext cx="51" cy="6"/>
              </a:xfrm>
              <a:custGeom>
                <a:avLst/>
                <a:gdLst/>
                <a:ahLst/>
                <a:cxnLst>
                  <a:cxn ang="0">
                    <a:pos x="47" y="6"/>
                  </a:cxn>
                  <a:cxn ang="0">
                    <a:pos x="34" y="6"/>
                  </a:cxn>
                  <a:cxn ang="0">
                    <a:pos x="34" y="4"/>
                  </a:cxn>
                  <a:cxn ang="0">
                    <a:pos x="34" y="2"/>
                  </a:cxn>
                  <a:cxn ang="0">
                    <a:pos x="51" y="2"/>
                  </a:cxn>
                  <a:cxn ang="0">
                    <a:pos x="51" y="2"/>
                  </a:cxn>
                  <a:cxn ang="0">
                    <a:pos x="51" y="2"/>
                  </a:cxn>
                  <a:cxn ang="0">
                    <a:pos x="49" y="4"/>
                  </a:cxn>
                  <a:cxn ang="0">
                    <a:pos x="47" y="6"/>
                  </a:cxn>
                  <a:cxn ang="0">
                    <a:pos x="26" y="6"/>
                  </a:cxn>
                  <a:cxn ang="0">
                    <a:pos x="1" y="4"/>
                  </a:cxn>
                  <a:cxn ang="0">
                    <a:pos x="0" y="2"/>
                  </a:cxn>
                  <a:cxn ang="0">
                    <a:pos x="0" y="0"/>
                  </a:cxn>
                  <a:cxn ang="0">
                    <a:pos x="0" y="0"/>
                  </a:cxn>
                  <a:cxn ang="0">
                    <a:pos x="0" y="0"/>
                  </a:cxn>
                  <a:cxn ang="0">
                    <a:pos x="26" y="2"/>
                  </a:cxn>
                  <a:cxn ang="0">
                    <a:pos x="26" y="4"/>
                  </a:cxn>
                  <a:cxn ang="0">
                    <a:pos x="26" y="6"/>
                  </a:cxn>
                </a:cxnLst>
                <a:rect l="0" t="0" r="r" b="b"/>
                <a:pathLst>
                  <a:path w="51" h="6">
                    <a:moveTo>
                      <a:pt x="47" y="6"/>
                    </a:moveTo>
                    <a:lnTo>
                      <a:pt x="34" y="6"/>
                    </a:lnTo>
                    <a:lnTo>
                      <a:pt x="34" y="4"/>
                    </a:lnTo>
                    <a:lnTo>
                      <a:pt x="34" y="2"/>
                    </a:lnTo>
                    <a:lnTo>
                      <a:pt x="51" y="2"/>
                    </a:lnTo>
                    <a:lnTo>
                      <a:pt x="51" y="2"/>
                    </a:lnTo>
                    <a:lnTo>
                      <a:pt x="51" y="2"/>
                    </a:lnTo>
                    <a:lnTo>
                      <a:pt x="49" y="4"/>
                    </a:lnTo>
                    <a:lnTo>
                      <a:pt x="47" y="6"/>
                    </a:lnTo>
                    <a:close/>
                    <a:moveTo>
                      <a:pt x="26" y="6"/>
                    </a:moveTo>
                    <a:lnTo>
                      <a:pt x="1" y="4"/>
                    </a:lnTo>
                    <a:lnTo>
                      <a:pt x="0" y="2"/>
                    </a:lnTo>
                    <a:lnTo>
                      <a:pt x="0" y="0"/>
                    </a:lnTo>
                    <a:lnTo>
                      <a:pt x="0" y="0"/>
                    </a:lnTo>
                    <a:lnTo>
                      <a:pt x="0" y="0"/>
                    </a:lnTo>
                    <a:lnTo>
                      <a:pt x="26" y="2"/>
                    </a:lnTo>
                    <a:lnTo>
                      <a:pt x="26" y="4"/>
                    </a:lnTo>
                    <a:lnTo>
                      <a:pt x="26" y="6"/>
                    </a:lnTo>
                    <a:close/>
                  </a:path>
                </a:pathLst>
              </a:custGeom>
              <a:solidFill>
                <a:srgbClr val="E7BC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65" name="Freeform 1065"/>
              <p:cNvSpPr>
                <a:spLocks noEditPoints="1"/>
              </p:cNvSpPr>
              <p:nvPr/>
            </p:nvSpPr>
            <p:spPr bwMode="auto">
              <a:xfrm>
                <a:off x="2026" y="1203"/>
                <a:ext cx="55" cy="6"/>
              </a:xfrm>
              <a:custGeom>
                <a:avLst/>
                <a:gdLst/>
                <a:ahLst/>
                <a:cxnLst>
                  <a:cxn ang="0">
                    <a:pos x="51" y="6"/>
                  </a:cxn>
                  <a:cxn ang="0">
                    <a:pos x="36" y="6"/>
                  </a:cxn>
                  <a:cxn ang="0">
                    <a:pos x="36" y="4"/>
                  </a:cxn>
                  <a:cxn ang="0">
                    <a:pos x="36" y="2"/>
                  </a:cxn>
                  <a:cxn ang="0">
                    <a:pos x="55" y="2"/>
                  </a:cxn>
                  <a:cxn ang="0">
                    <a:pos x="53" y="4"/>
                  </a:cxn>
                  <a:cxn ang="0">
                    <a:pos x="53" y="4"/>
                  </a:cxn>
                  <a:cxn ang="0">
                    <a:pos x="51" y="6"/>
                  </a:cxn>
                  <a:cxn ang="0">
                    <a:pos x="51" y="6"/>
                  </a:cxn>
                  <a:cxn ang="0">
                    <a:pos x="28" y="6"/>
                  </a:cxn>
                  <a:cxn ang="0">
                    <a:pos x="2" y="4"/>
                  </a:cxn>
                  <a:cxn ang="0">
                    <a:pos x="2" y="4"/>
                  </a:cxn>
                  <a:cxn ang="0">
                    <a:pos x="2" y="2"/>
                  </a:cxn>
                  <a:cxn ang="0">
                    <a:pos x="2" y="0"/>
                  </a:cxn>
                  <a:cxn ang="0">
                    <a:pos x="0" y="0"/>
                  </a:cxn>
                  <a:cxn ang="0">
                    <a:pos x="26" y="2"/>
                  </a:cxn>
                  <a:cxn ang="0">
                    <a:pos x="28" y="4"/>
                  </a:cxn>
                  <a:cxn ang="0">
                    <a:pos x="28" y="6"/>
                  </a:cxn>
                </a:cxnLst>
                <a:rect l="0" t="0" r="r" b="b"/>
                <a:pathLst>
                  <a:path w="55" h="6">
                    <a:moveTo>
                      <a:pt x="51" y="6"/>
                    </a:moveTo>
                    <a:lnTo>
                      <a:pt x="36" y="6"/>
                    </a:lnTo>
                    <a:lnTo>
                      <a:pt x="36" y="4"/>
                    </a:lnTo>
                    <a:lnTo>
                      <a:pt x="36" y="2"/>
                    </a:lnTo>
                    <a:lnTo>
                      <a:pt x="55" y="2"/>
                    </a:lnTo>
                    <a:lnTo>
                      <a:pt x="53" y="4"/>
                    </a:lnTo>
                    <a:lnTo>
                      <a:pt x="53" y="4"/>
                    </a:lnTo>
                    <a:lnTo>
                      <a:pt x="51" y="6"/>
                    </a:lnTo>
                    <a:lnTo>
                      <a:pt x="51" y="6"/>
                    </a:lnTo>
                    <a:close/>
                    <a:moveTo>
                      <a:pt x="28" y="6"/>
                    </a:moveTo>
                    <a:lnTo>
                      <a:pt x="2" y="4"/>
                    </a:lnTo>
                    <a:lnTo>
                      <a:pt x="2" y="4"/>
                    </a:lnTo>
                    <a:lnTo>
                      <a:pt x="2" y="2"/>
                    </a:lnTo>
                    <a:lnTo>
                      <a:pt x="2" y="0"/>
                    </a:lnTo>
                    <a:lnTo>
                      <a:pt x="0" y="0"/>
                    </a:lnTo>
                    <a:lnTo>
                      <a:pt x="26" y="2"/>
                    </a:lnTo>
                    <a:lnTo>
                      <a:pt x="28" y="4"/>
                    </a:lnTo>
                    <a:lnTo>
                      <a:pt x="28" y="6"/>
                    </a:lnTo>
                    <a:close/>
                  </a:path>
                </a:pathLst>
              </a:custGeom>
              <a:solidFill>
                <a:srgbClr val="E7BC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66" name="Freeform 1066"/>
              <p:cNvSpPr>
                <a:spLocks noEditPoints="1"/>
              </p:cNvSpPr>
              <p:nvPr/>
            </p:nvSpPr>
            <p:spPr bwMode="auto">
              <a:xfrm>
                <a:off x="2026" y="1201"/>
                <a:ext cx="77" cy="6"/>
              </a:xfrm>
              <a:custGeom>
                <a:avLst/>
                <a:gdLst/>
                <a:ahLst/>
                <a:cxnLst>
                  <a:cxn ang="0">
                    <a:pos x="53" y="6"/>
                  </a:cxn>
                  <a:cxn ang="0">
                    <a:pos x="36" y="6"/>
                  </a:cxn>
                  <a:cxn ang="0">
                    <a:pos x="36" y="4"/>
                  </a:cxn>
                  <a:cxn ang="0">
                    <a:pos x="34" y="2"/>
                  </a:cxn>
                  <a:cxn ang="0">
                    <a:pos x="57" y="2"/>
                  </a:cxn>
                  <a:cxn ang="0">
                    <a:pos x="55" y="4"/>
                  </a:cxn>
                  <a:cxn ang="0">
                    <a:pos x="53" y="6"/>
                  </a:cxn>
                  <a:cxn ang="0">
                    <a:pos x="28" y="6"/>
                  </a:cxn>
                  <a:cxn ang="0">
                    <a:pos x="2" y="4"/>
                  </a:cxn>
                  <a:cxn ang="0">
                    <a:pos x="0" y="2"/>
                  </a:cxn>
                  <a:cxn ang="0">
                    <a:pos x="0" y="0"/>
                  </a:cxn>
                  <a:cxn ang="0">
                    <a:pos x="26" y="2"/>
                  </a:cxn>
                  <a:cxn ang="0">
                    <a:pos x="26" y="4"/>
                  </a:cxn>
                  <a:cxn ang="0">
                    <a:pos x="28" y="6"/>
                  </a:cxn>
                  <a:cxn ang="0">
                    <a:pos x="77" y="4"/>
                  </a:cxn>
                  <a:cxn ang="0">
                    <a:pos x="77" y="4"/>
                  </a:cxn>
                  <a:cxn ang="0">
                    <a:pos x="77" y="4"/>
                  </a:cxn>
                  <a:cxn ang="0">
                    <a:pos x="77" y="4"/>
                  </a:cxn>
                  <a:cxn ang="0">
                    <a:pos x="77" y="4"/>
                  </a:cxn>
                  <a:cxn ang="0">
                    <a:pos x="77" y="4"/>
                  </a:cxn>
                </a:cxnLst>
                <a:rect l="0" t="0" r="r" b="b"/>
                <a:pathLst>
                  <a:path w="77" h="6">
                    <a:moveTo>
                      <a:pt x="53" y="6"/>
                    </a:moveTo>
                    <a:lnTo>
                      <a:pt x="36" y="6"/>
                    </a:lnTo>
                    <a:lnTo>
                      <a:pt x="36" y="4"/>
                    </a:lnTo>
                    <a:lnTo>
                      <a:pt x="34" y="2"/>
                    </a:lnTo>
                    <a:lnTo>
                      <a:pt x="57" y="2"/>
                    </a:lnTo>
                    <a:lnTo>
                      <a:pt x="55" y="4"/>
                    </a:lnTo>
                    <a:lnTo>
                      <a:pt x="53" y="6"/>
                    </a:lnTo>
                    <a:close/>
                    <a:moveTo>
                      <a:pt x="28" y="6"/>
                    </a:moveTo>
                    <a:lnTo>
                      <a:pt x="2" y="4"/>
                    </a:lnTo>
                    <a:lnTo>
                      <a:pt x="0" y="2"/>
                    </a:lnTo>
                    <a:lnTo>
                      <a:pt x="0" y="0"/>
                    </a:lnTo>
                    <a:lnTo>
                      <a:pt x="26" y="2"/>
                    </a:lnTo>
                    <a:lnTo>
                      <a:pt x="26" y="4"/>
                    </a:lnTo>
                    <a:lnTo>
                      <a:pt x="28" y="6"/>
                    </a:lnTo>
                    <a:close/>
                    <a:moveTo>
                      <a:pt x="77" y="4"/>
                    </a:moveTo>
                    <a:lnTo>
                      <a:pt x="77" y="4"/>
                    </a:lnTo>
                    <a:lnTo>
                      <a:pt x="77" y="4"/>
                    </a:lnTo>
                    <a:lnTo>
                      <a:pt x="77" y="4"/>
                    </a:lnTo>
                    <a:lnTo>
                      <a:pt x="77" y="4"/>
                    </a:lnTo>
                    <a:lnTo>
                      <a:pt x="77" y="4"/>
                    </a:lnTo>
                    <a:close/>
                  </a:path>
                </a:pathLst>
              </a:custGeom>
              <a:solidFill>
                <a:srgbClr val="E7BC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67" name="Freeform 1067"/>
              <p:cNvSpPr>
                <a:spLocks noEditPoints="1"/>
              </p:cNvSpPr>
              <p:nvPr/>
            </p:nvSpPr>
            <p:spPr bwMode="auto">
              <a:xfrm>
                <a:off x="2024" y="1197"/>
                <a:ext cx="81" cy="6"/>
              </a:xfrm>
              <a:custGeom>
                <a:avLst/>
                <a:gdLst/>
                <a:ahLst/>
                <a:cxnLst>
                  <a:cxn ang="0">
                    <a:pos x="57" y="6"/>
                  </a:cxn>
                  <a:cxn ang="0">
                    <a:pos x="38" y="6"/>
                  </a:cxn>
                  <a:cxn ang="0">
                    <a:pos x="36" y="4"/>
                  </a:cxn>
                  <a:cxn ang="0">
                    <a:pos x="36" y="2"/>
                  </a:cxn>
                  <a:cxn ang="0">
                    <a:pos x="59" y="2"/>
                  </a:cxn>
                  <a:cxn ang="0">
                    <a:pos x="57" y="4"/>
                  </a:cxn>
                  <a:cxn ang="0">
                    <a:pos x="57" y="6"/>
                  </a:cxn>
                  <a:cxn ang="0">
                    <a:pos x="28" y="6"/>
                  </a:cxn>
                  <a:cxn ang="0">
                    <a:pos x="2" y="4"/>
                  </a:cxn>
                  <a:cxn ang="0">
                    <a:pos x="2" y="2"/>
                  </a:cxn>
                  <a:cxn ang="0">
                    <a:pos x="0" y="0"/>
                  </a:cxn>
                  <a:cxn ang="0">
                    <a:pos x="28" y="0"/>
                  </a:cxn>
                  <a:cxn ang="0">
                    <a:pos x="28" y="4"/>
                  </a:cxn>
                  <a:cxn ang="0">
                    <a:pos x="28" y="6"/>
                  </a:cxn>
                  <a:cxn ang="0">
                    <a:pos x="79" y="4"/>
                  </a:cxn>
                  <a:cxn ang="0">
                    <a:pos x="81" y="4"/>
                  </a:cxn>
                  <a:cxn ang="0">
                    <a:pos x="81" y="6"/>
                  </a:cxn>
                  <a:cxn ang="0">
                    <a:pos x="79" y="6"/>
                  </a:cxn>
                  <a:cxn ang="0">
                    <a:pos x="79" y="6"/>
                  </a:cxn>
                  <a:cxn ang="0">
                    <a:pos x="79" y="4"/>
                  </a:cxn>
                </a:cxnLst>
                <a:rect l="0" t="0" r="r" b="b"/>
                <a:pathLst>
                  <a:path w="81" h="6">
                    <a:moveTo>
                      <a:pt x="57" y="6"/>
                    </a:moveTo>
                    <a:lnTo>
                      <a:pt x="38" y="6"/>
                    </a:lnTo>
                    <a:lnTo>
                      <a:pt x="36" y="4"/>
                    </a:lnTo>
                    <a:lnTo>
                      <a:pt x="36" y="2"/>
                    </a:lnTo>
                    <a:lnTo>
                      <a:pt x="59" y="2"/>
                    </a:lnTo>
                    <a:lnTo>
                      <a:pt x="57" y="4"/>
                    </a:lnTo>
                    <a:lnTo>
                      <a:pt x="57" y="6"/>
                    </a:lnTo>
                    <a:close/>
                    <a:moveTo>
                      <a:pt x="28" y="6"/>
                    </a:moveTo>
                    <a:lnTo>
                      <a:pt x="2" y="4"/>
                    </a:lnTo>
                    <a:lnTo>
                      <a:pt x="2" y="2"/>
                    </a:lnTo>
                    <a:lnTo>
                      <a:pt x="0" y="0"/>
                    </a:lnTo>
                    <a:lnTo>
                      <a:pt x="28" y="0"/>
                    </a:lnTo>
                    <a:lnTo>
                      <a:pt x="28" y="4"/>
                    </a:lnTo>
                    <a:lnTo>
                      <a:pt x="28" y="6"/>
                    </a:lnTo>
                    <a:close/>
                    <a:moveTo>
                      <a:pt x="79" y="4"/>
                    </a:moveTo>
                    <a:lnTo>
                      <a:pt x="81" y="4"/>
                    </a:lnTo>
                    <a:lnTo>
                      <a:pt x="81" y="6"/>
                    </a:lnTo>
                    <a:lnTo>
                      <a:pt x="79" y="6"/>
                    </a:lnTo>
                    <a:lnTo>
                      <a:pt x="79" y="6"/>
                    </a:lnTo>
                    <a:lnTo>
                      <a:pt x="79" y="4"/>
                    </a:lnTo>
                    <a:close/>
                  </a:path>
                </a:pathLst>
              </a:custGeom>
              <a:solidFill>
                <a:srgbClr val="E7BC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68" name="Freeform 1068"/>
              <p:cNvSpPr>
                <a:spLocks noEditPoints="1"/>
              </p:cNvSpPr>
              <p:nvPr/>
            </p:nvSpPr>
            <p:spPr bwMode="auto">
              <a:xfrm>
                <a:off x="2022" y="1195"/>
                <a:ext cx="84" cy="8"/>
              </a:xfrm>
              <a:custGeom>
                <a:avLst/>
                <a:gdLst/>
                <a:ahLst/>
                <a:cxnLst>
                  <a:cxn ang="0">
                    <a:pos x="81" y="8"/>
                  </a:cxn>
                  <a:cxn ang="0">
                    <a:pos x="81" y="8"/>
                  </a:cxn>
                  <a:cxn ang="0">
                    <a:pos x="81" y="6"/>
                  </a:cxn>
                  <a:cxn ang="0">
                    <a:pos x="83" y="4"/>
                  </a:cxn>
                  <a:cxn ang="0">
                    <a:pos x="83" y="4"/>
                  </a:cxn>
                  <a:cxn ang="0">
                    <a:pos x="83" y="6"/>
                  </a:cxn>
                  <a:cxn ang="0">
                    <a:pos x="81" y="8"/>
                  </a:cxn>
                  <a:cxn ang="0">
                    <a:pos x="61" y="6"/>
                  </a:cxn>
                  <a:cxn ang="0">
                    <a:pos x="38" y="6"/>
                  </a:cxn>
                  <a:cxn ang="0">
                    <a:pos x="38" y="4"/>
                  </a:cxn>
                  <a:cxn ang="0">
                    <a:pos x="38" y="2"/>
                  </a:cxn>
                  <a:cxn ang="0">
                    <a:pos x="62" y="2"/>
                  </a:cxn>
                  <a:cxn ang="0">
                    <a:pos x="61" y="4"/>
                  </a:cxn>
                  <a:cxn ang="0">
                    <a:pos x="61" y="6"/>
                  </a:cxn>
                  <a:cxn ang="0">
                    <a:pos x="30" y="6"/>
                  </a:cxn>
                  <a:cxn ang="0">
                    <a:pos x="4" y="4"/>
                  </a:cxn>
                  <a:cxn ang="0">
                    <a:pos x="2" y="2"/>
                  </a:cxn>
                  <a:cxn ang="0">
                    <a:pos x="0" y="0"/>
                  </a:cxn>
                  <a:cxn ang="0">
                    <a:pos x="32" y="0"/>
                  </a:cxn>
                  <a:cxn ang="0">
                    <a:pos x="30" y="2"/>
                  </a:cxn>
                  <a:cxn ang="0">
                    <a:pos x="30" y="6"/>
                  </a:cxn>
                </a:cxnLst>
                <a:rect l="0" t="0" r="r" b="b"/>
                <a:pathLst>
                  <a:path w="83" h="8">
                    <a:moveTo>
                      <a:pt x="81" y="8"/>
                    </a:moveTo>
                    <a:lnTo>
                      <a:pt x="81" y="8"/>
                    </a:lnTo>
                    <a:lnTo>
                      <a:pt x="81" y="6"/>
                    </a:lnTo>
                    <a:lnTo>
                      <a:pt x="83" y="4"/>
                    </a:lnTo>
                    <a:lnTo>
                      <a:pt x="83" y="4"/>
                    </a:lnTo>
                    <a:lnTo>
                      <a:pt x="83" y="6"/>
                    </a:lnTo>
                    <a:lnTo>
                      <a:pt x="81" y="8"/>
                    </a:lnTo>
                    <a:close/>
                    <a:moveTo>
                      <a:pt x="61" y="6"/>
                    </a:moveTo>
                    <a:lnTo>
                      <a:pt x="38" y="6"/>
                    </a:lnTo>
                    <a:lnTo>
                      <a:pt x="38" y="4"/>
                    </a:lnTo>
                    <a:lnTo>
                      <a:pt x="38" y="2"/>
                    </a:lnTo>
                    <a:lnTo>
                      <a:pt x="62" y="2"/>
                    </a:lnTo>
                    <a:lnTo>
                      <a:pt x="61" y="4"/>
                    </a:lnTo>
                    <a:lnTo>
                      <a:pt x="61" y="6"/>
                    </a:lnTo>
                    <a:close/>
                    <a:moveTo>
                      <a:pt x="30" y="6"/>
                    </a:moveTo>
                    <a:lnTo>
                      <a:pt x="4" y="4"/>
                    </a:lnTo>
                    <a:lnTo>
                      <a:pt x="2" y="2"/>
                    </a:lnTo>
                    <a:lnTo>
                      <a:pt x="0" y="0"/>
                    </a:lnTo>
                    <a:lnTo>
                      <a:pt x="32" y="0"/>
                    </a:lnTo>
                    <a:lnTo>
                      <a:pt x="30" y="2"/>
                    </a:lnTo>
                    <a:lnTo>
                      <a:pt x="30" y="6"/>
                    </a:lnTo>
                    <a:close/>
                  </a:path>
                </a:pathLst>
              </a:custGeom>
              <a:solidFill>
                <a:srgbClr val="E7BCB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69" name="Freeform 1069"/>
              <p:cNvSpPr>
                <a:spLocks noEditPoints="1"/>
              </p:cNvSpPr>
              <p:nvPr/>
            </p:nvSpPr>
            <p:spPr bwMode="auto">
              <a:xfrm>
                <a:off x="2020" y="1194"/>
                <a:ext cx="87" cy="7"/>
              </a:xfrm>
              <a:custGeom>
                <a:avLst/>
                <a:gdLst/>
                <a:ahLst/>
                <a:cxnLst>
                  <a:cxn ang="0">
                    <a:pos x="85" y="9"/>
                  </a:cxn>
                  <a:cxn ang="0">
                    <a:pos x="83" y="9"/>
                  </a:cxn>
                  <a:cxn ang="0">
                    <a:pos x="85" y="7"/>
                  </a:cxn>
                  <a:cxn ang="0">
                    <a:pos x="85" y="5"/>
                  </a:cxn>
                  <a:cxn ang="0">
                    <a:pos x="87" y="5"/>
                  </a:cxn>
                  <a:cxn ang="0">
                    <a:pos x="85" y="7"/>
                  </a:cxn>
                  <a:cxn ang="0">
                    <a:pos x="85" y="9"/>
                  </a:cxn>
                  <a:cxn ang="0">
                    <a:pos x="63" y="7"/>
                  </a:cxn>
                  <a:cxn ang="0">
                    <a:pos x="40" y="7"/>
                  </a:cxn>
                  <a:cxn ang="0">
                    <a:pos x="40" y="5"/>
                  </a:cxn>
                  <a:cxn ang="0">
                    <a:pos x="40" y="1"/>
                  </a:cxn>
                  <a:cxn ang="0">
                    <a:pos x="66" y="3"/>
                  </a:cxn>
                  <a:cxn ang="0">
                    <a:pos x="64" y="5"/>
                  </a:cxn>
                  <a:cxn ang="0">
                    <a:pos x="63" y="7"/>
                  </a:cxn>
                  <a:cxn ang="0">
                    <a:pos x="32" y="5"/>
                  </a:cxn>
                  <a:cxn ang="0">
                    <a:pos x="4" y="5"/>
                  </a:cxn>
                  <a:cxn ang="0">
                    <a:pos x="2" y="3"/>
                  </a:cxn>
                  <a:cxn ang="0">
                    <a:pos x="0" y="0"/>
                  </a:cxn>
                  <a:cxn ang="0">
                    <a:pos x="34" y="1"/>
                  </a:cxn>
                  <a:cxn ang="0">
                    <a:pos x="34" y="3"/>
                  </a:cxn>
                  <a:cxn ang="0">
                    <a:pos x="32" y="5"/>
                  </a:cxn>
                </a:cxnLst>
                <a:rect l="0" t="0" r="r" b="b"/>
                <a:pathLst>
                  <a:path w="87" h="9">
                    <a:moveTo>
                      <a:pt x="85" y="9"/>
                    </a:moveTo>
                    <a:lnTo>
                      <a:pt x="83" y="9"/>
                    </a:lnTo>
                    <a:lnTo>
                      <a:pt x="85" y="7"/>
                    </a:lnTo>
                    <a:lnTo>
                      <a:pt x="85" y="5"/>
                    </a:lnTo>
                    <a:lnTo>
                      <a:pt x="87" y="5"/>
                    </a:lnTo>
                    <a:lnTo>
                      <a:pt x="85" y="7"/>
                    </a:lnTo>
                    <a:lnTo>
                      <a:pt x="85" y="9"/>
                    </a:lnTo>
                    <a:close/>
                    <a:moveTo>
                      <a:pt x="63" y="7"/>
                    </a:moveTo>
                    <a:lnTo>
                      <a:pt x="40" y="7"/>
                    </a:lnTo>
                    <a:lnTo>
                      <a:pt x="40" y="5"/>
                    </a:lnTo>
                    <a:lnTo>
                      <a:pt x="40" y="1"/>
                    </a:lnTo>
                    <a:lnTo>
                      <a:pt x="66" y="3"/>
                    </a:lnTo>
                    <a:lnTo>
                      <a:pt x="64" y="5"/>
                    </a:lnTo>
                    <a:lnTo>
                      <a:pt x="63" y="7"/>
                    </a:lnTo>
                    <a:close/>
                    <a:moveTo>
                      <a:pt x="32" y="5"/>
                    </a:moveTo>
                    <a:lnTo>
                      <a:pt x="4" y="5"/>
                    </a:lnTo>
                    <a:lnTo>
                      <a:pt x="2" y="3"/>
                    </a:lnTo>
                    <a:lnTo>
                      <a:pt x="0" y="0"/>
                    </a:lnTo>
                    <a:lnTo>
                      <a:pt x="34" y="1"/>
                    </a:lnTo>
                    <a:lnTo>
                      <a:pt x="34" y="3"/>
                    </a:lnTo>
                    <a:lnTo>
                      <a:pt x="32" y="5"/>
                    </a:lnTo>
                    <a:close/>
                  </a:path>
                </a:pathLst>
              </a:custGeom>
              <a:solidFill>
                <a:srgbClr val="E7BDB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70" name="Freeform 1070"/>
              <p:cNvSpPr>
                <a:spLocks noEditPoints="1"/>
              </p:cNvSpPr>
              <p:nvPr/>
            </p:nvSpPr>
            <p:spPr bwMode="auto">
              <a:xfrm>
                <a:off x="2018" y="1192"/>
                <a:ext cx="89" cy="7"/>
              </a:xfrm>
              <a:custGeom>
                <a:avLst/>
                <a:gdLst/>
                <a:ahLst/>
                <a:cxnLst>
                  <a:cxn ang="0">
                    <a:pos x="87" y="9"/>
                  </a:cxn>
                  <a:cxn ang="0">
                    <a:pos x="87" y="9"/>
                  </a:cxn>
                  <a:cxn ang="0">
                    <a:pos x="87" y="7"/>
                  </a:cxn>
                  <a:cxn ang="0">
                    <a:pos x="87" y="5"/>
                  </a:cxn>
                  <a:cxn ang="0">
                    <a:pos x="89" y="5"/>
                  </a:cxn>
                  <a:cxn ang="0">
                    <a:pos x="89" y="7"/>
                  </a:cxn>
                  <a:cxn ang="0">
                    <a:pos x="87" y="9"/>
                  </a:cxn>
                  <a:cxn ang="0">
                    <a:pos x="66" y="7"/>
                  </a:cxn>
                  <a:cxn ang="0">
                    <a:pos x="42" y="7"/>
                  </a:cxn>
                  <a:cxn ang="0">
                    <a:pos x="42" y="3"/>
                  </a:cxn>
                  <a:cxn ang="0">
                    <a:pos x="42" y="2"/>
                  </a:cxn>
                  <a:cxn ang="0">
                    <a:pos x="70" y="3"/>
                  </a:cxn>
                  <a:cxn ang="0">
                    <a:pos x="68" y="5"/>
                  </a:cxn>
                  <a:cxn ang="0">
                    <a:pos x="66" y="7"/>
                  </a:cxn>
                  <a:cxn ang="0">
                    <a:pos x="36" y="5"/>
                  </a:cxn>
                  <a:cxn ang="0">
                    <a:pos x="4" y="5"/>
                  </a:cxn>
                  <a:cxn ang="0">
                    <a:pos x="2" y="2"/>
                  </a:cxn>
                  <a:cxn ang="0">
                    <a:pos x="0" y="0"/>
                  </a:cxn>
                  <a:cxn ang="0">
                    <a:pos x="36" y="2"/>
                  </a:cxn>
                  <a:cxn ang="0">
                    <a:pos x="36" y="3"/>
                  </a:cxn>
                  <a:cxn ang="0">
                    <a:pos x="36" y="3"/>
                  </a:cxn>
                  <a:cxn ang="0">
                    <a:pos x="36" y="5"/>
                  </a:cxn>
                  <a:cxn ang="0">
                    <a:pos x="36" y="5"/>
                  </a:cxn>
                </a:cxnLst>
                <a:rect l="0" t="0" r="r" b="b"/>
                <a:pathLst>
                  <a:path w="89" h="9">
                    <a:moveTo>
                      <a:pt x="87" y="9"/>
                    </a:moveTo>
                    <a:lnTo>
                      <a:pt x="87" y="9"/>
                    </a:lnTo>
                    <a:lnTo>
                      <a:pt x="87" y="7"/>
                    </a:lnTo>
                    <a:lnTo>
                      <a:pt x="87" y="5"/>
                    </a:lnTo>
                    <a:lnTo>
                      <a:pt x="89" y="5"/>
                    </a:lnTo>
                    <a:lnTo>
                      <a:pt x="89" y="7"/>
                    </a:lnTo>
                    <a:lnTo>
                      <a:pt x="87" y="9"/>
                    </a:lnTo>
                    <a:close/>
                    <a:moveTo>
                      <a:pt x="66" y="7"/>
                    </a:moveTo>
                    <a:lnTo>
                      <a:pt x="42" y="7"/>
                    </a:lnTo>
                    <a:lnTo>
                      <a:pt x="42" y="3"/>
                    </a:lnTo>
                    <a:lnTo>
                      <a:pt x="42" y="2"/>
                    </a:lnTo>
                    <a:lnTo>
                      <a:pt x="70" y="3"/>
                    </a:lnTo>
                    <a:lnTo>
                      <a:pt x="68" y="5"/>
                    </a:lnTo>
                    <a:lnTo>
                      <a:pt x="66" y="7"/>
                    </a:lnTo>
                    <a:close/>
                    <a:moveTo>
                      <a:pt x="36" y="5"/>
                    </a:moveTo>
                    <a:lnTo>
                      <a:pt x="4" y="5"/>
                    </a:lnTo>
                    <a:lnTo>
                      <a:pt x="2" y="2"/>
                    </a:lnTo>
                    <a:lnTo>
                      <a:pt x="0" y="0"/>
                    </a:lnTo>
                    <a:lnTo>
                      <a:pt x="36" y="2"/>
                    </a:lnTo>
                    <a:lnTo>
                      <a:pt x="36" y="3"/>
                    </a:lnTo>
                    <a:lnTo>
                      <a:pt x="36" y="3"/>
                    </a:lnTo>
                    <a:lnTo>
                      <a:pt x="36" y="5"/>
                    </a:lnTo>
                    <a:lnTo>
                      <a:pt x="36" y="5"/>
                    </a:lnTo>
                    <a:close/>
                  </a:path>
                </a:pathLst>
              </a:custGeom>
              <a:solidFill>
                <a:srgbClr val="E7BDB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71" name="Freeform 1071"/>
              <p:cNvSpPr>
                <a:spLocks noEditPoints="1"/>
              </p:cNvSpPr>
              <p:nvPr/>
            </p:nvSpPr>
            <p:spPr bwMode="auto">
              <a:xfrm>
                <a:off x="2014" y="1190"/>
                <a:ext cx="95" cy="7"/>
              </a:xfrm>
              <a:custGeom>
                <a:avLst/>
                <a:gdLst/>
                <a:ahLst/>
                <a:cxnLst>
                  <a:cxn ang="0">
                    <a:pos x="93" y="9"/>
                  </a:cxn>
                  <a:cxn ang="0">
                    <a:pos x="91" y="9"/>
                  </a:cxn>
                  <a:cxn ang="0">
                    <a:pos x="91" y="7"/>
                  </a:cxn>
                  <a:cxn ang="0">
                    <a:pos x="91" y="4"/>
                  </a:cxn>
                  <a:cxn ang="0">
                    <a:pos x="95" y="5"/>
                  </a:cxn>
                  <a:cxn ang="0">
                    <a:pos x="93" y="7"/>
                  </a:cxn>
                  <a:cxn ang="0">
                    <a:pos x="93" y="9"/>
                  </a:cxn>
                  <a:cxn ang="0">
                    <a:pos x="72" y="7"/>
                  </a:cxn>
                  <a:cxn ang="0">
                    <a:pos x="46" y="5"/>
                  </a:cxn>
                  <a:cxn ang="0">
                    <a:pos x="46" y="4"/>
                  </a:cxn>
                  <a:cxn ang="0">
                    <a:pos x="46" y="2"/>
                  </a:cxn>
                  <a:cxn ang="0">
                    <a:pos x="74" y="4"/>
                  </a:cxn>
                  <a:cxn ang="0">
                    <a:pos x="74" y="5"/>
                  </a:cxn>
                  <a:cxn ang="0">
                    <a:pos x="72" y="7"/>
                  </a:cxn>
                  <a:cxn ang="0">
                    <a:pos x="40" y="5"/>
                  </a:cxn>
                  <a:cxn ang="0">
                    <a:pos x="6" y="4"/>
                  </a:cxn>
                  <a:cxn ang="0">
                    <a:pos x="4" y="2"/>
                  </a:cxn>
                  <a:cxn ang="0">
                    <a:pos x="0" y="0"/>
                  </a:cxn>
                  <a:cxn ang="0">
                    <a:pos x="40" y="2"/>
                  </a:cxn>
                  <a:cxn ang="0">
                    <a:pos x="40" y="4"/>
                  </a:cxn>
                  <a:cxn ang="0">
                    <a:pos x="40" y="5"/>
                  </a:cxn>
                  <a:cxn ang="0">
                    <a:pos x="40" y="5"/>
                  </a:cxn>
                  <a:cxn ang="0">
                    <a:pos x="40" y="5"/>
                  </a:cxn>
                </a:cxnLst>
                <a:rect l="0" t="0" r="r" b="b"/>
                <a:pathLst>
                  <a:path w="95" h="9">
                    <a:moveTo>
                      <a:pt x="93" y="9"/>
                    </a:moveTo>
                    <a:lnTo>
                      <a:pt x="91" y="9"/>
                    </a:lnTo>
                    <a:lnTo>
                      <a:pt x="91" y="7"/>
                    </a:lnTo>
                    <a:lnTo>
                      <a:pt x="91" y="4"/>
                    </a:lnTo>
                    <a:lnTo>
                      <a:pt x="95" y="5"/>
                    </a:lnTo>
                    <a:lnTo>
                      <a:pt x="93" y="7"/>
                    </a:lnTo>
                    <a:lnTo>
                      <a:pt x="93" y="9"/>
                    </a:lnTo>
                    <a:close/>
                    <a:moveTo>
                      <a:pt x="72" y="7"/>
                    </a:moveTo>
                    <a:lnTo>
                      <a:pt x="46" y="5"/>
                    </a:lnTo>
                    <a:lnTo>
                      <a:pt x="46" y="4"/>
                    </a:lnTo>
                    <a:lnTo>
                      <a:pt x="46" y="2"/>
                    </a:lnTo>
                    <a:lnTo>
                      <a:pt x="74" y="4"/>
                    </a:lnTo>
                    <a:lnTo>
                      <a:pt x="74" y="5"/>
                    </a:lnTo>
                    <a:lnTo>
                      <a:pt x="72" y="7"/>
                    </a:lnTo>
                    <a:close/>
                    <a:moveTo>
                      <a:pt x="40" y="5"/>
                    </a:moveTo>
                    <a:lnTo>
                      <a:pt x="6" y="4"/>
                    </a:lnTo>
                    <a:lnTo>
                      <a:pt x="4" y="2"/>
                    </a:lnTo>
                    <a:lnTo>
                      <a:pt x="0" y="0"/>
                    </a:lnTo>
                    <a:lnTo>
                      <a:pt x="40" y="2"/>
                    </a:lnTo>
                    <a:lnTo>
                      <a:pt x="40" y="4"/>
                    </a:lnTo>
                    <a:lnTo>
                      <a:pt x="40" y="5"/>
                    </a:lnTo>
                    <a:lnTo>
                      <a:pt x="40" y="5"/>
                    </a:lnTo>
                    <a:lnTo>
                      <a:pt x="40" y="5"/>
                    </a:lnTo>
                    <a:close/>
                  </a:path>
                </a:pathLst>
              </a:custGeom>
              <a:solidFill>
                <a:srgbClr val="E6BCB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72" name="Freeform 1072"/>
              <p:cNvSpPr>
                <a:spLocks noEditPoints="1"/>
              </p:cNvSpPr>
              <p:nvPr/>
            </p:nvSpPr>
            <p:spPr bwMode="auto">
              <a:xfrm>
                <a:off x="2012" y="1188"/>
                <a:ext cx="97" cy="7"/>
              </a:xfrm>
              <a:custGeom>
                <a:avLst/>
                <a:gdLst/>
                <a:ahLst/>
                <a:cxnLst>
                  <a:cxn ang="0">
                    <a:pos x="95" y="9"/>
                  </a:cxn>
                  <a:cxn ang="0">
                    <a:pos x="93" y="9"/>
                  </a:cxn>
                  <a:cxn ang="0">
                    <a:pos x="93" y="6"/>
                  </a:cxn>
                  <a:cxn ang="0">
                    <a:pos x="93" y="4"/>
                  </a:cxn>
                  <a:cxn ang="0">
                    <a:pos x="97" y="4"/>
                  </a:cxn>
                  <a:cxn ang="0">
                    <a:pos x="97" y="7"/>
                  </a:cxn>
                  <a:cxn ang="0">
                    <a:pos x="95" y="9"/>
                  </a:cxn>
                  <a:cxn ang="0">
                    <a:pos x="76" y="7"/>
                  </a:cxn>
                  <a:cxn ang="0">
                    <a:pos x="48" y="6"/>
                  </a:cxn>
                  <a:cxn ang="0">
                    <a:pos x="48" y="4"/>
                  </a:cxn>
                  <a:cxn ang="0">
                    <a:pos x="46" y="2"/>
                  </a:cxn>
                  <a:cxn ang="0">
                    <a:pos x="78" y="4"/>
                  </a:cxn>
                  <a:cxn ang="0">
                    <a:pos x="76" y="6"/>
                  </a:cxn>
                  <a:cxn ang="0">
                    <a:pos x="76" y="7"/>
                  </a:cxn>
                  <a:cxn ang="0">
                    <a:pos x="42" y="6"/>
                  </a:cxn>
                  <a:cxn ang="0">
                    <a:pos x="6" y="4"/>
                  </a:cxn>
                  <a:cxn ang="0">
                    <a:pos x="2" y="2"/>
                  </a:cxn>
                  <a:cxn ang="0">
                    <a:pos x="0" y="0"/>
                  </a:cxn>
                  <a:cxn ang="0">
                    <a:pos x="42" y="2"/>
                  </a:cxn>
                  <a:cxn ang="0">
                    <a:pos x="42" y="4"/>
                  </a:cxn>
                  <a:cxn ang="0">
                    <a:pos x="42" y="6"/>
                  </a:cxn>
                </a:cxnLst>
                <a:rect l="0" t="0" r="r" b="b"/>
                <a:pathLst>
                  <a:path w="97" h="9">
                    <a:moveTo>
                      <a:pt x="95" y="9"/>
                    </a:moveTo>
                    <a:lnTo>
                      <a:pt x="93" y="9"/>
                    </a:lnTo>
                    <a:lnTo>
                      <a:pt x="93" y="6"/>
                    </a:lnTo>
                    <a:lnTo>
                      <a:pt x="93" y="4"/>
                    </a:lnTo>
                    <a:lnTo>
                      <a:pt x="97" y="4"/>
                    </a:lnTo>
                    <a:lnTo>
                      <a:pt x="97" y="7"/>
                    </a:lnTo>
                    <a:lnTo>
                      <a:pt x="95" y="9"/>
                    </a:lnTo>
                    <a:close/>
                    <a:moveTo>
                      <a:pt x="76" y="7"/>
                    </a:moveTo>
                    <a:lnTo>
                      <a:pt x="48" y="6"/>
                    </a:lnTo>
                    <a:lnTo>
                      <a:pt x="48" y="4"/>
                    </a:lnTo>
                    <a:lnTo>
                      <a:pt x="46" y="2"/>
                    </a:lnTo>
                    <a:lnTo>
                      <a:pt x="78" y="4"/>
                    </a:lnTo>
                    <a:lnTo>
                      <a:pt x="76" y="6"/>
                    </a:lnTo>
                    <a:lnTo>
                      <a:pt x="76" y="7"/>
                    </a:lnTo>
                    <a:close/>
                    <a:moveTo>
                      <a:pt x="42" y="6"/>
                    </a:moveTo>
                    <a:lnTo>
                      <a:pt x="6" y="4"/>
                    </a:lnTo>
                    <a:lnTo>
                      <a:pt x="2" y="2"/>
                    </a:lnTo>
                    <a:lnTo>
                      <a:pt x="0" y="0"/>
                    </a:lnTo>
                    <a:lnTo>
                      <a:pt x="42" y="2"/>
                    </a:lnTo>
                    <a:lnTo>
                      <a:pt x="42" y="4"/>
                    </a:lnTo>
                    <a:lnTo>
                      <a:pt x="42" y="6"/>
                    </a:lnTo>
                    <a:close/>
                  </a:path>
                </a:pathLst>
              </a:custGeom>
              <a:solidFill>
                <a:srgbClr val="E6BCB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73" name="Freeform 1073"/>
              <p:cNvSpPr>
                <a:spLocks noEditPoints="1"/>
              </p:cNvSpPr>
              <p:nvPr/>
            </p:nvSpPr>
            <p:spPr bwMode="auto">
              <a:xfrm>
                <a:off x="2007" y="1186"/>
                <a:ext cx="104" cy="9"/>
              </a:xfrm>
              <a:custGeom>
                <a:avLst/>
                <a:gdLst/>
                <a:ahLst/>
                <a:cxnLst>
                  <a:cxn ang="0">
                    <a:pos x="102" y="9"/>
                  </a:cxn>
                  <a:cxn ang="0">
                    <a:pos x="98" y="8"/>
                  </a:cxn>
                  <a:cxn ang="0">
                    <a:pos x="98" y="6"/>
                  </a:cxn>
                  <a:cxn ang="0">
                    <a:pos x="98" y="4"/>
                  </a:cxn>
                  <a:cxn ang="0">
                    <a:pos x="104" y="4"/>
                  </a:cxn>
                  <a:cxn ang="0">
                    <a:pos x="102" y="8"/>
                  </a:cxn>
                  <a:cxn ang="0">
                    <a:pos x="102" y="9"/>
                  </a:cxn>
                  <a:cxn ang="0">
                    <a:pos x="81" y="8"/>
                  </a:cxn>
                  <a:cxn ang="0">
                    <a:pos x="53" y="6"/>
                  </a:cxn>
                  <a:cxn ang="0">
                    <a:pos x="51" y="4"/>
                  </a:cxn>
                  <a:cxn ang="0">
                    <a:pos x="51" y="2"/>
                  </a:cxn>
                  <a:cxn ang="0">
                    <a:pos x="83" y="4"/>
                  </a:cxn>
                  <a:cxn ang="0">
                    <a:pos x="83" y="4"/>
                  </a:cxn>
                  <a:cxn ang="0">
                    <a:pos x="83" y="4"/>
                  </a:cxn>
                  <a:cxn ang="0">
                    <a:pos x="83" y="6"/>
                  </a:cxn>
                  <a:cxn ang="0">
                    <a:pos x="81" y="8"/>
                  </a:cxn>
                  <a:cxn ang="0">
                    <a:pos x="47" y="6"/>
                  </a:cxn>
                  <a:cxn ang="0">
                    <a:pos x="7" y="4"/>
                  </a:cxn>
                  <a:cxn ang="0">
                    <a:pos x="4" y="2"/>
                  </a:cxn>
                  <a:cxn ang="0">
                    <a:pos x="0" y="0"/>
                  </a:cxn>
                  <a:cxn ang="0">
                    <a:pos x="45" y="2"/>
                  </a:cxn>
                  <a:cxn ang="0">
                    <a:pos x="47" y="4"/>
                  </a:cxn>
                  <a:cxn ang="0">
                    <a:pos x="47" y="6"/>
                  </a:cxn>
                </a:cxnLst>
                <a:rect l="0" t="0" r="r" b="b"/>
                <a:pathLst>
                  <a:path w="104" h="9">
                    <a:moveTo>
                      <a:pt x="102" y="9"/>
                    </a:moveTo>
                    <a:lnTo>
                      <a:pt x="98" y="8"/>
                    </a:lnTo>
                    <a:lnTo>
                      <a:pt x="98" y="6"/>
                    </a:lnTo>
                    <a:lnTo>
                      <a:pt x="98" y="4"/>
                    </a:lnTo>
                    <a:lnTo>
                      <a:pt x="104" y="4"/>
                    </a:lnTo>
                    <a:lnTo>
                      <a:pt x="102" y="8"/>
                    </a:lnTo>
                    <a:lnTo>
                      <a:pt x="102" y="9"/>
                    </a:lnTo>
                    <a:close/>
                    <a:moveTo>
                      <a:pt x="81" y="8"/>
                    </a:moveTo>
                    <a:lnTo>
                      <a:pt x="53" y="6"/>
                    </a:lnTo>
                    <a:lnTo>
                      <a:pt x="51" y="4"/>
                    </a:lnTo>
                    <a:lnTo>
                      <a:pt x="51" y="2"/>
                    </a:lnTo>
                    <a:lnTo>
                      <a:pt x="83" y="4"/>
                    </a:lnTo>
                    <a:lnTo>
                      <a:pt x="83" y="4"/>
                    </a:lnTo>
                    <a:lnTo>
                      <a:pt x="83" y="4"/>
                    </a:lnTo>
                    <a:lnTo>
                      <a:pt x="83" y="6"/>
                    </a:lnTo>
                    <a:lnTo>
                      <a:pt x="81" y="8"/>
                    </a:lnTo>
                    <a:close/>
                    <a:moveTo>
                      <a:pt x="47" y="6"/>
                    </a:moveTo>
                    <a:lnTo>
                      <a:pt x="7" y="4"/>
                    </a:lnTo>
                    <a:lnTo>
                      <a:pt x="4" y="2"/>
                    </a:lnTo>
                    <a:lnTo>
                      <a:pt x="0" y="0"/>
                    </a:lnTo>
                    <a:lnTo>
                      <a:pt x="45" y="2"/>
                    </a:lnTo>
                    <a:lnTo>
                      <a:pt x="47" y="4"/>
                    </a:lnTo>
                    <a:lnTo>
                      <a:pt x="47" y="6"/>
                    </a:lnTo>
                    <a:close/>
                  </a:path>
                </a:pathLst>
              </a:custGeom>
              <a:solidFill>
                <a:srgbClr val="E6BCB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74" name="Freeform 1074"/>
              <p:cNvSpPr>
                <a:spLocks noEditPoints="1"/>
              </p:cNvSpPr>
              <p:nvPr/>
            </p:nvSpPr>
            <p:spPr bwMode="auto">
              <a:xfrm>
                <a:off x="2001" y="1184"/>
                <a:ext cx="110" cy="8"/>
              </a:xfrm>
              <a:custGeom>
                <a:avLst/>
                <a:gdLst/>
                <a:ahLst/>
                <a:cxnLst>
                  <a:cxn ang="0">
                    <a:pos x="108" y="8"/>
                  </a:cxn>
                  <a:cxn ang="0">
                    <a:pos x="104" y="8"/>
                  </a:cxn>
                  <a:cxn ang="0">
                    <a:pos x="104" y="6"/>
                  </a:cxn>
                  <a:cxn ang="0">
                    <a:pos x="104" y="4"/>
                  </a:cxn>
                  <a:cxn ang="0">
                    <a:pos x="110" y="4"/>
                  </a:cxn>
                  <a:cxn ang="0">
                    <a:pos x="110" y="6"/>
                  </a:cxn>
                  <a:cxn ang="0">
                    <a:pos x="108" y="8"/>
                  </a:cxn>
                  <a:cxn ang="0">
                    <a:pos x="89" y="8"/>
                  </a:cxn>
                  <a:cxn ang="0">
                    <a:pos x="57" y="6"/>
                  </a:cxn>
                  <a:cxn ang="0">
                    <a:pos x="57" y="4"/>
                  </a:cxn>
                  <a:cxn ang="0">
                    <a:pos x="57" y="2"/>
                  </a:cxn>
                  <a:cxn ang="0">
                    <a:pos x="91" y="4"/>
                  </a:cxn>
                  <a:cxn ang="0">
                    <a:pos x="91" y="6"/>
                  </a:cxn>
                  <a:cxn ang="0">
                    <a:pos x="89" y="6"/>
                  </a:cxn>
                  <a:cxn ang="0">
                    <a:pos x="89" y="8"/>
                  </a:cxn>
                  <a:cxn ang="0">
                    <a:pos x="89" y="8"/>
                  </a:cxn>
                  <a:cxn ang="0">
                    <a:pos x="53" y="6"/>
                  </a:cxn>
                  <a:cxn ang="0">
                    <a:pos x="11" y="4"/>
                  </a:cxn>
                  <a:cxn ang="0">
                    <a:pos x="8" y="2"/>
                  </a:cxn>
                  <a:cxn ang="0">
                    <a:pos x="6" y="2"/>
                  </a:cxn>
                  <a:cxn ang="0">
                    <a:pos x="4" y="0"/>
                  </a:cxn>
                  <a:cxn ang="0">
                    <a:pos x="0" y="0"/>
                  </a:cxn>
                  <a:cxn ang="0">
                    <a:pos x="51" y="2"/>
                  </a:cxn>
                  <a:cxn ang="0">
                    <a:pos x="51" y="4"/>
                  </a:cxn>
                  <a:cxn ang="0">
                    <a:pos x="53" y="6"/>
                  </a:cxn>
                </a:cxnLst>
                <a:rect l="0" t="0" r="r" b="b"/>
                <a:pathLst>
                  <a:path w="110" h="8">
                    <a:moveTo>
                      <a:pt x="108" y="8"/>
                    </a:moveTo>
                    <a:lnTo>
                      <a:pt x="104" y="8"/>
                    </a:lnTo>
                    <a:lnTo>
                      <a:pt x="104" y="6"/>
                    </a:lnTo>
                    <a:lnTo>
                      <a:pt x="104" y="4"/>
                    </a:lnTo>
                    <a:lnTo>
                      <a:pt x="110" y="4"/>
                    </a:lnTo>
                    <a:lnTo>
                      <a:pt x="110" y="6"/>
                    </a:lnTo>
                    <a:lnTo>
                      <a:pt x="108" y="8"/>
                    </a:lnTo>
                    <a:close/>
                    <a:moveTo>
                      <a:pt x="89" y="8"/>
                    </a:moveTo>
                    <a:lnTo>
                      <a:pt x="57" y="6"/>
                    </a:lnTo>
                    <a:lnTo>
                      <a:pt x="57" y="4"/>
                    </a:lnTo>
                    <a:lnTo>
                      <a:pt x="57" y="2"/>
                    </a:lnTo>
                    <a:lnTo>
                      <a:pt x="91" y="4"/>
                    </a:lnTo>
                    <a:lnTo>
                      <a:pt x="91" y="6"/>
                    </a:lnTo>
                    <a:lnTo>
                      <a:pt x="89" y="6"/>
                    </a:lnTo>
                    <a:lnTo>
                      <a:pt x="89" y="8"/>
                    </a:lnTo>
                    <a:lnTo>
                      <a:pt x="89" y="8"/>
                    </a:lnTo>
                    <a:close/>
                    <a:moveTo>
                      <a:pt x="53" y="6"/>
                    </a:moveTo>
                    <a:lnTo>
                      <a:pt x="11" y="4"/>
                    </a:lnTo>
                    <a:lnTo>
                      <a:pt x="8" y="2"/>
                    </a:lnTo>
                    <a:lnTo>
                      <a:pt x="6" y="2"/>
                    </a:lnTo>
                    <a:lnTo>
                      <a:pt x="4" y="0"/>
                    </a:lnTo>
                    <a:lnTo>
                      <a:pt x="0" y="0"/>
                    </a:lnTo>
                    <a:lnTo>
                      <a:pt x="51" y="2"/>
                    </a:lnTo>
                    <a:lnTo>
                      <a:pt x="51" y="4"/>
                    </a:lnTo>
                    <a:lnTo>
                      <a:pt x="53" y="6"/>
                    </a:lnTo>
                    <a:close/>
                  </a:path>
                </a:pathLst>
              </a:custGeom>
              <a:solidFill>
                <a:srgbClr val="E6BCB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75" name="Freeform 1075"/>
              <p:cNvSpPr>
                <a:spLocks noEditPoints="1"/>
              </p:cNvSpPr>
              <p:nvPr/>
            </p:nvSpPr>
            <p:spPr bwMode="auto">
              <a:xfrm>
                <a:off x="1971" y="1180"/>
                <a:ext cx="142" cy="10"/>
              </a:xfrm>
              <a:custGeom>
                <a:avLst/>
                <a:gdLst/>
                <a:ahLst/>
                <a:cxnLst>
                  <a:cxn ang="0">
                    <a:pos x="140" y="10"/>
                  </a:cxn>
                  <a:cxn ang="0">
                    <a:pos x="134" y="10"/>
                  </a:cxn>
                  <a:cxn ang="0">
                    <a:pos x="134" y="10"/>
                  </a:cxn>
                  <a:cxn ang="0">
                    <a:pos x="134" y="8"/>
                  </a:cxn>
                  <a:cxn ang="0">
                    <a:pos x="134" y="8"/>
                  </a:cxn>
                  <a:cxn ang="0">
                    <a:pos x="134" y="6"/>
                  </a:cxn>
                  <a:cxn ang="0">
                    <a:pos x="142" y="6"/>
                  </a:cxn>
                  <a:cxn ang="0">
                    <a:pos x="140" y="8"/>
                  </a:cxn>
                  <a:cxn ang="0">
                    <a:pos x="140" y="10"/>
                  </a:cxn>
                  <a:cxn ang="0">
                    <a:pos x="119" y="10"/>
                  </a:cxn>
                  <a:cxn ang="0">
                    <a:pos x="87" y="8"/>
                  </a:cxn>
                  <a:cxn ang="0">
                    <a:pos x="87" y="6"/>
                  </a:cxn>
                  <a:cxn ang="0">
                    <a:pos x="87" y="4"/>
                  </a:cxn>
                  <a:cxn ang="0">
                    <a:pos x="123" y="6"/>
                  </a:cxn>
                  <a:cxn ang="0">
                    <a:pos x="121" y="8"/>
                  </a:cxn>
                  <a:cxn ang="0">
                    <a:pos x="119" y="10"/>
                  </a:cxn>
                  <a:cxn ang="0">
                    <a:pos x="81" y="8"/>
                  </a:cxn>
                  <a:cxn ang="0">
                    <a:pos x="36" y="6"/>
                  </a:cxn>
                  <a:cxn ang="0">
                    <a:pos x="36" y="6"/>
                  </a:cxn>
                  <a:cxn ang="0">
                    <a:pos x="36" y="6"/>
                  </a:cxn>
                  <a:cxn ang="0">
                    <a:pos x="13" y="0"/>
                  </a:cxn>
                  <a:cxn ang="0">
                    <a:pos x="2" y="2"/>
                  </a:cxn>
                  <a:cxn ang="0">
                    <a:pos x="0" y="0"/>
                  </a:cxn>
                  <a:cxn ang="0">
                    <a:pos x="2" y="0"/>
                  </a:cxn>
                  <a:cxn ang="0">
                    <a:pos x="81" y="4"/>
                  </a:cxn>
                  <a:cxn ang="0">
                    <a:pos x="81" y="6"/>
                  </a:cxn>
                  <a:cxn ang="0">
                    <a:pos x="81" y="8"/>
                  </a:cxn>
                </a:cxnLst>
                <a:rect l="0" t="0" r="r" b="b"/>
                <a:pathLst>
                  <a:path w="142" h="10">
                    <a:moveTo>
                      <a:pt x="140" y="10"/>
                    </a:moveTo>
                    <a:lnTo>
                      <a:pt x="134" y="10"/>
                    </a:lnTo>
                    <a:lnTo>
                      <a:pt x="134" y="10"/>
                    </a:lnTo>
                    <a:lnTo>
                      <a:pt x="134" y="8"/>
                    </a:lnTo>
                    <a:lnTo>
                      <a:pt x="134" y="8"/>
                    </a:lnTo>
                    <a:lnTo>
                      <a:pt x="134" y="6"/>
                    </a:lnTo>
                    <a:lnTo>
                      <a:pt x="142" y="6"/>
                    </a:lnTo>
                    <a:lnTo>
                      <a:pt x="140" y="8"/>
                    </a:lnTo>
                    <a:lnTo>
                      <a:pt x="140" y="10"/>
                    </a:lnTo>
                    <a:close/>
                    <a:moveTo>
                      <a:pt x="119" y="10"/>
                    </a:moveTo>
                    <a:lnTo>
                      <a:pt x="87" y="8"/>
                    </a:lnTo>
                    <a:lnTo>
                      <a:pt x="87" y="6"/>
                    </a:lnTo>
                    <a:lnTo>
                      <a:pt x="87" y="4"/>
                    </a:lnTo>
                    <a:lnTo>
                      <a:pt x="123" y="6"/>
                    </a:lnTo>
                    <a:lnTo>
                      <a:pt x="121" y="8"/>
                    </a:lnTo>
                    <a:lnTo>
                      <a:pt x="119" y="10"/>
                    </a:lnTo>
                    <a:close/>
                    <a:moveTo>
                      <a:pt x="81" y="8"/>
                    </a:moveTo>
                    <a:lnTo>
                      <a:pt x="36" y="6"/>
                    </a:lnTo>
                    <a:lnTo>
                      <a:pt x="36" y="6"/>
                    </a:lnTo>
                    <a:lnTo>
                      <a:pt x="36" y="6"/>
                    </a:lnTo>
                    <a:lnTo>
                      <a:pt x="13" y="0"/>
                    </a:lnTo>
                    <a:lnTo>
                      <a:pt x="2" y="2"/>
                    </a:lnTo>
                    <a:lnTo>
                      <a:pt x="0" y="0"/>
                    </a:lnTo>
                    <a:lnTo>
                      <a:pt x="2" y="0"/>
                    </a:lnTo>
                    <a:lnTo>
                      <a:pt x="81" y="4"/>
                    </a:lnTo>
                    <a:lnTo>
                      <a:pt x="81" y="6"/>
                    </a:lnTo>
                    <a:lnTo>
                      <a:pt x="81" y="8"/>
                    </a:lnTo>
                    <a:close/>
                  </a:path>
                </a:pathLst>
              </a:custGeom>
              <a:solidFill>
                <a:srgbClr val="E6BDB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76" name="Freeform 1076"/>
              <p:cNvSpPr>
                <a:spLocks noEditPoints="1"/>
              </p:cNvSpPr>
              <p:nvPr/>
            </p:nvSpPr>
            <p:spPr bwMode="auto">
              <a:xfrm>
                <a:off x="1971" y="1178"/>
                <a:ext cx="142" cy="10"/>
              </a:xfrm>
              <a:custGeom>
                <a:avLst/>
                <a:gdLst/>
                <a:ahLst/>
                <a:cxnLst>
                  <a:cxn ang="0">
                    <a:pos x="140" y="10"/>
                  </a:cxn>
                  <a:cxn ang="0">
                    <a:pos x="134" y="10"/>
                  </a:cxn>
                  <a:cxn ang="0">
                    <a:pos x="134" y="10"/>
                  </a:cxn>
                  <a:cxn ang="0">
                    <a:pos x="134" y="10"/>
                  </a:cxn>
                  <a:cxn ang="0">
                    <a:pos x="134" y="8"/>
                  </a:cxn>
                  <a:cxn ang="0">
                    <a:pos x="134" y="6"/>
                  </a:cxn>
                  <a:cxn ang="0">
                    <a:pos x="142" y="6"/>
                  </a:cxn>
                  <a:cxn ang="0">
                    <a:pos x="142" y="8"/>
                  </a:cxn>
                  <a:cxn ang="0">
                    <a:pos x="140" y="10"/>
                  </a:cxn>
                  <a:cxn ang="0">
                    <a:pos x="121" y="10"/>
                  </a:cxn>
                  <a:cxn ang="0">
                    <a:pos x="87" y="8"/>
                  </a:cxn>
                  <a:cxn ang="0">
                    <a:pos x="87" y="6"/>
                  </a:cxn>
                  <a:cxn ang="0">
                    <a:pos x="87" y="4"/>
                  </a:cxn>
                  <a:cxn ang="0">
                    <a:pos x="87" y="4"/>
                  </a:cxn>
                  <a:cxn ang="0">
                    <a:pos x="87" y="4"/>
                  </a:cxn>
                  <a:cxn ang="0">
                    <a:pos x="123" y="6"/>
                  </a:cxn>
                  <a:cxn ang="0">
                    <a:pos x="123" y="8"/>
                  </a:cxn>
                  <a:cxn ang="0">
                    <a:pos x="121" y="10"/>
                  </a:cxn>
                  <a:cxn ang="0">
                    <a:pos x="81" y="8"/>
                  </a:cxn>
                  <a:cxn ang="0">
                    <a:pos x="30" y="6"/>
                  </a:cxn>
                  <a:cxn ang="0">
                    <a:pos x="11" y="2"/>
                  </a:cxn>
                  <a:cxn ang="0">
                    <a:pos x="2" y="4"/>
                  </a:cxn>
                  <a:cxn ang="0">
                    <a:pos x="0" y="2"/>
                  </a:cxn>
                  <a:cxn ang="0">
                    <a:pos x="2" y="0"/>
                  </a:cxn>
                  <a:cxn ang="0">
                    <a:pos x="81" y="4"/>
                  </a:cxn>
                  <a:cxn ang="0">
                    <a:pos x="81" y="6"/>
                  </a:cxn>
                  <a:cxn ang="0">
                    <a:pos x="81" y="8"/>
                  </a:cxn>
                </a:cxnLst>
                <a:rect l="0" t="0" r="r" b="b"/>
                <a:pathLst>
                  <a:path w="142" h="10">
                    <a:moveTo>
                      <a:pt x="140" y="10"/>
                    </a:moveTo>
                    <a:lnTo>
                      <a:pt x="134" y="10"/>
                    </a:lnTo>
                    <a:lnTo>
                      <a:pt x="134" y="10"/>
                    </a:lnTo>
                    <a:lnTo>
                      <a:pt x="134" y="10"/>
                    </a:lnTo>
                    <a:lnTo>
                      <a:pt x="134" y="8"/>
                    </a:lnTo>
                    <a:lnTo>
                      <a:pt x="134" y="6"/>
                    </a:lnTo>
                    <a:lnTo>
                      <a:pt x="142" y="6"/>
                    </a:lnTo>
                    <a:lnTo>
                      <a:pt x="142" y="8"/>
                    </a:lnTo>
                    <a:lnTo>
                      <a:pt x="140" y="10"/>
                    </a:lnTo>
                    <a:close/>
                    <a:moveTo>
                      <a:pt x="121" y="10"/>
                    </a:moveTo>
                    <a:lnTo>
                      <a:pt x="87" y="8"/>
                    </a:lnTo>
                    <a:lnTo>
                      <a:pt x="87" y="6"/>
                    </a:lnTo>
                    <a:lnTo>
                      <a:pt x="87" y="4"/>
                    </a:lnTo>
                    <a:lnTo>
                      <a:pt x="87" y="4"/>
                    </a:lnTo>
                    <a:lnTo>
                      <a:pt x="87" y="4"/>
                    </a:lnTo>
                    <a:lnTo>
                      <a:pt x="123" y="6"/>
                    </a:lnTo>
                    <a:lnTo>
                      <a:pt x="123" y="8"/>
                    </a:lnTo>
                    <a:lnTo>
                      <a:pt x="121" y="10"/>
                    </a:lnTo>
                    <a:close/>
                    <a:moveTo>
                      <a:pt x="81" y="8"/>
                    </a:moveTo>
                    <a:lnTo>
                      <a:pt x="30" y="6"/>
                    </a:lnTo>
                    <a:lnTo>
                      <a:pt x="11" y="2"/>
                    </a:lnTo>
                    <a:lnTo>
                      <a:pt x="2" y="4"/>
                    </a:lnTo>
                    <a:lnTo>
                      <a:pt x="0" y="2"/>
                    </a:lnTo>
                    <a:lnTo>
                      <a:pt x="2" y="0"/>
                    </a:lnTo>
                    <a:lnTo>
                      <a:pt x="81" y="4"/>
                    </a:lnTo>
                    <a:lnTo>
                      <a:pt x="81" y="6"/>
                    </a:lnTo>
                    <a:lnTo>
                      <a:pt x="81" y="8"/>
                    </a:lnTo>
                    <a:close/>
                  </a:path>
                </a:pathLst>
              </a:custGeom>
              <a:solidFill>
                <a:srgbClr val="E6BDB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77" name="Freeform 1077"/>
              <p:cNvSpPr>
                <a:spLocks noEditPoints="1"/>
              </p:cNvSpPr>
              <p:nvPr/>
            </p:nvSpPr>
            <p:spPr bwMode="auto">
              <a:xfrm>
                <a:off x="1973" y="1176"/>
                <a:ext cx="167" cy="10"/>
              </a:xfrm>
              <a:custGeom>
                <a:avLst/>
                <a:gdLst/>
                <a:ahLst/>
                <a:cxnLst>
                  <a:cxn ang="0">
                    <a:pos x="140" y="10"/>
                  </a:cxn>
                  <a:cxn ang="0">
                    <a:pos x="132" y="10"/>
                  </a:cxn>
                  <a:cxn ang="0">
                    <a:pos x="132" y="8"/>
                  </a:cxn>
                  <a:cxn ang="0">
                    <a:pos x="132" y="6"/>
                  </a:cxn>
                  <a:cxn ang="0">
                    <a:pos x="142" y="6"/>
                  </a:cxn>
                  <a:cxn ang="0">
                    <a:pos x="140" y="8"/>
                  </a:cxn>
                  <a:cxn ang="0">
                    <a:pos x="140" y="10"/>
                  </a:cxn>
                  <a:cxn ang="0">
                    <a:pos x="121" y="10"/>
                  </a:cxn>
                  <a:cxn ang="0">
                    <a:pos x="85" y="8"/>
                  </a:cxn>
                  <a:cxn ang="0">
                    <a:pos x="85" y="8"/>
                  </a:cxn>
                  <a:cxn ang="0">
                    <a:pos x="85" y="6"/>
                  </a:cxn>
                  <a:cxn ang="0">
                    <a:pos x="85" y="6"/>
                  </a:cxn>
                  <a:cxn ang="0">
                    <a:pos x="85" y="4"/>
                  </a:cxn>
                  <a:cxn ang="0">
                    <a:pos x="123" y="6"/>
                  </a:cxn>
                  <a:cxn ang="0">
                    <a:pos x="121" y="8"/>
                  </a:cxn>
                  <a:cxn ang="0">
                    <a:pos x="121" y="10"/>
                  </a:cxn>
                  <a:cxn ang="0">
                    <a:pos x="79" y="8"/>
                  </a:cxn>
                  <a:cxn ang="0">
                    <a:pos x="0" y="4"/>
                  </a:cxn>
                  <a:cxn ang="0">
                    <a:pos x="0" y="2"/>
                  </a:cxn>
                  <a:cxn ang="0">
                    <a:pos x="1" y="0"/>
                  </a:cxn>
                  <a:cxn ang="0">
                    <a:pos x="79" y="4"/>
                  </a:cxn>
                  <a:cxn ang="0">
                    <a:pos x="79" y="6"/>
                  </a:cxn>
                  <a:cxn ang="0">
                    <a:pos x="79" y="8"/>
                  </a:cxn>
                  <a:cxn ang="0">
                    <a:pos x="165" y="8"/>
                  </a:cxn>
                  <a:cxn ang="0">
                    <a:pos x="167" y="8"/>
                  </a:cxn>
                  <a:cxn ang="0">
                    <a:pos x="167" y="8"/>
                  </a:cxn>
                  <a:cxn ang="0">
                    <a:pos x="165" y="8"/>
                  </a:cxn>
                  <a:cxn ang="0">
                    <a:pos x="165" y="8"/>
                  </a:cxn>
                  <a:cxn ang="0">
                    <a:pos x="165" y="8"/>
                  </a:cxn>
                </a:cxnLst>
                <a:rect l="0" t="0" r="r" b="b"/>
                <a:pathLst>
                  <a:path w="167" h="10">
                    <a:moveTo>
                      <a:pt x="140" y="10"/>
                    </a:moveTo>
                    <a:lnTo>
                      <a:pt x="132" y="10"/>
                    </a:lnTo>
                    <a:lnTo>
                      <a:pt x="132" y="8"/>
                    </a:lnTo>
                    <a:lnTo>
                      <a:pt x="132" y="6"/>
                    </a:lnTo>
                    <a:lnTo>
                      <a:pt x="142" y="6"/>
                    </a:lnTo>
                    <a:lnTo>
                      <a:pt x="140" y="8"/>
                    </a:lnTo>
                    <a:lnTo>
                      <a:pt x="140" y="10"/>
                    </a:lnTo>
                    <a:close/>
                    <a:moveTo>
                      <a:pt x="121" y="10"/>
                    </a:moveTo>
                    <a:lnTo>
                      <a:pt x="85" y="8"/>
                    </a:lnTo>
                    <a:lnTo>
                      <a:pt x="85" y="8"/>
                    </a:lnTo>
                    <a:lnTo>
                      <a:pt x="85" y="6"/>
                    </a:lnTo>
                    <a:lnTo>
                      <a:pt x="85" y="6"/>
                    </a:lnTo>
                    <a:lnTo>
                      <a:pt x="85" y="4"/>
                    </a:lnTo>
                    <a:lnTo>
                      <a:pt x="123" y="6"/>
                    </a:lnTo>
                    <a:lnTo>
                      <a:pt x="121" y="8"/>
                    </a:lnTo>
                    <a:lnTo>
                      <a:pt x="121" y="10"/>
                    </a:lnTo>
                    <a:close/>
                    <a:moveTo>
                      <a:pt x="79" y="8"/>
                    </a:moveTo>
                    <a:lnTo>
                      <a:pt x="0" y="4"/>
                    </a:lnTo>
                    <a:lnTo>
                      <a:pt x="0" y="2"/>
                    </a:lnTo>
                    <a:lnTo>
                      <a:pt x="1" y="0"/>
                    </a:lnTo>
                    <a:lnTo>
                      <a:pt x="79" y="4"/>
                    </a:lnTo>
                    <a:lnTo>
                      <a:pt x="79" y="6"/>
                    </a:lnTo>
                    <a:lnTo>
                      <a:pt x="79" y="8"/>
                    </a:lnTo>
                    <a:close/>
                    <a:moveTo>
                      <a:pt x="165" y="8"/>
                    </a:moveTo>
                    <a:lnTo>
                      <a:pt x="167" y="8"/>
                    </a:lnTo>
                    <a:lnTo>
                      <a:pt x="167" y="8"/>
                    </a:lnTo>
                    <a:lnTo>
                      <a:pt x="165" y="8"/>
                    </a:lnTo>
                    <a:lnTo>
                      <a:pt x="165" y="8"/>
                    </a:lnTo>
                    <a:lnTo>
                      <a:pt x="165" y="8"/>
                    </a:lnTo>
                    <a:close/>
                  </a:path>
                </a:pathLst>
              </a:custGeom>
              <a:solidFill>
                <a:srgbClr val="E6BDB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78" name="Freeform 1078"/>
              <p:cNvSpPr>
                <a:spLocks noEditPoints="1"/>
              </p:cNvSpPr>
              <p:nvPr/>
            </p:nvSpPr>
            <p:spPr bwMode="auto">
              <a:xfrm>
                <a:off x="1973" y="1175"/>
                <a:ext cx="168" cy="9"/>
              </a:xfrm>
              <a:custGeom>
                <a:avLst/>
                <a:gdLst/>
                <a:ahLst/>
                <a:cxnLst>
                  <a:cxn ang="0">
                    <a:pos x="140" y="9"/>
                  </a:cxn>
                  <a:cxn ang="0">
                    <a:pos x="132" y="9"/>
                  </a:cxn>
                  <a:cxn ang="0">
                    <a:pos x="132" y="7"/>
                  </a:cxn>
                  <a:cxn ang="0">
                    <a:pos x="132" y="5"/>
                  </a:cxn>
                  <a:cxn ang="0">
                    <a:pos x="144" y="5"/>
                  </a:cxn>
                  <a:cxn ang="0">
                    <a:pos x="142" y="7"/>
                  </a:cxn>
                  <a:cxn ang="0">
                    <a:pos x="142" y="7"/>
                  </a:cxn>
                  <a:cxn ang="0">
                    <a:pos x="142" y="9"/>
                  </a:cxn>
                  <a:cxn ang="0">
                    <a:pos x="140" y="9"/>
                  </a:cxn>
                  <a:cxn ang="0">
                    <a:pos x="121" y="9"/>
                  </a:cxn>
                  <a:cxn ang="0">
                    <a:pos x="85" y="7"/>
                  </a:cxn>
                  <a:cxn ang="0">
                    <a:pos x="85" y="5"/>
                  </a:cxn>
                  <a:cxn ang="0">
                    <a:pos x="85" y="3"/>
                  </a:cxn>
                  <a:cxn ang="0">
                    <a:pos x="123" y="5"/>
                  </a:cxn>
                  <a:cxn ang="0">
                    <a:pos x="123" y="7"/>
                  </a:cxn>
                  <a:cxn ang="0">
                    <a:pos x="121" y="9"/>
                  </a:cxn>
                  <a:cxn ang="0">
                    <a:pos x="79" y="7"/>
                  </a:cxn>
                  <a:cxn ang="0">
                    <a:pos x="0" y="3"/>
                  </a:cxn>
                  <a:cxn ang="0">
                    <a:pos x="0" y="1"/>
                  </a:cxn>
                  <a:cxn ang="0">
                    <a:pos x="1" y="0"/>
                  </a:cxn>
                  <a:cxn ang="0">
                    <a:pos x="79" y="3"/>
                  </a:cxn>
                  <a:cxn ang="0">
                    <a:pos x="79" y="5"/>
                  </a:cxn>
                  <a:cxn ang="0">
                    <a:pos x="79" y="7"/>
                  </a:cxn>
                  <a:cxn ang="0">
                    <a:pos x="163" y="7"/>
                  </a:cxn>
                  <a:cxn ang="0">
                    <a:pos x="168" y="7"/>
                  </a:cxn>
                  <a:cxn ang="0">
                    <a:pos x="167" y="7"/>
                  </a:cxn>
                  <a:cxn ang="0">
                    <a:pos x="167" y="7"/>
                  </a:cxn>
                  <a:cxn ang="0">
                    <a:pos x="167" y="9"/>
                  </a:cxn>
                  <a:cxn ang="0">
                    <a:pos x="165" y="9"/>
                  </a:cxn>
                  <a:cxn ang="0">
                    <a:pos x="165" y="9"/>
                  </a:cxn>
                  <a:cxn ang="0">
                    <a:pos x="163" y="7"/>
                  </a:cxn>
                </a:cxnLst>
                <a:rect l="0" t="0" r="r" b="b"/>
                <a:pathLst>
                  <a:path w="168" h="9">
                    <a:moveTo>
                      <a:pt x="140" y="9"/>
                    </a:moveTo>
                    <a:lnTo>
                      <a:pt x="132" y="9"/>
                    </a:lnTo>
                    <a:lnTo>
                      <a:pt x="132" y="7"/>
                    </a:lnTo>
                    <a:lnTo>
                      <a:pt x="132" y="5"/>
                    </a:lnTo>
                    <a:lnTo>
                      <a:pt x="144" y="5"/>
                    </a:lnTo>
                    <a:lnTo>
                      <a:pt x="142" y="7"/>
                    </a:lnTo>
                    <a:lnTo>
                      <a:pt x="142" y="7"/>
                    </a:lnTo>
                    <a:lnTo>
                      <a:pt x="142" y="9"/>
                    </a:lnTo>
                    <a:lnTo>
                      <a:pt x="140" y="9"/>
                    </a:lnTo>
                    <a:close/>
                    <a:moveTo>
                      <a:pt x="121" y="9"/>
                    </a:moveTo>
                    <a:lnTo>
                      <a:pt x="85" y="7"/>
                    </a:lnTo>
                    <a:lnTo>
                      <a:pt x="85" y="5"/>
                    </a:lnTo>
                    <a:lnTo>
                      <a:pt x="85" y="3"/>
                    </a:lnTo>
                    <a:lnTo>
                      <a:pt x="123" y="5"/>
                    </a:lnTo>
                    <a:lnTo>
                      <a:pt x="123" y="7"/>
                    </a:lnTo>
                    <a:lnTo>
                      <a:pt x="121" y="9"/>
                    </a:lnTo>
                    <a:close/>
                    <a:moveTo>
                      <a:pt x="79" y="7"/>
                    </a:moveTo>
                    <a:lnTo>
                      <a:pt x="0" y="3"/>
                    </a:lnTo>
                    <a:lnTo>
                      <a:pt x="0" y="1"/>
                    </a:lnTo>
                    <a:lnTo>
                      <a:pt x="1" y="0"/>
                    </a:lnTo>
                    <a:lnTo>
                      <a:pt x="79" y="3"/>
                    </a:lnTo>
                    <a:lnTo>
                      <a:pt x="79" y="5"/>
                    </a:lnTo>
                    <a:lnTo>
                      <a:pt x="79" y="7"/>
                    </a:lnTo>
                    <a:close/>
                    <a:moveTo>
                      <a:pt x="163" y="7"/>
                    </a:moveTo>
                    <a:lnTo>
                      <a:pt x="168" y="7"/>
                    </a:lnTo>
                    <a:lnTo>
                      <a:pt x="167" y="7"/>
                    </a:lnTo>
                    <a:lnTo>
                      <a:pt x="167" y="7"/>
                    </a:lnTo>
                    <a:lnTo>
                      <a:pt x="167" y="9"/>
                    </a:lnTo>
                    <a:lnTo>
                      <a:pt x="165" y="9"/>
                    </a:lnTo>
                    <a:lnTo>
                      <a:pt x="165" y="9"/>
                    </a:lnTo>
                    <a:lnTo>
                      <a:pt x="163" y="7"/>
                    </a:lnTo>
                    <a:close/>
                  </a:path>
                </a:pathLst>
              </a:custGeom>
              <a:solidFill>
                <a:srgbClr val="E6BDB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79" name="Freeform 1079"/>
              <p:cNvSpPr>
                <a:spLocks noEditPoints="1"/>
              </p:cNvSpPr>
              <p:nvPr/>
            </p:nvSpPr>
            <p:spPr bwMode="auto">
              <a:xfrm>
                <a:off x="1974" y="1171"/>
                <a:ext cx="167" cy="13"/>
              </a:xfrm>
              <a:custGeom>
                <a:avLst/>
                <a:gdLst/>
                <a:ahLst/>
                <a:cxnLst>
                  <a:cxn ang="0">
                    <a:pos x="166" y="13"/>
                  </a:cxn>
                  <a:cxn ang="0">
                    <a:pos x="164" y="13"/>
                  </a:cxn>
                  <a:cxn ang="0">
                    <a:pos x="162" y="11"/>
                  </a:cxn>
                  <a:cxn ang="0">
                    <a:pos x="162" y="9"/>
                  </a:cxn>
                  <a:cxn ang="0">
                    <a:pos x="167" y="9"/>
                  </a:cxn>
                  <a:cxn ang="0">
                    <a:pos x="167" y="11"/>
                  </a:cxn>
                  <a:cxn ang="0">
                    <a:pos x="166" y="11"/>
                  </a:cxn>
                  <a:cxn ang="0">
                    <a:pos x="166" y="13"/>
                  </a:cxn>
                  <a:cxn ang="0">
                    <a:pos x="166" y="13"/>
                  </a:cxn>
                  <a:cxn ang="0">
                    <a:pos x="141" y="11"/>
                  </a:cxn>
                  <a:cxn ang="0">
                    <a:pos x="131" y="11"/>
                  </a:cxn>
                  <a:cxn ang="0">
                    <a:pos x="131" y="9"/>
                  </a:cxn>
                  <a:cxn ang="0">
                    <a:pos x="131" y="7"/>
                  </a:cxn>
                  <a:cxn ang="0">
                    <a:pos x="143" y="7"/>
                  </a:cxn>
                  <a:cxn ang="0">
                    <a:pos x="143" y="9"/>
                  </a:cxn>
                  <a:cxn ang="0">
                    <a:pos x="141" y="11"/>
                  </a:cxn>
                  <a:cxn ang="0">
                    <a:pos x="141" y="11"/>
                  </a:cxn>
                  <a:cxn ang="0">
                    <a:pos x="141" y="11"/>
                  </a:cxn>
                  <a:cxn ang="0">
                    <a:pos x="122" y="11"/>
                  </a:cxn>
                  <a:cxn ang="0">
                    <a:pos x="84" y="9"/>
                  </a:cxn>
                  <a:cxn ang="0">
                    <a:pos x="84" y="7"/>
                  </a:cxn>
                  <a:cxn ang="0">
                    <a:pos x="82" y="5"/>
                  </a:cxn>
                  <a:cxn ang="0">
                    <a:pos x="124" y="7"/>
                  </a:cxn>
                  <a:cxn ang="0">
                    <a:pos x="122" y="9"/>
                  </a:cxn>
                  <a:cxn ang="0">
                    <a:pos x="122" y="11"/>
                  </a:cxn>
                  <a:cxn ang="0">
                    <a:pos x="78" y="9"/>
                  </a:cxn>
                  <a:cxn ang="0">
                    <a:pos x="0" y="5"/>
                  </a:cxn>
                  <a:cxn ang="0">
                    <a:pos x="0" y="4"/>
                  </a:cxn>
                  <a:cxn ang="0">
                    <a:pos x="2" y="0"/>
                  </a:cxn>
                  <a:cxn ang="0">
                    <a:pos x="78" y="4"/>
                  </a:cxn>
                  <a:cxn ang="0">
                    <a:pos x="78" y="7"/>
                  </a:cxn>
                  <a:cxn ang="0">
                    <a:pos x="78" y="9"/>
                  </a:cxn>
                </a:cxnLst>
                <a:rect l="0" t="0" r="r" b="b"/>
                <a:pathLst>
                  <a:path w="167" h="13">
                    <a:moveTo>
                      <a:pt x="166" y="13"/>
                    </a:moveTo>
                    <a:lnTo>
                      <a:pt x="164" y="13"/>
                    </a:lnTo>
                    <a:lnTo>
                      <a:pt x="162" y="11"/>
                    </a:lnTo>
                    <a:lnTo>
                      <a:pt x="162" y="9"/>
                    </a:lnTo>
                    <a:lnTo>
                      <a:pt x="167" y="9"/>
                    </a:lnTo>
                    <a:lnTo>
                      <a:pt x="167" y="11"/>
                    </a:lnTo>
                    <a:lnTo>
                      <a:pt x="166" y="11"/>
                    </a:lnTo>
                    <a:lnTo>
                      <a:pt x="166" y="13"/>
                    </a:lnTo>
                    <a:lnTo>
                      <a:pt x="166" y="13"/>
                    </a:lnTo>
                    <a:close/>
                    <a:moveTo>
                      <a:pt x="141" y="11"/>
                    </a:moveTo>
                    <a:lnTo>
                      <a:pt x="131" y="11"/>
                    </a:lnTo>
                    <a:lnTo>
                      <a:pt x="131" y="9"/>
                    </a:lnTo>
                    <a:lnTo>
                      <a:pt x="131" y="7"/>
                    </a:lnTo>
                    <a:lnTo>
                      <a:pt x="143" y="7"/>
                    </a:lnTo>
                    <a:lnTo>
                      <a:pt x="143" y="9"/>
                    </a:lnTo>
                    <a:lnTo>
                      <a:pt x="141" y="11"/>
                    </a:lnTo>
                    <a:lnTo>
                      <a:pt x="141" y="11"/>
                    </a:lnTo>
                    <a:lnTo>
                      <a:pt x="141" y="11"/>
                    </a:lnTo>
                    <a:close/>
                    <a:moveTo>
                      <a:pt x="122" y="11"/>
                    </a:moveTo>
                    <a:lnTo>
                      <a:pt x="84" y="9"/>
                    </a:lnTo>
                    <a:lnTo>
                      <a:pt x="84" y="7"/>
                    </a:lnTo>
                    <a:lnTo>
                      <a:pt x="82" y="5"/>
                    </a:lnTo>
                    <a:lnTo>
                      <a:pt x="124" y="7"/>
                    </a:lnTo>
                    <a:lnTo>
                      <a:pt x="122" y="9"/>
                    </a:lnTo>
                    <a:lnTo>
                      <a:pt x="122" y="11"/>
                    </a:lnTo>
                    <a:close/>
                    <a:moveTo>
                      <a:pt x="78" y="9"/>
                    </a:moveTo>
                    <a:lnTo>
                      <a:pt x="0" y="5"/>
                    </a:lnTo>
                    <a:lnTo>
                      <a:pt x="0" y="4"/>
                    </a:lnTo>
                    <a:lnTo>
                      <a:pt x="2" y="0"/>
                    </a:lnTo>
                    <a:lnTo>
                      <a:pt x="78" y="4"/>
                    </a:lnTo>
                    <a:lnTo>
                      <a:pt x="78" y="7"/>
                    </a:lnTo>
                    <a:lnTo>
                      <a:pt x="78" y="9"/>
                    </a:lnTo>
                    <a:close/>
                  </a:path>
                </a:pathLst>
              </a:custGeom>
              <a:solidFill>
                <a:srgbClr val="E6BDB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80" name="Freeform 1080"/>
              <p:cNvSpPr>
                <a:spLocks noEditPoints="1"/>
              </p:cNvSpPr>
              <p:nvPr/>
            </p:nvSpPr>
            <p:spPr bwMode="auto">
              <a:xfrm>
                <a:off x="1768" y="1159"/>
                <a:ext cx="375" cy="23"/>
              </a:xfrm>
              <a:custGeom>
                <a:avLst/>
                <a:gdLst/>
                <a:ahLst/>
                <a:cxnLst>
                  <a:cxn ang="0">
                    <a:pos x="373" y="23"/>
                  </a:cxn>
                  <a:cxn ang="0">
                    <a:pos x="368" y="23"/>
                  </a:cxn>
                  <a:cxn ang="0">
                    <a:pos x="368" y="21"/>
                  </a:cxn>
                  <a:cxn ang="0">
                    <a:pos x="368" y="17"/>
                  </a:cxn>
                  <a:cxn ang="0">
                    <a:pos x="375" y="19"/>
                  </a:cxn>
                  <a:cxn ang="0">
                    <a:pos x="373" y="21"/>
                  </a:cxn>
                  <a:cxn ang="0">
                    <a:pos x="373" y="23"/>
                  </a:cxn>
                  <a:cxn ang="0">
                    <a:pos x="349" y="21"/>
                  </a:cxn>
                  <a:cxn ang="0">
                    <a:pos x="337" y="21"/>
                  </a:cxn>
                  <a:cxn ang="0">
                    <a:pos x="337" y="19"/>
                  </a:cxn>
                  <a:cxn ang="0">
                    <a:pos x="339" y="17"/>
                  </a:cxn>
                  <a:cxn ang="0">
                    <a:pos x="349" y="17"/>
                  </a:cxn>
                  <a:cxn ang="0">
                    <a:pos x="349" y="19"/>
                  </a:cxn>
                  <a:cxn ang="0">
                    <a:pos x="349" y="21"/>
                  </a:cxn>
                  <a:cxn ang="0">
                    <a:pos x="328" y="21"/>
                  </a:cxn>
                  <a:cxn ang="0">
                    <a:pos x="290" y="19"/>
                  </a:cxn>
                  <a:cxn ang="0">
                    <a:pos x="288" y="17"/>
                  </a:cxn>
                  <a:cxn ang="0">
                    <a:pos x="288" y="14"/>
                  </a:cxn>
                  <a:cxn ang="0">
                    <a:pos x="330" y="17"/>
                  </a:cxn>
                  <a:cxn ang="0">
                    <a:pos x="330" y="19"/>
                  </a:cxn>
                  <a:cxn ang="0">
                    <a:pos x="328" y="21"/>
                  </a:cxn>
                  <a:cxn ang="0">
                    <a:pos x="284" y="19"/>
                  </a:cxn>
                  <a:cxn ang="0">
                    <a:pos x="206" y="16"/>
                  </a:cxn>
                  <a:cxn ang="0">
                    <a:pos x="208" y="14"/>
                  </a:cxn>
                  <a:cxn ang="0">
                    <a:pos x="210" y="10"/>
                  </a:cxn>
                  <a:cxn ang="0">
                    <a:pos x="284" y="14"/>
                  </a:cxn>
                  <a:cxn ang="0">
                    <a:pos x="284" y="16"/>
                  </a:cxn>
                  <a:cxn ang="0">
                    <a:pos x="284" y="19"/>
                  </a:cxn>
                  <a:cxn ang="0">
                    <a:pos x="0" y="0"/>
                  </a:cxn>
                  <a:cxn ang="0">
                    <a:pos x="3" y="0"/>
                  </a:cxn>
                  <a:cxn ang="0">
                    <a:pos x="3" y="0"/>
                  </a:cxn>
                  <a:cxn ang="0">
                    <a:pos x="3" y="2"/>
                  </a:cxn>
                  <a:cxn ang="0">
                    <a:pos x="2" y="2"/>
                  </a:cxn>
                  <a:cxn ang="0">
                    <a:pos x="0" y="0"/>
                  </a:cxn>
                </a:cxnLst>
                <a:rect l="0" t="0" r="r" b="b"/>
                <a:pathLst>
                  <a:path w="375" h="23">
                    <a:moveTo>
                      <a:pt x="373" y="23"/>
                    </a:moveTo>
                    <a:lnTo>
                      <a:pt x="368" y="23"/>
                    </a:lnTo>
                    <a:lnTo>
                      <a:pt x="368" y="21"/>
                    </a:lnTo>
                    <a:lnTo>
                      <a:pt x="368" y="17"/>
                    </a:lnTo>
                    <a:lnTo>
                      <a:pt x="375" y="19"/>
                    </a:lnTo>
                    <a:lnTo>
                      <a:pt x="373" y="21"/>
                    </a:lnTo>
                    <a:lnTo>
                      <a:pt x="373" y="23"/>
                    </a:lnTo>
                    <a:close/>
                    <a:moveTo>
                      <a:pt x="349" y="21"/>
                    </a:moveTo>
                    <a:lnTo>
                      <a:pt x="337" y="21"/>
                    </a:lnTo>
                    <a:lnTo>
                      <a:pt x="337" y="19"/>
                    </a:lnTo>
                    <a:lnTo>
                      <a:pt x="339" y="17"/>
                    </a:lnTo>
                    <a:lnTo>
                      <a:pt x="349" y="17"/>
                    </a:lnTo>
                    <a:lnTo>
                      <a:pt x="349" y="19"/>
                    </a:lnTo>
                    <a:lnTo>
                      <a:pt x="349" y="21"/>
                    </a:lnTo>
                    <a:close/>
                    <a:moveTo>
                      <a:pt x="328" y="21"/>
                    </a:moveTo>
                    <a:lnTo>
                      <a:pt x="290" y="19"/>
                    </a:lnTo>
                    <a:lnTo>
                      <a:pt x="288" y="17"/>
                    </a:lnTo>
                    <a:lnTo>
                      <a:pt x="288" y="14"/>
                    </a:lnTo>
                    <a:lnTo>
                      <a:pt x="330" y="17"/>
                    </a:lnTo>
                    <a:lnTo>
                      <a:pt x="330" y="19"/>
                    </a:lnTo>
                    <a:lnTo>
                      <a:pt x="328" y="21"/>
                    </a:lnTo>
                    <a:close/>
                    <a:moveTo>
                      <a:pt x="284" y="19"/>
                    </a:moveTo>
                    <a:lnTo>
                      <a:pt x="206" y="16"/>
                    </a:lnTo>
                    <a:lnTo>
                      <a:pt x="208" y="14"/>
                    </a:lnTo>
                    <a:lnTo>
                      <a:pt x="210" y="10"/>
                    </a:lnTo>
                    <a:lnTo>
                      <a:pt x="284" y="14"/>
                    </a:lnTo>
                    <a:lnTo>
                      <a:pt x="284" y="16"/>
                    </a:lnTo>
                    <a:lnTo>
                      <a:pt x="284" y="19"/>
                    </a:lnTo>
                    <a:close/>
                    <a:moveTo>
                      <a:pt x="0" y="0"/>
                    </a:moveTo>
                    <a:lnTo>
                      <a:pt x="3" y="0"/>
                    </a:lnTo>
                    <a:lnTo>
                      <a:pt x="3" y="0"/>
                    </a:lnTo>
                    <a:lnTo>
                      <a:pt x="3" y="2"/>
                    </a:lnTo>
                    <a:lnTo>
                      <a:pt x="2" y="2"/>
                    </a:lnTo>
                    <a:lnTo>
                      <a:pt x="0" y="0"/>
                    </a:lnTo>
                    <a:close/>
                  </a:path>
                </a:pathLst>
              </a:custGeom>
              <a:solidFill>
                <a:srgbClr val="E7BEB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81" name="Freeform 1081"/>
              <p:cNvSpPr>
                <a:spLocks noEditPoints="1"/>
              </p:cNvSpPr>
              <p:nvPr/>
            </p:nvSpPr>
            <p:spPr bwMode="auto">
              <a:xfrm>
                <a:off x="1766" y="1157"/>
                <a:ext cx="377" cy="23"/>
              </a:xfrm>
              <a:custGeom>
                <a:avLst/>
                <a:gdLst/>
                <a:ahLst/>
                <a:cxnLst>
                  <a:cxn ang="0">
                    <a:pos x="375" y="23"/>
                  </a:cxn>
                  <a:cxn ang="0">
                    <a:pos x="370" y="23"/>
                  </a:cxn>
                  <a:cxn ang="0">
                    <a:pos x="370" y="21"/>
                  </a:cxn>
                  <a:cxn ang="0">
                    <a:pos x="368" y="18"/>
                  </a:cxn>
                  <a:cxn ang="0">
                    <a:pos x="377" y="19"/>
                  </a:cxn>
                  <a:cxn ang="0">
                    <a:pos x="375" y="21"/>
                  </a:cxn>
                  <a:cxn ang="0">
                    <a:pos x="375" y="23"/>
                  </a:cxn>
                  <a:cxn ang="0">
                    <a:pos x="351" y="21"/>
                  </a:cxn>
                  <a:cxn ang="0">
                    <a:pos x="339" y="21"/>
                  </a:cxn>
                  <a:cxn ang="0">
                    <a:pos x="341" y="19"/>
                  </a:cxn>
                  <a:cxn ang="0">
                    <a:pos x="341" y="18"/>
                  </a:cxn>
                  <a:cxn ang="0">
                    <a:pos x="353" y="18"/>
                  </a:cxn>
                  <a:cxn ang="0">
                    <a:pos x="351" y="19"/>
                  </a:cxn>
                  <a:cxn ang="0">
                    <a:pos x="351" y="21"/>
                  </a:cxn>
                  <a:cxn ang="0">
                    <a:pos x="332" y="21"/>
                  </a:cxn>
                  <a:cxn ang="0">
                    <a:pos x="290" y="19"/>
                  </a:cxn>
                  <a:cxn ang="0">
                    <a:pos x="290" y="16"/>
                  </a:cxn>
                  <a:cxn ang="0">
                    <a:pos x="290" y="14"/>
                  </a:cxn>
                  <a:cxn ang="0">
                    <a:pos x="334" y="16"/>
                  </a:cxn>
                  <a:cxn ang="0">
                    <a:pos x="332" y="19"/>
                  </a:cxn>
                  <a:cxn ang="0">
                    <a:pos x="332" y="21"/>
                  </a:cxn>
                  <a:cxn ang="0">
                    <a:pos x="286" y="18"/>
                  </a:cxn>
                  <a:cxn ang="0">
                    <a:pos x="210" y="14"/>
                  </a:cxn>
                  <a:cxn ang="0">
                    <a:pos x="212" y="12"/>
                  </a:cxn>
                  <a:cxn ang="0">
                    <a:pos x="212" y="10"/>
                  </a:cxn>
                  <a:cxn ang="0">
                    <a:pos x="286" y="14"/>
                  </a:cxn>
                  <a:cxn ang="0">
                    <a:pos x="286" y="16"/>
                  </a:cxn>
                  <a:cxn ang="0">
                    <a:pos x="286" y="18"/>
                  </a:cxn>
                  <a:cxn ang="0">
                    <a:pos x="0" y="0"/>
                  </a:cxn>
                  <a:cxn ang="0">
                    <a:pos x="7" y="0"/>
                  </a:cxn>
                  <a:cxn ang="0">
                    <a:pos x="5" y="2"/>
                  </a:cxn>
                  <a:cxn ang="0">
                    <a:pos x="5" y="4"/>
                  </a:cxn>
                  <a:cxn ang="0">
                    <a:pos x="4" y="2"/>
                  </a:cxn>
                  <a:cxn ang="0">
                    <a:pos x="0" y="0"/>
                  </a:cxn>
                </a:cxnLst>
                <a:rect l="0" t="0" r="r" b="b"/>
                <a:pathLst>
                  <a:path w="377" h="23">
                    <a:moveTo>
                      <a:pt x="375" y="23"/>
                    </a:moveTo>
                    <a:lnTo>
                      <a:pt x="370" y="23"/>
                    </a:lnTo>
                    <a:lnTo>
                      <a:pt x="370" y="21"/>
                    </a:lnTo>
                    <a:lnTo>
                      <a:pt x="368" y="18"/>
                    </a:lnTo>
                    <a:lnTo>
                      <a:pt x="377" y="19"/>
                    </a:lnTo>
                    <a:lnTo>
                      <a:pt x="375" y="21"/>
                    </a:lnTo>
                    <a:lnTo>
                      <a:pt x="375" y="23"/>
                    </a:lnTo>
                    <a:close/>
                    <a:moveTo>
                      <a:pt x="351" y="21"/>
                    </a:moveTo>
                    <a:lnTo>
                      <a:pt x="339" y="21"/>
                    </a:lnTo>
                    <a:lnTo>
                      <a:pt x="341" y="19"/>
                    </a:lnTo>
                    <a:lnTo>
                      <a:pt x="341" y="18"/>
                    </a:lnTo>
                    <a:lnTo>
                      <a:pt x="353" y="18"/>
                    </a:lnTo>
                    <a:lnTo>
                      <a:pt x="351" y="19"/>
                    </a:lnTo>
                    <a:lnTo>
                      <a:pt x="351" y="21"/>
                    </a:lnTo>
                    <a:close/>
                    <a:moveTo>
                      <a:pt x="332" y="21"/>
                    </a:moveTo>
                    <a:lnTo>
                      <a:pt x="290" y="19"/>
                    </a:lnTo>
                    <a:lnTo>
                      <a:pt x="290" y="16"/>
                    </a:lnTo>
                    <a:lnTo>
                      <a:pt x="290" y="14"/>
                    </a:lnTo>
                    <a:lnTo>
                      <a:pt x="334" y="16"/>
                    </a:lnTo>
                    <a:lnTo>
                      <a:pt x="332" y="19"/>
                    </a:lnTo>
                    <a:lnTo>
                      <a:pt x="332" y="21"/>
                    </a:lnTo>
                    <a:close/>
                    <a:moveTo>
                      <a:pt x="286" y="18"/>
                    </a:moveTo>
                    <a:lnTo>
                      <a:pt x="210" y="14"/>
                    </a:lnTo>
                    <a:lnTo>
                      <a:pt x="212" y="12"/>
                    </a:lnTo>
                    <a:lnTo>
                      <a:pt x="212" y="10"/>
                    </a:lnTo>
                    <a:lnTo>
                      <a:pt x="286" y="14"/>
                    </a:lnTo>
                    <a:lnTo>
                      <a:pt x="286" y="16"/>
                    </a:lnTo>
                    <a:lnTo>
                      <a:pt x="286" y="18"/>
                    </a:lnTo>
                    <a:close/>
                    <a:moveTo>
                      <a:pt x="0" y="0"/>
                    </a:moveTo>
                    <a:lnTo>
                      <a:pt x="7" y="0"/>
                    </a:lnTo>
                    <a:lnTo>
                      <a:pt x="5" y="2"/>
                    </a:lnTo>
                    <a:lnTo>
                      <a:pt x="5" y="4"/>
                    </a:lnTo>
                    <a:lnTo>
                      <a:pt x="4" y="2"/>
                    </a:lnTo>
                    <a:lnTo>
                      <a:pt x="0" y="0"/>
                    </a:lnTo>
                    <a:close/>
                  </a:path>
                </a:pathLst>
              </a:custGeom>
              <a:solidFill>
                <a:srgbClr val="E7BEB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82" name="Freeform 1082"/>
              <p:cNvSpPr>
                <a:spLocks noEditPoints="1"/>
              </p:cNvSpPr>
              <p:nvPr/>
            </p:nvSpPr>
            <p:spPr bwMode="auto">
              <a:xfrm>
                <a:off x="1766" y="1156"/>
                <a:ext cx="377" cy="22"/>
              </a:xfrm>
              <a:custGeom>
                <a:avLst/>
                <a:gdLst/>
                <a:ahLst/>
                <a:cxnLst>
                  <a:cxn ang="0">
                    <a:pos x="377" y="22"/>
                  </a:cxn>
                  <a:cxn ang="0">
                    <a:pos x="370" y="20"/>
                  </a:cxn>
                  <a:cxn ang="0">
                    <a:pos x="368" y="19"/>
                  </a:cxn>
                  <a:cxn ang="0">
                    <a:pos x="368" y="17"/>
                  </a:cxn>
                  <a:cxn ang="0">
                    <a:pos x="377" y="19"/>
                  </a:cxn>
                  <a:cxn ang="0">
                    <a:pos x="377" y="20"/>
                  </a:cxn>
                  <a:cxn ang="0">
                    <a:pos x="377" y="22"/>
                  </a:cxn>
                  <a:cxn ang="0">
                    <a:pos x="351" y="20"/>
                  </a:cxn>
                  <a:cxn ang="0">
                    <a:pos x="341" y="20"/>
                  </a:cxn>
                  <a:cxn ang="0">
                    <a:pos x="341" y="19"/>
                  </a:cxn>
                  <a:cxn ang="0">
                    <a:pos x="341" y="17"/>
                  </a:cxn>
                  <a:cxn ang="0">
                    <a:pos x="353" y="17"/>
                  </a:cxn>
                  <a:cxn ang="0">
                    <a:pos x="353" y="19"/>
                  </a:cxn>
                  <a:cxn ang="0">
                    <a:pos x="351" y="20"/>
                  </a:cxn>
                  <a:cxn ang="0">
                    <a:pos x="332" y="20"/>
                  </a:cxn>
                  <a:cxn ang="0">
                    <a:pos x="290" y="17"/>
                  </a:cxn>
                  <a:cxn ang="0">
                    <a:pos x="290" y="15"/>
                  </a:cxn>
                  <a:cxn ang="0">
                    <a:pos x="290" y="13"/>
                  </a:cxn>
                  <a:cxn ang="0">
                    <a:pos x="334" y="15"/>
                  </a:cxn>
                  <a:cxn ang="0">
                    <a:pos x="334" y="17"/>
                  </a:cxn>
                  <a:cxn ang="0">
                    <a:pos x="332" y="20"/>
                  </a:cxn>
                  <a:cxn ang="0">
                    <a:pos x="286" y="17"/>
                  </a:cxn>
                  <a:cxn ang="0">
                    <a:pos x="212" y="13"/>
                  </a:cxn>
                  <a:cxn ang="0">
                    <a:pos x="212" y="11"/>
                  </a:cxn>
                  <a:cxn ang="0">
                    <a:pos x="214" y="9"/>
                  </a:cxn>
                  <a:cxn ang="0">
                    <a:pos x="286" y="13"/>
                  </a:cxn>
                  <a:cxn ang="0">
                    <a:pos x="286" y="15"/>
                  </a:cxn>
                  <a:cxn ang="0">
                    <a:pos x="286" y="17"/>
                  </a:cxn>
                  <a:cxn ang="0">
                    <a:pos x="5" y="3"/>
                  </a:cxn>
                  <a:cxn ang="0">
                    <a:pos x="2" y="3"/>
                  </a:cxn>
                  <a:cxn ang="0">
                    <a:pos x="2" y="1"/>
                  </a:cxn>
                  <a:cxn ang="0">
                    <a:pos x="0" y="0"/>
                  </a:cxn>
                  <a:cxn ang="0">
                    <a:pos x="0" y="0"/>
                  </a:cxn>
                  <a:cxn ang="0">
                    <a:pos x="0" y="0"/>
                  </a:cxn>
                  <a:cxn ang="0">
                    <a:pos x="7" y="0"/>
                  </a:cxn>
                  <a:cxn ang="0">
                    <a:pos x="7" y="1"/>
                  </a:cxn>
                  <a:cxn ang="0">
                    <a:pos x="5" y="3"/>
                  </a:cxn>
                </a:cxnLst>
                <a:rect l="0" t="0" r="r" b="b"/>
                <a:pathLst>
                  <a:path w="377" h="22">
                    <a:moveTo>
                      <a:pt x="377" y="22"/>
                    </a:moveTo>
                    <a:lnTo>
                      <a:pt x="370" y="20"/>
                    </a:lnTo>
                    <a:lnTo>
                      <a:pt x="368" y="19"/>
                    </a:lnTo>
                    <a:lnTo>
                      <a:pt x="368" y="17"/>
                    </a:lnTo>
                    <a:lnTo>
                      <a:pt x="377" y="19"/>
                    </a:lnTo>
                    <a:lnTo>
                      <a:pt x="377" y="20"/>
                    </a:lnTo>
                    <a:lnTo>
                      <a:pt x="377" y="22"/>
                    </a:lnTo>
                    <a:close/>
                    <a:moveTo>
                      <a:pt x="351" y="20"/>
                    </a:moveTo>
                    <a:lnTo>
                      <a:pt x="341" y="20"/>
                    </a:lnTo>
                    <a:lnTo>
                      <a:pt x="341" y="19"/>
                    </a:lnTo>
                    <a:lnTo>
                      <a:pt x="341" y="17"/>
                    </a:lnTo>
                    <a:lnTo>
                      <a:pt x="353" y="17"/>
                    </a:lnTo>
                    <a:lnTo>
                      <a:pt x="353" y="19"/>
                    </a:lnTo>
                    <a:lnTo>
                      <a:pt x="351" y="20"/>
                    </a:lnTo>
                    <a:close/>
                    <a:moveTo>
                      <a:pt x="332" y="20"/>
                    </a:moveTo>
                    <a:lnTo>
                      <a:pt x="290" y="17"/>
                    </a:lnTo>
                    <a:lnTo>
                      <a:pt x="290" y="15"/>
                    </a:lnTo>
                    <a:lnTo>
                      <a:pt x="290" y="13"/>
                    </a:lnTo>
                    <a:lnTo>
                      <a:pt x="334" y="15"/>
                    </a:lnTo>
                    <a:lnTo>
                      <a:pt x="334" y="17"/>
                    </a:lnTo>
                    <a:lnTo>
                      <a:pt x="332" y="20"/>
                    </a:lnTo>
                    <a:close/>
                    <a:moveTo>
                      <a:pt x="286" y="17"/>
                    </a:moveTo>
                    <a:lnTo>
                      <a:pt x="212" y="13"/>
                    </a:lnTo>
                    <a:lnTo>
                      <a:pt x="212" y="11"/>
                    </a:lnTo>
                    <a:lnTo>
                      <a:pt x="214" y="9"/>
                    </a:lnTo>
                    <a:lnTo>
                      <a:pt x="286" y="13"/>
                    </a:lnTo>
                    <a:lnTo>
                      <a:pt x="286" y="15"/>
                    </a:lnTo>
                    <a:lnTo>
                      <a:pt x="286" y="17"/>
                    </a:lnTo>
                    <a:close/>
                    <a:moveTo>
                      <a:pt x="5" y="3"/>
                    </a:moveTo>
                    <a:lnTo>
                      <a:pt x="2" y="3"/>
                    </a:lnTo>
                    <a:lnTo>
                      <a:pt x="2" y="1"/>
                    </a:lnTo>
                    <a:lnTo>
                      <a:pt x="0" y="0"/>
                    </a:lnTo>
                    <a:lnTo>
                      <a:pt x="0" y="0"/>
                    </a:lnTo>
                    <a:lnTo>
                      <a:pt x="0" y="0"/>
                    </a:lnTo>
                    <a:lnTo>
                      <a:pt x="7" y="0"/>
                    </a:lnTo>
                    <a:lnTo>
                      <a:pt x="7" y="1"/>
                    </a:lnTo>
                    <a:lnTo>
                      <a:pt x="5" y="3"/>
                    </a:lnTo>
                    <a:close/>
                  </a:path>
                </a:pathLst>
              </a:custGeom>
              <a:solidFill>
                <a:srgbClr val="E7BEB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83" name="Freeform 1083"/>
              <p:cNvSpPr>
                <a:spLocks noEditPoints="1"/>
              </p:cNvSpPr>
              <p:nvPr/>
            </p:nvSpPr>
            <p:spPr bwMode="auto">
              <a:xfrm>
                <a:off x="1764" y="1154"/>
                <a:ext cx="379" cy="22"/>
              </a:xfrm>
              <a:custGeom>
                <a:avLst/>
                <a:gdLst/>
                <a:ahLst/>
                <a:cxnLst>
                  <a:cxn ang="0">
                    <a:pos x="379" y="22"/>
                  </a:cxn>
                  <a:cxn ang="0">
                    <a:pos x="370" y="21"/>
                  </a:cxn>
                  <a:cxn ang="0">
                    <a:pos x="370" y="19"/>
                  </a:cxn>
                  <a:cxn ang="0">
                    <a:pos x="370" y="17"/>
                  </a:cxn>
                  <a:cxn ang="0">
                    <a:pos x="379" y="17"/>
                  </a:cxn>
                  <a:cxn ang="0">
                    <a:pos x="379" y="21"/>
                  </a:cxn>
                  <a:cxn ang="0">
                    <a:pos x="379" y="22"/>
                  </a:cxn>
                  <a:cxn ang="0">
                    <a:pos x="355" y="21"/>
                  </a:cxn>
                  <a:cxn ang="0">
                    <a:pos x="343" y="21"/>
                  </a:cxn>
                  <a:cxn ang="0">
                    <a:pos x="343" y="19"/>
                  </a:cxn>
                  <a:cxn ang="0">
                    <a:pos x="343" y="17"/>
                  </a:cxn>
                  <a:cxn ang="0">
                    <a:pos x="355" y="17"/>
                  </a:cxn>
                  <a:cxn ang="0">
                    <a:pos x="355" y="19"/>
                  </a:cxn>
                  <a:cxn ang="0">
                    <a:pos x="355" y="21"/>
                  </a:cxn>
                  <a:cxn ang="0">
                    <a:pos x="336" y="19"/>
                  </a:cxn>
                  <a:cxn ang="0">
                    <a:pos x="292" y="17"/>
                  </a:cxn>
                  <a:cxn ang="0">
                    <a:pos x="292" y="15"/>
                  </a:cxn>
                  <a:cxn ang="0">
                    <a:pos x="290" y="13"/>
                  </a:cxn>
                  <a:cxn ang="0">
                    <a:pos x="338" y="15"/>
                  </a:cxn>
                  <a:cxn ang="0">
                    <a:pos x="336" y="17"/>
                  </a:cxn>
                  <a:cxn ang="0">
                    <a:pos x="336" y="19"/>
                  </a:cxn>
                  <a:cxn ang="0">
                    <a:pos x="288" y="17"/>
                  </a:cxn>
                  <a:cxn ang="0">
                    <a:pos x="214" y="13"/>
                  </a:cxn>
                  <a:cxn ang="0">
                    <a:pos x="216" y="11"/>
                  </a:cxn>
                  <a:cxn ang="0">
                    <a:pos x="218" y="9"/>
                  </a:cxn>
                  <a:cxn ang="0">
                    <a:pos x="288" y="13"/>
                  </a:cxn>
                  <a:cxn ang="0">
                    <a:pos x="288" y="15"/>
                  </a:cxn>
                  <a:cxn ang="0">
                    <a:pos x="288" y="17"/>
                  </a:cxn>
                  <a:cxn ang="0">
                    <a:pos x="9" y="3"/>
                  </a:cxn>
                  <a:cxn ang="0">
                    <a:pos x="2" y="3"/>
                  </a:cxn>
                  <a:cxn ang="0">
                    <a:pos x="2" y="3"/>
                  </a:cxn>
                  <a:cxn ang="0">
                    <a:pos x="2" y="2"/>
                  </a:cxn>
                  <a:cxn ang="0">
                    <a:pos x="0" y="0"/>
                  </a:cxn>
                  <a:cxn ang="0">
                    <a:pos x="0" y="0"/>
                  </a:cxn>
                  <a:cxn ang="0">
                    <a:pos x="9" y="0"/>
                  </a:cxn>
                  <a:cxn ang="0">
                    <a:pos x="9" y="2"/>
                  </a:cxn>
                  <a:cxn ang="0">
                    <a:pos x="9" y="3"/>
                  </a:cxn>
                </a:cxnLst>
                <a:rect l="0" t="0" r="r" b="b"/>
                <a:pathLst>
                  <a:path w="379" h="22">
                    <a:moveTo>
                      <a:pt x="379" y="22"/>
                    </a:moveTo>
                    <a:lnTo>
                      <a:pt x="370" y="21"/>
                    </a:lnTo>
                    <a:lnTo>
                      <a:pt x="370" y="19"/>
                    </a:lnTo>
                    <a:lnTo>
                      <a:pt x="370" y="17"/>
                    </a:lnTo>
                    <a:lnTo>
                      <a:pt x="379" y="17"/>
                    </a:lnTo>
                    <a:lnTo>
                      <a:pt x="379" y="21"/>
                    </a:lnTo>
                    <a:lnTo>
                      <a:pt x="379" y="22"/>
                    </a:lnTo>
                    <a:close/>
                    <a:moveTo>
                      <a:pt x="355" y="21"/>
                    </a:moveTo>
                    <a:lnTo>
                      <a:pt x="343" y="21"/>
                    </a:lnTo>
                    <a:lnTo>
                      <a:pt x="343" y="19"/>
                    </a:lnTo>
                    <a:lnTo>
                      <a:pt x="343" y="17"/>
                    </a:lnTo>
                    <a:lnTo>
                      <a:pt x="355" y="17"/>
                    </a:lnTo>
                    <a:lnTo>
                      <a:pt x="355" y="19"/>
                    </a:lnTo>
                    <a:lnTo>
                      <a:pt x="355" y="21"/>
                    </a:lnTo>
                    <a:close/>
                    <a:moveTo>
                      <a:pt x="336" y="19"/>
                    </a:moveTo>
                    <a:lnTo>
                      <a:pt x="292" y="17"/>
                    </a:lnTo>
                    <a:lnTo>
                      <a:pt x="292" y="15"/>
                    </a:lnTo>
                    <a:lnTo>
                      <a:pt x="290" y="13"/>
                    </a:lnTo>
                    <a:lnTo>
                      <a:pt x="338" y="15"/>
                    </a:lnTo>
                    <a:lnTo>
                      <a:pt x="336" y="17"/>
                    </a:lnTo>
                    <a:lnTo>
                      <a:pt x="336" y="19"/>
                    </a:lnTo>
                    <a:close/>
                    <a:moveTo>
                      <a:pt x="288" y="17"/>
                    </a:moveTo>
                    <a:lnTo>
                      <a:pt x="214" y="13"/>
                    </a:lnTo>
                    <a:lnTo>
                      <a:pt x="216" y="11"/>
                    </a:lnTo>
                    <a:lnTo>
                      <a:pt x="218" y="9"/>
                    </a:lnTo>
                    <a:lnTo>
                      <a:pt x="288" y="13"/>
                    </a:lnTo>
                    <a:lnTo>
                      <a:pt x="288" y="15"/>
                    </a:lnTo>
                    <a:lnTo>
                      <a:pt x="288" y="17"/>
                    </a:lnTo>
                    <a:close/>
                    <a:moveTo>
                      <a:pt x="9" y="3"/>
                    </a:moveTo>
                    <a:lnTo>
                      <a:pt x="2" y="3"/>
                    </a:lnTo>
                    <a:lnTo>
                      <a:pt x="2" y="3"/>
                    </a:lnTo>
                    <a:lnTo>
                      <a:pt x="2" y="2"/>
                    </a:lnTo>
                    <a:lnTo>
                      <a:pt x="0" y="0"/>
                    </a:lnTo>
                    <a:lnTo>
                      <a:pt x="0" y="0"/>
                    </a:lnTo>
                    <a:lnTo>
                      <a:pt x="9" y="0"/>
                    </a:lnTo>
                    <a:lnTo>
                      <a:pt x="9" y="2"/>
                    </a:lnTo>
                    <a:lnTo>
                      <a:pt x="9" y="3"/>
                    </a:lnTo>
                    <a:close/>
                  </a:path>
                </a:pathLst>
              </a:custGeom>
              <a:solidFill>
                <a:srgbClr val="E7BEB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84" name="Freeform 1084"/>
              <p:cNvSpPr>
                <a:spLocks noEditPoints="1"/>
              </p:cNvSpPr>
              <p:nvPr/>
            </p:nvSpPr>
            <p:spPr bwMode="auto">
              <a:xfrm>
                <a:off x="1762" y="1152"/>
                <a:ext cx="381" cy="23"/>
              </a:xfrm>
              <a:custGeom>
                <a:avLst/>
                <a:gdLst/>
                <a:ahLst/>
                <a:cxnLst>
                  <a:cxn ang="0">
                    <a:pos x="381" y="23"/>
                  </a:cxn>
                  <a:cxn ang="0">
                    <a:pos x="372" y="21"/>
                  </a:cxn>
                  <a:cxn ang="0">
                    <a:pos x="372" y="19"/>
                  </a:cxn>
                  <a:cxn ang="0">
                    <a:pos x="372" y="17"/>
                  </a:cxn>
                  <a:cxn ang="0">
                    <a:pos x="381" y="17"/>
                  </a:cxn>
                  <a:cxn ang="0">
                    <a:pos x="381" y="21"/>
                  </a:cxn>
                  <a:cxn ang="0">
                    <a:pos x="381" y="23"/>
                  </a:cxn>
                  <a:cxn ang="0">
                    <a:pos x="357" y="21"/>
                  </a:cxn>
                  <a:cxn ang="0">
                    <a:pos x="345" y="21"/>
                  </a:cxn>
                  <a:cxn ang="0">
                    <a:pos x="345" y="19"/>
                  </a:cxn>
                  <a:cxn ang="0">
                    <a:pos x="345" y="15"/>
                  </a:cxn>
                  <a:cxn ang="0">
                    <a:pos x="357" y="17"/>
                  </a:cxn>
                  <a:cxn ang="0">
                    <a:pos x="357" y="19"/>
                  </a:cxn>
                  <a:cxn ang="0">
                    <a:pos x="357" y="21"/>
                  </a:cxn>
                  <a:cxn ang="0">
                    <a:pos x="338" y="19"/>
                  </a:cxn>
                  <a:cxn ang="0">
                    <a:pos x="294" y="17"/>
                  </a:cxn>
                  <a:cxn ang="0">
                    <a:pos x="292" y="15"/>
                  </a:cxn>
                  <a:cxn ang="0">
                    <a:pos x="292" y="13"/>
                  </a:cxn>
                  <a:cxn ang="0">
                    <a:pos x="340" y="15"/>
                  </a:cxn>
                  <a:cxn ang="0">
                    <a:pos x="340" y="17"/>
                  </a:cxn>
                  <a:cxn ang="0">
                    <a:pos x="338" y="19"/>
                  </a:cxn>
                  <a:cxn ang="0">
                    <a:pos x="290" y="17"/>
                  </a:cxn>
                  <a:cxn ang="0">
                    <a:pos x="218" y="13"/>
                  </a:cxn>
                  <a:cxn ang="0">
                    <a:pos x="220" y="13"/>
                  </a:cxn>
                  <a:cxn ang="0">
                    <a:pos x="222" y="11"/>
                  </a:cxn>
                  <a:cxn ang="0">
                    <a:pos x="222" y="9"/>
                  </a:cxn>
                  <a:cxn ang="0">
                    <a:pos x="222" y="9"/>
                  </a:cxn>
                  <a:cxn ang="0">
                    <a:pos x="288" y="13"/>
                  </a:cxn>
                  <a:cxn ang="0">
                    <a:pos x="290" y="15"/>
                  </a:cxn>
                  <a:cxn ang="0">
                    <a:pos x="290" y="17"/>
                  </a:cxn>
                  <a:cxn ang="0">
                    <a:pos x="11" y="4"/>
                  </a:cxn>
                  <a:cxn ang="0">
                    <a:pos x="4" y="4"/>
                  </a:cxn>
                  <a:cxn ang="0">
                    <a:pos x="2" y="2"/>
                  </a:cxn>
                  <a:cxn ang="0">
                    <a:pos x="0" y="0"/>
                  </a:cxn>
                  <a:cxn ang="0">
                    <a:pos x="11" y="0"/>
                  </a:cxn>
                  <a:cxn ang="0">
                    <a:pos x="11" y="2"/>
                  </a:cxn>
                  <a:cxn ang="0">
                    <a:pos x="11" y="4"/>
                  </a:cxn>
                </a:cxnLst>
                <a:rect l="0" t="0" r="r" b="b"/>
                <a:pathLst>
                  <a:path w="381" h="23">
                    <a:moveTo>
                      <a:pt x="381" y="23"/>
                    </a:moveTo>
                    <a:lnTo>
                      <a:pt x="372" y="21"/>
                    </a:lnTo>
                    <a:lnTo>
                      <a:pt x="372" y="19"/>
                    </a:lnTo>
                    <a:lnTo>
                      <a:pt x="372" y="17"/>
                    </a:lnTo>
                    <a:lnTo>
                      <a:pt x="381" y="17"/>
                    </a:lnTo>
                    <a:lnTo>
                      <a:pt x="381" y="21"/>
                    </a:lnTo>
                    <a:lnTo>
                      <a:pt x="381" y="23"/>
                    </a:lnTo>
                    <a:close/>
                    <a:moveTo>
                      <a:pt x="357" y="21"/>
                    </a:moveTo>
                    <a:lnTo>
                      <a:pt x="345" y="21"/>
                    </a:lnTo>
                    <a:lnTo>
                      <a:pt x="345" y="19"/>
                    </a:lnTo>
                    <a:lnTo>
                      <a:pt x="345" y="15"/>
                    </a:lnTo>
                    <a:lnTo>
                      <a:pt x="357" y="17"/>
                    </a:lnTo>
                    <a:lnTo>
                      <a:pt x="357" y="19"/>
                    </a:lnTo>
                    <a:lnTo>
                      <a:pt x="357" y="21"/>
                    </a:lnTo>
                    <a:close/>
                    <a:moveTo>
                      <a:pt x="338" y="19"/>
                    </a:moveTo>
                    <a:lnTo>
                      <a:pt x="294" y="17"/>
                    </a:lnTo>
                    <a:lnTo>
                      <a:pt x="292" y="15"/>
                    </a:lnTo>
                    <a:lnTo>
                      <a:pt x="292" y="13"/>
                    </a:lnTo>
                    <a:lnTo>
                      <a:pt x="340" y="15"/>
                    </a:lnTo>
                    <a:lnTo>
                      <a:pt x="340" y="17"/>
                    </a:lnTo>
                    <a:lnTo>
                      <a:pt x="338" y="19"/>
                    </a:lnTo>
                    <a:close/>
                    <a:moveTo>
                      <a:pt x="290" y="17"/>
                    </a:moveTo>
                    <a:lnTo>
                      <a:pt x="218" y="13"/>
                    </a:lnTo>
                    <a:lnTo>
                      <a:pt x="220" y="13"/>
                    </a:lnTo>
                    <a:lnTo>
                      <a:pt x="222" y="11"/>
                    </a:lnTo>
                    <a:lnTo>
                      <a:pt x="222" y="9"/>
                    </a:lnTo>
                    <a:lnTo>
                      <a:pt x="222" y="9"/>
                    </a:lnTo>
                    <a:lnTo>
                      <a:pt x="288" y="13"/>
                    </a:lnTo>
                    <a:lnTo>
                      <a:pt x="290" y="15"/>
                    </a:lnTo>
                    <a:lnTo>
                      <a:pt x="290" y="17"/>
                    </a:lnTo>
                    <a:close/>
                    <a:moveTo>
                      <a:pt x="11" y="4"/>
                    </a:moveTo>
                    <a:lnTo>
                      <a:pt x="4" y="4"/>
                    </a:lnTo>
                    <a:lnTo>
                      <a:pt x="2" y="2"/>
                    </a:lnTo>
                    <a:lnTo>
                      <a:pt x="0" y="0"/>
                    </a:lnTo>
                    <a:lnTo>
                      <a:pt x="11" y="0"/>
                    </a:lnTo>
                    <a:lnTo>
                      <a:pt x="11" y="2"/>
                    </a:lnTo>
                    <a:lnTo>
                      <a:pt x="11" y="4"/>
                    </a:lnTo>
                    <a:close/>
                  </a:path>
                </a:pathLst>
              </a:custGeom>
              <a:solidFill>
                <a:srgbClr val="E7BEB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85" name="Freeform 1085"/>
              <p:cNvSpPr>
                <a:spLocks noEditPoints="1"/>
              </p:cNvSpPr>
              <p:nvPr/>
            </p:nvSpPr>
            <p:spPr bwMode="auto">
              <a:xfrm>
                <a:off x="1762" y="1148"/>
                <a:ext cx="383" cy="23"/>
              </a:xfrm>
              <a:custGeom>
                <a:avLst/>
                <a:gdLst/>
                <a:ahLst/>
                <a:cxnLst>
                  <a:cxn ang="0">
                    <a:pos x="381" y="23"/>
                  </a:cxn>
                  <a:cxn ang="0">
                    <a:pos x="372" y="23"/>
                  </a:cxn>
                  <a:cxn ang="0">
                    <a:pos x="372" y="21"/>
                  </a:cxn>
                  <a:cxn ang="0">
                    <a:pos x="370" y="19"/>
                  </a:cxn>
                  <a:cxn ang="0">
                    <a:pos x="383" y="19"/>
                  </a:cxn>
                  <a:cxn ang="0">
                    <a:pos x="381" y="21"/>
                  </a:cxn>
                  <a:cxn ang="0">
                    <a:pos x="381" y="23"/>
                  </a:cxn>
                  <a:cxn ang="0">
                    <a:pos x="357" y="23"/>
                  </a:cxn>
                  <a:cxn ang="0">
                    <a:pos x="345" y="23"/>
                  </a:cxn>
                  <a:cxn ang="0">
                    <a:pos x="345" y="19"/>
                  </a:cxn>
                  <a:cxn ang="0">
                    <a:pos x="345" y="17"/>
                  </a:cxn>
                  <a:cxn ang="0">
                    <a:pos x="357" y="19"/>
                  </a:cxn>
                  <a:cxn ang="0">
                    <a:pos x="357" y="21"/>
                  </a:cxn>
                  <a:cxn ang="0">
                    <a:pos x="357" y="23"/>
                  </a:cxn>
                  <a:cxn ang="0">
                    <a:pos x="340" y="21"/>
                  </a:cxn>
                  <a:cxn ang="0">
                    <a:pos x="292" y="19"/>
                  </a:cxn>
                  <a:cxn ang="0">
                    <a:pos x="292" y="17"/>
                  </a:cxn>
                  <a:cxn ang="0">
                    <a:pos x="292" y="15"/>
                  </a:cxn>
                  <a:cxn ang="0">
                    <a:pos x="341" y="17"/>
                  </a:cxn>
                  <a:cxn ang="0">
                    <a:pos x="340" y="19"/>
                  </a:cxn>
                  <a:cxn ang="0">
                    <a:pos x="340" y="21"/>
                  </a:cxn>
                  <a:cxn ang="0">
                    <a:pos x="290" y="19"/>
                  </a:cxn>
                  <a:cxn ang="0">
                    <a:pos x="220" y="15"/>
                  </a:cxn>
                  <a:cxn ang="0">
                    <a:pos x="220" y="15"/>
                  </a:cxn>
                  <a:cxn ang="0">
                    <a:pos x="222" y="15"/>
                  </a:cxn>
                  <a:cxn ang="0">
                    <a:pos x="222" y="13"/>
                  </a:cxn>
                  <a:cxn ang="0">
                    <a:pos x="224" y="11"/>
                  </a:cxn>
                  <a:cxn ang="0">
                    <a:pos x="290" y="15"/>
                  </a:cxn>
                  <a:cxn ang="0">
                    <a:pos x="288" y="17"/>
                  </a:cxn>
                  <a:cxn ang="0">
                    <a:pos x="290" y="19"/>
                  </a:cxn>
                  <a:cxn ang="0">
                    <a:pos x="11" y="6"/>
                  </a:cxn>
                  <a:cxn ang="0">
                    <a:pos x="2" y="6"/>
                  </a:cxn>
                  <a:cxn ang="0">
                    <a:pos x="0" y="4"/>
                  </a:cxn>
                  <a:cxn ang="0">
                    <a:pos x="0" y="0"/>
                  </a:cxn>
                  <a:cxn ang="0">
                    <a:pos x="11" y="2"/>
                  </a:cxn>
                  <a:cxn ang="0">
                    <a:pos x="11" y="4"/>
                  </a:cxn>
                  <a:cxn ang="0">
                    <a:pos x="11" y="6"/>
                  </a:cxn>
                </a:cxnLst>
                <a:rect l="0" t="0" r="r" b="b"/>
                <a:pathLst>
                  <a:path w="383" h="23">
                    <a:moveTo>
                      <a:pt x="381" y="23"/>
                    </a:moveTo>
                    <a:lnTo>
                      <a:pt x="372" y="23"/>
                    </a:lnTo>
                    <a:lnTo>
                      <a:pt x="372" y="21"/>
                    </a:lnTo>
                    <a:lnTo>
                      <a:pt x="370" y="19"/>
                    </a:lnTo>
                    <a:lnTo>
                      <a:pt x="383" y="19"/>
                    </a:lnTo>
                    <a:lnTo>
                      <a:pt x="381" y="21"/>
                    </a:lnTo>
                    <a:lnTo>
                      <a:pt x="381" y="23"/>
                    </a:lnTo>
                    <a:close/>
                    <a:moveTo>
                      <a:pt x="357" y="23"/>
                    </a:moveTo>
                    <a:lnTo>
                      <a:pt x="345" y="23"/>
                    </a:lnTo>
                    <a:lnTo>
                      <a:pt x="345" y="19"/>
                    </a:lnTo>
                    <a:lnTo>
                      <a:pt x="345" y="17"/>
                    </a:lnTo>
                    <a:lnTo>
                      <a:pt x="357" y="19"/>
                    </a:lnTo>
                    <a:lnTo>
                      <a:pt x="357" y="21"/>
                    </a:lnTo>
                    <a:lnTo>
                      <a:pt x="357" y="23"/>
                    </a:lnTo>
                    <a:close/>
                    <a:moveTo>
                      <a:pt x="340" y="21"/>
                    </a:moveTo>
                    <a:lnTo>
                      <a:pt x="292" y="19"/>
                    </a:lnTo>
                    <a:lnTo>
                      <a:pt x="292" y="17"/>
                    </a:lnTo>
                    <a:lnTo>
                      <a:pt x="292" y="15"/>
                    </a:lnTo>
                    <a:lnTo>
                      <a:pt x="341" y="17"/>
                    </a:lnTo>
                    <a:lnTo>
                      <a:pt x="340" y="19"/>
                    </a:lnTo>
                    <a:lnTo>
                      <a:pt x="340" y="21"/>
                    </a:lnTo>
                    <a:close/>
                    <a:moveTo>
                      <a:pt x="290" y="19"/>
                    </a:moveTo>
                    <a:lnTo>
                      <a:pt x="220" y="15"/>
                    </a:lnTo>
                    <a:lnTo>
                      <a:pt x="220" y="15"/>
                    </a:lnTo>
                    <a:lnTo>
                      <a:pt x="222" y="15"/>
                    </a:lnTo>
                    <a:lnTo>
                      <a:pt x="222" y="13"/>
                    </a:lnTo>
                    <a:lnTo>
                      <a:pt x="224" y="11"/>
                    </a:lnTo>
                    <a:lnTo>
                      <a:pt x="290" y="15"/>
                    </a:lnTo>
                    <a:lnTo>
                      <a:pt x="288" y="17"/>
                    </a:lnTo>
                    <a:lnTo>
                      <a:pt x="290" y="19"/>
                    </a:lnTo>
                    <a:close/>
                    <a:moveTo>
                      <a:pt x="11" y="6"/>
                    </a:moveTo>
                    <a:lnTo>
                      <a:pt x="2" y="6"/>
                    </a:lnTo>
                    <a:lnTo>
                      <a:pt x="0" y="4"/>
                    </a:lnTo>
                    <a:lnTo>
                      <a:pt x="0" y="0"/>
                    </a:lnTo>
                    <a:lnTo>
                      <a:pt x="11" y="2"/>
                    </a:lnTo>
                    <a:lnTo>
                      <a:pt x="11" y="4"/>
                    </a:lnTo>
                    <a:lnTo>
                      <a:pt x="11" y="6"/>
                    </a:lnTo>
                    <a:close/>
                  </a:path>
                </a:pathLst>
              </a:custGeom>
              <a:solidFill>
                <a:srgbClr val="E7BEB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86" name="Freeform 1086"/>
              <p:cNvSpPr>
                <a:spLocks noEditPoints="1"/>
              </p:cNvSpPr>
              <p:nvPr/>
            </p:nvSpPr>
            <p:spPr bwMode="auto">
              <a:xfrm>
                <a:off x="1760" y="1146"/>
                <a:ext cx="385" cy="23"/>
              </a:xfrm>
              <a:custGeom>
                <a:avLst/>
                <a:gdLst/>
                <a:ahLst/>
                <a:cxnLst>
                  <a:cxn ang="0">
                    <a:pos x="383" y="23"/>
                  </a:cxn>
                  <a:cxn ang="0">
                    <a:pos x="374" y="23"/>
                  </a:cxn>
                  <a:cxn ang="0">
                    <a:pos x="372" y="21"/>
                  </a:cxn>
                  <a:cxn ang="0">
                    <a:pos x="372" y="19"/>
                  </a:cxn>
                  <a:cxn ang="0">
                    <a:pos x="385" y="19"/>
                  </a:cxn>
                  <a:cxn ang="0">
                    <a:pos x="385" y="21"/>
                  </a:cxn>
                  <a:cxn ang="0">
                    <a:pos x="383" y="23"/>
                  </a:cxn>
                  <a:cxn ang="0">
                    <a:pos x="359" y="23"/>
                  </a:cxn>
                  <a:cxn ang="0">
                    <a:pos x="347" y="21"/>
                  </a:cxn>
                  <a:cxn ang="0">
                    <a:pos x="347" y="19"/>
                  </a:cxn>
                  <a:cxn ang="0">
                    <a:pos x="347" y="17"/>
                  </a:cxn>
                  <a:cxn ang="0">
                    <a:pos x="359" y="19"/>
                  </a:cxn>
                  <a:cxn ang="0">
                    <a:pos x="359" y="21"/>
                  </a:cxn>
                  <a:cxn ang="0">
                    <a:pos x="359" y="23"/>
                  </a:cxn>
                  <a:cxn ang="0">
                    <a:pos x="342" y="21"/>
                  </a:cxn>
                  <a:cxn ang="0">
                    <a:pos x="294" y="19"/>
                  </a:cxn>
                  <a:cxn ang="0">
                    <a:pos x="294" y="17"/>
                  </a:cxn>
                  <a:cxn ang="0">
                    <a:pos x="292" y="15"/>
                  </a:cxn>
                  <a:cxn ang="0">
                    <a:pos x="343" y="17"/>
                  </a:cxn>
                  <a:cxn ang="0">
                    <a:pos x="343" y="19"/>
                  </a:cxn>
                  <a:cxn ang="0">
                    <a:pos x="342" y="21"/>
                  </a:cxn>
                  <a:cxn ang="0">
                    <a:pos x="290" y="19"/>
                  </a:cxn>
                  <a:cxn ang="0">
                    <a:pos x="224" y="15"/>
                  </a:cxn>
                  <a:cxn ang="0">
                    <a:pos x="226" y="13"/>
                  </a:cxn>
                  <a:cxn ang="0">
                    <a:pos x="226" y="11"/>
                  </a:cxn>
                  <a:cxn ang="0">
                    <a:pos x="292" y="15"/>
                  </a:cxn>
                  <a:cxn ang="0">
                    <a:pos x="292" y="15"/>
                  </a:cxn>
                  <a:cxn ang="0">
                    <a:pos x="292" y="15"/>
                  </a:cxn>
                  <a:cxn ang="0">
                    <a:pos x="292" y="17"/>
                  </a:cxn>
                  <a:cxn ang="0">
                    <a:pos x="290" y="19"/>
                  </a:cxn>
                  <a:cxn ang="0">
                    <a:pos x="13" y="6"/>
                  </a:cxn>
                  <a:cxn ang="0">
                    <a:pos x="2" y="6"/>
                  </a:cxn>
                  <a:cxn ang="0">
                    <a:pos x="2" y="2"/>
                  </a:cxn>
                  <a:cxn ang="0">
                    <a:pos x="0" y="0"/>
                  </a:cxn>
                  <a:cxn ang="0">
                    <a:pos x="15" y="2"/>
                  </a:cxn>
                  <a:cxn ang="0">
                    <a:pos x="13" y="4"/>
                  </a:cxn>
                  <a:cxn ang="0">
                    <a:pos x="13" y="6"/>
                  </a:cxn>
                </a:cxnLst>
                <a:rect l="0" t="0" r="r" b="b"/>
                <a:pathLst>
                  <a:path w="385" h="23">
                    <a:moveTo>
                      <a:pt x="383" y="23"/>
                    </a:moveTo>
                    <a:lnTo>
                      <a:pt x="374" y="23"/>
                    </a:lnTo>
                    <a:lnTo>
                      <a:pt x="372" y="21"/>
                    </a:lnTo>
                    <a:lnTo>
                      <a:pt x="372" y="19"/>
                    </a:lnTo>
                    <a:lnTo>
                      <a:pt x="385" y="19"/>
                    </a:lnTo>
                    <a:lnTo>
                      <a:pt x="385" y="21"/>
                    </a:lnTo>
                    <a:lnTo>
                      <a:pt x="383" y="23"/>
                    </a:lnTo>
                    <a:close/>
                    <a:moveTo>
                      <a:pt x="359" y="23"/>
                    </a:moveTo>
                    <a:lnTo>
                      <a:pt x="347" y="21"/>
                    </a:lnTo>
                    <a:lnTo>
                      <a:pt x="347" y="19"/>
                    </a:lnTo>
                    <a:lnTo>
                      <a:pt x="347" y="17"/>
                    </a:lnTo>
                    <a:lnTo>
                      <a:pt x="359" y="19"/>
                    </a:lnTo>
                    <a:lnTo>
                      <a:pt x="359" y="21"/>
                    </a:lnTo>
                    <a:lnTo>
                      <a:pt x="359" y="23"/>
                    </a:lnTo>
                    <a:close/>
                    <a:moveTo>
                      <a:pt x="342" y="21"/>
                    </a:moveTo>
                    <a:lnTo>
                      <a:pt x="294" y="19"/>
                    </a:lnTo>
                    <a:lnTo>
                      <a:pt x="294" y="17"/>
                    </a:lnTo>
                    <a:lnTo>
                      <a:pt x="292" y="15"/>
                    </a:lnTo>
                    <a:lnTo>
                      <a:pt x="343" y="17"/>
                    </a:lnTo>
                    <a:lnTo>
                      <a:pt x="343" y="19"/>
                    </a:lnTo>
                    <a:lnTo>
                      <a:pt x="342" y="21"/>
                    </a:lnTo>
                    <a:close/>
                    <a:moveTo>
                      <a:pt x="290" y="19"/>
                    </a:moveTo>
                    <a:lnTo>
                      <a:pt x="224" y="15"/>
                    </a:lnTo>
                    <a:lnTo>
                      <a:pt x="226" y="13"/>
                    </a:lnTo>
                    <a:lnTo>
                      <a:pt x="226" y="11"/>
                    </a:lnTo>
                    <a:lnTo>
                      <a:pt x="292" y="15"/>
                    </a:lnTo>
                    <a:lnTo>
                      <a:pt x="292" y="15"/>
                    </a:lnTo>
                    <a:lnTo>
                      <a:pt x="292" y="15"/>
                    </a:lnTo>
                    <a:lnTo>
                      <a:pt x="292" y="17"/>
                    </a:lnTo>
                    <a:lnTo>
                      <a:pt x="290" y="19"/>
                    </a:lnTo>
                    <a:close/>
                    <a:moveTo>
                      <a:pt x="13" y="6"/>
                    </a:moveTo>
                    <a:lnTo>
                      <a:pt x="2" y="6"/>
                    </a:lnTo>
                    <a:lnTo>
                      <a:pt x="2" y="2"/>
                    </a:lnTo>
                    <a:lnTo>
                      <a:pt x="0" y="0"/>
                    </a:lnTo>
                    <a:lnTo>
                      <a:pt x="15" y="2"/>
                    </a:lnTo>
                    <a:lnTo>
                      <a:pt x="13" y="4"/>
                    </a:lnTo>
                    <a:lnTo>
                      <a:pt x="13" y="6"/>
                    </a:lnTo>
                    <a:close/>
                  </a:path>
                </a:pathLst>
              </a:custGeom>
              <a:solidFill>
                <a:srgbClr val="E7BFB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87" name="Freeform 1087"/>
              <p:cNvSpPr>
                <a:spLocks noEditPoints="1"/>
              </p:cNvSpPr>
              <p:nvPr/>
            </p:nvSpPr>
            <p:spPr bwMode="auto">
              <a:xfrm>
                <a:off x="1758" y="1144"/>
                <a:ext cx="387" cy="23"/>
              </a:xfrm>
              <a:custGeom>
                <a:avLst/>
                <a:gdLst/>
                <a:ahLst/>
                <a:cxnLst>
                  <a:cxn ang="0">
                    <a:pos x="387" y="23"/>
                  </a:cxn>
                  <a:cxn ang="0">
                    <a:pos x="374" y="23"/>
                  </a:cxn>
                  <a:cxn ang="0">
                    <a:pos x="374" y="21"/>
                  </a:cxn>
                  <a:cxn ang="0">
                    <a:pos x="374" y="19"/>
                  </a:cxn>
                  <a:cxn ang="0">
                    <a:pos x="374" y="19"/>
                  </a:cxn>
                  <a:cxn ang="0">
                    <a:pos x="374" y="19"/>
                  </a:cxn>
                  <a:cxn ang="0">
                    <a:pos x="387" y="19"/>
                  </a:cxn>
                  <a:cxn ang="0">
                    <a:pos x="387" y="21"/>
                  </a:cxn>
                  <a:cxn ang="0">
                    <a:pos x="387" y="23"/>
                  </a:cxn>
                  <a:cxn ang="0">
                    <a:pos x="361" y="23"/>
                  </a:cxn>
                  <a:cxn ang="0">
                    <a:pos x="349" y="21"/>
                  </a:cxn>
                  <a:cxn ang="0">
                    <a:pos x="349" y="19"/>
                  </a:cxn>
                  <a:cxn ang="0">
                    <a:pos x="349" y="17"/>
                  </a:cxn>
                  <a:cxn ang="0">
                    <a:pos x="361" y="19"/>
                  </a:cxn>
                  <a:cxn ang="0">
                    <a:pos x="361" y="21"/>
                  </a:cxn>
                  <a:cxn ang="0">
                    <a:pos x="361" y="23"/>
                  </a:cxn>
                  <a:cxn ang="0">
                    <a:pos x="345" y="21"/>
                  </a:cxn>
                  <a:cxn ang="0">
                    <a:pos x="296" y="19"/>
                  </a:cxn>
                  <a:cxn ang="0">
                    <a:pos x="294" y="17"/>
                  </a:cxn>
                  <a:cxn ang="0">
                    <a:pos x="294" y="15"/>
                  </a:cxn>
                  <a:cxn ang="0">
                    <a:pos x="294" y="17"/>
                  </a:cxn>
                  <a:cxn ang="0">
                    <a:pos x="294" y="17"/>
                  </a:cxn>
                  <a:cxn ang="0">
                    <a:pos x="294" y="19"/>
                  </a:cxn>
                  <a:cxn ang="0">
                    <a:pos x="294" y="19"/>
                  </a:cxn>
                  <a:cxn ang="0">
                    <a:pos x="228" y="15"/>
                  </a:cxn>
                  <a:cxn ang="0">
                    <a:pos x="228" y="15"/>
                  </a:cxn>
                  <a:cxn ang="0">
                    <a:pos x="230" y="13"/>
                  </a:cxn>
                  <a:cxn ang="0">
                    <a:pos x="230" y="13"/>
                  </a:cxn>
                  <a:cxn ang="0">
                    <a:pos x="230" y="12"/>
                  </a:cxn>
                  <a:cxn ang="0">
                    <a:pos x="345" y="17"/>
                  </a:cxn>
                  <a:cxn ang="0">
                    <a:pos x="345" y="19"/>
                  </a:cxn>
                  <a:cxn ang="0">
                    <a:pos x="345" y="21"/>
                  </a:cxn>
                  <a:cxn ang="0">
                    <a:pos x="15" y="6"/>
                  </a:cxn>
                  <a:cxn ang="0">
                    <a:pos x="4" y="4"/>
                  </a:cxn>
                  <a:cxn ang="0">
                    <a:pos x="2" y="2"/>
                  </a:cxn>
                  <a:cxn ang="0">
                    <a:pos x="0" y="0"/>
                  </a:cxn>
                  <a:cxn ang="0">
                    <a:pos x="17" y="2"/>
                  </a:cxn>
                  <a:cxn ang="0">
                    <a:pos x="17" y="4"/>
                  </a:cxn>
                  <a:cxn ang="0">
                    <a:pos x="15" y="6"/>
                  </a:cxn>
                </a:cxnLst>
                <a:rect l="0" t="0" r="r" b="b"/>
                <a:pathLst>
                  <a:path w="387" h="23">
                    <a:moveTo>
                      <a:pt x="387" y="23"/>
                    </a:moveTo>
                    <a:lnTo>
                      <a:pt x="374" y="23"/>
                    </a:lnTo>
                    <a:lnTo>
                      <a:pt x="374" y="21"/>
                    </a:lnTo>
                    <a:lnTo>
                      <a:pt x="374" y="19"/>
                    </a:lnTo>
                    <a:lnTo>
                      <a:pt x="374" y="19"/>
                    </a:lnTo>
                    <a:lnTo>
                      <a:pt x="374" y="19"/>
                    </a:lnTo>
                    <a:lnTo>
                      <a:pt x="387" y="19"/>
                    </a:lnTo>
                    <a:lnTo>
                      <a:pt x="387" y="21"/>
                    </a:lnTo>
                    <a:lnTo>
                      <a:pt x="387" y="23"/>
                    </a:lnTo>
                    <a:close/>
                    <a:moveTo>
                      <a:pt x="361" y="23"/>
                    </a:moveTo>
                    <a:lnTo>
                      <a:pt x="349" y="21"/>
                    </a:lnTo>
                    <a:lnTo>
                      <a:pt x="349" y="19"/>
                    </a:lnTo>
                    <a:lnTo>
                      <a:pt x="349" y="17"/>
                    </a:lnTo>
                    <a:lnTo>
                      <a:pt x="361" y="19"/>
                    </a:lnTo>
                    <a:lnTo>
                      <a:pt x="361" y="21"/>
                    </a:lnTo>
                    <a:lnTo>
                      <a:pt x="361" y="23"/>
                    </a:lnTo>
                    <a:close/>
                    <a:moveTo>
                      <a:pt x="345" y="21"/>
                    </a:moveTo>
                    <a:lnTo>
                      <a:pt x="296" y="19"/>
                    </a:lnTo>
                    <a:lnTo>
                      <a:pt x="294" y="17"/>
                    </a:lnTo>
                    <a:lnTo>
                      <a:pt x="294" y="15"/>
                    </a:lnTo>
                    <a:lnTo>
                      <a:pt x="294" y="17"/>
                    </a:lnTo>
                    <a:lnTo>
                      <a:pt x="294" y="17"/>
                    </a:lnTo>
                    <a:lnTo>
                      <a:pt x="294" y="19"/>
                    </a:lnTo>
                    <a:lnTo>
                      <a:pt x="294" y="19"/>
                    </a:lnTo>
                    <a:lnTo>
                      <a:pt x="228" y="15"/>
                    </a:lnTo>
                    <a:lnTo>
                      <a:pt x="228" y="15"/>
                    </a:lnTo>
                    <a:lnTo>
                      <a:pt x="230" y="13"/>
                    </a:lnTo>
                    <a:lnTo>
                      <a:pt x="230" y="13"/>
                    </a:lnTo>
                    <a:lnTo>
                      <a:pt x="230" y="12"/>
                    </a:lnTo>
                    <a:lnTo>
                      <a:pt x="345" y="17"/>
                    </a:lnTo>
                    <a:lnTo>
                      <a:pt x="345" y="19"/>
                    </a:lnTo>
                    <a:lnTo>
                      <a:pt x="345" y="21"/>
                    </a:lnTo>
                    <a:close/>
                    <a:moveTo>
                      <a:pt x="15" y="6"/>
                    </a:moveTo>
                    <a:lnTo>
                      <a:pt x="4" y="4"/>
                    </a:lnTo>
                    <a:lnTo>
                      <a:pt x="2" y="2"/>
                    </a:lnTo>
                    <a:lnTo>
                      <a:pt x="0" y="0"/>
                    </a:lnTo>
                    <a:lnTo>
                      <a:pt x="17" y="2"/>
                    </a:lnTo>
                    <a:lnTo>
                      <a:pt x="17" y="4"/>
                    </a:lnTo>
                    <a:lnTo>
                      <a:pt x="15" y="6"/>
                    </a:lnTo>
                    <a:close/>
                  </a:path>
                </a:pathLst>
              </a:custGeom>
              <a:solidFill>
                <a:srgbClr val="E7BFB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88" name="Freeform 1088"/>
              <p:cNvSpPr>
                <a:spLocks noEditPoints="1"/>
              </p:cNvSpPr>
              <p:nvPr/>
            </p:nvSpPr>
            <p:spPr bwMode="auto">
              <a:xfrm>
                <a:off x="1758" y="1142"/>
                <a:ext cx="387" cy="23"/>
              </a:xfrm>
              <a:custGeom>
                <a:avLst/>
                <a:gdLst/>
                <a:ahLst/>
                <a:cxnLst>
                  <a:cxn ang="0">
                    <a:pos x="387" y="23"/>
                  </a:cxn>
                  <a:cxn ang="0">
                    <a:pos x="374" y="23"/>
                  </a:cxn>
                  <a:cxn ang="0">
                    <a:pos x="374" y="21"/>
                  </a:cxn>
                  <a:cxn ang="0">
                    <a:pos x="374" y="21"/>
                  </a:cxn>
                  <a:cxn ang="0">
                    <a:pos x="374" y="19"/>
                  </a:cxn>
                  <a:cxn ang="0">
                    <a:pos x="374" y="19"/>
                  </a:cxn>
                  <a:cxn ang="0">
                    <a:pos x="387" y="19"/>
                  </a:cxn>
                  <a:cxn ang="0">
                    <a:pos x="387" y="21"/>
                  </a:cxn>
                  <a:cxn ang="0">
                    <a:pos x="387" y="23"/>
                  </a:cxn>
                  <a:cxn ang="0">
                    <a:pos x="361" y="23"/>
                  </a:cxn>
                  <a:cxn ang="0">
                    <a:pos x="349" y="21"/>
                  </a:cxn>
                  <a:cxn ang="0">
                    <a:pos x="349" y="19"/>
                  </a:cxn>
                  <a:cxn ang="0">
                    <a:pos x="349" y="17"/>
                  </a:cxn>
                  <a:cxn ang="0">
                    <a:pos x="363" y="17"/>
                  </a:cxn>
                  <a:cxn ang="0">
                    <a:pos x="361" y="21"/>
                  </a:cxn>
                  <a:cxn ang="0">
                    <a:pos x="361" y="23"/>
                  </a:cxn>
                  <a:cxn ang="0">
                    <a:pos x="345" y="21"/>
                  </a:cxn>
                  <a:cxn ang="0">
                    <a:pos x="294" y="19"/>
                  </a:cxn>
                  <a:cxn ang="0">
                    <a:pos x="294" y="17"/>
                  </a:cxn>
                  <a:cxn ang="0">
                    <a:pos x="294" y="19"/>
                  </a:cxn>
                  <a:cxn ang="0">
                    <a:pos x="228" y="15"/>
                  </a:cxn>
                  <a:cxn ang="0">
                    <a:pos x="230" y="15"/>
                  </a:cxn>
                  <a:cxn ang="0">
                    <a:pos x="230" y="15"/>
                  </a:cxn>
                  <a:cxn ang="0">
                    <a:pos x="230" y="14"/>
                  </a:cxn>
                  <a:cxn ang="0">
                    <a:pos x="232" y="12"/>
                  </a:cxn>
                  <a:cxn ang="0">
                    <a:pos x="347" y="17"/>
                  </a:cxn>
                  <a:cxn ang="0">
                    <a:pos x="345" y="19"/>
                  </a:cxn>
                  <a:cxn ang="0">
                    <a:pos x="345" y="21"/>
                  </a:cxn>
                  <a:cxn ang="0">
                    <a:pos x="17" y="6"/>
                  </a:cxn>
                  <a:cxn ang="0">
                    <a:pos x="2" y="4"/>
                  </a:cxn>
                  <a:cxn ang="0">
                    <a:pos x="0" y="2"/>
                  </a:cxn>
                  <a:cxn ang="0">
                    <a:pos x="0" y="0"/>
                  </a:cxn>
                  <a:cxn ang="0">
                    <a:pos x="17" y="2"/>
                  </a:cxn>
                  <a:cxn ang="0">
                    <a:pos x="17" y="2"/>
                  </a:cxn>
                  <a:cxn ang="0">
                    <a:pos x="17" y="2"/>
                  </a:cxn>
                  <a:cxn ang="0">
                    <a:pos x="17" y="4"/>
                  </a:cxn>
                  <a:cxn ang="0">
                    <a:pos x="17" y="6"/>
                  </a:cxn>
                </a:cxnLst>
                <a:rect l="0" t="0" r="r" b="b"/>
                <a:pathLst>
                  <a:path w="387" h="23">
                    <a:moveTo>
                      <a:pt x="387" y="23"/>
                    </a:moveTo>
                    <a:lnTo>
                      <a:pt x="374" y="23"/>
                    </a:lnTo>
                    <a:lnTo>
                      <a:pt x="374" y="21"/>
                    </a:lnTo>
                    <a:lnTo>
                      <a:pt x="374" y="21"/>
                    </a:lnTo>
                    <a:lnTo>
                      <a:pt x="374" y="19"/>
                    </a:lnTo>
                    <a:lnTo>
                      <a:pt x="374" y="19"/>
                    </a:lnTo>
                    <a:lnTo>
                      <a:pt x="387" y="19"/>
                    </a:lnTo>
                    <a:lnTo>
                      <a:pt x="387" y="21"/>
                    </a:lnTo>
                    <a:lnTo>
                      <a:pt x="387" y="23"/>
                    </a:lnTo>
                    <a:close/>
                    <a:moveTo>
                      <a:pt x="361" y="23"/>
                    </a:moveTo>
                    <a:lnTo>
                      <a:pt x="349" y="21"/>
                    </a:lnTo>
                    <a:lnTo>
                      <a:pt x="349" y="19"/>
                    </a:lnTo>
                    <a:lnTo>
                      <a:pt x="349" y="17"/>
                    </a:lnTo>
                    <a:lnTo>
                      <a:pt x="363" y="17"/>
                    </a:lnTo>
                    <a:lnTo>
                      <a:pt x="361" y="21"/>
                    </a:lnTo>
                    <a:lnTo>
                      <a:pt x="361" y="23"/>
                    </a:lnTo>
                    <a:close/>
                    <a:moveTo>
                      <a:pt x="345" y="21"/>
                    </a:moveTo>
                    <a:lnTo>
                      <a:pt x="294" y="19"/>
                    </a:lnTo>
                    <a:lnTo>
                      <a:pt x="294" y="17"/>
                    </a:lnTo>
                    <a:lnTo>
                      <a:pt x="294" y="19"/>
                    </a:lnTo>
                    <a:lnTo>
                      <a:pt x="228" y="15"/>
                    </a:lnTo>
                    <a:lnTo>
                      <a:pt x="230" y="15"/>
                    </a:lnTo>
                    <a:lnTo>
                      <a:pt x="230" y="15"/>
                    </a:lnTo>
                    <a:lnTo>
                      <a:pt x="230" y="14"/>
                    </a:lnTo>
                    <a:lnTo>
                      <a:pt x="232" y="12"/>
                    </a:lnTo>
                    <a:lnTo>
                      <a:pt x="347" y="17"/>
                    </a:lnTo>
                    <a:lnTo>
                      <a:pt x="345" y="19"/>
                    </a:lnTo>
                    <a:lnTo>
                      <a:pt x="345" y="21"/>
                    </a:lnTo>
                    <a:close/>
                    <a:moveTo>
                      <a:pt x="17" y="6"/>
                    </a:moveTo>
                    <a:lnTo>
                      <a:pt x="2" y="4"/>
                    </a:lnTo>
                    <a:lnTo>
                      <a:pt x="0" y="2"/>
                    </a:lnTo>
                    <a:lnTo>
                      <a:pt x="0" y="0"/>
                    </a:lnTo>
                    <a:lnTo>
                      <a:pt x="17" y="2"/>
                    </a:lnTo>
                    <a:lnTo>
                      <a:pt x="17" y="2"/>
                    </a:lnTo>
                    <a:lnTo>
                      <a:pt x="17" y="2"/>
                    </a:lnTo>
                    <a:lnTo>
                      <a:pt x="17" y="4"/>
                    </a:lnTo>
                    <a:lnTo>
                      <a:pt x="17" y="6"/>
                    </a:lnTo>
                    <a:close/>
                  </a:path>
                </a:pathLst>
              </a:custGeom>
              <a:solidFill>
                <a:srgbClr val="E7BF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89" name="Freeform 1089"/>
              <p:cNvSpPr>
                <a:spLocks noEditPoints="1"/>
              </p:cNvSpPr>
              <p:nvPr/>
            </p:nvSpPr>
            <p:spPr bwMode="auto">
              <a:xfrm>
                <a:off x="1756" y="1140"/>
                <a:ext cx="389" cy="24"/>
              </a:xfrm>
              <a:custGeom>
                <a:avLst/>
                <a:gdLst/>
                <a:ahLst/>
                <a:cxnLst>
                  <a:cxn ang="0">
                    <a:pos x="389" y="23"/>
                  </a:cxn>
                  <a:cxn ang="0">
                    <a:pos x="376" y="23"/>
                  </a:cxn>
                  <a:cxn ang="0">
                    <a:pos x="376" y="21"/>
                  </a:cxn>
                  <a:cxn ang="0">
                    <a:pos x="374" y="19"/>
                  </a:cxn>
                  <a:cxn ang="0">
                    <a:pos x="389" y="19"/>
                  </a:cxn>
                  <a:cxn ang="0">
                    <a:pos x="389" y="21"/>
                  </a:cxn>
                  <a:cxn ang="0">
                    <a:pos x="389" y="23"/>
                  </a:cxn>
                  <a:cxn ang="0">
                    <a:pos x="363" y="23"/>
                  </a:cxn>
                  <a:cxn ang="0">
                    <a:pos x="351" y="21"/>
                  </a:cxn>
                  <a:cxn ang="0">
                    <a:pos x="351" y="19"/>
                  </a:cxn>
                  <a:cxn ang="0">
                    <a:pos x="349" y="17"/>
                  </a:cxn>
                  <a:cxn ang="0">
                    <a:pos x="349" y="19"/>
                  </a:cxn>
                  <a:cxn ang="0">
                    <a:pos x="347" y="21"/>
                  </a:cxn>
                  <a:cxn ang="0">
                    <a:pos x="232" y="16"/>
                  </a:cxn>
                  <a:cxn ang="0">
                    <a:pos x="234" y="14"/>
                  </a:cxn>
                  <a:cxn ang="0">
                    <a:pos x="236" y="12"/>
                  </a:cxn>
                  <a:cxn ang="0">
                    <a:pos x="365" y="17"/>
                  </a:cxn>
                  <a:cxn ang="0">
                    <a:pos x="365" y="19"/>
                  </a:cxn>
                  <a:cxn ang="0">
                    <a:pos x="363" y="23"/>
                  </a:cxn>
                  <a:cxn ang="0">
                    <a:pos x="19" y="6"/>
                  </a:cxn>
                  <a:cxn ang="0">
                    <a:pos x="2" y="4"/>
                  </a:cxn>
                  <a:cxn ang="0">
                    <a:pos x="2" y="2"/>
                  </a:cxn>
                  <a:cxn ang="0">
                    <a:pos x="0" y="0"/>
                  </a:cxn>
                  <a:cxn ang="0">
                    <a:pos x="21" y="2"/>
                  </a:cxn>
                  <a:cxn ang="0">
                    <a:pos x="21" y="2"/>
                  </a:cxn>
                  <a:cxn ang="0">
                    <a:pos x="19" y="4"/>
                  </a:cxn>
                  <a:cxn ang="0">
                    <a:pos x="19" y="4"/>
                  </a:cxn>
                  <a:cxn ang="0">
                    <a:pos x="19" y="6"/>
                  </a:cxn>
                </a:cxnLst>
                <a:rect l="0" t="0" r="r" b="b"/>
                <a:pathLst>
                  <a:path w="389" h="23">
                    <a:moveTo>
                      <a:pt x="389" y="23"/>
                    </a:moveTo>
                    <a:lnTo>
                      <a:pt x="376" y="23"/>
                    </a:lnTo>
                    <a:lnTo>
                      <a:pt x="376" y="21"/>
                    </a:lnTo>
                    <a:lnTo>
                      <a:pt x="374" y="19"/>
                    </a:lnTo>
                    <a:lnTo>
                      <a:pt x="389" y="19"/>
                    </a:lnTo>
                    <a:lnTo>
                      <a:pt x="389" y="21"/>
                    </a:lnTo>
                    <a:lnTo>
                      <a:pt x="389" y="23"/>
                    </a:lnTo>
                    <a:close/>
                    <a:moveTo>
                      <a:pt x="363" y="23"/>
                    </a:moveTo>
                    <a:lnTo>
                      <a:pt x="351" y="21"/>
                    </a:lnTo>
                    <a:lnTo>
                      <a:pt x="351" y="19"/>
                    </a:lnTo>
                    <a:lnTo>
                      <a:pt x="349" y="17"/>
                    </a:lnTo>
                    <a:lnTo>
                      <a:pt x="349" y="19"/>
                    </a:lnTo>
                    <a:lnTo>
                      <a:pt x="347" y="21"/>
                    </a:lnTo>
                    <a:lnTo>
                      <a:pt x="232" y="16"/>
                    </a:lnTo>
                    <a:lnTo>
                      <a:pt x="234" y="14"/>
                    </a:lnTo>
                    <a:lnTo>
                      <a:pt x="236" y="12"/>
                    </a:lnTo>
                    <a:lnTo>
                      <a:pt x="365" y="17"/>
                    </a:lnTo>
                    <a:lnTo>
                      <a:pt x="365" y="19"/>
                    </a:lnTo>
                    <a:lnTo>
                      <a:pt x="363" y="23"/>
                    </a:lnTo>
                    <a:close/>
                    <a:moveTo>
                      <a:pt x="19" y="6"/>
                    </a:moveTo>
                    <a:lnTo>
                      <a:pt x="2" y="4"/>
                    </a:lnTo>
                    <a:lnTo>
                      <a:pt x="2" y="2"/>
                    </a:lnTo>
                    <a:lnTo>
                      <a:pt x="0" y="0"/>
                    </a:lnTo>
                    <a:lnTo>
                      <a:pt x="21" y="2"/>
                    </a:lnTo>
                    <a:lnTo>
                      <a:pt x="21" y="2"/>
                    </a:lnTo>
                    <a:lnTo>
                      <a:pt x="19" y="4"/>
                    </a:lnTo>
                    <a:lnTo>
                      <a:pt x="19" y="4"/>
                    </a:lnTo>
                    <a:lnTo>
                      <a:pt x="19" y="6"/>
                    </a:lnTo>
                    <a:close/>
                  </a:path>
                </a:pathLst>
              </a:custGeom>
              <a:solidFill>
                <a:srgbClr val="E7BF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90" name="Freeform 1090"/>
              <p:cNvSpPr>
                <a:spLocks noEditPoints="1"/>
              </p:cNvSpPr>
              <p:nvPr/>
            </p:nvSpPr>
            <p:spPr bwMode="auto">
              <a:xfrm>
                <a:off x="1756" y="1139"/>
                <a:ext cx="389" cy="24"/>
              </a:xfrm>
              <a:custGeom>
                <a:avLst/>
                <a:gdLst/>
                <a:ahLst/>
                <a:cxnLst>
                  <a:cxn ang="0">
                    <a:pos x="389" y="22"/>
                  </a:cxn>
                  <a:cxn ang="0">
                    <a:pos x="376" y="22"/>
                  </a:cxn>
                  <a:cxn ang="0">
                    <a:pos x="374" y="20"/>
                  </a:cxn>
                  <a:cxn ang="0">
                    <a:pos x="372" y="18"/>
                  </a:cxn>
                  <a:cxn ang="0">
                    <a:pos x="389" y="18"/>
                  </a:cxn>
                  <a:cxn ang="0">
                    <a:pos x="389" y="20"/>
                  </a:cxn>
                  <a:cxn ang="0">
                    <a:pos x="389" y="22"/>
                  </a:cxn>
                  <a:cxn ang="0">
                    <a:pos x="365" y="20"/>
                  </a:cxn>
                  <a:cxn ang="0">
                    <a:pos x="351" y="20"/>
                  </a:cxn>
                  <a:cxn ang="0">
                    <a:pos x="349" y="20"/>
                  </a:cxn>
                  <a:cxn ang="0">
                    <a:pos x="349" y="18"/>
                  </a:cxn>
                  <a:cxn ang="0">
                    <a:pos x="349" y="20"/>
                  </a:cxn>
                  <a:cxn ang="0">
                    <a:pos x="349" y="20"/>
                  </a:cxn>
                  <a:cxn ang="0">
                    <a:pos x="234" y="15"/>
                  </a:cxn>
                  <a:cxn ang="0">
                    <a:pos x="236" y="13"/>
                  </a:cxn>
                  <a:cxn ang="0">
                    <a:pos x="236" y="11"/>
                  </a:cxn>
                  <a:cxn ang="0">
                    <a:pos x="365" y="17"/>
                  </a:cxn>
                  <a:cxn ang="0">
                    <a:pos x="365" y="18"/>
                  </a:cxn>
                  <a:cxn ang="0">
                    <a:pos x="365" y="20"/>
                  </a:cxn>
                  <a:cxn ang="0">
                    <a:pos x="19" y="5"/>
                  </a:cxn>
                  <a:cxn ang="0">
                    <a:pos x="2" y="3"/>
                  </a:cxn>
                  <a:cxn ang="0">
                    <a:pos x="0" y="1"/>
                  </a:cxn>
                  <a:cxn ang="0">
                    <a:pos x="0" y="0"/>
                  </a:cxn>
                  <a:cxn ang="0">
                    <a:pos x="21" y="0"/>
                  </a:cxn>
                  <a:cxn ang="0">
                    <a:pos x="21" y="3"/>
                  </a:cxn>
                  <a:cxn ang="0">
                    <a:pos x="19" y="5"/>
                  </a:cxn>
                </a:cxnLst>
                <a:rect l="0" t="0" r="r" b="b"/>
                <a:pathLst>
                  <a:path w="389" h="22">
                    <a:moveTo>
                      <a:pt x="389" y="22"/>
                    </a:moveTo>
                    <a:lnTo>
                      <a:pt x="376" y="22"/>
                    </a:lnTo>
                    <a:lnTo>
                      <a:pt x="374" y="20"/>
                    </a:lnTo>
                    <a:lnTo>
                      <a:pt x="372" y="18"/>
                    </a:lnTo>
                    <a:lnTo>
                      <a:pt x="389" y="18"/>
                    </a:lnTo>
                    <a:lnTo>
                      <a:pt x="389" y="20"/>
                    </a:lnTo>
                    <a:lnTo>
                      <a:pt x="389" y="22"/>
                    </a:lnTo>
                    <a:close/>
                    <a:moveTo>
                      <a:pt x="365" y="20"/>
                    </a:moveTo>
                    <a:lnTo>
                      <a:pt x="351" y="20"/>
                    </a:lnTo>
                    <a:lnTo>
                      <a:pt x="349" y="20"/>
                    </a:lnTo>
                    <a:lnTo>
                      <a:pt x="349" y="18"/>
                    </a:lnTo>
                    <a:lnTo>
                      <a:pt x="349" y="20"/>
                    </a:lnTo>
                    <a:lnTo>
                      <a:pt x="349" y="20"/>
                    </a:lnTo>
                    <a:lnTo>
                      <a:pt x="234" y="15"/>
                    </a:lnTo>
                    <a:lnTo>
                      <a:pt x="236" y="13"/>
                    </a:lnTo>
                    <a:lnTo>
                      <a:pt x="236" y="11"/>
                    </a:lnTo>
                    <a:lnTo>
                      <a:pt x="365" y="17"/>
                    </a:lnTo>
                    <a:lnTo>
                      <a:pt x="365" y="18"/>
                    </a:lnTo>
                    <a:lnTo>
                      <a:pt x="365" y="20"/>
                    </a:lnTo>
                    <a:close/>
                    <a:moveTo>
                      <a:pt x="19" y="5"/>
                    </a:moveTo>
                    <a:lnTo>
                      <a:pt x="2" y="3"/>
                    </a:lnTo>
                    <a:lnTo>
                      <a:pt x="0" y="1"/>
                    </a:lnTo>
                    <a:lnTo>
                      <a:pt x="0" y="0"/>
                    </a:lnTo>
                    <a:lnTo>
                      <a:pt x="21" y="0"/>
                    </a:lnTo>
                    <a:lnTo>
                      <a:pt x="21" y="3"/>
                    </a:lnTo>
                    <a:lnTo>
                      <a:pt x="19" y="5"/>
                    </a:lnTo>
                    <a:close/>
                  </a:path>
                </a:pathLst>
              </a:custGeom>
              <a:solidFill>
                <a:srgbClr val="E7BF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91" name="Freeform 1091"/>
              <p:cNvSpPr>
                <a:spLocks noEditPoints="1"/>
              </p:cNvSpPr>
              <p:nvPr/>
            </p:nvSpPr>
            <p:spPr bwMode="auto">
              <a:xfrm>
                <a:off x="1754" y="1137"/>
                <a:ext cx="391" cy="24"/>
              </a:xfrm>
              <a:custGeom>
                <a:avLst/>
                <a:gdLst/>
                <a:ahLst/>
                <a:cxnLst>
                  <a:cxn ang="0">
                    <a:pos x="391" y="22"/>
                  </a:cxn>
                  <a:cxn ang="0">
                    <a:pos x="376" y="22"/>
                  </a:cxn>
                  <a:cxn ang="0">
                    <a:pos x="374" y="19"/>
                  </a:cxn>
                  <a:cxn ang="0">
                    <a:pos x="374" y="17"/>
                  </a:cxn>
                  <a:cxn ang="0">
                    <a:pos x="391" y="19"/>
                  </a:cxn>
                  <a:cxn ang="0">
                    <a:pos x="391" y="20"/>
                  </a:cxn>
                  <a:cxn ang="0">
                    <a:pos x="391" y="22"/>
                  </a:cxn>
                  <a:cxn ang="0">
                    <a:pos x="367" y="20"/>
                  </a:cxn>
                  <a:cxn ang="0">
                    <a:pos x="238" y="15"/>
                  </a:cxn>
                  <a:cxn ang="0">
                    <a:pos x="238" y="13"/>
                  </a:cxn>
                  <a:cxn ang="0">
                    <a:pos x="239" y="11"/>
                  </a:cxn>
                  <a:cxn ang="0">
                    <a:pos x="367" y="17"/>
                  </a:cxn>
                  <a:cxn ang="0">
                    <a:pos x="367" y="17"/>
                  </a:cxn>
                  <a:cxn ang="0">
                    <a:pos x="367" y="19"/>
                  </a:cxn>
                  <a:cxn ang="0">
                    <a:pos x="367" y="20"/>
                  </a:cxn>
                  <a:cxn ang="0">
                    <a:pos x="367" y="20"/>
                  </a:cxn>
                  <a:cxn ang="0">
                    <a:pos x="23" y="5"/>
                  </a:cxn>
                  <a:cxn ang="0">
                    <a:pos x="2" y="3"/>
                  </a:cxn>
                  <a:cxn ang="0">
                    <a:pos x="2" y="2"/>
                  </a:cxn>
                  <a:cxn ang="0">
                    <a:pos x="0" y="0"/>
                  </a:cxn>
                  <a:cxn ang="0">
                    <a:pos x="25" y="0"/>
                  </a:cxn>
                  <a:cxn ang="0">
                    <a:pos x="23" y="3"/>
                  </a:cxn>
                  <a:cxn ang="0">
                    <a:pos x="23" y="5"/>
                  </a:cxn>
                </a:cxnLst>
                <a:rect l="0" t="0" r="r" b="b"/>
                <a:pathLst>
                  <a:path w="391" h="22">
                    <a:moveTo>
                      <a:pt x="391" y="22"/>
                    </a:moveTo>
                    <a:lnTo>
                      <a:pt x="376" y="22"/>
                    </a:lnTo>
                    <a:lnTo>
                      <a:pt x="374" y="19"/>
                    </a:lnTo>
                    <a:lnTo>
                      <a:pt x="374" y="17"/>
                    </a:lnTo>
                    <a:lnTo>
                      <a:pt x="391" y="19"/>
                    </a:lnTo>
                    <a:lnTo>
                      <a:pt x="391" y="20"/>
                    </a:lnTo>
                    <a:lnTo>
                      <a:pt x="391" y="22"/>
                    </a:lnTo>
                    <a:close/>
                    <a:moveTo>
                      <a:pt x="367" y="20"/>
                    </a:moveTo>
                    <a:lnTo>
                      <a:pt x="238" y="15"/>
                    </a:lnTo>
                    <a:lnTo>
                      <a:pt x="238" y="13"/>
                    </a:lnTo>
                    <a:lnTo>
                      <a:pt x="239" y="11"/>
                    </a:lnTo>
                    <a:lnTo>
                      <a:pt x="367" y="17"/>
                    </a:lnTo>
                    <a:lnTo>
                      <a:pt x="367" y="17"/>
                    </a:lnTo>
                    <a:lnTo>
                      <a:pt x="367" y="19"/>
                    </a:lnTo>
                    <a:lnTo>
                      <a:pt x="367" y="20"/>
                    </a:lnTo>
                    <a:lnTo>
                      <a:pt x="367" y="20"/>
                    </a:lnTo>
                    <a:close/>
                    <a:moveTo>
                      <a:pt x="23" y="5"/>
                    </a:moveTo>
                    <a:lnTo>
                      <a:pt x="2" y="3"/>
                    </a:lnTo>
                    <a:lnTo>
                      <a:pt x="2" y="2"/>
                    </a:lnTo>
                    <a:lnTo>
                      <a:pt x="0" y="0"/>
                    </a:lnTo>
                    <a:lnTo>
                      <a:pt x="25" y="0"/>
                    </a:lnTo>
                    <a:lnTo>
                      <a:pt x="23" y="3"/>
                    </a:lnTo>
                    <a:lnTo>
                      <a:pt x="23" y="5"/>
                    </a:lnTo>
                    <a:close/>
                  </a:path>
                </a:pathLst>
              </a:custGeom>
              <a:solidFill>
                <a:srgbClr val="E7C0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92" name="Freeform 1092"/>
              <p:cNvSpPr>
                <a:spLocks noEditPoints="1"/>
              </p:cNvSpPr>
              <p:nvPr/>
            </p:nvSpPr>
            <p:spPr bwMode="auto">
              <a:xfrm>
                <a:off x="1753" y="1133"/>
                <a:ext cx="392" cy="24"/>
              </a:xfrm>
              <a:custGeom>
                <a:avLst/>
                <a:gdLst/>
                <a:ahLst/>
                <a:cxnLst>
                  <a:cxn ang="0">
                    <a:pos x="392" y="22"/>
                  </a:cxn>
                  <a:cxn ang="0">
                    <a:pos x="375" y="22"/>
                  </a:cxn>
                  <a:cxn ang="0">
                    <a:pos x="375" y="19"/>
                  </a:cxn>
                  <a:cxn ang="0">
                    <a:pos x="373" y="17"/>
                  </a:cxn>
                  <a:cxn ang="0">
                    <a:pos x="392" y="19"/>
                  </a:cxn>
                  <a:cxn ang="0">
                    <a:pos x="392" y="21"/>
                  </a:cxn>
                  <a:cxn ang="0">
                    <a:pos x="392" y="22"/>
                  </a:cxn>
                  <a:cxn ang="0">
                    <a:pos x="368" y="21"/>
                  </a:cxn>
                  <a:cxn ang="0">
                    <a:pos x="239" y="15"/>
                  </a:cxn>
                  <a:cxn ang="0">
                    <a:pos x="240" y="13"/>
                  </a:cxn>
                  <a:cxn ang="0">
                    <a:pos x="242" y="11"/>
                  </a:cxn>
                  <a:cxn ang="0">
                    <a:pos x="368" y="17"/>
                  </a:cxn>
                  <a:cxn ang="0">
                    <a:pos x="368" y="19"/>
                  </a:cxn>
                  <a:cxn ang="0">
                    <a:pos x="368" y="21"/>
                  </a:cxn>
                  <a:cxn ang="0">
                    <a:pos x="368" y="21"/>
                  </a:cxn>
                  <a:cxn ang="0">
                    <a:pos x="368" y="21"/>
                  </a:cxn>
                  <a:cxn ang="0">
                    <a:pos x="24" y="4"/>
                  </a:cxn>
                  <a:cxn ang="0">
                    <a:pos x="3" y="4"/>
                  </a:cxn>
                  <a:cxn ang="0">
                    <a:pos x="1" y="2"/>
                  </a:cxn>
                  <a:cxn ang="0">
                    <a:pos x="0" y="0"/>
                  </a:cxn>
                  <a:cxn ang="0">
                    <a:pos x="26" y="0"/>
                  </a:cxn>
                  <a:cxn ang="0">
                    <a:pos x="26" y="2"/>
                  </a:cxn>
                  <a:cxn ang="0">
                    <a:pos x="24" y="4"/>
                  </a:cxn>
                </a:cxnLst>
                <a:rect l="0" t="0" r="r" b="b"/>
                <a:pathLst>
                  <a:path w="392" h="22">
                    <a:moveTo>
                      <a:pt x="392" y="22"/>
                    </a:moveTo>
                    <a:lnTo>
                      <a:pt x="375" y="22"/>
                    </a:lnTo>
                    <a:lnTo>
                      <a:pt x="375" y="19"/>
                    </a:lnTo>
                    <a:lnTo>
                      <a:pt x="373" y="17"/>
                    </a:lnTo>
                    <a:lnTo>
                      <a:pt x="392" y="19"/>
                    </a:lnTo>
                    <a:lnTo>
                      <a:pt x="392" y="21"/>
                    </a:lnTo>
                    <a:lnTo>
                      <a:pt x="392" y="22"/>
                    </a:lnTo>
                    <a:close/>
                    <a:moveTo>
                      <a:pt x="368" y="21"/>
                    </a:moveTo>
                    <a:lnTo>
                      <a:pt x="239" y="15"/>
                    </a:lnTo>
                    <a:lnTo>
                      <a:pt x="240" y="13"/>
                    </a:lnTo>
                    <a:lnTo>
                      <a:pt x="242" y="11"/>
                    </a:lnTo>
                    <a:lnTo>
                      <a:pt x="368" y="17"/>
                    </a:lnTo>
                    <a:lnTo>
                      <a:pt x="368" y="19"/>
                    </a:lnTo>
                    <a:lnTo>
                      <a:pt x="368" y="21"/>
                    </a:lnTo>
                    <a:lnTo>
                      <a:pt x="368" y="21"/>
                    </a:lnTo>
                    <a:lnTo>
                      <a:pt x="368" y="21"/>
                    </a:lnTo>
                    <a:close/>
                    <a:moveTo>
                      <a:pt x="24" y="4"/>
                    </a:moveTo>
                    <a:lnTo>
                      <a:pt x="3" y="4"/>
                    </a:lnTo>
                    <a:lnTo>
                      <a:pt x="1" y="2"/>
                    </a:lnTo>
                    <a:lnTo>
                      <a:pt x="0" y="0"/>
                    </a:lnTo>
                    <a:lnTo>
                      <a:pt x="26" y="0"/>
                    </a:lnTo>
                    <a:lnTo>
                      <a:pt x="26" y="2"/>
                    </a:lnTo>
                    <a:lnTo>
                      <a:pt x="24" y="4"/>
                    </a:lnTo>
                    <a:close/>
                  </a:path>
                </a:pathLst>
              </a:custGeom>
              <a:solidFill>
                <a:srgbClr val="E7C0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93" name="Freeform 1093"/>
              <p:cNvSpPr>
                <a:spLocks noEditPoints="1"/>
              </p:cNvSpPr>
              <p:nvPr/>
            </p:nvSpPr>
            <p:spPr bwMode="auto">
              <a:xfrm>
                <a:off x="1753" y="1131"/>
                <a:ext cx="392" cy="25"/>
              </a:xfrm>
              <a:custGeom>
                <a:avLst/>
                <a:gdLst/>
                <a:ahLst/>
                <a:cxnLst>
                  <a:cxn ang="0">
                    <a:pos x="392" y="23"/>
                  </a:cxn>
                  <a:cxn ang="0">
                    <a:pos x="375" y="21"/>
                  </a:cxn>
                  <a:cxn ang="0">
                    <a:pos x="373" y="21"/>
                  </a:cxn>
                  <a:cxn ang="0">
                    <a:pos x="373" y="19"/>
                  </a:cxn>
                  <a:cxn ang="0">
                    <a:pos x="373" y="19"/>
                  </a:cxn>
                  <a:cxn ang="0">
                    <a:pos x="371" y="17"/>
                  </a:cxn>
                  <a:cxn ang="0">
                    <a:pos x="392" y="19"/>
                  </a:cxn>
                  <a:cxn ang="0">
                    <a:pos x="392" y="21"/>
                  </a:cxn>
                  <a:cxn ang="0">
                    <a:pos x="392" y="23"/>
                  </a:cxn>
                  <a:cxn ang="0">
                    <a:pos x="368" y="21"/>
                  </a:cxn>
                  <a:cxn ang="0">
                    <a:pos x="240" y="15"/>
                  </a:cxn>
                  <a:cxn ang="0">
                    <a:pos x="242" y="13"/>
                  </a:cxn>
                  <a:cxn ang="0">
                    <a:pos x="242" y="11"/>
                  </a:cxn>
                  <a:cxn ang="0">
                    <a:pos x="368" y="17"/>
                  </a:cxn>
                  <a:cxn ang="0">
                    <a:pos x="368" y="19"/>
                  </a:cxn>
                  <a:cxn ang="0">
                    <a:pos x="368" y="21"/>
                  </a:cxn>
                  <a:cxn ang="0">
                    <a:pos x="26" y="4"/>
                  </a:cxn>
                  <a:cxn ang="0">
                    <a:pos x="1" y="4"/>
                  </a:cxn>
                  <a:cxn ang="0">
                    <a:pos x="0" y="2"/>
                  </a:cxn>
                  <a:cxn ang="0">
                    <a:pos x="0" y="0"/>
                  </a:cxn>
                  <a:cxn ang="0">
                    <a:pos x="28" y="0"/>
                  </a:cxn>
                  <a:cxn ang="0">
                    <a:pos x="26" y="2"/>
                  </a:cxn>
                  <a:cxn ang="0">
                    <a:pos x="26" y="4"/>
                  </a:cxn>
                </a:cxnLst>
                <a:rect l="0" t="0" r="r" b="b"/>
                <a:pathLst>
                  <a:path w="392" h="23">
                    <a:moveTo>
                      <a:pt x="392" y="23"/>
                    </a:moveTo>
                    <a:lnTo>
                      <a:pt x="375" y="21"/>
                    </a:lnTo>
                    <a:lnTo>
                      <a:pt x="373" y="21"/>
                    </a:lnTo>
                    <a:lnTo>
                      <a:pt x="373" y="19"/>
                    </a:lnTo>
                    <a:lnTo>
                      <a:pt x="373" y="19"/>
                    </a:lnTo>
                    <a:lnTo>
                      <a:pt x="371" y="17"/>
                    </a:lnTo>
                    <a:lnTo>
                      <a:pt x="392" y="19"/>
                    </a:lnTo>
                    <a:lnTo>
                      <a:pt x="392" y="21"/>
                    </a:lnTo>
                    <a:lnTo>
                      <a:pt x="392" y="23"/>
                    </a:lnTo>
                    <a:close/>
                    <a:moveTo>
                      <a:pt x="368" y="21"/>
                    </a:moveTo>
                    <a:lnTo>
                      <a:pt x="240" y="15"/>
                    </a:lnTo>
                    <a:lnTo>
                      <a:pt x="242" y="13"/>
                    </a:lnTo>
                    <a:lnTo>
                      <a:pt x="242" y="11"/>
                    </a:lnTo>
                    <a:lnTo>
                      <a:pt x="368" y="17"/>
                    </a:lnTo>
                    <a:lnTo>
                      <a:pt x="368" y="19"/>
                    </a:lnTo>
                    <a:lnTo>
                      <a:pt x="368" y="21"/>
                    </a:lnTo>
                    <a:close/>
                    <a:moveTo>
                      <a:pt x="26" y="4"/>
                    </a:moveTo>
                    <a:lnTo>
                      <a:pt x="1" y="4"/>
                    </a:lnTo>
                    <a:lnTo>
                      <a:pt x="0" y="2"/>
                    </a:lnTo>
                    <a:lnTo>
                      <a:pt x="0" y="0"/>
                    </a:lnTo>
                    <a:lnTo>
                      <a:pt x="28" y="0"/>
                    </a:lnTo>
                    <a:lnTo>
                      <a:pt x="26" y="2"/>
                    </a:lnTo>
                    <a:lnTo>
                      <a:pt x="26" y="4"/>
                    </a:lnTo>
                    <a:close/>
                  </a:path>
                </a:pathLst>
              </a:custGeom>
              <a:solidFill>
                <a:srgbClr val="E7C0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94" name="Freeform 1094"/>
              <p:cNvSpPr>
                <a:spLocks noEditPoints="1"/>
              </p:cNvSpPr>
              <p:nvPr/>
            </p:nvSpPr>
            <p:spPr bwMode="auto">
              <a:xfrm>
                <a:off x="1751" y="1129"/>
                <a:ext cx="394" cy="25"/>
              </a:xfrm>
              <a:custGeom>
                <a:avLst/>
                <a:gdLst/>
                <a:ahLst/>
                <a:cxnLst>
                  <a:cxn ang="0">
                    <a:pos x="394" y="25"/>
                  </a:cxn>
                  <a:cxn ang="0">
                    <a:pos x="375" y="23"/>
                  </a:cxn>
                  <a:cxn ang="0">
                    <a:pos x="375" y="23"/>
                  </a:cxn>
                  <a:cxn ang="0">
                    <a:pos x="375" y="23"/>
                  </a:cxn>
                  <a:cxn ang="0">
                    <a:pos x="373" y="21"/>
                  </a:cxn>
                  <a:cxn ang="0">
                    <a:pos x="371" y="19"/>
                  </a:cxn>
                  <a:cxn ang="0">
                    <a:pos x="394" y="21"/>
                  </a:cxn>
                  <a:cxn ang="0">
                    <a:pos x="394" y="23"/>
                  </a:cxn>
                  <a:cxn ang="0">
                    <a:pos x="394" y="25"/>
                  </a:cxn>
                  <a:cxn ang="0">
                    <a:pos x="370" y="23"/>
                  </a:cxn>
                  <a:cxn ang="0">
                    <a:pos x="244" y="17"/>
                  </a:cxn>
                  <a:cxn ang="0">
                    <a:pos x="244" y="15"/>
                  </a:cxn>
                  <a:cxn ang="0">
                    <a:pos x="246" y="13"/>
                  </a:cxn>
                  <a:cxn ang="0">
                    <a:pos x="370" y="19"/>
                  </a:cxn>
                  <a:cxn ang="0">
                    <a:pos x="370" y="21"/>
                  </a:cxn>
                  <a:cxn ang="0">
                    <a:pos x="370" y="23"/>
                  </a:cxn>
                  <a:cxn ang="0">
                    <a:pos x="28" y="6"/>
                  </a:cxn>
                  <a:cxn ang="0">
                    <a:pos x="2" y="6"/>
                  </a:cxn>
                  <a:cxn ang="0">
                    <a:pos x="2" y="4"/>
                  </a:cxn>
                  <a:cxn ang="0">
                    <a:pos x="0" y="0"/>
                  </a:cxn>
                  <a:cxn ang="0">
                    <a:pos x="32" y="2"/>
                  </a:cxn>
                  <a:cxn ang="0">
                    <a:pos x="30" y="4"/>
                  </a:cxn>
                  <a:cxn ang="0">
                    <a:pos x="28" y="6"/>
                  </a:cxn>
                </a:cxnLst>
                <a:rect l="0" t="0" r="r" b="b"/>
                <a:pathLst>
                  <a:path w="394" h="25">
                    <a:moveTo>
                      <a:pt x="394" y="25"/>
                    </a:moveTo>
                    <a:lnTo>
                      <a:pt x="375" y="23"/>
                    </a:lnTo>
                    <a:lnTo>
                      <a:pt x="375" y="23"/>
                    </a:lnTo>
                    <a:lnTo>
                      <a:pt x="375" y="23"/>
                    </a:lnTo>
                    <a:lnTo>
                      <a:pt x="373" y="21"/>
                    </a:lnTo>
                    <a:lnTo>
                      <a:pt x="371" y="19"/>
                    </a:lnTo>
                    <a:lnTo>
                      <a:pt x="394" y="21"/>
                    </a:lnTo>
                    <a:lnTo>
                      <a:pt x="394" y="23"/>
                    </a:lnTo>
                    <a:lnTo>
                      <a:pt x="394" y="25"/>
                    </a:lnTo>
                    <a:close/>
                    <a:moveTo>
                      <a:pt x="370" y="23"/>
                    </a:moveTo>
                    <a:lnTo>
                      <a:pt x="244" y="17"/>
                    </a:lnTo>
                    <a:lnTo>
                      <a:pt x="244" y="15"/>
                    </a:lnTo>
                    <a:lnTo>
                      <a:pt x="246" y="13"/>
                    </a:lnTo>
                    <a:lnTo>
                      <a:pt x="370" y="19"/>
                    </a:lnTo>
                    <a:lnTo>
                      <a:pt x="370" y="21"/>
                    </a:lnTo>
                    <a:lnTo>
                      <a:pt x="370" y="23"/>
                    </a:lnTo>
                    <a:close/>
                    <a:moveTo>
                      <a:pt x="28" y="6"/>
                    </a:moveTo>
                    <a:lnTo>
                      <a:pt x="2" y="6"/>
                    </a:lnTo>
                    <a:lnTo>
                      <a:pt x="2" y="4"/>
                    </a:lnTo>
                    <a:lnTo>
                      <a:pt x="0" y="0"/>
                    </a:lnTo>
                    <a:lnTo>
                      <a:pt x="32" y="2"/>
                    </a:lnTo>
                    <a:lnTo>
                      <a:pt x="30" y="4"/>
                    </a:lnTo>
                    <a:lnTo>
                      <a:pt x="28" y="6"/>
                    </a:lnTo>
                    <a:close/>
                  </a:path>
                </a:pathLst>
              </a:custGeom>
              <a:solidFill>
                <a:srgbClr val="E7C0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95" name="Freeform 1095"/>
              <p:cNvSpPr>
                <a:spLocks noEditPoints="1"/>
              </p:cNvSpPr>
              <p:nvPr/>
            </p:nvSpPr>
            <p:spPr bwMode="auto">
              <a:xfrm>
                <a:off x="1749" y="1127"/>
                <a:ext cx="396" cy="25"/>
              </a:xfrm>
              <a:custGeom>
                <a:avLst/>
                <a:gdLst/>
                <a:ahLst/>
                <a:cxnLst>
                  <a:cxn ang="0">
                    <a:pos x="396" y="25"/>
                  </a:cxn>
                  <a:cxn ang="0">
                    <a:pos x="375" y="23"/>
                  </a:cxn>
                  <a:cxn ang="0">
                    <a:pos x="373" y="21"/>
                  </a:cxn>
                  <a:cxn ang="0">
                    <a:pos x="372" y="19"/>
                  </a:cxn>
                  <a:cxn ang="0">
                    <a:pos x="372" y="21"/>
                  </a:cxn>
                  <a:cxn ang="0">
                    <a:pos x="372" y="23"/>
                  </a:cxn>
                  <a:cxn ang="0">
                    <a:pos x="246" y="17"/>
                  </a:cxn>
                  <a:cxn ang="0">
                    <a:pos x="248" y="15"/>
                  </a:cxn>
                  <a:cxn ang="0">
                    <a:pos x="250" y="13"/>
                  </a:cxn>
                  <a:cxn ang="0">
                    <a:pos x="396" y="21"/>
                  </a:cxn>
                  <a:cxn ang="0">
                    <a:pos x="396" y="23"/>
                  </a:cxn>
                  <a:cxn ang="0">
                    <a:pos x="396" y="25"/>
                  </a:cxn>
                  <a:cxn ang="0">
                    <a:pos x="32" y="6"/>
                  </a:cxn>
                  <a:cxn ang="0">
                    <a:pos x="4" y="6"/>
                  </a:cxn>
                  <a:cxn ang="0">
                    <a:pos x="2" y="2"/>
                  </a:cxn>
                  <a:cxn ang="0">
                    <a:pos x="0" y="0"/>
                  </a:cxn>
                  <a:cxn ang="0">
                    <a:pos x="0" y="0"/>
                  </a:cxn>
                  <a:cxn ang="0">
                    <a:pos x="0" y="0"/>
                  </a:cxn>
                  <a:cxn ang="0">
                    <a:pos x="34" y="2"/>
                  </a:cxn>
                  <a:cxn ang="0">
                    <a:pos x="32" y="4"/>
                  </a:cxn>
                  <a:cxn ang="0">
                    <a:pos x="32" y="6"/>
                  </a:cxn>
                </a:cxnLst>
                <a:rect l="0" t="0" r="r" b="b"/>
                <a:pathLst>
                  <a:path w="396" h="25">
                    <a:moveTo>
                      <a:pt x="396" y="25"/>
                    </a:moveTo>
                    <a:lnTo>
                      <a:pt x="375" y="23"/>
                    </a:lnTo>
                    <a:lnTo>
                      <a:pt x="373" y="21"/>
                    </a:lnTo>
                    <a:lnTo>
                      <a:pt x="372" y="19"/>
                    </a:lnTo>
                    <a:lnTo>
                      <a:pt x="372" y="21"/>
                    </a:lnTo>
                    <a:lnTo>
                      <a:pt x="372" y="23"/>
                    </a:lnTo>
                    <a:lnTo>
                      <a:pt x="246" y="17"/>
                    </a:lnTo>
                    <a:lnTo>
                      <a:pt x="248" y="15"/>
                    </a:lnTo>
                    <a:lnTo>
                      <a:pt x="250" y="13"/>
                    </a:lnTo>
                    <a:lnTo>
                      <a:pt x="396" y="21"/>
                    </a:lnTo>
                    <a:lnTo>
                      <a:pt x="396" y="23"/>
                    </a:lnTo>
                    <a:lnTo>
                      <a:pt x="396" y="25"/>
                    </a:lnTo>
                    <a:close/>
                    <a:moveTo>
                      <a:pt x="32" y="6"/>
                    </a:moveTo>
                    <a:lnTo>
                      <a:pt x="4" y="6"/>
                    </a:lnTo>
                    <a:lnTo>
                      <a:pt x="2" y="2"/>
                    </a:lnTo>
                    <a:lnTo>
                      <a:pt x="0" y="0"/>
                    </a:lnTo>
                    <a:lnTo>
                      <a:pt x="0" y="0"/>
                    </a:lnTo>
                    <a:lnTo>
                      <a:pt x="0" y="0"/>
                    </a:lnTo>
                    <a:lnTo>
                      <a:pt x="34" y="2"/>
                    </a:lnTo>
                    <a:lnTo>
                      <a:pt x="32" y="4"/>
                    </a:lnTo>
                    <a:lnTo>
                      <a:pt x="32" y="6"/>
                    </a:lnTo>
                    <a:close/>
                  </a:path>
                </a:pathLst>
              </a:custGeom>
              <a:solidFill>
                <a:srgbClr val="E7C0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96" name="Freeform 1096"/>
              <p:cNvSpPr>
                <a:spLocks noEditPoints="1"/>
              </p:cNvSpPr>
              <p:nvPr/>
            </p:nvSpPr>
            <p:spPr bwMode="auto">
              <a:xfrm>
                <a:off x="1747" y="1125"/>
                <a:ext cx="398" cy="25"/>
              </a:xfrm>
              <a:custGeom>
                <a:avLst/>
                <a:gdLst/>
                <a:ahLst/>
                <a:cxnLst>
                  <a:cxn ang="0">
                    <a:pos x="398" y="25"/>
                  </a:cxn>
                  <a:cxn ang="0">
                    <a:pos x="375" y="23"/>
                  </a:cxn>
                  <a:cxn ang="0">
                    <a:pos x="374" y="21"/>
                  </a:cxn>
                  <a:cxn ang="0">
                    <a:pos x="374" y="21"/>
                  </a:cxn>
                  <a:cxn ang="0">
                    <a:pos x="374" y="21"/>
                  </a:cxn>
                  <a:cxn ang="0">
                    <a:pos x="374" y="23"/>
                  </a:cxn>
                  <a:cxn ang="0">
                    <a:pos x="250" y="17"/>
                  </a:cxn>
                  <a:cxn ang="0">
                    <a:pos x="252" y="15"/>
                  </a:cxn>
                  <a:cxn ang="0">
                    <a:pos x="252" y="14"/>
                  </a:cxn>
                  <a:cxn ang="0">
                    <a:pos x="400" y="19"/>
                  </a:cxn>
                  <a:cxn ang="0">
                    <a:pos x="400" y="21"/>
                  </a:cxn>
                  <a:cxn ang="0">
                    <a:pos x="400" y="21"/>
                  </a:cxn>
                  <a:cxn ang="0">
                    <a:pos x="398" y="23"/>
                  </a:cxn>
                  <a:cxn ang="0">
                    <a:pos x="398" y="25"/>
                  </a:cxn>
                  <a:cxn ang="0">
                    <a:pos x="36" y="6"/>
                  </a:cxn>
                  <a:cxn ang="0">
                    <a:pos x="4" y="4"/>
                  </a:cxn>
                  <a:cxn ang="0">
                    <a:pos x="4" y="4"/>
                  </a:cxn>
                  <a:cxn ang="0">
                    <a:pos x="2" y="2"/>
                  </a:cxn>
                  <a:cxn ang="0">
                    <a:pos x="2" y="2"/>
                  </a:cxn>
                  <a:cxn ang="0">
                    <a:pos x="0" y="0"/>
                  </a:cxn>
                  <a:cxn ang="0">
                    <a:pos x="38" y="2"/>
                  </a:cxn>
                  <a:cxn ang="0">
                    <a:pos x="36" y="4"/>
                  </a:cxn>
                  <a:cxn ang="0">
                    <a:pos x="36" y="6"/>
                  </a:cxn>
                </a:cxnLst>
                <a:rect l="0" t="0" r="r" b="b"/>
                <a:pathLst>
                  <a:path w="400" h="25">
                    <a:moveTo>
                      <a:pt x="398" y="25"/>
                    </a:moveTo>
                    <a:lnTo>
                      <a:pt x="375" y="23"/>
                    </a:lnTo>
                    <a:lnTo>
                      <a:pt x="374" y="21"/>
                    </a:lnTo>
                    <a:lnTo>
                      <a:pt x="374" y="21"/>
                    </a:lnTo>
                    <a:lnTo>
                      <a:pt x="374" y="21"/>
                    </a:lnTo>
                    <a:lnTo>
                      <a:pt x="374" y="23"/>
                    </a:lnTo>
                    <a:lnTo>
                      <a:pt x="250" y="17"/>
                    </a:lnTo>
                    <a:lnTo>
                      <a:pt x="252" y="15"/>
                    </a:lnTo>
                    <a:lnTo>
                      <a:pt x="252" y="14"/>
                    </a:lnTo>
                    <a:lnTo>
                      <a:pt x="400" y="19"/>
                    </a:lnTo>
                    <a:lnTo>
                      <a:pt x="400" y="21"/>
                    </a:lnTo>
                    <a:lnTo>
                      <a:pt x="400" y="21"/>
                    </a:lnTo>
                    <a:lnTo>
                      <a:pt x="398" y="23"/>
                    </a:lnTo>
                    <a:lnTo>
                      <a:pt x="398" y="25"/>
                    </a:lnTo>
                    <a:close/>
                    <a:moveTo>
                      <a:pt x="36" y="6"/>
                    </a:moveTo>
                    <a:lnTo>
                      <a:pt x="4" y="4"/>
                    </a:lnTo>
                    <a:lnTo>
                      <a:pt x="4" y="4"/>
                    </a:lnTo>
                    <a:lnTo>
                      <a:pt x="2" y="2"/>
                    </a:lnTo>
                    <a:lnTo>
                      <a:pt x="2" y="2"/>
                    </a:lnTo>
                    <a:lnTo>
                      <a:pt x="0" y="0"/>
                    </a:lnTo>
                    <a:lnTo>
                      <a:pt x="38" y="2"/>
                    </a:lnTo>
                    <a:lnTo>
                      <a:pt x="36" y="4"/>
                    </a:lnTo>
                    <a:lnTo>
                      <a:pt x="36" y="6"/>
                    </a:lnTo>
                    <a:close/>
                  </a:path>
                </a:pathLst>
              </a:custGeom>
              <a:solidFill>
                <a:srgbClr val="E7C0B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97" name="Freeform 1097"/>
              <p:cNvSpPr>
                <a:spLocks noEditPoints="1"/>
              </p:cNvSpPr>
              <p:nvPr/>
            </p:nvSpPr>
            <p:spPr bwMode="auto">
              <a:xfrm>
                <a:off x="1745" y="1123"/>
                <a:ext cx="402" cy="25"/>
              </a:xfrm>
              <a:custGeom>
                <a:avLst/>
                <a:gdLst/>
                <a:ahLst/>
                <a:cxnLst>
                  <a:cxn ang="0">
                    <a:pos x="400" y="25"/>
                  </a:cxn>
                  <a:cxn ang="0">
                    <a:pos x="254" y="17"/>
                  </a:cxn>
                  <a:cxn ang="0">
                    <a:pos x="254" y="16"/>
                  </a:cxn>
                  <a:cxn ang="0">
                    <a:pos x="256" y="14"/>
                  </a:cxn>
                  <a:cxn ang="0">
                    <a:pos x="402" y="19"/>
                  </a:cxn>
                  <a:cxn ang="0">
                    <a:pos x="402" y="21"/>
                  </a:cxn>
                  <a:cxn ang="0">
                    <a:pos x="402" y="23"/>
                  </a:cxn>
                  <a:cxn ang="0">
                    <a:pos x="402" y="23"/>
                  </a:cxn>
                  <a:cxn ang="0">
                    <a:pos x="400" y="25"/>
                  </a:cxn>
                  <a:cxn ang="0">
                    <a:pos x="38" y="6"/>
                  </a:cxn>
                  <a:cxn ang="0">
                    <a:pos x="4" y="4"/>
                  </a:cxn>
                  <a:cxn ang="0">
                    <a:pos x="2" y="2"/>
                  </a:cxn>
                  <a:cxn ang="0">
                    <a:pos x="0" y="0"/>
                  </a:cxn>
                  <a:cxn ang="0">
                    <a:pos x="40" y="2"/>
                  </a:cxn>
                  <a:cxn ang="0">
                    <a:pos x="40" y="4"/>
                  </a:cxn>
                  <a:cxn ang="0">
                    <a:pos x="38" y="6"/>
                  </a:cxn>
                </a:cxnLst>
                <a:rect l="0" t="0" r="r" b="b"/>
                <a:pathLst>
                  <a:path w="402" h="25">
                    <a:moveTo>
                      <a:pt x="400" y="25"/>
                    </a:moveTo>
                    <a:lnTo>
                      <a:pt x="254" y="17"/>
                    </a:lnTo>
                    <a:lnTo>
                      <a:pt x="254" y="16"/>
                    </a:lnTo>
                    <a:lnTo>
                      <a:pt x="256" y="14"/>
                    </a:lnTo>
                    <a:lnTo>
                      <a:pt x="402" y="19"/>
                    </a:lnTo>
                    <a:lnTo>
                      <a:pt x="402" y="21"/>
                    </a:lnTo>
                    <a:lnTo>
                      <a:pt x="402" y="23"/>
                    </a:lnTo>
                    <a:lnTo>
                      <a:pt x="402" y="23"/>
                    </a:lnTo>
                    <a:lnTo>
                      <a:pt x="400" y="25"/>
                    </a:lnTo>
                    <a:close/>
                    <a:moveTo>
                      <a:pt x="38" y="6"/>
                    </a:moveTo>
                    <a:lnTo>
                      <a:pt x="4" y="4"/>
                    </a:lnTo>
                    <a:lnTo>
                      <a:pt x="2" y="2"/>
                    </a:lnTo>
                    <a:lnTo>
                      <a:pt x="0" y="0"/>
                    </a:lnTo>
                    <a:lnTo>
                      <a:pt x="40" y="2"/>
                    </a:lnTo>
                    <a:lnTo>
                      <a:pt x="40" y="4"/>
                    </a:lnTo>
                    <a:lnTo>
                      <a:pt x="38" y="6"/>
                    </a:lnTo>
                    <a:close/>
                  </a:path>
                </a:pathLst>
              </a:custGeom>
              <a:solidFill>
                <a:srgbClr val="E7C1B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98" name="Freeform 1098"/>
              <p:cNvSpPr>
                <a:spLocks noEditPoints="1"/>
              </p:cNvSpPr>
              <p:nvPr/>
            </p:nvSpPr>
            <p:spPr bwMode="auto">
              <a:xfrm>
                <a:off x="1743" y="1121"/>
                <a:ext cx="402" cy="23"/>
              </a:xfrm>
              <a:custGeom>
                <a:avLst/>
                <a:gdLst/>
                <a:ahLst/>
                <a:cxnLst>
                  <a:cxn ang="0">
                    <a:pos x="404" y="23"/>
                  </a:cxn>
                  <a:cxn ang="0">
                    <a:pos x="256" y="18"/>
                  </a:cxn>
                  <a:cxn ang="0">
                    <a:pos x="258" y="16"/>
                  </a:cxn>
                  <a:cxn ang="0">
                    <a:pos x="258" y="14"/>
                  </a:cxn>
                  <a:cxn ang="0">
                    <a:pos x="402" y="19"/>
                  </a:cxn>
                  <a:cxn ang="0">
                    <a:pos x="404" y="21"/>
                  </a:cxn>
                  <a:cxn ang="0">
                    <a:pos x="404" y="23"/>
                  </a:cxn>
                  <a:cxn ang="0">
                    <a:pos x="42" y="6"/>
                  </a:cxn>
                  <a:cxn ang="0">
                    <a:pos x="4" y="4"/>
                  </a:cxn>
                  <a:cxn ang="0">
                    <a:pos x="2" y="2"/>
                  </a:cxn>
                  <a:cxn ang="0">
                    <a:pos x="0" y="0"/>
                  </a:cxn>
                  <a:cxn ang="0">
                    <a:pos x="44" y="2"/>
                  </a:cxn>
                  <a:cxn ang="0">
                    <a:pos x="42" y="4"/>
                  </a:cxn>
                  <a:cxn ang="0">
                    <a:pos x="42" y="6"/>
                  </a:cxn>
                </a:cxnLst>
                <a:rect l="0" t="0" r="r" b="b"/>
                <a:pathLst>
                  <a:path w="404" h="23">
                    <a:moveTo>
                      <a:pt x="404" y="23"/>
                    </a:moveTo>
                    <a:lnTo>
                      <a:pt x="256" y="18"/>
                    </a:lnTo>
                    <a:lnTo>
                      <a:pt x="258" y="16"/>
                    </a:lnTo>
                    <a:lnTo>
                      <a:pt x="258" y="14"/>
                    </a:lnTo>
                    <a:lnTo>
                      <a:pt x="402" y="19"/>
                    </a:lnTo>
                    <a:lnTo>
                      <a:pt x="404" y="21"/>
                    </a:lnTo>
                    <a:lnTo>
                      <a:pt x="404" y="23"/>
                    </a:lnTo>
                    <a:close/>
                    <a:moveTo>
                      <a:pt x="42" y="6"/>
                    </a:moveTo>
                    <a:lnTo>
                      <a:pt x="4" y="4"/>
                    </a:lnTo>
                    <a:lnTo>
                      <a:pt x="2" y="2"/>
                    </a:lnTo>
                    <a:lnTo>
                      <a:pt x="0" y="0"/>
                    </a:lnTo>
                    <a:lnTo>
                      <a:pt x="44" y="2"/>
                    </a:lnTo>
                    <a:lnTo>
                      <a:pt x="42" y="4"/>
                    </a:lnTo>
                    <a:lnTo>
                      <a:pt x="42" y="6"/>
                    </a:lnTo>
                    <a:close/>
                  </a:path>
                </a:pathLst>
              </a:custGeom>
              <a:solidFill>
                <a:srgbClr val="E7C1B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299" name="Freeform 1099"/>
              <p:cNvSpPr>
                <a:spLocks noEditPoints="1"/>
              </p:cNvSpPr>
              <p:nvPr/>
            </p:nvSpPr>
            <p:spPr bwMode="auto">
              <a:xfrm>
                <a:off x="1741" y="1120"/>
                <a:ext cx="406" cy="22"/>
              </a:xfrm>
              <a:custGeom>
                <a:avLst/>
                <a:gdLst/>
                <a:ahLst/>
                <a:cxnLst>
                  <a:cxn ang="0">
                    <a:pos x="406" y="22"/>
                  </a:cxn>
                  <a:cxn ang="0">
                    <a:pos x="260" y="17"/>
                  </a:cxn>
                  <a:cxn ang="0">
                    <a:pos x="260" y="15"/>
                  </a:cxn>
                  <a:cxn ang="0">
                    <a:pos x="262" y="13"/>
                  </a:cxn>
                  <a:cxn ang="0">
                    <a:pos x="404" y="19"/>
                  </a:cxn>
                  <a:cxn ang="0">
                    <a:pos x="404" y="20"/>
                  </a:cxn>
                  <a:cxn ang="0">
                    <a:pos x="406" y="22"/>
                  </a:cxn>
                  <a:cxn ang="0">
                    <a:pos x="44" y="5"/>
                  </a:cxn>
                  <a:cxn ang="0">
                    <a:pos x="4" y="3"/>
                  </a:cxn>
                  <a:cxn ang="0">
                    <a:pos x="2" y="1"/>
                  </a:cxn>
                  <a:cxn ang="0">
                    <a:pos x="0" y="0"/>
                  </a:cxn>
                  <a:cxn ang="0">
                    <a:pos x="46" y="1"/>
                  </a:cxn>
                  <a:cxn ang="0">
                    <a:pos x="46" y="3"/>
                  </a:cxn>
                  <a:cxn ang="0">
                    <a:pos x="44" y="5"/>
                  </a:cxn>
                </a:cxnLst>
                <a:rect l="0" t="0" r="r" b="b"/>
                <a:pathLst>
                  <a:path w="406" h="22">
                    <a:moveTo>
                      <a:pt x="406" y="22"/>
                    </a:moveTo>
                    <a:lnTo>
                      <a:pt x="260" y="17"/>
                    </a:lnTo>
                    <a:lnTo>
                      <a:pt x="260" y="15"/>
                    </a:lnTo>
                    <a:lnTo>
                      <a:pt x="262" y="13"/>
                    </a:lnTo>
                    <a:lnTo>
                      <a:pt x="404" y="19"/>
                    </a:lnTo>
                    <a:lnTo>
                      <a:pt x="404" y="20"/>
                    </a:lnTo>
                    <a:lnTo>
                      <a:pt x="406" y="22"/>
                    </a:lnTo>
                    <a:close/>
                    <a:moveTo>
                      <a:pt x="44" y="5"/>
                    </a:moveTo>
                    <a:lnTo>
                      <a:pt x="4" y="3"/>
                    </a:lnTo>
                    <a:lnTo>
                      <a:pt x="2" y="1"/>
                    </a:lnTo>
                    <a:lnTo>
                      <a:pt x="0" y="0"/>
                    </a:lnTo>
                    <a:lnTo>
                      <a:pt x="46" y="1"/>
                    </a:lnTo>
                    <a:lnTo>
                      <a:pt x="46" y="3"/>
                    </a:lnTo>
                    <a:lnTo>
                      <a:pt x="44" y="5"/>
                    </a:lnTo>
                    <a:close/>
                  </a:path>
                </a:pathLst>
              </a:custGeom>
              <a:solidFill>
                <a:srgbClr val="E7C1B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00" name="Freeform 1100"/>
              <p:cNvSpPr>
                <a:spLocks noEditPoints="1"/>
              </p:cNvSpPr>
              <p:nvPr/>
            </p:nvSpPr>
            <p:spPr bwMode="auto">
              <a:xfrm>
                <a:off x="1739" y="1118"/>
                <a:ext cx="406" cy="22"/>
              </a:xfrm>
              <a:custGeom>
                <a:avLst/>
                <a:gdLst/>
                <a:ahLst/>
                <a:cxnLst>
                  <a:cxn ang="0">
                    <a:pos x="406" y="22"/>
                  </a:cxn>
                  <a:cxn ang="0">
                    <a:pos x="262" y="17"/>
                  </a:cxn>
                  <a:cxn ang="0">
                    <a:pos x="264" y="15"/>
                  </a:cxn>
                  <a:cxn ang="0">
                    <a:pos x="266" y="11"/>
                  </a:cxn>
                  <a:cxn ang="0">
                    <a:pos x="406" y="19"/>
                  </a:cxn>
                  <a:cxn ang="0">
                    <a:pos x="406" y="21"/>
                  </a:cxn>
                  <a:cxn ang="0">
                    <a:pos x="406" y="22"/>
                  </a:cxn>
                  <a:cxn ang="0">
                    <a:pos x="48" y="5"/>
                  </a:cxn>
                  <a:cxn ang="0">
                    <a:pos x="4" y="3"/>
                  </a:cxn>
                  <a:cxn ang="0">
                    <a:pos x="2" y="2"/>
                  </a:cxn>
                  <a:cxn ang="0">
                    <a:pos x="0" y="0"/>
                  </a:cxn>
                  <a:cxn ang="0">
                    <a:pos x="50" y="2"/>
                  </a:cxn>
                  <a:cxn ang="0">
                    <a:pos x="48" y="3"/>
                  </a:cxn>
                  <a:cxn ang="0">
                    <a:pos x="48" y="5"/>
                  </a:cxn>
                </a:cxnLst>
                <a:rect l="0" t="0" r="r" b="b"/>
                <a:pathLst>
                  <a:path w="406" h="22">
                    <a:moveTo>
                      <a:pt x="406" y="22"/>
                    </a:moveTo>
                    <a:lnTo>
                      <a:pt x="262" y="17"/>
                    </a:lnTo>
                    <a:lnTo>
                      <a:pt x="264" y="15"/>
                    </a:lnTo>
                    <a:lnTo>
                      <a:pt x="266" y="11"/>
                    </a:lnTo>
                    <a:lnTo>
                      <a:pt x="406" y="19"/>
                    </a:lnTo>
                    <a:lnTo>
                      <a:pt x="406" y="21"/>
                    </a:lnTo>
                    <a:lnTo>
                      <a:pt x="406" y="22"/>
                    </a:lnTo>
                    <a:close/>
                    <a:moveTo>
                      <a:pt x="48" y="5"/>
                    </a:moveTo>
                    <a:lnTo>
                      <a:pt x="4" y="3"/>
                    </a:lnTo>
                    <a:lnTo>
                      <a:pt x="2" y="2"/>
                    </a:lnTo>
                    <a:lnTo>
                      <a:pt x="0" y="0"/>
                    </a:lnTo>
                    <a:lnTo>
                      <a:pt x="50" y="2"/>
                    </a:lnTo>
                    <a:lnTo>
                      <a:pt x="48" y="3"/>
                    </a:lnTo>
                    <a:lnTo>
                      <a:pt x="48" y="5"/>
                    </a:lnTo>
                    <a:close/>
                  </a:path>
                </a:pathLst>
              </a:custGeom>
              <a:solidFill>
                <a:srgbClr val="E7C1B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01" name="Freeform 1101"/>
              <p:cNvSpPr>
                <a:spLocks noEditPoints="1"/>
              </p:cNvSpPr>
              <p:nvPr/>
            </p:nvSpPr>
            <p:spPr bwMode="auto">
              <a:xfrm>
                <a:off x="1737" y="1116"/>
                <a:ext cx="408" cy="23"/>
              </a:xfrm>
              <a:custGeom>
                <a:avLst/>
                <a:gdLst/>
                <a:ahLst/>
                <a:cxnLst>
                  <a:cxn ang="0">
                    <a:pos x="408" y="23"/>
                  </a:cxn>
                  <a:cxn ang="0">
                    <a:pos x="266" y="17"/>
                  </a:cxn>
                  <a:cxn ang="0">
                    <a:pos x="268" y="15"/>
                  </a:cxn>
                  <a:cxn ang="0">
                    <a:pos x="268" y="11"/>
                  </a:cxn>
                  <a:cxn ang="0">
                    <a:pos x="408" y="19"/>
                  </a:cxn>
                  <a:cxn ang="0">
                    <a:pos x="408" y="21"/>
                  </a:cxn>
                  <a:cxn ang="0">
                    <a:pos x="408" y="23"/>
                  </a:cxn>
                  <a:cxn ang="0">
                    <a:pos x="50" y="5"/>
                  </a:cxn>
                  <a:cxn ang="0">
                    <a:pos x="4" y="4"/>
                  </a:cxn>
                  <a:cxn ang="0">
                    <a:pos x="2" y="2"/>
                  </a:cxn>
                  <a:cxn ang="0">
                    <a:pos x="0" y="0"/>
                  </a:cxn>
                  <a:cxn ang="0">
                    <a:pos x="52" y="2"/>
                  </a:cxn>
                  <a:cxn ang="0">
                    <a:pos x="52" y="4"/>
                  </a:cxn>
                  <a:cxn ang="0">
                    <a:pos x="50" y="5"/>
                  </a:cxn>
                </a:cxnLst>
                <a:rect l="0" t="0" r="r" b="b"/>
                <a:pathLst>
                  <a:path w="408" h="23">
                    <a:moveTo>
                      <a:pt x="408" y="23"/>
                    </a:moveTo>
                    <a:lnTo>
                      <a:pt x="266" y="17"/>
                    </a:lnTo>
                    <a:lnTo>
                      <a:pt x="268" y="15"/>
                    </a:lnTo>
                    <a:lnTo>
                      <a:pt x="268" y="11"/>
                    </a:lnTo>
                    <a:lnTo>
                      <a:pt x="408" y="19"/>
                    </a:lnTo>
                    <a:lnTo>
                      <a:pt x="408" y="21"/>
                    </a:lnTo>
                    <a:lnTo>
                      <a:pt x="408" y="23"/>
                    </a:lnTo>
                    <a:close/>
                    <a:moveTo>
                      <a:pt x="50" y="5"/>
                    </a:moveTo>
                    <a:lnTo>
                      <a:pt x="4" y="4"/>
                    </a:lnTo>
                    <a:lnTo>
                      <a:pt x="2" y="2"/>
                    </a:lnTo>
                    <a:lnTo>
                      <a:pt x="0" y="0"/>
                    </a:lnTo>
                    <a:lnTo>
                      <a:pt x="52" y="2"/>
                    </a:lnTo>
                    <a:lnTo>
                      <a:pt x="52" y="4"/>
                    </a:lnTo>
                    <a:lnTo>
                      <a:pt x="50" y="5"/>
                    </a:lnTo>
                    <a:close/>
                  </a:path>
                </a:pathLst>
              </a:custGeom>
              <a:solidFill>
                <a:srgbClr val="E7C1B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02" name="Freeform 1102"/>
              <p:cNvSpPr>
                <a:spLocks noEditPoints="1"/>
              </p:cNvSpPr>
              <p:nvPr/>
            </p:nvSpPr>
            <p:spPr bwMode="auto">
              <a:xfrm>
                <a:off x="1735" y="1112"/>
                <a:ext cx="410" cy="25"/>
              </a:xfrm>
              <a:custGeom>
                <a:avLst/>
                <a:gdLst/>
                <a:ahLst/>
                <a:cxnLst>
                  <a:cxn ang="0">
                    <a:pos x="410" y="25"/>
                  </a:cxn>
                  <a:cxn ang="0">
                    <a:pos x="270" y="17"/>
                  </a:cxn>
                  <a:cxn ang="0">
                    <a:pos x="270" y="15"/>
                  </a:cxn>
                  <a:cxn ang="0">
                    <a:pos x="272" y="13"/>
                  </a:cxn>
                  <a:cxn ang="0">
                    <a:pos x="410" y="21"/>
                  </a:cxn>
                  <a:cxn ang="0">
                    <a:pos x="410" y="23"/>
                  </a:cxn>
                  <a:cxn ang="0">
                    <a:pos x="410" y="25"/>
                  </a:cxn>
                  <a:cxn ang="0">
                    <a:pos x="54" y="8"/>
                  </a:cxn>
                  <a:cxn ang="0">
                    <a:pos x="4" y="6"/>
                  </a:cxn>
                  <a:cxn ang="0">
                    <a:pos x="2" y="4"/>
                  </a:cxn>
                  <a:cxn ang="0">
                    <a:pos x="0" y="0"/>
                  </a:cxn>
                  <a:cxn ang="0">
                    <a:pos x="55" y="4"/>
                  </a:cxn>
                  <a:cxn ang="0">
                    <a:pos x="54" y="6"/>
                  </a:cxn>
                  <a:cxn ang="0">
                    <a:pos x="54" y="8"/>
                  </a:cxn>
                </a:cxnLst>
                <a:rect l="0" t="0" r="r" b="b"/>
                <a:pathLst>
                  <a:path w="410" h="25">
                    <a:moveTo>
                      <a:pt x="410" y="25"/>
                    </a:moveTo>
                    <a:lnTo>
                      <a:pt x="270" y="17"/>
                    </a:lnTo>
                    <a:lnTo>
                      <a:pt x="270" y="15"/>
                    </a:lnTo>
                    <a:lnTo>
                      <a:pt x="272" y="13"/>
                    </a:lnTo>
                    <a:lnTo>
                      <a:pt x="410" y="21"/>
                    </a:lnTo>
                    <a:lnTo>
                      <a:pt x="410" y="23"/>
                    </a:lnTo>
                    <a:lnTo>
                      <a:pt x="410" y="25"/>
                    </a:lnTo>
                    <a:close/>
                    <a:moveTo>
                      <a:pt x="54" y="8"/>
                    </a:moveTo>
                    <a:lnTo>
                      <a:pt x="4" y="6"/>
                    </a:lnTo>
                    <a:lnTo>
                      <a:pt x="2" y="4"/>
                    </a:lnTo>
                    <a:lnTo>
                      <a:pt x="0" y="0"/>
                    </a:lnTo>
                    <a:lnTo>
                      <a:pt x="55" y="4"/>
                    </a:lnTo>
                    <a:lnTo>
                      <a:pt x="54" y="6"/>
                    </a:lnTo>
                    <a:lnTo>
                      <a:pt x="54" y="8"/>
                    </a:lnTo>
                    <a:close/>
                  </a:path>
                </a:pathLst>
              </a:custGeom>
              <a:solidFill>
                <a:srgbClr val="E7C2B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03" name="Freeform 1103"/>
              <p:cNvSpPr>
                <a:spLocks noEditPoints="1"/>
              </p:cNvSpPr>
              <p:nvPr/>
            </p:nvSpPr>
            <p:spPr bwMode="auto">
              <a:xfrm>
                <a:off x="1734" y="1110"/>
                <a:ext cx="411" cy="25"/>
              </a:xfrm>
              <a:custGeom>
                <a:avLst/>
                <a:gdLst/>
                <a:ahLst/>
                <a:cxnLst>
                  <a:cxn ang="0">
                    <a:pos x="411" y="25"/>
                  </a:cxn>
                  <a:cxn ang="0">
                    <a:pos x="271" y="17"/>
                  </a:cxn>
                  <a:cxn ang="0">
                    <a:pos x="273" y="15"/>
                  </a:cxn>
                  <a:cxn ang="0">
                    <a:pos x="273" y="13"/>
                  </a:cxn>
                  <a:cxn ang="0">
                    <a:pos x="411" y="21"/>
                  </a:cxn>
                  <a:cxn ang="0">
                    <a:pos x="411" y="23"/>
                  </a:cxn>
                  <a:cxn ang="0">
                    <a:pos x="411" y="25"/>
                  </a:cxn>
                  <a:cxn ang="0">
                    <a:pos x="55" y="8"/>
                  </a:cxn>
                  <a:cxn ang="0">
                    <a:pos x="3" y="6"/>
                  </a:cxn>
                  <a:cxn ang="0">
                    <a:pos x="1" y="2"/>
                  </a:cxn>
                  <a:cxn ang="0">
                    <a:pos x="0" y="0"/>
                  </a:cxn>
                  <a:cxn ang="0">
                    <a:pos x="56" y="4"/>
                  </a:cxn>
                  <a:cxn ang="0">
                    <a:pos x="56" y="6"/>
                  </a:cxn>
                  <a:cxn ang="0">
                    <a:pos x="55" y="8"/>
                  </a:cxn>
                </a:cxnLst>
                <a:rect l="0" t="0" r="r" b="b"/>
                <a:pathLst>
                  <a:path w="411" h="25">
                    <a:moveTo>
                      <a:pt x="411" y="25"/>
                    </a:moveTo>
                    <a:lnTo>
                      <a:pt x="271" y="17"/>
                    </a:lnTo>
                    <a:lnTo>
                      <a:pt x="273" y="15"/>
                    </a:lnTo>
                    <a:lnTo>
                      <a:pt x="273" y="13"/>
                    </a:lnTo>
                    <a:lnTo>
                      <a:pt x="411" y="21"/>
                    </a:lnTo>
                    <a:lnTo>
                      <a:pt x="411" y="23"/>
                    </a:lnTo>
                    <a:lnTo>
                      <a:pt x="411" y="25"/>
                    </a:lnTo>
                    <a:close/>
                    <a:moveTo>
                      <a:pt x="55" y="8"/>
                    </a:moveTo>
                    <a:lnTo>
                      <a:pt x="3" y="6"/>
                    </a:lnTo>
                    <a:lnTo>
                      <a:pt x="1" y="2"/>
                    </a:lnTo>
                    <a:lnTo>
                      <a:pt x="0" y="0"/>
                    </a:lnTo>
                    <a:lnTo>
                      <a:pt x="56" y="4"/>
                    </a:lnTo>
                    <a:lnTo>
                      <a:pt x="56" y="6"/>
                    </a:lnTo>
                    <a:lnTo>
                      <a:pt x="55" y="8"/>
                    </a:lnTo>
                    <a:close/>
                  </a:path>
                </a:pathLst>
              </a:custGeom>
              <a:solidFill>
                <a:srgbClr val="E6C1B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04" name="Freeform 1104"/>
              <p:cNvSpPr>
                <a:spLocks noEditPoints="1"/>
              </p:cNvSpPr>
              <p:nvPr/>
            </p:nvSpPr>
            <p:spPr bwMode="auto">
              <a:xfrm>
                <a:off x="1732" y="1108"/>
                <a:ext cx="413" cy="25"/>
              </a:xfrm>
              <a:custGeom>
                <a:avLst/>
                <a:gdLst/>
                <a:ahLst/>
                <a:cxnLst>
                  <a:cxn ang="0">
                    <a:pos x="413" y="25"/>
                  </a:cxn>
                  <a:cxn ang="0">
                    <a:pos x="275" y="17"/>
                  </a:cxn>
                  <a:cxn ang="0">
                    <a:pos x="275" y="15"/>
                  </a:cxn>
                  <a:cxn ang="0">
                    <a:pos x="277" y="13"/>
                  </a:cxn>
                  <a:cxn ang="0">
                    <a:pos x="413" y="21"/>
                  </a:cxn>
                  <a:cxn ang="0">
                    <a:pos x="413" y="23"/>
                  </a:cxn>
                  <a:cxn ang="0">
                    <a:pos x="413" y="25"/>
                  </a:cxn>
                  <a:cxn ang="0">
                    <a:pos x="58" y="8"/>
                  </a:cxn>
                  <a:cxn ang="0">
                    <a:pos x="3" y="4"/>
                  </a:cxn>
                  <a:cxn ang="0">
                    <a:pos x="2" y="2"/>
                  </a:cxn>
                  <a:cxn ang="0">
                    <a:pos x="0" y="0"/>
                  </a:cxn>
                  <a:cxn ang="0">
                    <a:pos x="60" y="4"/>
                  </a:cxn>
                  <a:cxn ang="0">
                    <a:pos x="58" y="6"/>
                  </a:cxn>
                  <a:cxn ang="0">
                    <a:pos x="58" y="8"/>
                  </a:cxn>
                </a:cxnLst>
                <a:rect l="0" t="0" r="r" b="b"/>
                <a:pathLst>
                  <a:path w="413" h="25">
                    <a:moveTo>
                      <a:pt x="413" y="25"/>
                    </a:moveTo>
                    <a:lnTo>
                      <a:pt x="275" y="17"/>
                    </a:lnTo>
                    <a:lnTo>
                      <a:pt x="275" y="15"/>
                    </a:lnTo>
                    <a:lnTo>
                      <a:pt x="277" y="13"/>
                    </a:lnTo>
                    <a:lnTo>
                      <a:pt x="413" y="21"/>
                    </a:lnTo>
                    <a:lnTo>
                      <a:pt x="413" y="23"/>
                    </a:lnTo>
                    <a:lnTo>
                      <a:pt x="413" y="25"/>
                    </a:lnTo>
                    <a:close/>
                    <a:moveTo>
                      <a:pt x="58" y="8"/>
                    </a:moveTo>
                    <a:lnTo>
                      <a:pt x="3" y="4"/>
                    </a:lnTo>
                    <a:lnTo>
                      <a:pt x="2" y="2"/>
                    </a:lnTo>
                    <a:lnTo>
                      <a:pt x="0" y="0"/>
                    </a:lnTo>
                    <a:lnTo>
                      <a:pt x="60" y="4"/>
                    </a:lnTo>
                    <a:lnTo>
                      <a:pt x="58" y="6"/>
                    </a:lnTo>
                    <a:lnTo>
                      <a:pt x="58" y="8"/>
                    </a:lnTo>
                    <a:close/>
                  </a:path>
                </a:pathLst>
              </a:custGeom>
              <a:solidFill>
                <a:srgbClr val="E6C1B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05" name="Freeform 1105"/>
              <p:cNvSpPr>
                <a:spLocks noEditPoints="1"/>
              </p:cNvSpPr>
              <p:nvPr/>
            </p:nvSpPr>
            <p:spPr bwMode="auto">
              <a:xfrm>
                <a:off x="1730" y="1106"/>
                <a:ext cx="415" cy="26"/>
              </a:xfrm>
              <a:custGeom>
                <a:avLst/>
                <a:gdLst/>
                <a:ahLst/>
                <a:cxnLst>
                  <a:cxn ang="0">
                    <a:pos x="415" y="25"/>
                  </a:cxn>
                  <a:cxn ang="0">
                    <a:pos x="277" y="17"/>
                  </a:cxn>
                  <a:cxn ang="0">
                    <a:pos x="279" y="15"/>
                  </a:cxn>
                  <a:cxn ang="0">
                    <a:pos x="279" y="14"/>
                  </a:cxn>
                  <a:cxn ang="0">
                    <a:pos x="415" y="21"/>
                  </a:cxn>
                  <a:cxn ang="0">
                    <a:pos x="415" y="23"/>
                  </a:cxn>
                  <a:cxn ang="0">
                    <a:pos x="415" y="25"/>
                  </a:cxn>
                  <a:cxn ang="0">
                    <a:pos x="60" y="8"/>
                  </a:cxn>
                  <a:cxn ang="0">
                    <a:pos x="4" y="4"/>
                  </a:cxn>
                  <a:cxn ang="0">
                    <a:pos x="2" y="2"/>
                  </a:cxn>
                  <a:cxn ang="0">
                    <a:pos x="0" y="0"/>
                  </a:cxn>
                  <a:cxn ang="0">
                    <a:pos x="62" y="4"/>
                  </a:cxn>
                  <a:cxn ang="0">
                    <a:pos x="62" y="6"/>
                  </a:cxn>
                  <a:cxn ang="0">
                    <a:pos x="60" y="8"/>
                  </a:cxn>
                </a:cxnLst>
                <a:rect l="0" t="0" r="r" b="b"/>
                <a:pathLst>
                  <a:path w="415" h="25">
                    <a:moveTo>
                      <a:pt x="415" y="25"/>
                    </a:moveTo>
                    <a:lnTo>
                      <a:pt x="277" y="17"/>
                    </a:lnTo>
                    <a:lnTo>
                      <a:pt x="279" y="15"/>
                    </a:lnTo>
                    <a:lnTo>
                      <a:pt x="279" y="14"/>
                    </a:lnTo>
                    <a:lnTo>
                      <a:pt x="415" y="21"/>
                    </a:lnTo>
                    <a:lnTo>
                      <a:pt x="415" y="23"/>
                    </a:lnTo>
                    <a:lnTo>
                      <a:pt x="415" y="25"/>
                    </a:lnTo>
                    <a:close/>
                    <a:moveTo>
                      <a:pt x="60" y="8"/>
                    </a:moveTo>
                    <a:lnTo>
                      <a:pt x="4" y="4"/>
                    </a:lnTo>
                    <a:lnTo>
                      <a:pt x="2" y="2"/>
                    </a:lnTo>
                    <a:lnTo>
                      <a:pt x="0" y="0"/>
                    </a:lnTo>
                    <a:lnTo>
                      <a:pt x="62" y="4"/>
                    </a:lnTo>
                    <a:lnTo>
                      <a:pt x="62" y="6"/>
                    </a:lnTo>
                    <a:lnTo>
                      <a:pt x="60" y="8"/>
                    </a:lnTo>
                    <a:close/>
                  </a:path>
                </a:pathLst>
              </a:custGeom>
              <a:solidFill>
                <a:srgbClr val="E6C1B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06" name="Freeform 1106"/>
              <p:cNvSpPr>
                <a:spLocks noEditPoints="1"/>
              </p:cNvSpPr>
              <p:nvPr/>
            </p:nvSpPr>
            <p:spPr bwMode="auto">
              <a:xfrm>
                <a:off x="1728" y="1104"/>
                <a:ext cx="417" cy="27"/>
              </a:xfrm>
              <a:custGeom>
                <a:avLst/>
                <a:gdLst/>
                <a:ahLst/>
                <a:cxnLst>
                  <a:cxn ang="0">
                    <a:pos x="417" y="25"/>
                  </a:cxn>
                  <a:cxn ang="0">
                    <a:pos x="281" y="17"/>
                  </a:cxn>
                  <a:cxn ang="0">
                    <a:pos x="281" y="16"/>
                  </a:cxn>
                  <a:cxn ang="0">
                    <a:pos x="283" y="14"/>
                  </a:cxn>
                  <a:cxn ang="0">
                    <a:pos x="415" y="21"/>
                  </a:cxn>
                  <a:cxn ang="0">
                    <a:pos x="417" y="21"/>
                  </a:cxn>
                  <a:cxn ang="0">
                    <a:pos x="417" y="21"/>
                  </a:cxn>
                  <a:cxn ang="0">
                    <a:pos x="417" y="23"/>
                  </a:cxn>
                  <a:cxn ang="0">
                    <a:pos x="417" y="25"/>
                  </a:cxn>
                  <a:cxn ang="0">
                    <a:pos x="64" y="8"/>
                  </a:cxn>
                  <a:cxn ang="0">
                    <a:pos x="4" y="4"/>
                  </a:cxn>
                  <a:cxn ang="0">
                    <a:pos x="2" y="2"/>
                  </a:cxn>
                  <a:cxn ang="0">
                    <a:pos x="0" y="0"/>
                  </a:cxn>
                  <a:cxn ang="0">
                    <a:pos x="66" y="4"/>
                  </a:cxn>
                  <a:cxn ang="0">
                    <a:pos x="64" y="6"/>
                  </a:cxn>
                  <a:cxn ang="0">
                    <a:pos x="64" y="8"/>
                  </a:cxn>
                </a:cxnLst>
                <a:rect l="0" t="0" r="r" b="b"/>
                <a:pathLst>
                  <a:path w="417" h="25">
                    <a:moveTo>
                      <a:pt x="417" y="25"/>
                    </a:moveTo>
                    <a:lnTo>
                      <a:pt x="281" y="17"/>
                    </a:lnTo>
                    <a:lnTo>
                      <a:pt x="281" y="16"/>
                    </a:lnTo>
                    <a:lnTo>
                      <a:pt x="283" y="14"/>
                    </a:lnTo>
                    <a:lnTo>
                      <a:pt x="415" y="21"/>
                    </a:lnTo>
                    <a:lnTo>
                      <a:pt x="417" y="21"/>
                    </a:lnTo>
                    <a:lnTo>
                      <a:pt x="417" y="21"/>
                    </a:lnTo>
                    <a:lnTo>
                      <a:pt x="417" y="23"/>
                    </a:lnTo>
                    <a:lnTo>
                      <a:pt x="417" y="25"/>
                    </a:lnTo>
                    <a:close/>
                    <a:moveTo>
                      <a:pt x="64" y="8"/>
                    </a:moveTo>
                    <a:lnTo>
                      <a:pt x="4" y="4"/>
                    </a:lnTo>
                    <a:lnTo>
                      <a:pt x="2" y="2"/>
                    </a:lnTo>
                    <a:lnTo>
                      <a:pt x="0" y="0"/>
                    </a:lnTo>
                    <a:lnTo>
                      <a:pt x="66" y="4"/>
                    </a:lnTo>
                    <a:lnTo>
                      <a:pt x="64" y="6"/>
                    </a:lnTo>
                    <a:lnTo>
                      <a:pt x="64" y="8"/>
                    </a:lnTo>
                    <a:close/>
                  </a:path>
                </a:pathLst>
              </a:custGeom>
              <a:solidFill>
                <a:srgbClr val="E6C1B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07" name="Freeform 1107"/>
              <p:cNvSpPr>
                <a:spLocks noEditPoints="1"/>
              </p:cNvSpPr>
              <p:nvPr/>
            </p:nvSpPr>
            <p:spPr bwMode="auto">
              <a:xfrm>
                <a:off x="1726" y="1101"/>
                <a:ext cx="419" cy="26"/>
              </a:xfrm>
              <a:custGeom>
                <a:avLst/>
                <a:gdLst/>
                <a:ahLst/>
                <a:cxnLst>
                  <a:cxn ang="0">
                    <a:pos x="419" y="24"/>
                  </a:cxn>
                  <a:cxn ang="0">
                    <a:pos x="283" y="17"/>
                  </a:cxn>
                  <a:cxn ang="0">
                    <a:pos x="285" y="15"/>
                  </a:cxn>
                  <a:cxn ang="0">
                    <a:pos x="285" y="13"/>
                  </a:cxn>
                  <a:cxn ang="0">
                    <a:pos x="417" y="20"/>
                  </a:cxn>
                  <a:cxn ang="0">
                    <a:pos x="417" y="20"/>
                  </a:cxn>
                  <a:cxn ang="0">
                    <a:pos x="419" y="22"/>
                  </a:cxn>
                  <a:cxn ang="0">
                    <a:pos x="419" y="24"/>
                  </a:cxn>
                  <a:cxn ang="0">
                    <a:pos x="419" y="24"/>
                  </a:cxn>
                  <a:cxn ang="0">
                    <a:pos x="66" y="7"/>
                  </a:cxn>
                  <a:cxn ang="0">
                    <a:pos x="4" y="3"/>
                  </a:cxn>
                  <a:cxn ang="0">
                    <a:pos x="2" y="1"/>
                  </a:cxn>
                  <a:cxn ang="0">
                    <a:pos x="0" y="0"/>
                  </a:cxn>
                  <a:cxn ang="0">
                    <a:pos x="70" y="3"/>
                  </a:cxn>
                  <a:cxn ang="0">
                    <a:pos x="68" y="5"/>
                  </a:cxn>
                  <a:cxn ang="0">
                    <a:pos x="66" y="7"/>
                  </a:cxn>
                </a:cxnLst>
                <a:rect l="0" t="0" r="r" b="b"/>
                <a:pathLst>
                  <a:path w="419" h="24">
                    <a:moveTo>
                      <a:pt x="419" y="24"/>
                    </a:moveTo>
                    <a:lnTo>
                      <a:pt x="283" y="17"/>
                    </a:lnTo>
                    <a:lnTo>
                      <a:pt x="285" y="15"/>
                    </a:lnTo>
                    <a:lnTo>
                      <a:pt x="285" y="13"/>
                    </a:lnTo>
                    <a:lnTo>
                      <a:pt x="417" y="20"/>
                    </a:lnTo>
                    <a:lnTo>
                      <a:pt x="417" y="20"/>
                    </a:lnTo>
                    <a:lnTo>
                      <a:pt x="419" y="22"/>
                    </a:lnTo>
                    <a:lnTo>
                      <a:pt x="419" y="24"/>
                    </a:lnTo>
                    <a:lnTo>
                      <a:pt x="419" y="24"/>
                    </a:lnTo>
                    <a:close/>
                    <a:moveTo>
                      <a:pt x="66" y="7"/>
                    </a:moveTo>
                    <a:lnTo>
                      <a:pt x="4" y="3"/>
                    </a:lnTo>
                    <a:lnTo>
                      <a:pt x="2" y="1"/>
                    </a:lnTo>
                    <a:lnTo>
                      <a:pt x="0" y="0"/>
                    </a:lnTo>
                    <a:lnTo>
                      <a:pt x="70" y="3"/>
                    </a:lnTo>
                    <a:lnTo>
                      <a:pt x="68" y="5"/>
                    </a:lnTo>
                    <a:lnTo>
                      <a:pt x="66" y="7"/>
                    </a:lnTo>
                    <a:close/>
                  </a:path>
                </a:pathLst>
              </a:custGeom>
              <a:solidFill>
                <a:srgbClr val="E6C3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08" name="Freeform 1108"/>
              <p:cNvSpPr>
                <a:spLocks noEditPoints="1"/>
              </p:cNvSpPr>
              <p:nvPr/>
            </p:nvSpPr>
            <p:spPr bwMode="auto">
              <a:xfrm>
                <a:off x="1724" y="1099"/>
                <a:ext cx="418" cy="26"/>
              </a:xfrm>
              <a:custGeom>
                <a:avLst/>
                <a:gdLst/>
                <a:ahLst/>
                <a:cxnLst>
                  <a:cxn ang="0">
                    <a:pos x="419" y="24"/>
                  </a:cxn>
                  <a:cxn ang="0">
                    <a:pos x="287" y="17"/>
                  </a:cxn>
                  <a:cxn ang="0">
                    <a:pos x="287" y="15"/>
                  </a:cxn>
                  <a:cxn ang="0">
                    <a:pos x="288" y="13"/>
                  </a:cxn>
                  <a:cxn ang="0">
                    <a:pos x="419" y="19"/>
                  </a:cxn>
                  <a:cxn ang="0">
                    <a:pos x="419" y="22"/>
                  </a:cxn>
                  <a:cxn ang="0">
                    <a:pos x="419" y="24"/>
                  </a:cxn>
                  <a:cxn ang="0">
                    <a:pos x="70" y="7"/>
                  </a:cxn>
                  <a:cxn ang="0">
                    <a:pos x="4" y="3"/>
                  </a:cxn>
                  <a:cxn ang="0">
                    <a:pos x="2" y="2"/>
                  </a:cxn>
                  <a:cxn ang="0">
                    <a:pos x="0" y="0"/>
                  </a:cxn>
                  <a:cxn ang="0">
                    <a:pos x="72" y="2"/>
                  </a:cxn>
                  <a:cxn ang="0">
                    <a:pos x="72" y="5"/>
                  </a:cxn>
                  <a:cxn ang="0">
                    <a:pos x="70" y="7"/>
                  </a:cxn>
                </a:cxnLst>
                <a:rect l="0" t="0" r="r" b="b"/>
                <a:pathLst>
                  <a:path w="419" h="24">
                    <a:moveTo>
                      <a:pt x="419" y="24"/>
                    </a:moveTo>
                    <a:lnTo>
                      <a:pt x="287" y="17"/>
                    </a:lnTo>
                    <a:lnTo>
                      <a:pt x="287" y="15"/>
                    </a:lnTo>
                    <a:lnTo>
                      <a:pt x="288" y="13"/>
                    </a:lnTo>
                    <a:lnTo>
                      <a:pt x="419" y="19"/>
                    </a:lnTo>
                    <a:lnTo>
                      <a:pt x="419" y="22"/>
                    </a:lnTo>
                    <a:lnTo>
                      <a:pt x="419" y="24"/>
                    </a:lnTo>
                    <a:close/>
                    <a:moveTo>
                      <a:pt x="70" y="7"/>
                    </a:moveTo>
                    <a:lnTo>
                      <a:pt x="4" y="3"/>
                    </a:lnTo>
                    <a:lnTo>
                      <a:pt x="2" y="2"/>
                    </a:lnTo>
                    <a:lnTo>
                      <a:pt x="0" y="0"/>
                    </a:lnTo>
                    <a:lnTo>
                      <a:pt x="72" y="2"/>
                    </a:lnTo>
                    <a:lnTo>
                      <a:pt x="72" y="5"/>
                    </a:lnTo>
                    <a:lnTo>
                      <a:pt x="70" y="7"/>
                    </a:lnTo>
                    <a:close/>
                  </a:path>
                </a:pathLst>
              </a:custGeom>
              <a:solidFill>
                <a:srgbClr val="E6C3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09" name="Freeform 1109"/>
              <p:cNvSpPr>
                <a:spLocks noEditPoints="1"/>
              </p:cNvSpPr>
              <p:nvPr/>
            </p:nvSpPr>
            <p:spPr bwMode="auto">
              <a:xfrm>
                <a:off x="1720" y="1097"/>
                <a:ext cx="422" cy="26"/>
              </a:xfrm>
              <a:custGeom>
                <a:avLst/>
                <a:gdLst/>
                <a:ahLst/>
                <a:cxnLst>
                  <a:cxn ang="0">
                    <a:pos x="423" y="26"/>
                  </a:cxn>
                  <a:cxn ang="0">
                    <a:pos x="291" y="19"/>
                  </a:cxn>
                  <a:cxn ang="0">
                    <a:pos x="292" y="17"/>
                  </a:cxn>
                  <a:cxn ang="0">
                    <a:pos x="292" y="15"/>
                  </a:cxn>
                  <a:cxn ang="0">
                    <a:pos x="421" y="21"/>
                  </a:cxn>
                  <a:cxn ang="0">
                    <a:pos x="423" y="23"/>
                  </a:cxn>
                  <a:cxn ang="0">
                    <a:pos x="423" y="26"/>
                  </a:cxn>
                  <a:cxn ang="0">
                    <a:pos x="76" y="9"/>
                  </a:cxn>
                  <a:cxn ang="0">
                    <a:pos x="6" y="6"/>
                  </a:cxn>
                  <a:cxn ang="0">
                    <a:pos x="4" y="4"/>
                  </a:cxn>
                  <a:cxn ang="0">
                    <a:pos x="0" y="0"/>
                  </a:cxn>
                  <a:cxn ang="0">
                    <a:pos x="78" y="4"/>
                  </a:cxn>
                  <a:cxn ang="0">
                    <a:pos x="76" y="6"/>
                  </a:cxn>
                  <a:cxn ang="0">
                    <a:pos x="76" y="9"/>
                  </a:cxn>
                </a:cxnLst>
                <a:rect l="0" t="0" r="r" b="b"/>
                <a:pathLst>
                  <a:path w="423" h="26">
                    <a:moveTo>
                      <a:pt x="423" y="26"/>
                    </a:moveTo>
                    <a:lnTo>
                      <a:pt x="291" y="19"/>
                    </a:lnTo>
                    <a:lnTo>
                      <a:pt x="292" y="17"/>
                    </a:lnTo>
                    <a:lnTo>
                      <a:pt x="292" y="15"/>
                    </a:lnTo>
                    <a:lnTo>
                      <a:pt x="421" y="21"/>
                    </a:lnTo>
                    <a:lnTo>
                      <a:pt x="423" y="23"/>
                    </a:lnTo>
                    <a:lnTo>
                      <a:pt x="423" y="26"/>
                    </a:lnTo>
                    <a:close/>
                    <a:moveTo>
                      <a:pt x="76" y="9"/>
                    </a:moveTo>
                    <a:lnTo>
                      <a:pt x="6" y="6"/>
                    </a:lnTo>
                    <a:lnTo>
                      <a:pt x="4" y="4"/>
                    </a:lnTo>
                    <a:lnTo>
                      <a:pt x="0" y="0"/>
                    </a:lnTo>
                    <a:lnTo>
                      <a:pt x="78" y="4"/>
                    </a:lnTo>
                    <a:lnTo>
                      <a:pt x="76" y="6"/>
                    </a:lnTo>
                    <a:lnTo>
                      <a:pt x="76" y="9"/>
                    </a:lnTo>
                    <a:close/>
                  </a:path>
                </a:pathLst>
              </a:custGeom>
              <a:solidFill>
                <a:srgbClr val="E6C3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10" name="Freeform 1110"/>
              <p:cNvSpPr>
                <a:spLocks noEditPoints="1"/>
              </p:cNvSpPr>
              <p:nvPr/>
            </p:nvSpPr>
            <p:spPr bwMode="auto">
              <a:xfrm>
                <a:off x="1718" y="1095"/>
                <a:ext cx="425" cy="25"/>
              </a:xfrm>
              <a:custGeom>
                <a:avLst/>
                <a:gdLst/>
                <a:ahLst/>
                <a:cxnLst>
                  <a:cxn ang="0">
                    <a:pos x="425" y="25"/>
                  </a:cxn>
                  <a:cxn ang="0">
                    <a:pos x="294" y="19"/>
                  </a:cxn>
                  <a:cxn ang="0">
                    <a:pos x="294" y="17"/>
                  </a:cxn>
                  <a:cxn ang="0">
                    <a:pos x="296" y="15"/>
                  </a:cxn>
                  <a:cxn ang="0">
                    <a:pos x="423" y="21"/>
                  </a:cxn>
                  <a:cxn ang="0">
                    <a:pos x="423" y="23"/>
                  </a:cxn>
                  <a:cxn ang="0">
                    <a:pos x="425" y="25"/>
                  </a:cxn>
                  <a:cxn ang="0">
                    <a:pos x="78" y="8"/>
                  </a:cxn>
                  <a:cxn ang="0">
                    <a:pos x="6" y="6"/>
                  </a:cxn>
                  <a:cxn ang="0">
                    <a:pos x="2" y="2"/>
                  </a:cxn>
                  <a:cxn ang="0">
                    <a:pos x="0" y="0"/>
                  </a:cxn>
                  <a:cxn ang="0">
                    <a:pos x="80" y="4"/>
                  </a:cxn>
                  <a:cxn ang="0">
                    <a:pos x="80" y="6"/>
                  </a:cxn>
                  <a:cxn ang="0">
                    <a:pos x="78" y="8"/>
                  </a:cxn>
                </a:cxnLst>
                <a:rect l="0" t="0" r="r" b="b"/>
                <a:pathLst>
                  <a:path w="425" h="25">
                    <a:moveTo>
                      <a:pt x="425" y="25"/>
                    </a:moveTo>
                    <a:lnTo>
                      <a:pt x="294" y="19"/>
                    </a:lnTo>
                    <a:lnTo>
                      <a:pt x="294" y="17"/>
                    </a:lnTo>
                    <a:lnTo>
                      <a:pt x="296" y="15"/>
                    </a:lnTo>
                    <a:lnTo>
                      <a:pt x="423" y="21"/>
                    </a:lnTo>
                    <a:lnTo>
                      <a:pt x="423" y="23"/>
                    </a:lnTo>
                    <a:lnTo>
                      <a:pt x="425" y="25"/>
                    </a:lnTo>
                    <a:close/>
                    <a:moveTo>
                      <a:pt x="78" y="8"/>
                    </a:moveTo>
                    <a:lnTo>
                      <a:pt x="6" y="6"/>
                    </a:lnTo>
                    <a:lnTo>
                      <a:pt x="2" y="2"/>
                    </a:lnTo>
                    <a:lnTo>
                      <a:pt x="0" y="0"/>
                    </a:lnTo>
                    <a:lnTo>
                      <a:pt x="80" y="4"/>
                    </a:lnTo>
                    <a:lnTo>
                      <a:pt x="80" y="6"/>
                    </a:lnTo>
                    <a:lnTo>
                      <a:pt x="78" y="8"/>
                    </a:lnTo>
                    <a:close/>
                  </a:path>
                </a:pathLst>
              </a:custGeom>
              <a:solidFill>
                <a:srgbClr val="E6C3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11" name="Freeform 1111"/>
              <p:cNvSpPr>
                <a:spLocks noEditPoints="1"/>
              </p:cNvSpPr>
              <p:nvPr/>
            </p:nvSpPr>
            <p:spPr bwMode="auto">
              <a:xfrm>
                <a:off x="1716" y="1093"/>
                <a:ext cx="425" cy="25"/>
              </a:xfrm>
              <a:custGeom>
                <a:avLst/>
                <a:gdLst/>
                <a:ahLst/>
                <a:cxnLst>
                  <a:cxn ang="0">
                    <a:pos x="425" y="25"/>
                  </a:cxn>
                  <a:cxn ang="0">
                    <a:pos x="296" y="19"/>
                  </a:cxn>
                  <a:cxn ang="0">
                    <a:pos x="298" y="17"/>
                  </a:cxn>
                  <a:cxn ang="0">
                    <a:pos x="298" y="15"/>
                  </a:cxn>
                  <a:cxn ang="0">
                    <a:pos x="424" y="21"/>
                  </a:cxn>
                  <a:cxn ang="0">
                    <a:pos x="425" y="23"/>
                  </a:cxn>
                  <a:cxn ang="0">
                    <a:pos x="425" y="25"/>
                  </a:cxn>
                  <a:cxn ang="0">
                    <a:pos x="82" y="8"/>
                  </a:cxn>
                  <a:cxn ang="0">
                    <a:pos x="4" y="4"/>
                  </a:cxn>
                  <a:cxn ang="0">
                    <a:pos x="2" y="2"/>
                  </a:cxn>
                  <a:cxn ang="0">
                    <a:pos x="0" y="0"/>
                  </a:cxn>
                  <a:cxn ang="0">
                    <a:pos x="84" y="4"/>
                  </a:cxn>
                  <a:cxn ang="0">
                    <a:pos x="82" y="6"/>
                  </a:cxn>
                  <a:cxn ang="0">
                    <a:pos x="82" y="8"/>
                  </a:cxn>
                </a:cxnLst>
                <a:rect l="0" t="0" r="r" b="b"/>
                <a:pathLst>
                  <a:path w="425" h="25">
                    <a:moveTo>
                      <a:pt x="425" y="25"/>
                    </a:moveTo>
                    <a:lnTo>
                      <a:pt x="296" y="19"/>
                    </a:lnTo>
                    <a:lnTo>
                      <a:pt x="298" y="17"/>
                    </a:lnTo>
                    <a:lnTo>
                      <a:pt x="298" y="15"/>
                    </a:lnTo>
                    <a:lnTo>
                      <a:pt x="424" y="21"/>
                    </a:lnTo>
                    <a:lnTo>
                      <a:pt x="425" y="23"/>
                    </a:lnTo>
                    <a:lnTo>
                      <a:pt x="425" y="25"/>
                    </a:lnTo>
                    <a:close/>
                    <a:moveTo>
                      <a:pt x="82" y="8"/>
                    </a:moveTo>
                    <a:lnTo>
                      <a:pt x="4" y="4"/>
                    </a:lnTo>
                    <a:lnTo>
                      <a:pt x="2" y="2"/>
                    </a:lnTo>
                    <a:lnTo>
                      <a:pt x="0" y="0"/>
                    </a:lnTo>
                    <a:lnTo>
                      <a:pt x="84" y="4"/>
                    </a:lnTo>
                    <a:lnTo>
                      <a:pt x="82" y="6"/>
                    </a:lnTo>
                    <a:lnTo>
                      <a:pt x="82" y="8"/>
                    </a:lnTo>
                    <a:close/>
                  </a:path>
                </a:pathLst>
              </a:custGeom>
              <a:solidFill>
                <a:srgbClr val="E6C3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12" name="Freeform 1112"/>
              <p:cNvSpPr>
                <a:spLocks noEditPoints="1"/>
              </p:cNvSpPr>
              <p:nvPr/>
            </p:nvSpPr>
            <p:spPr bwMode="auto">
              <a:xfrm>
                <a:off x="1713" y="1091"/>
                <a:ext cx="428" cy="25"/>
              </a:xfrm>
              <a:custGeom>
                <a:avLst/>
                <a:gdLst/>
                <a:ahLst/>
                <a:cxnLst>
                  <a:cxn ang="0">
                    <a:pos x="428" y="25"/>
                  </a:cxn>
                  <a:cxn ang="0">
                    <a:pos x="301" y="19"/>
                  </a:cxn>
                  <a:cxn ang="0">
                    <a:pos x="301" y="17"/>
                  </a:cxn>
                  <a:cxn ang="0">
                    <a:pos x="303" y="15"/>
                  </a:cxn>
                  <a:cxn ang="0">
                    <a:pos x="427" y="21"/>
                  </a:cxn>
                  <a:cxn ang="0">
                    <a:pos x="427" y="23"/>
                  </a:cxn>
                  <a:cxn ang="0">
                    <a:pos x="428" y="25"/>
                  </a:cxn>
                  <a:cxn ang="0">
                    <a:pos x="85" y="8"/>
                  </a:cxn>
                  <a:cxn ang="0">
                    <a:pos x="5" y="4"/>
                  </a:cxn>
                  <a:cxn ang="0">
                    <a:pos x="3" y="2"/>
                  </a:cxn>
                  <a:cxn ang="0">
                    <a:pos x="0" y="0"/>
                  </a:cxn>
                  <a:cxn ang="0">
                    <a:pos x="87" y="4"/>
                  </a:cxn>
                  <a:cxn ang="0">
                    <a:pos x="87" y="4"/>
                  </a:cxn>
                  <a:cxn ang="0">
                    <a:pos x="87" y="4"/>
                  </a:cxn>
                  <a:cxn ang="0">
                    <a:pos x="87" y="6"/>
                  </a:cxn>
                  <a:cxn ang="0">
                    <a:pos x="85" y="8"/>
                  </a:cxn>
                </a:cxnLst>
                <a:rect l="0" t="0" r="r" b="b"/>
                <a:pathLst>
                  <a:path w="428" h="25">
                    <a:moveTo>
                      <a:pt x="428" y="25"/>
                    </a:moveTo>
                    <a:lnTo>
                      <a:pt x="301" y="19"/>
                    </a:lnTo>
                    <a:lnTo>
                      <a:pt x="301" y="17"/>
                    </a:lnTo>
                    <a:lnTo>
                      <a:pt x="303" y="15"/>
                    </a:lnTo>
                    <a:lnTo>
                      <a:pt x="427" y="21"/>
                    </a:lnTo>
                    <a:lnTo>
                      <a:pt x="427" y="23"/>
                    </a:lnTo>
                    <a:lnTo>
                      <a:pt x="428" y="25"/>
                    </a:lnTo>
                    <a:close/>
                    <a:moveTo>
                      <a:pt x="85" y="8"/>
                    </a:moveTo>
                    <a:lnTo>
                      <a:pt x="5" y="4"/>
                    </a:lnTo>
                    <a:lnTo>
                      <a:pt x="3" y="2"/>
                    </a:lnTo>
                    <a:lnTo>
                      <a:pt x="0" y="0"/>
                    </a:lnTo>
                    <a:lnTo>
                      <a:pt x="87" y="4"/>
                    </a:lnTo>
                    <a:lnTo>
                      <a:pt x="87" y="4"/>
                    </a:lnTo>
                    <a:lnTo>
                      <a:pt x="87" y="4"/>
                    </a:lnTo>
                    <a:lnTo>
                      <a:pt x="87" y="6"/>
                    </a:lnTo>
                    <a:lnTo>
                      <a:pt x="85" y="8"/>
                    </a:lnTo>
                    <a:close/>
                  </a:path>
                </a:pathLst>
              </a:custGeom>
              <a:solidFill>
                <a:srgbClr val="E6C3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13" name="Freeform 1113"/>
              <p:cNvSpPr>
                <a:spLocks noEditPoints="1"/>
              </p:cNvSpPr>
              <p:nvPr/>
            </p:nvSpPr>
            <p:spPr bwMode="auto">
              <a:xfrm>
                <a:off x="1711" y="1089"/>
                <a:ext cx="430" cy="25"/>
              </a:xfrm>
              <a:custGeom>
                <a:avLst/>
                <a:gdLst/>
                <a:ahLst/>
                <a:cxnLst>
                  <a:cxn ang="0">
                    <a:pos x="429" y="25"/>
                  </a:cxn>
                  <a:cxn ang="0">
                    <a:pos x="303" y="19"/>
                  </a:cxn>
                  <a:cxn ang="0">
                    <a:pos x="305" y="17"/>
                  </a:cxn>
                  <a:cxn ang="0">
                    <a:pos x="305" y="15"/>
                  </a:cxn>
                  <a:cxn ang="0">
                    <a:pos x="427" y="21"/>
                  </a:cxn>
                  <a:cxn ang="0">
                    <a:pos x="429" y="23"/>
                  </a:cxn>
                  <a:cxn ang="0">
                    <a:pos x="429" y="25"/>
                  </a:cxn>
                  <a:cxn ang="0">
                    <a:pos x="89" y="8"/>
                  </a:cxn>
                  <a:cxn ang="0">
                    <a:pos x="5" y="4"/>
                  </a:cxn>
                  <a:cxn ang="0">
                    <a:pos x="2" y="2"/>
                  </a:cxn>
                  <a:cxn ang="0">
                    <a:pos x="0" y="0"/>
                  </a:cxn>
                  <a:cxn ang="0">
                    <a:pos x="0" y="0"/>
                  </a:cxn>
                  <a:cxn ang="0">
                    <a:pos x="0" y="0"/>
                  </a:cxn>
                  <a:cxn ang="0">
                    <a:pos x="91" y="4"/>
                  </a:cxn>
                  <a:cxn ang="0">
                    <a:pos x="89" y="6"/>
                  </a:cxn>
                  <a:cxn ang="0">
                    <a:pos x="89" y="6"/>
                  </a:cxn>
                  <a:cxn ang="0">
                    <a:pos x="89" y="8"/>
                  </a:cxn>
                  <a:cxn ang="0">
                    <a:pos x="89" y="8"/>
                  </a:cxn>
                </a:cxnLst>
                <a:rect l="0" t="0" r="r" b="b"/>
                <a:pathLst>
                  <a:path w="429" h="25">
                    <a:moveTo>
                      <a:pt x="429" y="25"/>
                    </a:moveTo>
                    <a:lnTo>
                      <a:pt x="303" y="19"/>
                    </a:lnTo>
                    <a:lnTo>
                      <a:pt x="305" y="17"/>
                    </a:lnTo>
                    <a:lnTo>
                      <a:pt x="305" y="15"/>
                    </a:lnTo>
                    <a:lnTo>
                      <a:pt x="427" y="21"/>
                    </a:lnTo>
                    <a:lnTo>
                      <a:pt x="429" y="23"/>
                    </a:lnTo>
                    <a:lnTo>
                      <a:pt x="429" y="25"/>
                    </a:lnTo>
                    <a:close/>
                    <a:moveTo>
                      <a:pt x="89" y="8"/>
                    </a:moveTo>
                    <a:lnTo>
                      <a:pt x="5" y="4"/>
                    </a:lnTo>
                    <a:lnTo>
                      <a:pt x="2" y="2"/>
                    </a:lnTo>
                    <a:lnTo>
                      <a:pt x="0" y="0"/>
                    </a:lnTo>
                    <a:lnTo>
                      <a:pt x="0" y="0"/>
                    </a:lnTo>
                    <a:lnTo>
                      <a:pt x="0" y="0"/>
                    </a:lnTo>
                    <a:lnTo>
                      <a:pt x="91" y="4"/>
                    </a:lnTo>
                    <a:lnTo>
                      <a:pt x="89" y="6"/>
                    </a:lnTo>
                    <a:lnTo>
                      <a:pt x="89" y="6"/>
                    </a:lnTo>
                    <a:lnTo>
                      <a:pt x="89" y="8"/>
                    </a:lnTo>
                    <a:lnTo>
                      <a:pt x="89" y="8"/>
                    </a:lnTo>
                    <a:close/>
                  </a:path>
                </a:pathLst>
              </a:custGeom>
              <a:solidFill>
                <a:srgbClr val="E6C4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14" name="Freeform 1114"/>
              <p:cNvSpPr>
                <a:spLocks noEditPoints="1"/>
              </p:cNvSpPr>
              <p:nvPr/>
            </p:nvSpPr>
            <p:spPr bwMode="auto">
              <a:xfrm>
                <a:off x="1709" y="1087"/>
                <a:ext cx="431" cy="25"/>
              </a:xfrm>
              <a:custGeom>
                <a:avLst/>
                <a:gdLst/>
                <a:ahLst/>
                <a:cxnLst>
                  <a:cxn ang="0">
                    <a:pos x="431" y="25"/>
                  </a:cxn>
                  <a:cxn ang="0">
                    <a:pos x="307" y="19"/>
                  </a:cxn>
                  <a:cxn ang="0">
                    <a:pos x="307" y="17"/>
                  </a:cxn>
                  <a:cxn ang="0">
                    <a:pos x="309" y="16"/>
                  </a:cxn>
                  <a:cxn ang="0">
                    <a:pos x="427" y="21"/>
                  </a:cxn>
                  <a:cxn ang="0">
                    <a:pos x="429" y="23"/>
                  </a:cxn>
                  <a:cxn ang="0">
                    <a:pos x="431" y="25"/>
                  </a:cxn>
                  <a:cxn ang="0">
                    <a:pos x="91" y="8"/>
                  </a:cxn>
                  <a:cxn ang="0">
                    <a:pos x="4" y="4"/>
                  </a:cxn>
                  <a:cxn ang="0">
                    <a:pos x="4" y="4"/>
                  </a:cxn>
                  <a:cxn ang="0">
                    <a:pos x="2" y="2"/>
                  </a:cxn>
                  <a:cxn ang="0">
                    <a:pos x="2" y="0"/>
                  </a:cxn>
                  <a:cxn ang="0">
                    <a:pos x="0" y="0"/>
                  </a:cxn>
                  <a:cxn ang="0">
                    <a:pos x="93" y="4"/>
                  </a:cxn>
                  <a:cxn ang="0">
                    <a:pos x="93" y="6"/>
                  </a:cxn>
                  <a:cxn ang="0">
                    <a:pos x="91" y="8"/>
                  </a:cxn>
                </a:cxnLst>
                <a:rect l="0" t="0" r="r" b="b"/>
                <a:pathLst>
                  <a:path w="431" h="25">
                    <a:moveTo>
                      <a:pt x="431" y="25"/>
                    </a:moveTo>
                    <a:lnTo>
                      <a:pt x="307" y="19"/>
                    </a:lnTo>
                    <a:lnTo>
                      <a:pt x="307" y="17"/>
                    </a:lnTo>
                    <a:lnTo>
                      <a:pt x="309" y="16"/>
                    </a:lnTo>
                    <a:lnTo>
                      <a:pt x="427" y="21"/>
                    </a:lnTo>
                    <a:lnTo>
                      <a:pt x="429" y="23"/>
                    </a:lnTo>
                    <a:lnTo>
                      <a:pt x="431" y="25"/>
                    </a:lnTo>
                    <a:close/>
                    <a:moveTo>
                      <a:pt x="91" y="8"/>
                    </a:moveTo>
                    <a:lnTo>
                      <a:pt x="4" y="4"/>
                    </a:lnTo>
                    <a:lnTo>
                      <a:pt x="4" y="4"/>
                    </a:lnTo>
                    <a:lnTo>
                      <a:pt x="2" y="2"/>
                    </a:lnTo>
                    <a:lnTo>
                      <a:pt x="2" y="0"/>
                    </a:lnTo>
                    <a:lnTo>
                      <a:pt x="0" y="0"/>
                    </a:lnTo>
                    <a:lnTo>
                      <a:pt x="93" y="4"/>
                    </a:lnTo>
                    <a:lnTo>
                      <a:pt x="93" y="6"/>
                    </a:lnTo>
                    <a:lnTo>
                      <a:pt x="91" y="8"/>
                    </a:lnTo>
                    <a:close/>
                  </a:path>
                </a:pathLst>
              </a:custGeom>
              <a:solidFill>
                <a:srgbClr val="E6C4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15" name="Freeform 1115"/>
              <p:cNvSpPr>
                <a:spLocks noEditPoints="1"/>
              </p:cNvSpPr>
              <p:nvPr/>
            </p:nvSpPr>
            <p:spPr bwMode="auto">
              <a:xfrm>
                <a:off x="1707" y="1085"/>
                <a:ext cx="431" cy="25"/>
              </a:xfrm>
              <a:custGeom>
                <a:avLst/>
                <a:gdLst/>
                <a:ahLst/>
                <a:cxnLst>
                  <a:cxn ang="0">
                    <a:pos x="431" y="25"/>
                  </a:cxn>
                  <a:cxn ang="0">
                    <a:pos x="309" y="19"/>
                  </a:cxn>
                  <a:cxn ang="0">
                    <a:pos x="311" y="18"/>
                  </a:cxn>
                  <a:cxn ang="0">
                    <a:pos x="311" y="16"/>
                  </a:cxn>
                  <a:cxn ang="0">
                    <a:pos x="429" y="21"/>
                  </a:cxn>
                  <a:cxn ang="0">
                    <a:pos x="429" y="23"/>
                  </a:cxn>
                  <a:cxn ang="0">
                    <a:pos x="431" y="25"/>
                  </a:cxn>
                  <a:cxn ang="0">
                    <a:pos x="95" y="8"/>
                  </a:cxn>
                  <a:cxn ang="0">
                    <a:pos x="4" y="4"/>
                  </a:cxn>
                  <a:cxn ang="0">
                    <a:pos x="2" y="2"/>
                  </a:cxn>
                  <a:cxn ang="0">
                    <a:pos x="0" y="0"/>
                  </a:cxn>
                  <a:cxn ang="0">
                    <a:pos x="97" y="4"/>
                  </a:cxn>
                  <a:cxn ang="0">
                    <a:pos x="95" y="6"/>
                  </a:cxn>
                  <a:cxn ang="0">
                    <a:pos x="95" y="8"/>
                  </a:cxn>
                </a:cxnLst>
                <a:rect l="0" t="0" r="r" b="b"/>
                <a:pathLst>
                  <a:path w="431" h="25">
                    <a:moveTo>
                      <a:pt x="431" y="25"/>
                    </a:moveTo>
                    <a:lnTo>
                      <a:pt x="309" y="19"/>
                    </a:lnTo>
                    <a:lnTo>
                      <a:pt x="311" y="18"/>
                    </a:lnTo>
                    <a:lnTo>
                      <a:pt x="311" y="16"/>
                    </a:lnTo>
                    <a:lnTo>
                      <a:pt x="429" y="21"/>
                    </a:lnTo>
                    <a:lnTo>
                      <a:pt x="429" y="23"/>
                    </a:lnTo>
                    <a:lnTo>
                      <a:pt x="431" y="25"/>
                    </a:lnTo>
                    <a:close/>
                    <a:moveTo>
                      <a:pt x="95" y="8"/>
                    </a:moveTo>
                    <a:lnTo>
                      <a:pt x="4" y="4"/>
                    </a:lnTo>
                    <a:lnTo>
                      <a:pt x="2" y="2"/>
                    </a:lnTo>
                    <a:lnTo>
                      <a:pt x="0" y="0"/>
                    </a:lnTo>
                    <a:lnTo>
                      <a:pt x="97" y="4"/>
                    </a:lnTo>
                    <a:lnTo>
                      <a:pt x="95" y="6"/>
                    </a:lnTo>
                    <a:lnTo>
                      <a:pt x="95" y="8"/>
                    </a:lnTo>
                    <a:close/>
                  </a:path>
                </a:pathLst>
              </a:custGeom>
              <a:solidFill>
                <a:srgbClr val="E6C4B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16" name="Freeform 1116"/>
              <p:cNvSpPr>
                <a:spLocks noEditPoints="1"/>
              </p:cNvSpPr>
              <p:nvPr/>
            </p:nvSpPr>
            <p:spPr bwMode="auto">
              <a:xfrm>
                <a:off x="1707" y="1084"/>
                <a:ext cx="430" cy="24"/>
              </a:xfrm>
              <a:custGeom>
                <a:avLst/>
                <a:gdLst/>
                <a:ahLst/>
                <a:cxnLst>
                  <a:cxn ang="0">
                    <a:pos x="429" y="24"/>
                  </a:cxn>
                  <a:cxn ang="0">
                    <a:pos x="311" y="19"/>
                  </a:cxn>
                  <a:cxn ang="0">
                    <a:pos x="311" y="17"/>
                  </a:cxn>
                  <a:cxn ang="0">
                    <a:pos x="313" y="15"/>
                  </a:cxn>
                  <a:cxn ang="0">
                    <a:pos x="427" y="20"/>
                  </a:cxn>
                  <a:cxn ang="0">
                    <a:pos x="427" y="20"/>
                  </a:cxn>
                  <a:cxn ang="0">
                    <a:pos x="427" y="20"/>
                  </a:cxn>
                  <a:cxn ang="0">
                    <a:pos x="429" y="22"/>
                  </a:cxn>
                  <a:cxn ang="0">
                    <a:pos x="429" y="24"/>
                  </a:cxn>
                  <a:cxn ang="0">
                    <a:pos x="95" y="7"/>
                  </a:cxn>
                  <a:cxn ang="0">
                    <a:pos x="2" y="3"/>
                  </a:cxn>
                  <a:cxn ang="0">
                    <a:pos x="0" y="1"/>
                  </a:cxn>
                  <a:cxn ang="0">
                    <a:pos x="0" y="0"/>
                  </a:cxn>
                  <a:cxn ang="0">
                    <a:pos x="97" y="3"/>
                  </a:cxn>
                  <a:cxn ang="0">
                    <a:pos x="97" y="5"/>
                  </a:cxn>
                  <a:cxn ang="0">
                    <a:pos x="95" y="7"/>
                  </a:cxn>
                </a:cxnLst>
                <a:rect l="0" t="0" r="r" b="b"/>
                <a:pathLst>
                  <a:path w="429" h="24">
                    <a:moveTo>
                      <a:pt x="429" y="24"/>
                    </a:moveTo>
                    <a:lnTo>
                      <a:pt x="311" y="19"/>
                    </a:lnTo>
                    <a:lnTo>
                      <a:pt x="311" y="17"/>
                    </a:lnTo>
                    <a:lnTo>
                      <a:pt x="313" y="15"/>
                    </a:lnTo>
                    <a:lnTo>
                      <a:pt x="427" y="20"/>
                    </a:lnTo>
                    <a:lnTo>
                      <a:pt x="427" y="20"/>
                    </a:lnTo>
                    <a:lnTo>
                      <a:pt x="427" y="20"/>
                    </a:lnTo>
                    <a:lnTo>
                      <a:pt x="429" y="22"/>
                    </a:lnTo>
                    <a:lnTo>
                      <a:pt x="429" y="24"/>
                    </a:lnTo>
                    <a:close/>
                    <a:moveTo>
                      <a:pt x="95" y="7"/>
                    </a:moveTo>
                    <a:lnTo>
                      <a:pt x="2" y="3"/>
                    </a:lnTo>
                    <a:lnTo>
                      <a:pt x="0" y="1"/>
                    </a:lnTo>
                    <a:lnTo>
                      <a:pt x="0" y="0"/>
                    </a:lnTo>
                    <a:lnTo>
                      <a:pt x="97" y="3"/>
                    </a:lnTo>
                    <a:lnTo>
                      <a:pt x="97" y="5"/>
                    </a:lnTo>
                    <a:lnTo>
                      <a:pt x="95" y="7"/>
                    </a:lnTo>
                    <a:close/>
                  </a:path>
                </a:pathLst>
              </a:custGeom>
              <a:solidFill>
                <a:srgbClr val="E6C4B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17" name="Freeform 1117"/>
              <p:cNvSpPr>
                <a:spLocks noEditPoints="1"/>
              </p:cNvSpPr>
              <p:nvPr/>
            </p:nvSpPr>
            <p:spPr bwMode="auto">
              <a:xfrm>
                <a:off x="1707" y="1080"/>
                <a:ext cx="430" cy="26"/>
              </a:xfrm>
              <a:custGeom>
                <a:avLst/>
                <a:gdLst/>
                <a:ahLst/>
                <a:cxnLst>
                  <a:cxn ang="0">
                    <a:pos x="429" y="26"/>
                  </a:cxn>
                  <a:cxn ang="0">
                    <a:pos x="311" y="21"/>
                  </a:cxn>
                  <a:cxn ang="0">
                    <a:pos x="313" y="19"/>
                  </a:cxn>
                  <a:cxn ang="0">
                    <a:pos x="313" y="17"/>
                  </a:cxn>
                  <a:cxn ang="0">
                    <a:pos x="427" y="21"/>
                  </a:cxn>
                  <a:cxn ang="0">
                    <a:pos x="427" y="23"/>
                  </a:cxn>
                  <a:cxn ang="0">
                    <a:pos x="427" y="24"/>
                  </a:cxn>
                  <a:cxn ang="0">
                    <a:pos x="429" y="24"/>
                  </a:cxn>
                  <a:cxn ang="0">
                    <a:pos x="429" y="26"/>
                  </a:cxn>
                  <a:cxn ang="0">
                    <a:pos x="97" y="9"/>
                  </a:cxn>
                  <a:cxn ang="0">
                    <a:pos x="0" y="5"/>
                  </a:cxn>
                  <a:cxn ang="0">
                    <a:pos x="0" y="4"/>
                  </a:cxn>
                  <a:cxn ang="0">
                    <a:pos x="0" y="2"/>
                  </a:cxn>
                  <a:cxn ang="0">
                    <a:pos x="0" y="2"/>
                  </a:cxn>
                  <a:cxn ang="0">
                    <a:pos x="0" y="0"/>
                  </a:cxn>
                  <a:cxn ang="0">
                    <a:pos x="99" y="5"/>
                  </a:cxn>
                  <a:cxn ang="0">
                    <a:pos x="97" y="7"/>
                  </a:cxn>
                  <a:cxn ang="0">
                    <a:pos x="97" y="9"/>
                  </a:cxn>
                </a:cxnLst>
                <a:rect l="0" t="0" r="r" b="b"/>
                <a:pathLst>
                  <a:path w="429" h="26">
                    <a:moveTo>
                      <a:pt x="429" y="26"/>
                    </a:moveTo>
                    <a:lnTo>
                      <a:pt x="311" y="21"/>
                    </a:lnTo>
                    <a:lnTo>
                      <a:pt x="313" y="19"/>
                    </a:lnTo>
                    <a:lnTo>
                      <a:pt x="313" y="17"/>
                    </a:lnTo>
                    <a:lnTo>
                      <a:pt x="427" y="21"/>
                    </a:lnTo>
                    <a:lnTo>
                      <a:pt x="427" y="23"/>
                    </a:lnTo>
                    <a:lnTo>
                      <a:pt x="427" y="24"/>
                    </a:lnTo>
                    <a:lnTo>
                      <a:pt x="429" y="24"/>
                    </a:lnTo>
                    <a:lnTo>
                      <a:pt x="429" y="26"/>
                    </a:lnTo>
                    <a:close/>
                    <a:moveTo>
                      <a:pt x="97" y="9"/>
                    </a:moveTo>
                    <a:lnTo>
                      <a:pt x="0" y="5"/>
                    </a:lnTo>
                    <a:lnTo>
                      <a:pt x="0" y="4"/>
                    </a:lnTo>
                    <a:lnTo>
                      <a:pt x="0" y="2"/>
                    </a:lnTo>
                    <a:lnTo>
                      <a:pt x="0" y="2"/>
                    </a:lnTo>
                    <a:lnTo>
                      <a:pt x="0" y="0"/>
                    </a:lnTo>
                    <a:lnTo>
                      <a:pt x="99" y="5"/>
                    </a:lnTo>
                    <a:lnTo>
                      <a:pt x="97" y="7"/>
                    </a:lnTo>
                    <a:lnTo>
                      <a:pt x="97" y="9"/>
                    </a:lnTo>
                    <a:close/>
                  </a:path>
                </a:pathLst>
              </a:custGeom>
              <a:solidFill>
                <a:srgbClr val="E6C4B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18" name="Freeform 1118"/>
              <p:cNvSpPr>
                <a:spLocks noEditPoints="1"/>
              </p:cNvSpPr>
              <p:nvPr/>
            </p:nvSpPr>
            <p:spPr bwMode="auto">
              <a:xfrm>
                <a:off x="1707" y="1078"/>
                <a:ext cx="427" cy="26"/>
              </a:xfrm>
              <a:custGeom>
                <a:avLst/>
                <a:gdLst/>
                <a:ahLst/>
                <a:cxnLst>
                  <a:cxn ang="0">
                    <a:pos x="427" y="26"/>
                  </a:cxn>
                  <a:cxn ang="0">
                    <a:pos x="313" y="21"/>
                  </a:cxn>
                  <a:cxn ang="0">
                    <a:pos x="313" y="19"/>
                  </a:cxn>
                  <a:cxn ang="0">
                    <a:pos x="315" y="15"/>
                  </a:cxn>
                  <a:cxn ang="0">
                    <a:pos x="425" y="21"/>
                  </a:cxn>
                  <a:cxn ang="0">
                    <a:pos x="427" y="23"/>
                  </a:cxn>
                  <a:cxn ang="0">
                    <a:pos x="427" y="26"/>
                  </a:cxn>
                  <a:cxn ang="0">
                    <a:pos x="97" y="9"/>
                  </a:cxn>
                  <a:cxn ang="0">
                    <a:pos x="0" y="6"/>
                  </a:cxn>
                  <a:cxn ang="0">
                    <a:pos x="0" y="4"/>
                  </a:cxn>
                  <a:cxn ang="0">
                    <a:pos x="0" y="4"/>
                  </a:cxn>
                  <a:cxn ang="0">
                    <a:pos x="0" y="2"/>
                  </a:cxn>
                  <a:cxn ang="0">
                    <a:pos x="2" y="0"/>
                  </a:cxn>
                  <a:cxn ang="0">
                    <a:pos x="101" y="6"/>
                  </a:cxn>
                  <a:cxn ang="0">
                    <a:pos x="99" y="7"/>
                  </a:cxn>
                  <a:cxn ang="0">
                    <a:pos x="97" y="9"/>
                  </a:cxn>
                </a:cxnLst>
                <a:rect l="0" t="0" r="r" b="b"/>
                <a:pathLst>
                  <a:path w="427" h="26">
                    <a:moveTo>
                      <a:pt x="427" y="26"/>
                    </a:moveTo>
                    <a:lnTo>
                      <a:pt x="313" y="21"/>
                    </a:lnTo>
                    <a:lnTo>
                      <a:pt x="313" y="19"/>
                    </a:lnTo>
                    <a:lnTo>
                      <a:pt x="315" y="15"/>
                    </a:lnTo>
                    <a:lnTo>
                      <a:pt x="425" y="21"/>
                    </a:lnTo>
                    <a:lnTo>
                      <a:pt x="427" y="23"/>
                    </a:lnTo>
                    <a:lnTo>
                      <a:pt x="427" y="26"/>
                    </a:lnTo>
                    <a:close/>
                    <a:moveTo>
                      <a:pt x="97" y="9"/>
                    </a:moveTo>
                    <a:lnTo>
                      <a:pt x="0" y="6"/>
                    </a:lnTo>
                    <a:lnTo>
                      <a:pt x="0" y="4"/>
                    </a:lnTo>
                    <a:lnTo>
                      <a:pt x="0" y="4"/>
                    </a:lnTo>
                    <a:lnTo>
                      <a:pt x="0" y="2"/>
                    </a:lnTo>
                    <a:lnTo>
                      <a:pt x="2" y="0"/>
                    </a:lnTo>
                    <a:lnTo>
                      <a:pt x="101" y="6"/>
                    </a:lnTo>
                    <a:lnTo>
                      <a:pt x="99" y="7"/>
                    </a:lnTo>
                    <a:lnTo>
                      <a:pt x="97" y="9"/>
                    </a:lnTo>
                    <a:close/>
                  </a:path>
                </a:pathLst>
              </a:custGeom>
              <a:solidFill>
                <a:srgbClr val="E6C4B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19" name="Freeform 1119"/>
              <p:cNvSpPr>
                <a:spLocks noEditPoints="1"/>
              </p:cNvSpPr>
              <p:nvPr/>
            </p:nvSpPr>
            <p:spPr bwMode="auto">
              <a:xfrm>
                <a:off x="1707" y="1076"/>
                <a:ext cx="427" cy="25"/>
              </a:xfrm>
              <a:custGeom>
                <a:avLst/>
                <a:gdLst/>
                <a:ahLst/>
                <a:cxnLst>
                  <a:cxn ang="0">
                    <a:pos x="427" y="25"/>
                  </a:cxn>
                  <a:cxn ang="0">
                    <a:pos x="313" y="21"/>
                  </a:cxn>
                  <a:cxn ang="0">
                    <a:pos x="315" y="17"/>
                  </a:cxn>
                  <a:cxn ang="0">
                    <a:pos x="315" y="15"/>
                  </a:cxn>
                  <a:cxn ang="0">
                    <a:pos x="425" y="21"/>
                  </a:cxn>
                  <a:cxn ang="0">
                    <a:pos x="425" y="23"/>
                  </a:cxn>
                  <a:cxn ang="0">
                    <a:pos x="427" y="25"/>
                  </a:cxn>
                  <a:cxn ang="0">
                    <a:pos x="99" y="9"/>
                  </a:cxn>
                  <a:cxn ang="0">
                    <a:pos x="0" y="4"/>
                  </a:cxn>
                  <a:cxn ang="0">
                    <a:pos x="2" y="2"/>
                  </a:cxn>
                  <a:cxn ang="0">
                    <a:pos x="2" y="0"/>
                  </a:cxn>
                  <a:cxn ang="0">
                    <a:pos x="101" y="6"/>
                  </a:cxn>
                  <a:cxn ang="0">
                    <a:pos x="101" y="8"/>
                  </a:cxn>
                  <a:cxn ang="0">
                    <a:pos x="99" y="9"/>
                  </a:cxn>
                </a:cxnLst>
                <a:rect l="0" t="0" r="r" b="b"/>
                <a:pathLst>
                  <a:path w="427" h="25">
                    <a:moveTo>
                      <a:pt x="427" y="25"/>
                    </a:moveTo>
                    <a:lnTo>
                      <a:pt x="313" y="21"/>
                    </a:lnTo>
                    <a:lnTo>
                      <a:pt x="315" y="17"/>
                    </a:lnTo>
                    <a:lnTo>
                      <a:pt x="315" y="15"/>
                    </a:lnTo>
                    <a:lnTo>
                      <a:pt x="425" y="21"/>
                    </a:lnTo>
                    <a:lnTo>
                      <a:pt x="425" y="23"/>
                    </a:lnTo>
                    <a:lnTo>
                      <a:pt x="427" y="25"/>
                    </a:lnTo>
                    <a:close/>
                    <a:moveTo>
                      <a:pt x="99" y="9"/>
                    </a:moveTo>
                    <a:lnTo>
                      <a:pt x="0" y="4"/>
                    </a:lnTo>
                    <a:lnTo>
                      <a:pt x="2" y="2"/>
                    </a:lnTo>
                    <a:lnTo>
                      <a:pt x="2" y="0"/>
                    </a:lnTo>
                    <a:lnTo>
                      <a:pt x="101" y="6"/>
                    </a:lnTo>
                    <a:lnTo>
                      <a:pt x="101" y="8"/>
                    </a:lnTo>
                    <a:lnTo>
                      <a:pt x="99" y="9"/>
                    </a:lnTo>
                    <a:close/>
                  </a:path>
                </a:pathLst>
              </a:custGeom>
              <a:solidFill>
                <a:srgbClr val="E6C4B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20" name="Freeform 1120"/>
              <p:cNvSpPr>
                <a:spLocks noEditPoints="1"/>
              </p:cNvSpPr>
              <p:nvPr/>
            </p:nvSpPr>
            <p:spPr bwMode="auto">
              <a:xfrm>
                <a:off x="1709" y="1074"/>
                <a:ext cx="423" cy="26"/>
              </a:xfrm>
              <a:custGeom>
                <a:avLst/>
                <a:gdLst/>
                <a:ahLst/>
                <a:cxnLst>
                  <a:cxn ang="0">
                    <a:pos x="423" y="25"/>
                  </a:cxn>
                  <a:cxn ang="0">
                    <a:pos x="313" y="19"/>
                  </a:cxn>
                  <a:cxn ang="0">
                    <a:pos x="313" y="17"/>
                  </a:cxn>
                  <a:cxn ang="0">
                    <a:pos x="315" y="15"/>
                  </a:cxn>
                  <a:cxn ang="0">
                    <a:pos x="421" y="21"/>
                  </a:cxn>
                  <a:cxn ang="0">
                    <a:pos x="421" y="23"/>
                  </a:cxn>
                  <a:cxn ang="0">
                    <a:pos x="423" y="23"/>
                  </a:cxn>
                  <a:cxn ang="0">
                    <a:pos x="423" y="25"/>
                  </a:cxn>
                  <a:cxn ang="0">
                    <a:pos x="423" y="25"/>
                  </a:cxn>
                  <a:cxn ang="0">
                    <a:pos x="99" y="10"/>
                  </a:cxn>
                  <a:cxn ang="0">
                    <a:pos x="0" y="4"/>
                  </a:cxn>
                  <a:cxn ang="0">
                    <a:pos x="0" y="2"/>
                  </a:cxn>
                  <a:cxn ang="0">
                    <a:pos x="2" y="0"/>
                  </a:cxn>
                  <a:cxn ang="0">
                    <a:pos x="100" y="6"/>
                  </a:cxn>
                  <a:cxn ang="0">
                    <a:pos x="99" y="8"/>
                  </a:cxn>
                  <a:cxn ang="0">
                    <a:pos x="99" y="10"/>
                  </a:cxn>
                </a:cxnLst>
                <a:rect l="0" t="0" r="r" b="b"/>
                <a:pathLst>
                  <a:path w="423" h="25">
                    <a:moveTo>
                      <a:pt x="423" y="25"/>
                    </a:moveTo>
                    <a:lnTo>
                      <a:pt x="313" y="19"/>
                    </a:lnTo>
                    <a:lnTo>
                      <a:pt x="313" y="17"/>
                    </a:lnTo>
                    <a:lnTo>
                      <a:pt x="315" y="15"/>
                    </a:lnTo>
                    <a:lnTo>
                      <a:pt x="421" y="21"/>
                    </a:lnTo>
                    <a:lnTo>
                      <a:pt x="421" y="23"/>
                    </a:lnTo>
                    <a:lnTo>
                      <a:pt x="423" y="23"/>
                    </a:lnTo>
                    <a:lnTo>
                      <a:pt x="423" y="25"/>
                    </a:lnTo>
                    <a:lnTo>
                      <a:pt x="423" y="25"/>
                    </a:lnTo>
                    <a:close/>
                    <a:moveTo>
                      <a:pt x="99" y="10"/>
                    </a:moveTo>
                    <a:lnTo>
                      <a:pt x="0" y="4"/>
                    </a:lnTo>
                    <a:lnTo>
                      <a:pt x="0" y="2"/>
                    </a:lnTo>
                    <a:lnTo>
                      <a:pt x="2" y="0"/>
                    </a:lnTo>
                    <a:lnTo>
                      <a:pt x="100" y="6"/>
                    </a:lnTo>
                    <a:lnTo>
                      <a:pt x="99" y="8"/>
                    </a:lnTo>
                    <a:lnTo>
                      <a:pt x="99" y="10"/>
                    </a:lnTo>
                    <a:close/>
                  </a:path>
                </a:pathLst>
              </a:custGeom>
              <a:solidFill>
                <a:srgbClr val="E6C4B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21" name="Freeform 1121"/>
              <p:cNvSpPr>
                <a:spLocks noEditPoints="1"/>
              </p:cNvSpPr>
              <p:nvPr/>
            </p:nvSpPr>
            <p:spPr bwMode="auto">
              <a:xfrm>
                <a:off x="1709" y="1072"/>
                <a:ext cx="423" cy="27"/>
              </a:xfrm>
              <a:custGeom>
                <a:avLst/>
                <a:gdLst/>
                <a:ahLst/>
                <a:cxnLst>
                  <a:cxn ang="0">
                    <a:pos x="423" y="25"/>
                  </a:cxn>
                  <a:cxn ang="0">
                    <a:pos x="313" y="19"/>
                  </a:cxn>
                  <a:cxn ang="0">
                    <a:pos x="315" y="17"/>
                  </a:cxn>
                  <a:cxn ang="0">
                    <a:pos x="315" y="15"/>
                  </a:cxn>
                  <a:cxn ang="0">
                    <a:pos x="419" y="21"/>
                  </a:cxn>
                  <a:cxn ang="0">
                    <a:pos x="421" y="23"/>
                  </a:cxn>
                  <a:cxn ang="0">
                    <a:pos x="423" y="25"/>
                  </a:cxn>
                  <a:cxn ang="0">
                    <a:pos x="423" y="25"/>
                  </a:cxn>
                  <a:cxn ang="0">
                    <a:pos x="423" y="25"/>
                  </a:cxn>
                  <a:cxn ang="0">
                    <a:pos x="99" y="10"/>
                  </a:cxn>
                  <a:cxn ang="0">
                    <a:pos x="0" y="4"/>
                  </a:cxn>
                  <a:cxn ang="0">
                    <a:pos x="2" y="2"/>
                  </a:cxn>
                  <a:cxn ang="0">
                    <a:pos x="4" y="0"/>
                  </a:cxn>
                  <a:cxn ang="0">
                    <a:pos x="100" y="6"/>
                  </a:cxn>
                  <a:cxn ang="0">
                    <a:pos x="100" y="8"/>
                  </a:cxn>
                  <a:cxn ang="0">
                    <a:pos x="99" y="10"/>
                  </a:cxn>
                </a:cxnLst>
                <a:rect l="0" t="0" r="r" b="b"/>
                <a:pathLst>
                  <a:path w="423" h="25">
                    <a:moveTo>
                      <a:pt x="423" y="25"/>
                    </a:moveTo>
                    <a:lnTo>
                      <a:pt x="313" y="19"/>
                    </a:lnTo>
                    <a:lnTo>
                      <a:pt x="315" y="17"/>
                    </a:lnTo>
                    <a:lnTo>
                      <a:pt x="315" y="15"/>
                    </a:lnTo>
                    <a:lnTo>
                      <a:pt x="419" y="21"/>
                    </a:lnTo>
                    <a:lnTo>
                      <a:pt x="421" y="23"/>
                    </a:lnTo>
                    <a:lnTo>
                      <a:pt x="423" y="25"/>
                    </a:lnTo>
                    <a:lnTo>
                      <a:pt x="423" y="25"/>
                    </a:lnTo>
                    <a:lnTo>
                      <a:pt x="423" y="25"/>
                    </a:lnTo>
                    <a:close/>
                    <a:moveTo>
                      <a:pt x="99" y="10"/>
                    </a:moveTo>
                    <a:lnTo>
                      <a:pt x="0" y="4"/>
                    </a:lnTo>
                    <a:lnTo>
                      <a:pt x="2" y="2"/>
                    </a:lnTo>
                    <a:lnTo>
                      <a:pt x="4" y="0"/>
                    </a:lnTo>
                    <a:lnTo>
                      <a:pt x="100" y="6"/>
                    </a:lnTo>
                    <a:lnTo>
                      <a:pt x="100" y="8"/>
                    </a:lnTo>
                    <a:lnTo>
                      <a:pt x="99" y="10"/>
                    </a:lnTo>
                    <a:close/>
                  </a:path>
                </a:pathLst>
              </a:custGeom>
              <a:solidFill>
                <a:srgbClr val="E6C4B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22" name="Freeform 1122"/>
              <p:cNvSpPr>
                <a:spLocks noEditPoints="1"/>
              </p:cNvSpPr>
              <p:nvPr/>
            </p:nvSpPr>
            <p:spPr bwMode="auto">
              <a:xfrm>
                <a:off x="1711" y="1068"/>
                <a:ext cx="438" cy="27"/>
              </a:xfrm>
              <a:custGeom>
                <a:avLst/>
                <a:gdLst/>
                <a:ahLst/>
                <a:cxnLst>
                  <a:cxn ang="0">
                    <a:pos x="419" y="25"/>
                  </a:cxn>
                  <a:cxn ang="0">
                    <a:pos x="313" y="19"/>
                  </a:cxn>
                  <a:cxn ang="0">
                    <a:pos x="313" y="17"/>
                  </a:cxn>
                  <a:cxn ang="0">
                    <a:pos x="315" y="15"/>
                  </a:cxn>
                  <a:cxn ang="0">
                    <a:pos x="427" y="21"/>
                  </a:cxn>
                  <a:cxn ang="0">
                    <a:pos x="427" y="21"/>
                  </a:cxn>
                  <a:cxn ang="0">
                    <a:pos x="427" y="21"/>
                  </a:cxn>
                  <a:cxn ang="0">
                    <a:pos x="421" y="21"/>
                  </a:cxn>
                  <a:cxn ang="0">
                    <a:pos x="417" y="23"/>
                  </a:cxn>
                  <a:cxn ang="0">
                    <a:pos x="419" y="23"/>
                  </a:cxn>
                  <a:cxn ang="0">
                    <a:pos x="419" y="25"/>
                  </a:cxn>
                  <a:cxn ang="0">
                    <a:pos x="98" y="10"/>
                  </a:cxn>
                  <a:cxn ang="0">
                    <a:pos x="0" y="4"/>
                  </a:cxn>
                  <a:cxn ang="0">
                    <a:pos x="2" y="2"/>
                  </a:cxn>
                  <a:cxn ang="0">
                    <a:pos x="2" y="0"/>
                  </a:cxn>
                  <a:cxn ang="0">
                    <a:pos x="100" y="6"/>
                  </a:cxn>
                  <a:cxn ang="0">
                    <a:pos x="98" y="8"/>
                  </a:cxn>
                  <a:cxn ang="0">
                    <a:pos x="98" y="10"/>
                  </a:cxn>
                  <a:cxn ang="0">
                    <a:pos x="430" y="21"/>
                  </a:cxn>
                  <a:cxn ang="0">
                    <a:pos x="438" y="21"/>
                  </a:cxn>
                  <a:cxn ang="0">
                    <a:pos x="438" y="23"/>
                  </a:cxn>
                  <a:cxn ang="0">
                    <a:pos x="438" y="23"/>
                  </a:cxn>
                  <a:cxn ang="0">
                    <a:pos x="434" y="23"/>
                  </a:cxn>
                  <a:cxn ang="0">
                    <a:pos x="430" y="21"/>
                  </a:cxn>
                </a:cxnLst>
                <a:rect l="0" t="0" r="r" b="b"/>
                <a:pathLst>
                  <a:path w="438" h="25">
                    <a:moveTo>
                      <a:pt x="419" y="25"/>
                    </a:moveTo>
                    <a:lnTo>
                      <a:pt x="313" y="19"/>
                    </a:lnTo>
                    <a:lnTo>
                      <a:pt x="313" y="17"/>
                    </a:lnTo>
                    <a:lnTo>
                      <a:pt x="315" y="15"/>
                    </a:lnTo>
                    <a:lnTo>
                      <a:pt x="427" y="21"/>
                    </a:lnTo>
                    <a:lnTo>
                      <a:pt x="427" y="21"/>
                    </a:lnTo>
                    <a:lnTo>
                      <a:pt x="427" y="21"/>
                    </a:lnTo>
                    <a:lnTo>
                      <a:pt x="421" y="21"/>
                    </a:lnTo>
                    <a:lnTo>
                      <a:pt x="417" y="23"/>
                    </a:lnTo>
                    <a:lnTo>
                      <a:pt x="419" y="23"/>
                    </a:lnTo>
                    <a:lnTo>
                      <a:pt x="419" y="25"/>
                    </a:lnTo>
                    <a:close/>
                    <a:moveTo>
                      <a:pt x="98" y="10"/>
                    </a:moveTo>
                    <a:lnTo>
                      <a:pt x="0" y="4"/>
                    </a:lnTo>
                    <a:lnTo>
                      <a:pt x="2" y="2"/>
                    </a:lnTo>
                    <a:lnTo>
                      <a:pt x="2" y="0"/>
                    </a:lnTo>
                    <a:lnTo>
                      <a:pt x="100" y="6"/>
                    </a:lnTo>
                    <a:lnTo>
                      <a:pt x="98" y="8"/>
                    </a:lnTo>
                    <a:lnTo>
                      <a:pt x="98" y="10"/>
                    </a:lnTo>
                    <a:close/>
                    <a:moveTo>
                      <a:pt x="430" y="21"/>
                    </a:moveTo>
                    <a:lnTo>
                      <a:pt x="438" y="21"/>
                    </a:lnTo>
                    <a:lnTo>
                      <a:pt x="438" y="23"/>
                    </a:lnTo>
                    <a:lnTo>
                      <a:pt x="438" y="23"/>
                    </a:lnTo>
                    <a:lnTo>
                      <a:pt x="434" y="23"/>
                    </a:lnTo>
                    <a:lnTo>
                      <a:pt x="430" y="21"/>
                    </a:lnTo>
                    <a:close/>
                  </a:path>
                </a:pathLst>
              </a:custGeom>
              <a:solidFill>
                <a:srgbClr val="E6C4B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23" name="Freeform 1123"/>
              <p:cNvSpPr>
                <a:spLocks noEditPoints="1"/>
              </p:cNvSpPr>
              <p:nvPr/>
            </p:nvSpPr>
            <p:spPr bwMode="auto">
              <a:xfrm>
                <a:off x="1713" y="1067"/>
                <a:ext cx="436" cy="26"/>
              </a:xfrm>
              <a:custGeom>
                <a:avLst/>
                <a:gdLst/>
                <a:ahLst/>
                <a:cxnLst>
                  <a:cxn ang="0">
                    <a:pos x="415" y="25"/>
                  </a:cxn>
                  <a:cxn ang="0">
                    <a:pos x="311" y="19"/>
                  </a:cxn>
                  <a:cxn ang="0">
                    <a:pos x="313" y="17"/>
                  </a:cxn>
                  <a:cxn ang="0">
                    <a:pos x="313" y="16"/>
                  </a:cxn>
                  <a:cxn ang="0">
                    <a:pos x="436" y="21"/>
                  </a:cxn>
                  <a:cxn ang="0">
                    <a:pos x="436" y="25"/>
                  </a:cxn>
                  <a:cxn ang="0">
                    <a:pos x="436" y="25"/>
                  </a:cxn>
                  <a:cxn ang="0">
                    <a:pos x="430" y="25"/>
                  </a:cxn>
                  <a:cxn ang="0">
                    <a:pos x="425" y="23"/>
                  </a:cxn>
                  <a:cxn ang="0">
                    <a:pos x="419" y="23"/>
                  </a:cxn>
                  <a:cxn ang="0">
                    <a:pos x="415" y="25"/>
                  </a:cxn>
                  <a:cxn ang="0">
                    <a:pos x="415" y="25"/>
                  </a:cxn>
                  <a:cxn ang="0">
                    <a:pos x="415" y="25"/>
                  </a:cxn>
                  <a:cxn ang="0">
                    <a:pos x="96" y="10"/>
                  </a:cxn>
                  <a:cxn ang="0">
                    <a:pos x="0" y="4"/>
                  </a:cxn>
                  <a:cxn ang="0">
                    <a:pos x="0" y="2"/>
                  </a:cxn>
                  <a:cxn ang="0">
                    <a:pos x="2" y="0"/>
                  </a:cxn>
                  <a:cxn ang="0">
                    <a:pos x="98" y="6"/>
                  </a:cxn>
                  <a:cxn ang="0">
                    <a:pos x="98" y="8"/>
                  </a:cxn>
                  <a:cxn ang="0">
                    <a:pos x="96" y="10"/>
                  </a:cxn>
                </a:cxnLst>
                <a:rect l="0" t="0" r="r" b="b"/>
                <a:pathLst>
                  <a:path w="436" h="25">
                    <a:moveTo>
                      <a:pt x="415" y="25"/>
                    </a:moveTo>
                    <a:lnTo>
                      <a:pt x="311" y="19"/>
                    </a:lnTo>
                    <a:lnTo>
                      <a:pt x="313" y="17"/>
                    </a:lnTo>
                    <a:lnTo>
                      <a:pt x="313" y="16"/>
                    </a:lnTo>
                    <a:lnTo>
                      <a:pt x="436" y="21"/>
                    </a:lnTo>
                    <a:lnTo>
                      <a:pt x="436" y="25"/>
                    </a:lnTo>
                    <a:lnTo>
                      <a:pt x="436" y="25"/>
                    </a:lnTo>
                    <a:lnTo>
                      <a:pt x="430" y="25"/>
                    </a:lnTo>
                    <a:lnTo>
                      <a:pt x="425" y="23"/>
                    </a:lnTo>
                    <a:lnTo>
                      <a:pt x="419" y="23"/>
                    </a:lnTo>
                    <a:lnTo>
                      <a:pt x="415" y="25"/>
                    </a:lnTo>
                    <a:lnTo>
                      <a:pt x="415" y="25"/>
                    </a:lnTo>
                    <a:lnTo>
                      <a:pt x="415" y="25"/>
                    </a:lnTo>
                    <a:close/>
                    <a:moveTo>
                      <a:pt x="96" y="10"/>
                    </a:moveTo>
                    <a:lnTo>
                      <a:pt x="0" y="4"/>
                    </a:lnTo>
                    <a:lnTo>
                      <a:pt x="0" y="2"/>
                    </a:lnTo>
                    <a:lnTo>
                      <a:pt x="2" y="0"/>
                    </a:lnTo>
                    <a:lnTo>
                      <a:pt x="98" y="6"/>
                    </a:lnTo>
                    <a:lnTo>
                      <a:pt x="98" y="8"/>
                    </a:lnTo>
                    <a:lnTo>
                      <a:pt x="96" y="10"/>
                    </a:lnTo>
                    <a:close/>
                  </a:path>
                </a:pathLst>
              </a:custGeom>
              <a:solidFill>
                <a:srgbClr val="E6C4B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24" name="Freeform 1124"/>
              <p:cNvSpPr>
                <a:spLocks noEditPoints="1"/>
              </p:cNvSpPr>
              <p:nvPr/>
            </p:nvSpPr>
            <p:spPr bwMode="auto">
              <a:xfrm>
                <a:off x="1713" y="1066"/>
                <a:ext cx="436" cy="25"/>
              </a:xfrm>
              <a:custGeom>
                <a:avLst/>
                <a:gdLst/>
                <a:ahLst/>
                <a:cxnLst>
                  <a:cxn ang="0">
                    <a:pos x="436" y="25"/>
                  </a:cxn>
                  <a:cxn ang="0">
                    <a:pos x="428" y="25"/>
                  </a:cxn>
                  <a:cxn ang="0">
                    <a:pos x="427" y="25"/>
                  </a:cxn>
                  <a:cxn ang="0">
                    <a:pos x="425" y="25"/>
                  </a:cxn>
                  <a:cxn ang="0">
                    <a:pos x="313" y="19"/>
                  </a:cxn>
                  <a:cxn ang="0">
                    <a:pos x="313" y="18"/>
                  </a:cxn>
                  <a:cxn ang="0">
                    <a:pos x="315" y="16"/>
                  </a:cxn>
                  <a:cxn ang="0">
                    <a:pos x="434" y="21"/>
                  </a:cxn>
                  <a:cxn ang="0">
                    <a:pos x="436" y="23"/>
                  </a:cxn>
                  <a:cxn ang="0">
                    <a:pos x="436" y="25"/>
                  </a:cxn>
                  <a:cxn ang="0">
                    <a:pos x="98" y="10"/>
                  </a:cxn>
                  <a:cxn ang="0">
                    <a:pos x="0" y="4"/>
                  </a:cxn>
                  <a:cxn ang="0">
                    <a:pos x="2" y="2"/>
                  </a:cxn>
                  <a:cxn ang="0">
                    <a:pos x="3" y="0"/>
                  </a:cxn>
                  <a:cxn ang="0">
                    <a:pos x="100" y="6"/>
                  </a:cxn>
                  <a:cxn ang="0">
                    <a:pos x="98" y="8"/>
                  </a:cxn>
                  <a:cxn ang="0">
                    <a:pos x="98" y="10"/>
                  </a:cxn>
                </a:cxnLst>
                <a:rect l="0" t="0" r="r" b="b"/>
                <a:pathLst>
                  <a:path w="436" h="25">
                    <a:moveTo>
                      <a:pt x="436" y="25"/>
                    </a:moveTo>
                    <a:lnTo>
                      <a:pt x="428" y="25"/>
                    </a:lnTo>
                    <a:lnTo>
                      <a:pt x="427" y="25"/>
                    </a:lnTo>
                    <a:lnTo>
                      <a:pt x="425" y="25"/>
                    </a:lnTo>
                    <a:lnTo>
                      <a:pt x="313" y="19"/>
                    </a:lnTo>
                    <a:lnTo>
                      <a:pt x="313" y="18"/>
                    </a:lnTo>
                    <a:lnTo>
                      <a:pt x="315" y="16"/>
                    </a:lnTo>
                    <a:lnTo>
                      <a:pt x="434" y="21"/>
                    </a:lnTo>
                    <a:lnTo>
                      <a:pt x="436" y="23"/>
                    </a:lnTo>
                    <a:lnTo>
                      <a:pt x="436" y="25"/>
                    </a:lnTo>
                    <a:close/>
                    <a:moveTo>
                      <a:pt x="98" y="10"/>
                    </a:moveTo>
                    <a:lnTo>
                      <a:pt x="0" y="4"/>
                    </a:lnTo>
                    <a:lnTo>
                      <a:pt x="2" y="2"/>
                    </a:lnTo>
                    <a:lnTo>
                      <a:pt x="3" y="0"/>
                    </a:lnTo>
                    <a:lnTo>
                      <a:pt x="100" y="6"/>
                    </a:lnTo>
                    <a:lnTo>
                      <a:pt x="98" y="8"/>
                    </a:lnTo>
                    <a:lnTo>
                      <a:pt x="98" y="10"/>
                    </a:lnTo>
                    <a:close/>
                  </a:path>
                </a:pathLst>
              </a:custGeom>
              <a:solidFill>
                <a:srgbClr val="E7C5B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25" name="Freeform 1125"/>
              <p:cNvSpPr>
                <a:spLocks noEditPoints="1"/>
              </p:cNvSpPr>
              <p:nvPr/>
            </p:nvSpPr>
            <p:spPr bwMode="auto">
              <a:xfrm>
                <a:off x="1715" y="1065"/>
                <a:ext cx="434" cy="24"/>
              </a:xfrm>
              <a:custGeom>
                <a:avLst/>
                <a:gdLst/>
                <a:ahLst/>
                <a:cxnLst>
                  <a:cxn ang="0">
                    <a:pos x="434" y="24"/>
                  </a:cxn>
                  <a:cxn ang="0">
                    <a:pos x="311" y="19"/>
                  </a:cxn>
                  <a:cxn ang="0">
                    <a:pos x="313" y="17"/>
                  </a:cxn>
                  <a:cxn ang="0">
                    <a:pos x="313" y="15"/>
                  </a:cxn>
                  <a:cxn ang="0">
                    <a:pos x="428" y="20"/>
                  </a:cxn>
                  <a:cxn ang="0">
                    <a:pos x="432" y="22"/>
                  </a:cxn>
                  <a:cxn ang="0">
                    <a:pos x="434" y="24"/>
                  </a:cxn>
                  <a:cxn ang="0">
                    <a:pos x="96" y="9"/>
                  </a:cxn>
                  <a:cxn ang="0">
                    <a:pos x="0" y="3"/>
                  </a:cxn>
                  <a:cxn ang="0">
                    <a:pos x="1" y="1"/>
                  </a:cxn>
                  <a:cxn ang="0">
                    <a:pos x="3" y="0"/>
                  </a:cxn>
                  <a:cxn ang="0">
                    <a:pos x="100" y="5"/>
                  </a:cxn>
                  <a:cxn ang="0">
                    <a:pos x="98" y="7"/>
                  </a:cxn>
                  <a:cxn ang="0">
                    <a:pos x="96" y="9"/>
                  </a:cxn>
                </a:cxnLst>
                <a:rect l="0" t="0" r="r" b="b"/>
                <a:pathLst>
                  <a:path w="434" h="24">
                    <a:moveTo>
                      <a:pt x="434" y="24"/>
                    </a:moveTo>
                    <a:lnTo>
                      <a:pt x="311" y="19"/>
                    </a:lnTo>
                    <a:lnTo>
                      <a:pt x="313" y="17"/>
                    </a:lnTo>
                    <a:lnTo>
                      <a:pt x="313" y="15"/>
                    </a:lnTo>
                    <a:lnTo>
                      <a:pt x="428" y="20"/>
                    </a:lnTo>
                    <a:lnTo>
                      <a:pt x="432" y="22"/>
                    </a:lnTo>
                    <a:lnTo>
                      <a:pt x="434" y="24"/>
                    </a:lnTo>
                    <a:close/>
                    <a:moveTo>
                      <a:pt x="96" y="9"/>
                    </a:moveTo>
                    <a:lnTo>
                      <a:pt x="0" y="3"/>
                    </a:lnTo>
                    <a:lnTo>
                      <a:pt x="1" y="1"/>
                    </a:lnTo>
                    <a:lnTo>
                      <a:pt x="3" y="0"/>
                    </a:lnTo>
                    <a:lnTo>
                      <a:pt x="100" y="5"/>
                    </a:lnTo>
                    <a:lnTo>
                      <a:pt x="98" y="7"/>
                    </a:lnTo>
                    <a:lnTo>
                      <a:pt x="96" y="9"/>
                    </a:lnTo>
                    <a:close/>
                  </a:path>
                </a:pathLst>
              </a:custGeom>
              <a:solidFill>
                <a:srgbClr val="E7C5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26" name="Freeform 1126"/>
              <p:cNvSpPr>
                <a:spLocks noEditPoints="1"/>
              </p:cNvSpPr>
              <p:nvPr/>
            </p:nvSpPr>
            <p:spPr bwMode="auto">
              <a:xfrm>
                <a:off x="1716" y="1063"/>
                <a:ext cx="430" cy="24"/>
              </a:xfrm>
              <a:custGeom>
                <a:avLst/>
                <a:gdLst/>
                <a:ahLst/>
                <a:cxnLst>
                  <a:cxn ang="0">
                    <a:pos x="431" y="24"/>
                  </a:cxn>
                  <a:cxn ang="0">
                    <a:pos x="312" y="19"/>
                  </a:cxn>
                  <a:cxn ang="0">
                    <a:pos x="312" y="17"/>
                  </a:cxn>
                  <a:cxn ang="0">
                    <a:pos x="313" y="15"/>
                  </a:cxn>
                  <a:cxn ang="0">
                    <a:pos x="425" y="21"/>
                  </a:cxn>
                  <a:cxn ang="0">
                    <a:pos x="427" y="22"/>
                  </a:cxn>
                  <a:cxn ang="0">
                    <a:pos x="431" y="24"/>
                  </a:cxn>
                  <a:cxn ang="0">
                    <a:pos x="97" y="9"/>
                  </a:cxn>
                  <a:cxn ang="0">
                    <a:pos x="0" y="3"/>
                  </a:cxn>
                  <a:cxn ang="0">
                    <a:pos x="2" y="2"/>
                  </a:cxn>
                  <a:cxn ang="0">
                    <a:pos x="2" y="0"/>
                  </a:cxn>
                  <a:cxn ang="0">
                    <a:pos x="99" y="5"/>
                  </a:cxn>
                  <a:cxn ang="0">
                    <a:pos x="99" y="7"/>
                  </a:cxn>
                  <a:cxn ang="0">
                    <a:pos x="97" y="9"/>
                  </a:cxn>
                </a:cxnLst>
                <a:rect l="0" t="0" r="r" b="b"/>
                <a:pathLst>
                  <a:path w="431" h="24">
                    <a:moveTo>
                      <a:pt x="431" y="24"/>
                    </a:moveTo>
                    <a:lnTo>
                      <a:pt x="312" y="19"/>
                    </a:lnTo>
                    <a:lnTo>
                      <a:pt x="312" y="17"/>
                    </a:lnTo>
                    <a:lnTo>
                      <a:pt x="313" y="15"/>
                    </a:lnTo>
                    <a:lnTo>
                      <a:pt x="425" y="21"/>
                    </a:lnTo>
                    <a:lnTo>
                      <a:pt x="427" y="22"/>
                    </a:lnTo>
                    <a:lnTo>
                      <a:pt x="431" y="24"/>
                    </a:lnTo>
                    <a:close/>
                    <a:moveTo>
                      <a:pt x="97" y="9"/>
                    </a:moveTo>
                    <a:lnTo>
                      <a:pt x="0" y="3"/>
                    </a:lnTo>
                    <a:lnTo>
                      <a:pt x="2" y="2"/>
                    </a:lnTo>
                    <a:lnTo>
                      <a:pt x="2" y="0"/>
                    </a:lnTo>
                    <a:lnTo>
                      <a:pt x="99" y="5"/>
                    </a:lnTo>
                    <a:lnTo>
                      <a:pt x="99" y="7"/>
                    </a:lnTo>
                    <a:lnTo>
                      <a:pt x="97" y="9"/>
                    </a:lnTo>
                    <a:close/>
                  </a:path>
                </a:pathLst>
              </a:custGeom>
              <a:solidFill>
                <a:srgbClr val="E7C5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27" name="Freeform 1127"/>
              <p:cNvSpPr>
                <a:spLocks noEditPoints="1"/>
              </p:cNvSpPr>
              <p:nvPr/>
            </p:nvSpPr>
            <p:spPr bwMode="auto">
              <a:xfrm>
                <a:off x="1718" y="1061"/>
                <a:ext cx="425" cy="24"/>
              </a:xfrm>
              <a:custGeom>
                <a:avLst/>
                <a:gdLst/>
                <a:ahLst/>
                <a:cxnLst>
                  <a:cxn ang="0">
                    <a:pos x="425" y="24"/>
                  </a:cxn>
                  <a:cxn ang="0">
                    <a:pos x="310" y="19"/>
                  </a:cxn>
                  <a:cxn ang="0">
                    <a:pos x="311" y="17"/>
                  </a:cxn>
                  <a:cxn ang="0">
                    <a:pos x="311" y="15"/>
                  </a:cxn>
                  <a:cxn ang="0">
                    <a:pos x="422" y="21"/>
                  </a:cxn>
                  <a:cxn ang="0">
                    <a:pos x="423" y="23"/>
                  </a:cxn>
                  <a:cxn ang="0">
                    <a:pos x="425" y="24"/>
                  </a:cxn>
                  <a:cxn ang="0">
                    <a:pos x="97" y="9"/>
                  </a:cxn>
                  <a:cxn ang="0">
                    <a:pos x="0" y="4"/>
                  </a:cxn>
                  <a:cxn ang="0">
                    <a:pos x="0" y="2"/>
                  </a:cxn>
                  <a:cxn ang="0">
                    <a:pos x="2" y="0"/>
                  </a:cxn>
                  <a:cxn ang="0">
                    <a:pos x="99" y="4"/>
                  </a:cxn>
                  <a:cxn ang="0">
                    <a:pos x="97" y="7"/>
                  </a:cxn>
                  <a:cxn ang="0">
                    <a:pos x="97" y="9"/>
                  </a:cxn>
                </a:cxnLst>
                <a:rect l="0" t="0" r="r" b="b"/>
                <a:pathLst>
                  <a:path w="425" h="24">
                    <a:moveTo>
                      <a:pt x="425" y="24"/>
                    </a:moveTo>
                    <a:lnTo>
                      <a:pt x="310" y="19"/>
                    </a:lnTo>
                    <a:lnTo>
                      <a:pt x="311" y="17"/>
                    </a:lnTo>
                    <a:lnTo>
                      <a:pt x="311" y="15"/>
                    </a:lnTo>
                    <a:lnTo>
                      <a:pt x="422" y="21"/>
                    </a:lnTo>
                    <a:lnTo>
                      <a:pt x="423" y="23"/>
                    </a:lnTo>
                    <a:lnTo>
                      <a:pt x="425" y="24"/>
                    </a:lnTo>
                    <a:close/>
                    <a:moveTo>
                      <a:pt x="97" y="9"/>
                    </a:moveTo>
                    <a:lnTo>
                      <a:pt x="0" y="4"/>
                    </a:lnTo>
                    <a:lnTo>
                      <a:pt x="0" y="2"/>
                    </a:lnTo>
                    <a:lnTo>
                      <a:pt x="2" y="0"/>
                    </a:lnTo>
                    <a:lnTo>
                      <a:pt x="99" y="4"/>
                    </a:lnTo>
                    <a:lnTo>
                      <a:pt x="97" y="7"/>
                    </a:lnTo>
                    <a:lnTo>
                      <a:pt x="97" y="9"/>
                    </a:lnTo>
                    <a:close/>
                  </a:path>
                </a:pathLst>
              </a:custGeom>
              <a:solidFill>
                <a:srgbClr val="E7C5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28" name="Freeform 1128"/>
              <p:cNvSpPr>
                <a:spLocks noEditPoints="1"/>
              </p:cNvSpPr>
              <p:nvPr/>
            </p:nvSpPr>
            <p:spPr bwMode="auto">
              <a:xfrm>
                <a:off x="1718" y="1059"/>
                <a:ext cx="423" cy="25"/>
              </a:xfrm>
              <a:custGeom>
                <a:avLst/>
                <a:gdLst/>
                <a:ahLst/>
                <a:cxnLst>
                  <a:cxn ang="0">
                    <a:pos x="423" y="25"/>
                  </a:cxn>
                  <a:cxn ang="0">
                    <a:pos x="311" y="19"/>
                  </a:cxn>
                  <a:cxn ang="0">
                    <a:pos x="311" y="17"/>
                  </a:cxn>
                  <a:cxn ang="0">
                    <a:pos x="311" y="15"/>
                  </a:cxn>
                  <a:cxn ang="0">
                    <a:pos x="420" y="21"/>
                  </a:cxn>
                  <a:cxn ang="0">
                    <a:pos x="422" y="23"/>
                  </a:cxn>
                  <a:cxn ang="0">
                    <a:pos x="423" y="25"/>
                  </a:cxn>
                  <a:cxn ang="0">
                    <a:pos x="97" y="9"/>
                  </a:cxn>
                  <a:cxn ang="0">
                    <a:pos x="0" y="4"/>
                  </a:cxn>
                  <a:cxn ang="0">
                    <a:pos x="2" y="2"/>
                  </a:cxn>
                  <a:cxn ang="0">
                    <a:pos x="2" y="0"/>
                  </a:cxn>
                  <a:cxn ang="0">
                    <a:pos x="2" y="0"/>
                  </a:cxn>
                  <a:cxn ang="0">
                    <a:pos x="4" y="0"/>
                  </a:cxn>
                  <a:cxn ang="0">
                    <a:pos x="101" y="4"/>
                  </a:cxn>
                  <a:cxn ang="0">
                    <a:pos x="99" y="6"/>
                  </a:cxn>
                  <a:cxn ang="0">
                    <a:pos x="97" y="9"/>
                  </a:cxn>
                </a:cxnLst>
                <a:rect l="0" t="0" r="r" b="b"/>
                <a:pathLst>
                  <a:path w="423" h="25">
                    <a:moveTo>
                      <a:pt x="423" y="25"/>
                    </a:moveTo>
                    <a:lnTo>
                      <a:pt x="311" y="19"/>
                    </a:lnTo>
                    <a:lnTo>
                      <a:pt x="311" y="17"/>
                    </a:lnTo>
                    <a:lnTo>
                      <a:pt x="311" y="15"/>
                    </a:lnTo>
                    <a:lnTo>
                      <a:pt x="420" y="21"/>
                    </a:lnTo>
                    <a:lnTo>
                      <a:pt x="422" y="23"/>
                    </a:lnTo>
                    <a:lnTo>
                      <a:pt x="423" y="25"/>
                    </a:lnTo>
                    <a:close/>
                    <a:moveTo>
                      <a:pt x="97" y="9"/>
                    </a:moveTo>
                    <a:lnTo>
                      <a:pt x="0" y="4"/>
                    </a:lnTo>
                    <a:lnTo>
                      <a:pt x="2" y="2"/>
                    </a:lnTo>
                    <a:lnTo>
                      <a:pt x="2" y="0"/>
                    </a:lnTo>
                    <a:lnTo>
                      <a:pt x="2" y="0"/>
                    </a:lnTo>
                    <a:lnTo>
                      <a:pt x="4" y="0"/>
                    </a:lnTo>
                    <a:lnTo>
                      <a:pt x="101" y="4"/>
                    </a:lnTo>
                    <a:lnTo>
                      <a:pt x="99" y="6"/>
                    </a:lnTo>
                    <a:lnTo>
                      <a:pt x="97" y="9"/>
                    </a:lnTo>
                    <a:close/>
                  </a:path>
                </a:pathLst>
              </a:custGeom>
              <a:solidFill>
                <a:srgbClr val="E7C5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29" name="Freeform 1129"/>
              <p:cNvSpPr>
                <a:spLocks noEditPoints="1"/>
              </p:cNvSpPr>
              <p:nvPr/>
            </p:nvSpPr>
            <p:spPr bwMode="auto">
              <a:xfrm>
                <a:off x="1720" y="1057"/>
                <a:ext cx="420" cy="25"/>
              </a:xfrm>
              <a:custGeom>
                <a:avLst/>
                <a:gdLst/>
                <a:ahLst/>
                <a:cxnLst>
                  <a:cxn ang="0">
                    <a:pos x="420" y="25"/>
                  </a:cxn>
                  <a:cxn ang="0">
                    <a:pos x="309" y="19"/>
                  </a:cxn>
                  <a:cxn ang="0">
                    <a:pos x="309" y="17"/>
                  </a:cxn>
                  <a:cxn ang="0">
                    <a:pos x="311" y="17"/>
                  </a:cxn>
                  <a:cxn ang="0">
                    <a:pos x="311" y="15"/>
                  </a:cxn>
                  <a:cxn ang="0">
                    <a:pos x="311" y="15"/>
                  </a:cxn>
                  <a:cxn ang="0">
                    <a:pos x="416" y="21"/>
                  </a:cxn>
                  <a:cxn ang="0">
                    <a:pos x="418" y="23"/>
                  </a:cxn>
                  <a:cxn ang="0">
                    <a:pos x="420" y="25"/>
                  </a:cxn>
                  <a:cxn ang="0">
                    <a:pos x="97" y="8"/>
                  </a:cxn>
                  <a:cxn ang="0">
                    <a:pos x="0" y="4"/>
                  </a:cxn>
                  <a:cxn ang="0">
                    <a:pos x="0" y="4"/>
                  </a:cxn>
                  <a:cxn ang="0">
                    <a:pos x="0" y="2"/>
                  </a:cxn>
                  <a:cxn ang="0">
                    <a:pos x="2" y="2"/>
                  </a:cxn>
                  <a:cxn ang="0">
                    <a:pos x="2" y="0"/>
                  </a:cxn>
                  <a:cxn ang="0">
                    <a:pos x="99" y="4"/>
                  </a:cxn>
                  <a:cxn ang="0">
                    <a:pos x="99" y="6"/>
                  </a:cxn>
                  <a:cxn ang="0">
                    <a:pos x="97" y="8"/>
                  </a:cxn>
                </a:cxnLst>
                <a:rect l="0" t="0" r="r" b="b"/>
                <a:pathLst>
                  <a:path w="420" h="25">
                    <a:moveTo>
                      <a:pt x="420" y="25"/>
                    </a:moveTo>
                    <a:lnTo>
                      <a:pt x="309" y="19"/>
                    </a:lnTo>
                    <a:lnTo>
                      <a:pt x="309" y="17"/>
                    </a:lnTo>
                    <a:lnTo>
                      <a:pt x="311" y="17"/>
                    </a:lnTo>
                    <a:lnTo>
                      <a:pt x="311" y="15"/>
                    </a:lnTo>
                    <a:lnTo>
                      <a:pt x="311" y="15"/>
                    </a:lnTo>
                    <a:lnTo>
                      <a:pt x="416" y="21"/>
                    </a:lnTo>
                    <a:lnTo>
                      <a:pt x="418" y="23"/>
                    </a:lnTo>
                    <a:lnTo>
                      <a:pt x="420" y="25"/>
                    </a:lnTo>
                    <a:close/>
                    <a:moveTo>
                      <a:pt x="97" y="8"/>
                    </a:moveTo>
                    <a:lnTo>
                      <a:pt x="0" y="4"/>
                    </a:lnTo>
                    <a:lnTo>
                      <a:pt x="0" y="4"/>
                    </a:lnTo>
                    <a:lnTo>
                      <a:pt x="0" y="2"/>
                    </a:lnTo>
                    <a:lnTo>
                      <a:pt x="2" y="2"/>
                    </a:lnTo>
                    <a:lnTo>
                      <a:pt x="2" y="0"/>
                    </a:lnTo>
                    <a:lnTo>
                      <a:pt x="99" y="4"/>
                    </a:lnTo>
                    <a:lnTo>
                      <a:pt x="99" y="6"/>
                    </a:lnTo>
                    <a:lnTo>
                      <a:pt x="97" y="8"/>
                    </a:lnTo>
                    <a:close/>
                  </a:path>
                </a:pathLst>
              </a:custGeom>
              <a:solidFill>
                <a:srgbClr val="E7C6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30" name="Freeform 1130"/>
              <p:cNvSpPr>
                <a:spLocks noEditPoints="1"/>
              </p:cNvSpPr>
              <p:nvPr/>
            </p:nvSpPr>
            <p:spPr bwMode="auto">
              <a:xfrm>
                <a:off x="1722" y="1055"/>
                <a:ext cx="416" cy="25"/>
              </a:xfrm>
              <a:custGeom>
                <a:avLst/>
                <a:gdLst/>
                <a:ahLst/>
                <a:cxnLst>
                  <a:cxn ang="0">
                    <a:pos x="416" y="25"/>
                  </a:cxn>
                  <a:cxn ang="0">
                    <a:pos x="307" y="19"/>
                  </a:cxn>
                  <a:cxn ang="0">
                    <a:pos x="309" y="19"/>
                  </a:cxn>
                  <a:cxn ang="0">
                    <a:pos x="309" y="19"/>
                  </a:cxn>
                  <a:cxn ang="0">
                    <a:pos x="309" y="17"/>
                  </a:cxn>
                  <a:cxn ang="0">
                    <a:pos x="309" y="15"/>
                  </a:cxn>
                  <a:cxn ang="0">
                    <a:pos x="412" y="19"/>
                  </a:cxn>
                  <a:cxn ang="0">
                    <a:pos x="414" y="21"/>
                  </a:cxn>
                  <a:cxn ang="0">
                    <a:pos x="416" y="25"/>
                  </a:cxn>
                  <a:cxn ang="0">
                    <a:pos x="97" y="8"/>
                  </a:cxn>
                  <a:cxn ang="0">
                    <a:pos x="0" y="4"/>
                  </a:cxn>
                  <a:cxn ang="0">
                    <a:pos x="0" y="2"/>
                  </a:cxn>
                  <a:cxn ang="0">
                    <a:pos x="2" y="0"/>
                  </a:cxn>
                  <a:cxn ang="0">
                    <a:pos x="99" y="4"/>
                  </a:cxn>
                  <a:cxn ang="0">
                    <a:pos x="97" y="6"/>
                  </a:cxn>
                  <a:cxn ang="0">
                    <a:pos x="97" y="8"/>
                  </a:cxn>
                </a:cxnLst>
                <a:rect l="0" t="0" r="r" b="b"/>
                <a:pathLst>
                  <a:path w="416" h="25">
                    <a:moveTo>
                      <a:pt x="416" y="25"/>
                    </a:moveTo>
                    <a:lnTo>
                      <a:pt x="307" y="19"/>
                    </a:lnTo>
                    <a:lnTo>
                      <a:pt x="309" y="19"/>
                    </a:lnTo>
                    <a:lnTo>
                      <a:pt x="309" y="19"/>
                    </a:lnTo>
                    <a:lnTo>
                      <a:pt x="309" y="17"/>
                    </a:lnTo>
                    <a:lnTo>
                      <a:pt x="309" y="15"/>
                    </a:lnTo>
                    <a:lnTo>
                      <a:pt x="412" y="19"/>
                    </a:lnTo>
                    <a:lnTo>
                      <a:pt x="414" y="21"/>
                    </a:lnTo>
                    <a:lnTo>
                      <a:pt x="416" y="25"/>
                    </a:lnTo>
                    <a:close/>
                    <a:moveTo>
                      <a:pt x="97" y="8"/>
                    </a:moveTo>
                    <a:lnTo>
                      <a:pt x="0" y="4"/>
                    </a:lnTo>
                    <a:lnTo>
                      <a:pt x="0" y="2"/>
                    </a:lnTo>
                    <a:lnTo>
                      <a:pt x="2" y="0"/>
                    </a:lnTo>
                    <a:lnTo>
                      <a:pt x="99" y="4"/>
                    </a:lnTo>
                    <a:lnTo>
                      <a:pt x="97" y="6"/>
                    </a:lnTo>
                    <a:lnTo>
                      <a:pt x="97" y="8"/>
                    </a:lnTo>
                    <a:close/>
                  </a:path>
                </a:pathLst>
              </a:custGeom>
              <a:solidFill>
                <a:srgbClr val="E7C6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31" name="Freeform 1131"/>
              <p:cNvSpPr>
                <a:spLocks noEditPoints="1"/>
              </p:cNvSpPr>
              <p:nvPr/>
            </p:nvSpPr>
            <p:spPr bwMode="auto">
              <a:xfrm>
                <a:off x="1722" y="1053"/>
                <a:ext cx="414" cy="25"/>
              </a:xfrm>
              <a:custGeom>
                <a:avLst/>
                <a:gdLst/>
                <a:ahLst/>
                <a:cxnLst>
                  <a:cxn ang="0">
                    <a:pos x="414" y="25"/>
                  </a:cxn>
                  <a:cxn ang="0">
                    <a:pos x="309" y="19"/>
                  </a:cxn>
                  <a:cxn ang="0">
                    <a:pos x="309" y="17"/>
                  </a:cxn>
                  <a:cxn ang="0">
                    <a:pos x="311" y="15"/>
                  </a:cxn>
                  <a:cxn ang="0">
                    <a:pos x="410" y="19"/>
                  </a:cxn>
                  <a:cxn ang="0">
                    <a:pos x="410" y="21"/>
                  </a:cxn>
                  <a:cxn ang="0">
                    <a:pos x="414" y="25"/>
                  </a:cxn>
                  <a:cxn ang="0">
                    <a:pos x="97" y="8"/>
                  </a:cxn>
                  <a:cxn ang="0">
                    <a:pos x="0" y="4"/>
                  </a:cxn>
                  <a:cxn ang="0">
                    <a:pos x="2" y="2"/>
                  </a:cxn>
                  <a:cxn ang="0">
                    <a:pos x="4" y="0"/>
                  </a:cxn>
                  <a:cxn ang="0">
                    <a:pos x="101" y="4"/>
                  </a:cxn>
                  <a:cxn ang="0">
                    <a:pos x="99" y="6"/>
                  </a:cxn>
                  <a:cxn ang="0">
                    <a:pos x="97" y="8"/>
                  </a:cxn>
                </a:cxnLst>
                <a:rect l="0" t="0" r="r" b="b"/>
                <a:pathLst>
                  <a:path w="414" h="25">
                    <a:moveTo>
                      <a:pt x="414" y="25"/>
                    </a:moveTo>
                    <a:lnTo>
                      <a:pt x="309" y="19"/>
                    </a:lnTo>
                    <a:lnTo>
                      <a:pt x="309" y="17"/>
                    </a:lnTo>
                    <a:lnTo>
                      <a:pt x="311" y="15"/>
                    </a:lnTo>
                    <a:lnTo>
                      <a:pt x="410" y="19"/>
                    </a:lnTo>
                    <a:lnTo>
                      <a:pt x="410" y="21"/>
                    </a:lnTo>
                    <a:lnTo>
                      <a:pt x="414" y="25"/>
                    </a:lnTo>
                    <a:close/>
                    <a:moveTo>
                      <a:pt x="97" y="8"/>
                    </a:moveTo>
                    <a:lnTo>
                      <a:pt x="0" y="4"/>
                    </a:lnTo>
                    <a:lnTo>
                      <a:pt x="2" y="2"/>
                    </a:lnTo>
                    <a:lnTo>
                      <a:pt x="4" y="0"/>
                    </a:lnTo>
                    <a:lnTo>
                      <a:pt x="101" y="4"/>
                    </a:lnTo>
                    <a:lnTo>
                      <a:pt x="99" y="6"/>
                    </a:lnTo>
                    <a:lnTo>
                      <a:pt x="97" y="8"/>
                    </a:lnTo>
                    <a:close/>
                  </a:path>
                </a:pathLst>
              </a:custGeom>
              <a:solidFill>
                <a:srgbClr val="E7C6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32" name="Freeform 1132"/>
              <p:cNvSpPr>
                <a:spLocks noEditPoints="1"/>
              </p:cNvSpPr>
              <p:nvPr/>
            </p:nvSpPr>
            <p:spPr bwMode="auto">
              <a:xfrm>
                <a:off x="1724" y="1051"/>
                <a:ext cx="410" cy="23"/>
              </a:xfrm>
              <a:custGeom>
                <a:avLst/>
                <a:gdLst/>
                <a:ahLst/>
                <a:cxnLst>
                  <a:cxn ang="0">
                    <a:pos x="410" y="23"/>
                  </a:cxn>
                  <a:cxn ang="0">
                    <a:pos x="307" y="19"/>
                  </a:cxn>
                  <a:cxn ang="0">
                    <a:pos x="309" y="17"/>
                  </a:cxn>
                  <a:cxn ang="0">
                    <a:pos x="309" y="15"/>
                  </a:cxn>
                  <a:cxn ang="0">
                    <a:pos x="406" y="19"/>
                  </a:cxn>
                  <a:cxn ang="0">
                    <a:pos x="406" y="19"/>
                  </a:cxn>
                  <a:cxn ang="0">
                    <a:pos x="406" y="21"/>
                  </a:cxn>
                  <a:cxn ang="0">
                    <a:pos x="408" y="21"/>
                  </a:cxn>
                  <a:cxn ang="0">
                    <a:pos x="410" y="23"/>
                  </a:cxn>
                  <a:cxn ang="0">
                    <a:pos x="97" y="8"/>
                  </a:cxn>
                  <a:cxn ang="0">
                    <a:pos x="0" y="4"/>
                  </a:cxn>
                  <a:cxn ang="0">
                    <a:pos x="2" y="2"/>
                  </a:cxn>
                  <a:cxn ang="0">
                    <a:pos x="2" y="0"/>
                  </a:cxn>
                  <a:cxn ang="0">
                    <a:pos x="99" y="4"/>
                  </a:cxn>
                  <a:cxn ang="0">
                    <a:pos x="99" y="6"/>
                  </a:cxn>
                  <a:cxn ang="0">
                    <a:pos x="97" y="8"/>
                  </a:cxn>
                </a:cxnLst>
                <a:rect l="0" t="0" r="r" b="b"/>
                <a:pathLst>
                  <a:path w="410" h="23">
                    <a:moveTo>
                      <a:pt x="410" y="23"/>
                    </a:moveTo>
                    <a:lnTo>
                      <a:pt x="307" y="19"/>
                    </a:lnTo>
                    <a:lnTo>
                      <a:pt x="309" y="17"/>
                    </a:lnTo>
                    <a:lnTo>
                      <a:pt x="309" y="15"/>
                    </a:lnTo>
                    <a:lnTo>
                      <a:pt x="406" y="19"/>
                    </a:lnTo>
                    <a:lnTo>
                      <a:pt x="406" y="19"/>
                    </a:lnTo>
                    <a:lnTo>
                      <a:pt x="406" y="21"/>
                    </a:lnTo>
                    <a:lnTo>
                      <a:pt x="408" y="21"/>
                    </a:lnTo>
                    <a:lnTo>
                      <a:pt x="410" y="23"/>
                    </a:lnTo>
                    <a:close/>
                    <a:moveTo>
                      <a:pt x="97" y="8"/>
                    </a:moveTo>
                    <a:lnTo>
                      <a:pt x="0" y="4"/>
                    </a:lnTo>
                    <a:lnTo>
                      <a:pt x="2" y="2"/>
                    </a:lnTo>
                    <a:lnTo>
                      <a:pt x="2" y="0"/>
                    </a:lnTo>
                    <a:lnTo>
                      <a:pt x="99" y="4"/>
                    </a:lnTo>
                    <a:lnTo>
                      <a:pt x="99" y="6"/>
                    </a:lnTo>
                    <a:lnTo>
                      <a:pt x="97" y="8"/>
                    </a:lnTo>
                    <a:close/>
                  </a:path>
                </a:pathLst>
              </a:custGeom>
              <a:solidFill>
                <a:srgbClr val="E7C6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33" name="Freeform 1133"/>
              <p:cNvSpPr>
                <a:spLocks noEditPoints="1"/>
              </p:cNvSpPr>
              <p:nvPr/>
            </p:nvSpPr>
            <p:spPr bwMode="auto">
              <a:xfrm>
                <a:off x="1726" y="1049"/>
                <a:ext cx="406" cy="23"/>
              </a:xfrm>
              <a:custGeom>
                <a:avLst/>
                <a:gdLst/>
                <a:ahLst/>
                <a:cxnLst>
                  <a:cxn ang="0">
                    <a:pos x="406" y="23"/>
                  </a:cxn>
                  <a:cxn ang="0">
                    <a:pos x="307" y="19"/>
                  </a:cxn>
                  <a:cxn ang="0">
                    <a:pos x="307" y="17"/>
                  </a:cxn>
                  <a:cxn ang="0">
                    <a:pos x="309" y="16"/>
                  </a:cxn>
                  <a:cxn ang="0">
                    <a:pos x="404" y="19"/>
                  </a:cxn>
                  <a:cxn ang="0">
                    <a:pos x="404" y="21"/>
                  </a:cxn>
                  <a:cxn ang="0">
                    <a:pos x="404" y="23"/>
                  </a:cxn>
                  <a:cxn ang="0">
                    <a:pos x="404" y="23"/>
                  </a:cxn>
                  <a:cxn ang="0">
                    <a:pos x="406" y="23"/>
                  </a:cxn>
                  <a:cxn ang="0">
                    <a:pos x="97" y="8"/>
                  </a:cxn>
                  <a:cxn ang="0">
                    <a:pos x="0" y="4"/>
                  </a:cxn>
                  <a:cxn ang="0">
                    <a:pos x="0" y="2"/>
                  </a:cxn>
                  <a:cxn ang="0">
                    <a:pos x="2" y="0"/>
                  </a:cxn>
                  <a:cxn ang="0">
                    <a:pos x="99" y="4"/>
                  </a:cxn>
                  <a:cxn ang="0">
                    <a:pos x="97" y="6"/>
                  </a:cxn>
                  <a:cxn ang="0">
                    <a:pos x="97" y="8"/>
                  </a:cxn>
                </a:cxnLst>
                <a:rect l="0" t="0" r="r" b="b"/>
                <a:pathLst>
                  <a:path w="406" h="23">
                    <a:moveTo>
                      <a:pt x="406" y="23"/>
                    </a:moveTo>
                    <a:lnTo>
                      <a:pt x="307" y="19"/>
                    </a:lnTo>
                    <a:lnTo>
                      <a:pt x="307" y="17"/>
                    </a:lnTo>
                    <a:lnTo>
                      <a:pt x="309" y="16"/>
                    </a:lnTo>
                    <a:lnTo>
                      <a:pt x="404" y="19"/>
                    </a:lnTo>
                    <a:lnTo>
                      <a:pt x="404" y="21"/>
                    </a:lnTo>
                    <a:lnTo>
                      <a:pt x="404" y="23"/>
                    </a:lnTo>
                    <a:lnTo>
                      <a:pt x="404" y="23"/>
                    </a:lnTo>
                    <a:lnTo>
                      <a:pt x="406" y="23"/>
                    </a:lnTo>
                    <a:close/>
                    <a:moveTo>
                      <a:pt x="97" y="8"/>
                    </a:moveTo>
                    <a:lnTo>
                      <a:pt x="0" y="4"/>
                    </a:lnTo>
                    <a:lnTo>
                      <a:pt x="0" y="2"/>
                    </a:lnTo>
                    <a:lnTo>
                      <a:pt x="2" y="0"/>
                    </a:lnTo>
                    <a:lnTo>
                      <a:pt x="99" y="4"/>
                    </a:lnTo>
                    <a:lnTo>
                      <a:pt x="97" y="6"/>
                    </a:lnTo>
                    <a:lnTo>
                      <a:pt x="97" y="8"/>
                    </a:lnTo>
                    <a:close/>
                  </a:path>
                </a:pathLst>
              </a:custGeom>
              <a:solidFill>
                <a:srgbClr val="E7C6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34" name="Freeform 1134"/>
              <p:cNvSpPr>
                <a:spLocks noEditPoints="1"/>
              </p:cNvSpPr>
              <p:nvPr/>
            </p:nvSpPr>
            <p:spPr bwMode="auto">
              <a:xfrm>
                <a:off x="1726" y="1048"/>
                <a:ext cx="404" cy="22"/>
              </a:xfrm>
              <a:custGeom>
                <a:avLst/>
                <a:gdLst/>
                <a:ahLst/>
                <a:cxnLst>
                  <a:cxn ang="0">
                    <a:pos x="404" y="22"/>
                  </a:cxn>
                  <a:cxn ang="0">
                    <a:pos x="307" y="18"/>
                  </a:cxn>
                  <a:cxn ang="0">
                    <a:pos x="309" y="17"/>
                  </a:cxn>
                  <a:cxn ang="0">
                    <a:pos x="309" y="15"/>
                  </a:cxn>
                  <a:cxn ang="0">
                    <a:pos x="404" y="18"/>
                  </a:cxn>
                  <a:cxn ang="0">
                    <a:pos x="404" y="20"/>
                  </a:cxn>
                  <a:cxn ang="0">
                    <a:pos x="404" y="22"/>
                  </a:cxn>
                  <a:cxn ang="0">
                    <a:pos x="97" y="7"/>
                  </a:cxn>
                  <a:cxn ang="0">
                    <a:pos x="0" y="3"/>
                  </a:cxn>
                  <a:cxn ang="0">
                    <a:pos x="2" y="1"/>
                  </a:cxn>
                  <a:cxn ang="0">
                    <a:pos x="4" y="0"/>
                  </a:cxn>
                  <a:cxn ang="0">
                    <a:pos x="101" y="3"/>
                  </a:cxn>
                  <a:cxn ang="0">
                    <a:pos x="99" y="5"/>
                  </a:cxn>
                  <a:cxn ang="0">
                    <a:pos x="97" y="7"/>
                  </a:cxn>
                </a:cxnLst>
                <a:rect l="0" t="0" r="r" b="b"/>
                <a:pathLst>
                  <a:path w="404" h="22">
                    <a:moveTo>
                      <a:pt x="404" y="22"/>
                    </a:moveTo>
                    <a:lnTo>
                      <a:pt x="307" y="18"/>
                    </a:lnTo>
                    <a:lnTo>
                      <a:pt x="309" y="17"/>
                    </a:lnTo>
                    <a:lnTo>
                      <a:pt x="309" y="15"/>
                    </a:lnTo>
                    <a:lnTo>
                      <a:pt x="404" y="18"/>
                    </a:lnTo>
                    <a:lnTo>
                      <a:pt x="404" y="20"/>
                    </a:lnTo>
                    <a:lnTo>
                      <a:pt x="404" y="22"/>
                    </a:lnTo>
                    <a:close/>
                    <a:moveTo>
                      <a:pt x="97" y="7"/>
                    </a:moveTo>
                    <a:lnTo>
                      <a:pt x="0" y="3"/>
                    </a:lnTo>
                    <a:lnTo>
                      <a:pt x="2" y="1"/>
                    </a:lnTo>
                    <a:lnTo>
                      <a:pt x="4" y="0"/>
                    </a:lnTo>
                    <a:lnTo>
                      <a:pt x="101" y="3"/>
                    </a:lnTo>
                    <a:lnTo>
                      <a:pt x="99" y="5"/>
                    </a:lnTo>
                    <a:lnTo>
                      <a:pt x="97" y="7"/>
                    </a:lnTo>
                    <a:close/>
                  </a:path>
                </a:pathLst>
              </a:custGeom>
              <a:solidFill>
                <a:srgbClr val="E7C6C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35" name="Freeform 1135"/>
              <p:cNvSpPr>
                <a:spLocks noEditPoints="1"/>
              </p:cNvSpPr>
              <p:nvPr/>
            </p:nvSpPr>
            <p:spPr bwMode="auto">
              <a:xfrm>
                <a:off x="1728" y="1046"/>
                <a:ext cx="402" cy="22"/>
              </a:xfrm>
              <a:custGeom>
                <a:avLst/>
                <a:gdLst/>
                <a:ahLst/>
                <a:cxnLst>
                  <a:cxn ang="0">
                    <a:pos x="402" y="22"/>
                  </a:cxn>
                  <a:cxn ang="0">
                    <a:pos x="307" y="19"/>
                  </a:cxn>
                  <a:cxn ang="0">
                    <a:pos x="307" y="17"/>
                  </a:cxn>
                  <a:cxn ang="0">
                    <a:pos x="307" y="13"/>
                  </a:cxn>
                  <a:cxn ang="0">
                    <a:pos x="402" y="19"/>
                  </a:cxn>
                  <a:cxn ang="0">
                    <a:pos x="402" y="20"/>
                  </a:cxn>
                  <a:cxn ang="0">
                    <a:pos x="402" y="22"/>
                  </a:cxn>
                  <a:cxn ang="0">
                    <a:pos x="97" y="7"/>
                  </a:cxn>
                  <a:cxn ang="0">
                    <a:pos x="0" y="3"/>
                  </a:cxn>
                  <a:cxn ang="0">
                    <a:pos x="2" y="2"/>
                  </a:cxn>
                  <a:cxn ang="0">
                    <a:pos x="2" y="0"/>
                  </a:cxn>
                  <a:cxn ang="0">
                    <a:pos x="99" y="3"/>
                  </a:cxn>
                  <a:cxn ang="0">
                    <a:pos x="99" y="5"/>
                  </a:cxn>
                  <a:cxn ang="0">
                    <a:pos x="97" y="7"/>
                  </a:cxn>
                </a:cxnLst>
                <a:rect l="0" t="0" r="r" b="b"/>
                <a:pathLst>
                  <a:path w="402" h="22">
                    <a:moveTo>
                      <a:pt x="402" y="22"/>
                    </a:moveTo>
                    <a:lnTo>
                      <a:pt x="307" y="19"/>
                    </a:lnTo>
                    <a:lnTo>
                      <a:pt x="307" y="17"/>
                    </a:lnTo>
                    <a:lnTo>
                      <a:pt x="307" y="13"/>
                    </a:lnTo>
                    <a:lnTo>
                      <a:pt x="402" y="19"/>
                    </a:lnTo>
                    <a:lnTo>
                      <a:pt x="402" y="20"/>
                    </a:lnTo>
                    <a:lnTo>
                      <a:pt x="402" y="22"/>
                    </a:lnTo>
                    <a:close/>
                    <a:moveTo>
                      <a:pt x="97" y="7"/>
                    </a:moveTo>
                    <a:lnTo>
                      <a:pt x="0" y="3"/>
                    </a:lnTo>
                    <a:lnTo>
                      <a:pt x="2" y="2"/>
                    </a:lnTo>
                    <a:lnTo>
                      <a:pt x="2" y="0"/>
                    </a:lnTo>
                    <a:lnTo>
                      <a:pt x="99" y="3"/>
                    </a:lnTo>
                    <a:lnTo>
                      <a:pt x="99" y="5"/>
                    </a:lnTo>
                    <a:lnTo>
                      <a:pt x="97" y="7"/>
                    </a:lnTo>
                    <a:close/>
                  </a:path>
                </a:pathLst>
              </a:custGeom>
              <a:solidFill>
                <a:srgbClr val="E5C6C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36" name="Freeform 1136"/>
              <p:cNvSpPr>
                <a:spLocks noEditPoints="1"/>
              </p:cNvSpPr>
              <p:nvPr/>
            </p:nvSpPr>
            <p:spPr bwMode="auto">
              <a:xfrm>
                <a:off x="1730" y="1044"/>
                <a:ext cx="400" cy="24"/>
              </a:xfrm>
              <a:custGeom>
                <a:avLst/>
                <a:gdLst/>
                <a:ahLst/>
                <a:cxnLst>
                  <a:cxn ang="0">
                    <a:pos x="400" y="22"/>
                  </a:cxn>
                  <a:cxn ang="0">
                    <a:pos x="305" y="19"/>
                  </a:cxn>
                  <a:cxn ang="0">
                    <a:pos x="305" y="15"/>
                  </a:cxn>
                  <a:cxn ang="0">
                    <a:pos x="307" y="13"/>
                  </a:cxn>
                  <a:cxn ang="0">
                    <a:pos x="398" y="19"/>
                  </a:cxn>
                  <a:cxn ang="0">
                    <a:pos x="400" y="21"/>
                  </a:cxn>
                  <a:cxn ang="0">
                    <a:pos x="400" y="22"/>
                  </a:cxn>
                  <a:cxn ang="0">
                    <a:pos x="97" y="7"/>
                  </a:cxn>
                  <a:cxn ang="0">
                    <a:pos x="0" y="4"/>
                  </a:cxn>
                  <a:cxn ang="0">
                    <a:pos x="0" y="2"/>
                  </a:cxn>
                  <a:cxn ang="0">
                    <a:pos x="2" y="0"/>
                  </a:cxn>
                  <a:cxn ang="0">
                    <a:pos x="98" y="4"/>
                  </a:cxn>
                  <a:cxn ang="0">
                    <a:pos x="97" y="5"/>
                  </a:cxn>
                  <a:cxn ang="0">
                    <a:pos x="97" y="7"/>
                  </a:cxn>
                </a:cxnLst>
                <a:rect l="0" t="0" r="r" b="b"/>
                <a:pathLst>
                  <a:path w="400" h="22">
                    <a:moveTo>
                      <a:pt x="400" y="22"/>
                    </a:moveTo>
                    <a:lnTo>
                      <a:pt x="305" y="19"/>
                    </a:lnTo>
                    <a:lnTo>
                      <a:pt x="305" y="15"/>
                    </a:lnTo>
                    <a:lnTo>
                      <a:pt x="307" y="13"/>
                    </a:lnTo>
                    <a:lnTo>
                      <a:pt x="398" y="19"/>
                    </a:lnTo>
                    <a:lnTo>
                      <a:pt x="400" y="21"/>
                    </a:lnTo>
                    <a:lnTo>
                      <a:pt x="400" y="22"/>
                    </a:lnTo>
                    <a:close/>
                    <a:moveTo>
                      <a:pt x="97" y="7"/>
                    </a:moveTo>
                    <a:lnTo>
                      <a:pt x="0" y="4"/>
                    </a:lnTo>
                    <a:lnTo>
                      <a:pt x="0" y="2"/>
                    </a:lnTo>
                    <a:lnTo>
                      <a:pt x="2" y="0"/>
                    </a:lnTo>
                    <a:lnTo>
                      <a:pt x="98" y="4"/>
                    </a:lnTo>
                    <a:lnTo>
                      <a:pt x="97" y="5"/>
                    </a:lnTo>
                    <a:lnTo>
                      <a:pt x="97" y="7"/>
                    </a:lnTo>
                    <a:close/>
                  </a:path>
                </a:pathLst>
              </a:custGeom>
              <a:solidFill>
                <a:srgbClr val="E5C6C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37" name="Freeform 1137"/>
              <p:cNvSpPr>
                <a:spLocks noEditPoints="1"/>
              </p:cNvSpPr>
              <p:nvPr/>
            </p:nvSpPr>
            <p:spPr bwMode="auto">
              <a:xfrm>
                <a:off x="1730" y="1042"/>
                <a:ext cx="400" cy="25"/>
              </a:xfrm>
              <a:custGeom>
                <a:avLst/>
                <a:gdLst/>
                <a:ahLst/>
                <a:cxnLst>
                  <a:cxn ang="0">
                    <a:pos x="400" y="23"/>
                  </a:cxn>
                  <a:cxn ang="0">
                    <a:pos x="305" y="17"/>
                  </a:cxn>
                  <a:cxn ang="0">
                    <a:pos x="307" y="15"/>
                  </a:cxn>
                  <a:cxn ang="0">
                    <a:pos x="307" y="13"/>
                  </a:cxn>
                  <a:cxn ang="0">
                    <a:pos x="353" y="17"/>
                  </a:cxn>
                  <a:cxn ang="0">
                    <a:pos x="353" y="17"/>
                  </a:cxn>
                  <a:cxn ang="0">
                    <a:pos x="353" y="19"/>
                  </a:cxn>
                  <a:cxn ang="0">
                    <a:pos x="354" y="17"/>
                  </a:cxn>
                  <a:cxn ang="0">
                    <a:pos x="354" y="17"/>
                  </a:cxn>
                  <a:cxn ang="0">
                    <a:pos x="398" y="19"/>
                  </a:cxn>
                  <a:cxn ang="0">
                    <a:pos x="398" y="21"/>
                  </a:cxn>
                  <a:cxn ang="0">
                    <a:pos x="400" y="23"/>
                  </a:cxn>
                  <a:cxn ang="0">
                    <a:pos x="97" y="7"/>
                  </a:cxn>
                  <a:cxn ang="0">
                    <a:pos x="0" y="4"/>
                  </a:cxn>
                  <a:cxn ang="0">
                    <a:pos x="2" y="2"/>
                  </a:cxn>
                  <a:cxn ang="0">
                    <a:pos x="4" y="0"/>
                  </a:cxn>
                  <a:cxn ang="0">
                    <a:pos x="100" y="4"/>
                  </a:cxn>
                  <a:cxn ang="0">
                    <a:pos x="98" y="6"/>
                  </a:cxn>
                  <a:cxn ang="0">
                    <a:pos x="97" y="7"/>
                  </a:cxn>
                </a:cxnLst>
                <a:rect l="0" t="0" r="r" b="b"/>
                <a:pathLst>
                  <a:path w="400" h="23">
                    <a:moveTo>
                      <a:pt x="400" y="23"/>
                    </a:moveTo>
                    <a:lnTo>
                      <a:pt x="305" y="17"/>
                    </a:lnTo>
                    <a:lnTo>
                      <a:pt x="307" y="15"/>
                    </a:lnTo>
                    <a:lnTo>
                      <a:pt x="307" y="13"/>
                    </a:lnTo>
                    <a:lnTo>
                      <a:pt x="353" y="17"/>
                    </a:lnTo>
                    <a:lnTo>
                      <a:pt x="353" y="17"/>
                    </a:lnTo>
                    <a:lnTo>
                      <a:pt x="353" y="19"/>
                    </a:lnTo>
                    <a:lnTo>
                      <a:pt x="354" y="17"/>
                    </a:lnTo>
                    <a:lnTo>
                      <a:pt x="354" y="17"/>
                    </a:lnTo>
                    <a:lnTo>
                      <a:pt x="398" y="19"/>
                    </a:lnTo>
                    <a:lnTo>
                      <a:pt x="398" y="21"/>
                    </a:lnTo>
                    <a:lnTo>
                      <a:pt x="400" y="23"/>
                    </a:lnTo>
                    <a:close/>
                    <a:moveTo>
                      <a:pt x="97" y="7"/>
                    </a:moveTo>
                    <a:lnTo>
                      <a:pt x="0" y="4"/>
                    </a:lnTo>
                    <a:lnTo>
                      <a:pt x="2" y="2"/>
                    </a:lnTo>
                    <a:lnTo>
                      <a:pt x="4" y="0"/>
                    </a:lnTo>
                    <a:lnTo>
                      <a:pt x="100" y="4"/>
                    </a:lnTo>
                    <a:lnTo>
                      <a:pt x="98" y="6"/>
                    </a:lnTo>
                    <a:lnTo>
                      <a:pt x="97" y="7"/>
                    </a:lnTo>
                    <a:close/>
                  </a:path>
                </a:pathLst>
              </a:custGeom>
              <a:solidFill>
                <a:srgbClr val="E5C6C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38" name="Freeform 1138"/>
              <p:cNvSpPr>
                <a:spLocks noEditPoints="1"/>
              </p:cNvSpPr>
              <p:nvPr/>
            </p:nvSpPr>
            <p:spPr bwMode="auto">
              <a:xfrm>
                <a:off x="1732" y="1036"/>
                <a:ext cx="396" cy="27"/>
              </a:xfrm>
              <a:custGeom>
                <a:avLst/>
                <a:gdLst/>
                <a:ahLst/>
                <a:cxnLst>
                  <a:cxn ang="0">
                    <a:pos x="396" y="25"/>
                  </a:cxn>
                  <a:cxn ang="0">
                    <a:pos x="305" y="19"/>
                  </a:cxn>
                  <a:cxn ang="0">
                    <a:pos x="305" y="17"/>
                  </a:cxn>
                  <a:cxn ang="0">
                    <a:pos x="307" y="15"/>
                  </a:cxn>
                  <a:cxn ang="0">
                    <a:pos x="352" y="17"/>
                  </a:cxn>
                  <a:cxn ang="0">
                    <a:pos x="351" y="21"/>
                  </a:cxn>
                  <a:cxn ang="0">
                    <a:pos x="351" y="23"/>
                  </a:cxn>
                  <a:cxn ang="0">
                    <a:pos x="352" y="21"/>
                  </a:cxn>
                  <a:cxn ang="0">
                    <a:pos x="354" y="19"/>
                  </a:cxn>
                  <a:cxn ang="0">
                    <a:pos x="394" y="21"/>
                  </a:cxn>
                  <a:cxn ang="0">
                    <a:pos x="396" y="23"/>
                  </a:cxn>
                  <a:cxn ang="0">
                    <a:pos x="396" y="25"/>
                  </a:cxn>
                  <a:cxn ang="0">
                    <a:pos x="96" y="10"/>
                  </a:cxn>
                  <a:cxn ang="0">
                    <a:pos x="0" y="6"/>
                  </a:cxn>
                  <a:cxn ang="0">
                    <a:pos x="2" y="4"/>
                  </a:cxn>
                  <a:cxn ang="0">
                    <a:pos x="2" y="0"/>
                  </a:cxn>
                  <a:cxn ang="0">
                    <a:pos x="98" y="6"/>
                  </a:cxn>
                  <a:cxn ang="0">
                    <a:pos x="98" y="8"/>
                  </a:cxn>
                  <a:cxn ang="0">
                    <a:pos x="96" y="10"/>
                  </a:cxn>
                </a:cxnLst>
                <a:rect l="0" t="0" r="r" b="b"/>
                <a:pathLst>
                  <a:path w="396" h="25">
                    <a:moveTo>
                      <a:pt x="396" y="25"/>
                    </a:moveTo>
                    <a:lnTo>
                      <a:pt x="305" y="19"/>
                    </a:lnTo>
                    <a:lnTo>
                      <a:pt x="305" y="17"/>
                    </a:lnTo>
                    <a:lnTo>
                      <a:pt x="307" y="15"/>
                    </a:lnTo>
                    <a:lnTo>
                      <a:pt x="352" y="17"/>
                    </a:lnTo>
                    <a:lnTo>
                      <a:pt x="351" y="21"/>
                    </a:lnTo>
                    <a:lnTo>
                      <a:pt x="351" y="23"/>
                    </a:lnTo>
                    <a:lnTo>
                      <a:pt x="352" y="21"/>
                    </a:lnTo>
                    <a:lnTo>
                      <a:pt x="354" y="19"/>
                    </a:lnTo>
                    <a:lnTo>
                      <a:pt x="394" y="21"/>
                    </a:lnTo>
                    <a:lnTo>
                      <a:pt x="396" y="23"/>
                    </a:lnTo>
                    <a:lnTo>
                      <a:pt x="396" y="25"/>
                    </a:lnTo>
                    <a:close/>
                    <a:moveTo>
                      <a:pt x="96" y="10"/>
                    </a:moveTo>
                    <a:lnTo>
                      <a:pt x="0" y="6"/>
                    </a:lnTo>
                    <a:lnTo>
                      <a:pt x="2" y="4"/>
                    </a:lnTo>
                    <a:lnTo>
                      <a:pt x="2" y="0"/>
                    </a:lnTo>
                    <a:lnTo>
                      <a:pt x="98" y="6"/>
                    </a:lnTo>
                    <a:lnTo>
                      <a:pt x="98" y="8"/>
                    </a:lnTo>
                    <a:lnTo>
                      <a:pt x="96" y="10"/>
                    </a:lnTo>
                    <a:close/>
                  </a:path>
                </a:pathLst>
              </a:custGeom>
              <a:solidFill>
                <a:srgbClr val="E5C6C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39" name="Freeform 1139"/>
              <p:cNvSpPr>
                <a:spLocks noEditPoints="1"/>
              </p:cNvSpPr>
              <p:nvPr/>
            </p:nvSpPr>
            <p:spPr bwMode="auto">
              <a:xfrm>
                <a:off x="1734" y="1035"/>
                <a:ext cx="395" cy="26"/>
              </a:xfrm>
              <a:custGeom>
                <a:avLst/>
                <a:gdLst/>
                <a:ahLst/>
                <a:cxnLst>
                  <a:cxn ang="0">
                    <a:pos x="394" y="25"/>
                  </a:cxn>
                  <a:cxn ang="0">
                    <a:pos x="350" y="23"/>
                  </a:cxn>
                  <a:cxn ang="0">
                    <a:pos x="352" y="21"/>
                  </a:cxn>
                  <a:cxn ang="0">
                    <a:pos x="354" y="17"/>
                  </a:cxn>
                  <a:cxn ang="0">
                    <a:pos x="392" y="19"/>
                  </a:cxn>
                  <a:cxn ang="0">
                    <a:pos x="392" y="23"/>
                  </a:cxn>
                  <a:cxn ang="0">
                    <a:pos x="394" y="25"/>
                  </a:cxn>
                  <a:cxn ang="0">
                    <a:pos x="349" y="23"/>
                  </a:cxn>
                  <a:cxn ang="0">
                    <a:pos x="303" y="19"/>
                  </a:cxn>
                  <a:cxn ang="0">
                    <a:pos x="305" y="17"/>
                  </a:cxn>
                  <a:cxn ang="0">
                    <a:pos x="305" y="15"/>
                  </a:cxn>
                  <a:cxn ang="0">
                    <a:pos x="352" y="17"/>
                  </a:cxn>
                  <a:cxn ang="0">
                    <a:pos x="350" y="19"/>
                  </a:cxn>
                  <a:cxn ang="0">
                    <a:pos x="349" y="23"/>
                  </a:cxn>
                  <a:cxn ang="0">
                    <a:pos x="96" y="10"/>
                  </a:cxn>
                  <a:cxn ang="0">
                    <a:pos x="0" y="6"/>
                  </a:cxn>
                  <a:cxn ang="0">
                    <a:pos x="0" y="2"/>
                  </a:cxn>
                  <a:cxn ang="0">
                    <a:pos x="1" y="0"/>
                  </a:cxn>
                  <a:cxn ang="0">
                    <a:pos x="98" y="6"/>
                  </a:cxn>
                  <a:cxn ang="0">
                    <a:pos x="96" y="8"/>
                  </a:cxn>
                  <a:cxn ang="0">
                    <a:pos x="96" y="10"/>
                  </a:cxn>
                </a:cxnLst>
                <a:rect l="0" t="0" r="r" b="b"/>
                <a:pathLst>
                  <a:path w="394" h="25">
                    <a:moveTo>
                      <a:pt x="394" y="25"/>
                    </a:moveTo>
                    <a:lnTo>
                      <a:pt x="350" y="23"/>
                    </a:lnTo>
                    <a:lnTo>
                      <a:pt x="352" y="21"/>
                    </a:lnTo>
                    <a:lnTo>
                      <a:pt x="354" y="17"/>
                    </a:lnTo>
                    <a:lnTo>
                      <a:pt x="392" y="19"/>
                    </a:lnTo>
                    <a:lnTo>
                      <a:pt x="392" y="23"/>
                    </a:lnTo>
                    <a:lnTo>
                      <a:pt x="394" y="25"/>
                    </a:lnTo>
                    <a:close/>
                    <a:moveTo>
                      <a:pt x="349" y="23"/>
                    </a:moveTo>
                    <a:lnTo>
                      <a:pt x="303" y="19"/>
                    </a:lnTo>
                    <a:lnTo>
                      <a:pt x="305" y="17"/>
                    </a:lnTo>
                    <a:lnTo>
                      <a:pt x="305" y="15"/>
                    </a:lnTo>
                    <a:lnTo>
                      <a:pt x="352" y="17"/>
                    </a:lnTo>
                    <a:lnTo>
                      <a:pt x="350" y="19"/>
                    </a:lnTo>
                    <a:lnTo>
                      <a:pt x="349" y="23"/>
                    </a:lnTo>
                    <a:close/>
                    <a:moveTo>
                      <a:pt x="96" y="10"/>
                    </a:moveTo>
                    <a:lnTo>
                      <a:pt x="0" y="6"/>
                    </a:lnTo>
                    <a:lnTo>
                      <a:pt x="0" y="2"/>
                    </a:lnTo>
                    <a:lnTo>
                      <a:pt x="1" y="0"/>
                    </a:lnTo>
                    <a:lnTo>
                      <a:pt x="98" y="6"/>
                    </a:lnTo>
                    <a:lnTo>
                      <a:pt x="96" y="8"/>
                    </a:lnTo>
                    <a:lnTo>
                      <a:pt x="96" y="10"/>
                    </a:lnTo>
                    <a:close/>
                  </a:path>
                </a:pathLst>
              </a:custGeom>
              <a:solidFill>
                <a:srgbClr val="E5C6C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40" name="Freeform 1140"/>
              <p:cNvSpPr>
                <a:spLocks noEditPoints="1"/>
              </p:cNvSpPr>
              <p:nvPr/>
            </p:nvSpPr>
            <p:spPr bwMode="auto">
              <a:xfrm>
                <a:off x="1734" y="1034"/>
                <a:ext cx="392" cy="25"/>
              </a:xfrm>
              <a:custGeom>
                <a:avLst/>
                <a:gdLst/>
                <a:ahLst/>
                <a:cxnLst>
                  <a:cxn ang="0">
                    <a:pos x="392" y="25"/>
                  </a:cxn>
                  <a:cxn ang="0">
                    <a:pos x="352" y="23"/>
                  </a:cxn>
                  <a:cxn ang="0">
                    <a:pos x="354" y="21"/>
                  </a:cxn>
                  <a:cxn ang="0">
                    <a:pos x="356" y="17"/>
                  </a:cxn>
                  <a:cxn ang="0">
                    <a:pos x="390" y="19"/>
                  </a:cxn>
                  <a:cxn ang="0">
                    <a:pos x="392" y="21"/>
                  </a:cxn>
                  <a:cxn ang="0">
                    <a:pos x="392" y="25"/>
                  </a:cxn>
                  <a:cxn ang="0">
                    <a:pos x="350" y="21"/>
                  </a:cxn>
                  <a:cxn ang="0">
                    <a:pos x="305" y="19"/>
                  </a:cxn>
                  <a:cxn ang="0">
                    <a:pos x="305" y="17"/>
                  </a:cxn>
                  <a:cxn ang="0">
                    <a:pos x="305" y="15"/>
                  </a:cxn>
                  <a:cxn ang="0">
                    <a:pos x="352" y="17"/>
                  </a:cxn>
                  <a:cxn ang="0">
                    <a:pos x="352" y="19"/>
                  </a:cxn>
                  <a:cxn ang="0">
                    <a:pos x="350" y="21"/>
                  </a:cxn>
                  <a:cxn ang="0">
                    <a:pos x="96" y="10"/>
                  </a:cxn>
                  <a:cxn ang="0">
                    <a:pos x="0" y="4"/>
                  </a:cxn>
                  <a:cxn ang="0">
                    <a:pos x="1" y="2"/>
                  </a:cxn>
                  <a:cxn ang="0">
                    <a:pos x="3" y="0"/>
                  </a:cxn>
                  <a:cxn ang="0">
                    <a:pos x="100" y="6"/>
                  </a:cxn>
                  <a:cxn ang="0">
                    <a:pos x="98" y="8"/>
                  </a:cxn>
                  <a:cxn ang="0">
                    <a:pos x="96" y="10"/>
                  </a:cxn>
                </a:cxnLst>
                <a:rect l="0" t="0" r="r" b="b"/>
                <a:pathLst>
                  <a:path w="392" h="25">
                    <a:moveTo>
                      <a:pt x="392" y="25"/>
                    </a:moveTo>
                    <a:lnTo>
                      <a:pt x="352" y="23"/>
                    </a:lnTo>
                    <a:lnTo>
                      <a:pt x="354" y="21"/>
                    </a:lnTo>
                    <a:lnTo>
                      <a:pt x="356" y="17"/>
                    </a:lnTo>
                    <a:lnTo>
                      <a:pt x="390" y="19"/>
                    </a:lnTo>
                    <a:lnTo>
                      <a:pt x="392" y="21"/>
                    </a:lnTo>
                    <a:lnTo>
                      <a:pt x="392" y="25"/>
                    </a:lnTo>
                    <a:close/>
                    <a:moveTo>
                      <a:pt x="350" y="21"/>
                    </a:moveTo>
                    <a:lnTo>
                      <a:pt x="305" y="19"/>
                    </a:lnTo>
                    <a:lnTo>
                      <a:pt x="305" y="17"/>
                    </a:lnTo>
                    <a:lnTo>
                      <a:pt x="305" y="15"/>
                    </a:lnTo>
                    <a:lnTo>
                      <a:pt x="352" y="17"/>
                    </a:lnTo>
                    <a:lnTo>
                      <a:pt x="352" y="19"/>
                    </a:lnTo>
                    <a:lnTo>
                      <a:pt x="350" y="21"/>
                    </a:lnTo>
                    <a:close/>
                    <a:moveTo>
                      <a:pt x="96" y="10"/>
                    </a:moveTo>
                    <a:lnTo>
                      <a:pt x="0" y="4"/>
                    </a:lnTo>
                    <a:lnTo>
                      <a:pt x="1" y="2"/>
                    </a:lnTo>
                    <a:lnTo>
                      <a:pt x="3" y="0"/>
                    </a:lnTo>
                    <a:lnTo>
                      <a:pt x="100" y="6"/>
                    </a:lnTo>
                    <a:lnTo>
                      <a:pt x="98" y="8"/>
                    </a:lnTo>
                    <a:lnTo>
                      <a:pt x="96" y="10"/>
                    </a:lnTo>
                    <a:close/>
                  </a:path>
                </a:pathLst>
              </a:custGeom>
              <a:solidFill>
                <a:srgbClr val="E5C7C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41" name="Freeform 1141"/>
              <p:cNvSpPr>
                <a:spLocks noEditPoints="1"/>
              </p:cNvSpPr>
              <p:nvPr/>
            </p:nvSpPr>
            <p:spPr bwMode="auto">
              <a:xfrm>
                <a:off x="1735" y="1032"/>
                <a:ext cx="391" cy="23"/>
              </a:xfrm>
              <a:custGeom>
                <a:avLst/>
                <a:gdLst/>
                <a:ahLst/>
                <a:cxnLst>
                  <a:cxn ang="0">
                    <a:pos x="391" y="23"/>
                  </a:cxn>
                  <a:cxn ang="0">
                    <a:pos x="353" y="21"/>
                  </a:cxn>
                  <a:cxn ang="0">
                    <a:pos x="355" y="19"/>
                  </a:cxn>
                  <a:cxn ang="0">
                    <a:pos x="355" y="17"/>
                  </a:cxn>
                  <a:cxn ang="0">
                    <a:pos x="387" y="19"/>
                  </a:cxn>
                  <a:cxn ang="0">
                    <a:pos x="389" y="21"/>
                  </a:cxn>
                  <a:cxn ang="0">
                    <a:pos x="391" y="23"/>
                  </a:cxn>
                  <a:cxn ang="0">
                    <a:pos x="351" y="21"/>
                  </a:cxn>
                  <a:cxn ang="0">
                    <a:pos x="304" y="19"/>
                  </a:cxn>
                  <a:cxn ang="0">
                    <a:pos x="304" y="17"/>
                  </a:cxn>
                  <a:cxn ang="0">
                    <a:pos x="306" y="16"/>
                  </a:cxn>
                  <a:cxn ang="0">
                    <a:pos x="353" y="17"/>
                  </a:cxn>
                  <a:cxn ang="0">
                    <a:pos x="351" y="19"/>
                  </a:cxn>
                  <a:cxn ang="0">
                    <a:pos x="351" y="21"/>
                  </a:cxn>
                  <a:cxn ang="0">
                    <a:pos x="97" y="10"/>
                  </a:cxn>
                  <a:cxn ang="0">
                    <a:pos x="0" y="4"/>
                  </a:cxn>
                  <a:cxn ang="0">
                    <a:pos x="2" y="2"/>
                  </a:cxn>
                  <a:cxn ang="0">
                    <a:pos x="4" y="0"/>
                  </a:cxn>
                  <a:cxn ang="0">
                    <a:pos x="101" y="6"/>
                  </a:cxn>
                  <a:cxn ang="0">
                    <a:pos x="99" y="8"/>
                  </a:cxn>
                  <a:cxn ang="0">
                    <a:pos x="97" y="10"/>
                  </a:cxn>
                </a:cxnLst>
                <a:rect l="0" t="0" r="r" b="b"/>
                <a:pathLst>
                  <a:path w="391" h="23">
                    <a:moveTo>
                      <a:pt x="391" y="23"/>
                    </a:moveTo>
                    <a:lnTo>
                      <a:pt x="353" y="21"/>
                    </a:lnTo>
                    <a:lnTo>
                      <a:pt x="355" y="19"/>
                    </a:lnTo>
                    <a:lnTo>
                      <a:pt x="355" y="17"/>
                    </a:lnTo>
                    <a:lnTo>
                      <a:pt x="387" y="19"/>
                    </a:lnTo>
                    <a:lnTo>
                      <a:pt x="389" y="21"/>
                    </a:lnTo>
                    <a:lnTo>
                      <a:pt x="391" y="23"/>
                    </a:lnTo>
                    <a:close/>
                    <a:moveTo>
                      <a:pt x="351" y="21"/>
                    </a:moveTo>
                    <a:lnTo>
                      <a:pt x="304" y="19"/>
                    </a:lnTo>
                    <a:lnTo>
                      <a:pt x="304" y="17"/>
                    </a:lnTo>
                    <a:lnTo>
                      <a:pt x="306" y="16"/>
                    </a:lnTo>
                    <a:lnTo>
                      <a:pt x="353" y="17"/>
                    </a:lnTo>
                    <a:lnTo>
                      <a:pt x="351" y="19"/>
                    </a:lnTo>
                    <a:lnTo>
                      <a:pt x="351" y="21"/>
                    </a:lnTo>
                    <a:close/>
                    <a:moveTo>
                      <a:pt x="97" y="10"/>
                    </a:moveTo>
                    <a:lnTo>
                      <a:pt x="0" y="4"/>
                    </a:lnTo>
                    <a:lnTo>
                      <a:pt x="2" y="2"/>
                    </a:lnTo>
                    <a:lnTo>
                      <a:pt x="4" y="0"/>
                    </a:lnTo>
                    <a:lnTo>
                      <a:pt x="101" y="6"/>
                    </a:lnTo>
                    <a:lnTo>
                      <a:pt x="99" y="8"/>
                    </a:lnTo>
                    <a:lnTo>
                      <a:pt x="97" y="10"/>
                    </a:lnTo>
                    <a:close/>
                  </a:path>
                </a:pathLst>
              </a:custGeom>
              <a:solidFill>
                <a:srgbClr val="E5C7C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42" name="Freeform 1142"/>
              <p:cNvSpPr>
                <a:spLocks noEditPoints="1"/>
              </p:cNvSpPr>
              <p:nvPr/>
            </p:nvSpPr>
            <p:spPr bwMode="auto">
              <a:xfrm>
                <a:off x="1737" y="1030"/>
                <a:ext cx="387" cy="23"/>
              </a:xfrm>
              <a:custGeom>
                <a:avLst/>
                <a:gdLst/>
                <a:ahLst/>
                <a:cxnLst>
                  <a:cxn ang="0">
                    <a:pos x="387" y="23"/>
                  </a:cxn>
                  <a:cxn ang="0">
                    <a:pos x="353" y="21"/>
                  </a:cxn>
                  <a:cxn ang="0">
                    <a:pos x="353" y="19"/>
                  </a:cxn>
                  <a:cxn ang="0">
                    <a:pos x="355" y="18"/>
                  </a:cxn>
                  <a:cxn ang="0">
                    <a:pos x="385" y="19"/>
                  </a:cxn>
                  <a:cxn ang="0">
                    <a:pos x="385" y="21"/>
                  </a:cxn>
                  <a:cxn ang="0">
                    <a:pos x="387" y="23"/>
                  </a:cxn>
                  <a:cxn ang="0">
                    <a:pos x="349" y="21"/>
                  </a:cxn>
                  <a:cxn ang="0">
                    <a:pos x="302" y="19"/>
                  </a:cxn>
                  <a:cxn ang="0">
                    <a:pos x="304" y="18"/>
                  </a:cxn>
                  <a:cxn ang="0">
                    <a:pos x="304" y="16"/>
                  </a:cxn>
                  <a:cxn ang="0">
                    <a:pos x="351" y="18"/>
                  </a:cxn>
                  <a:cxn ang="0">
                    <a:pos x="351" y="19"/>
                  </a:cxn>
                  <a:cxn ang="0">
                    <a:pos x="349" y="21"/>
                  </a:cxn>
                  <a:cxn ang="0">
                    <a:pos x="97" y="10"/>
                  </a:cxn>
                  <a:cxn ang="0">
                    <a:pos x="0" y="4"/>
                  </a:cxn>
                  <a:cxn ang="0">
                    <a:pos x="2" y="2"/>
                  </a:cxn>
                  <a:cxn ang="0">
                    <a:pos x="2" y="0"/>
                  </a:cxn>
                  <a:cxn ang="0">
                    <a:pos x="99" y="6"/>
                  </a:cxn>
                  <a:cxn ang="0">
                    <a:pos x="99" y="8"/>
                  </a:cxn>
                  <a:cxn ang="0">
                    <a:pos x="97" y="10"/>
                  </a:cxn>
                </a:cxnLst>
                <a:rect l="0" t="0" r="r" b="b"/>
                <a:pathLst>
                  <a:path w="387" h="23">
                    <a:moveTo>
                      <a:pt x="387" y="23"/>
                    </a:moveTo>
                    <a:lnTo>
                      <a:pt x="353" y="21"/>
                    </a:lnTo>
                    <a:lnTo>
                      <a:pt x="353" y="19"/>
                    </a:lnTo>
                    <a:lnTo>
                      <a:pt x="355" y="18"/>
                    </a:lnTo>
                    <a:lnTo>
                      <a:pt x="385" y="19"/>
                    </a:lnTo>
                    <a:lnTo>
                      <a:pt x="385" y="21"/>
                    </a:lnTo>
                    <a:lnTo>
                      <a:pt x="387" y="23"/>
                    </a:lnTo>
                    <a:close/>
                    <a:moveTo>
                      <a:pt x="349" y="21"/>
                    </a:moveTo>
                    <a:lnTo>
                      <a:pt x="302" y="19"/>
                    </a:lnTo>
                    <a:lnTo>
                      <a:pt x="304" y="18"/>
                    </a:lnTo>
                    <a:lnTo>
                      <a:pt x="304" y="16"/>
                    </a:lnTo>
                    <a:lnTo>
                      <a:pt x="351" y="18"/>
                    </a:lnTo>
                    <a:lnTo>
                      <a:pt x="351" y="19"/>
                    </a:lnTo>
                    <a:lnTo>
                      <a:pt x="349" y="21"/>
                    </a:lnTo>
                    <a:close/>
                    <a:moveTo>
                      <a:pt x="97" y="10"/>
                    </a:moveTo>
                    <a:lnTo>
                      <a:pt x="0" y="4"/>
                    </a:lnTo>
                    <a:lnTo>
                      <a:pt x="2" y="2"/>
                    </a:lnTo>
                    <a:lnTo>
                      <a:pt x="2" y="0"/>
                    </a:lnTo>
                    <a:lnTo>
                      <a:pt x="99" y="6"/>
                    </a:lnTo>
                    <a:lnTo>
                      <a:pt x="99" y="8"/>
                    </a:lnTo>
                    <a:lnTo>
                      <a:pt x="97" y="10"/>
                    </a:lnTo>
                    <a:close/>
                  </a:path>
                </a:pathLst>
              </a:custGeom>
              <a:solidFill>
                <a:srgbClr val="E5C7C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43" name="Freeform 1143"/>
              <p:cNvSpPr>
                <a:spLocks noEditPoints="1"/>
              </p:cNvSpPr>
              <p:nvPr/>
            </p:nvSpPr>
            <p:spPr bwMode="auto">
              <a:xfrm>
                <a:off x="1739" y="1029"/>
                <a:ext cx="383" cy="22"/>
              </a:xfrm>
              <a:custGeom>
                <a:avLst/>
                <a:gdLst/>
                <a:ahLst/>
                <a:cxnLst>
                  <a:cxn ang="0">
                    <a:pos x="383" y="22"/>
                  </a:cxn>
                  <a:cxn ang="0">
                    <a:pos x="351" y="20"/>
                  </a:cxn>
                  <a:cxn ang="0">
                    <a:pos x="353" y="19"/>
                  </a:cxn>
                  <a:cxn ang="0">
                    <a:pos x="355" y="17"/>
                  </a:cxn>
                  <a:cxn ang="0">
                    <a:pos x="382" y="19"/>
                  </a:cxn>
                  <a:cxn ang="0">
                    <a:pos x="383" y="20"/>
                  </a:cxn>
                  <a:cxn ang="0">
                    <a:pos x="383" y="20"/>
                  </a:cxn>
                  <a:cxn ang="0">
                    <a:pos x="383" y="22"/>
                  </a:cxn>
                  <a:cxn ang="0">
                    <a:pos x="383" y="22"/>
                  </a:cxn>
                  <a:cxn ang="0">
                    <a:pos x="349" y="20"/>
                  </a:cxn>
                  <a:cxn ang="0">
                    <a:pos x="302" y="19"/>
                  </a:cxn>
                  <a:cxn ang="0">
                    <a:pos x="302" y="17"/>
                  </a:cxn>
                  <a:cxn ang="0">
                    <a:pos x="302" y="15"/>
                  </a:cxn>
                  <a:cxn ang="0">
                    <a:pos x="351" y="17"/>
                  </a:cxn>
                  <a:cxn ang="0">
                    <a:pos x="349" y="19"/>
                  </a:cxn>
                  <a:cxn ang="0">
                    <a:pos x="349" y="20"/>
                  </a:cxn>
                  <a:cxn ang="0">
                    <a:pos x="97" y="9"/>
                  </a:cxn>
                  <a:cxn ang="0">
                    <a:pos x="0" y="3"/>
                  </a:cxn>
                  <a:cxn ang="0">
                    <a:pos x="0" y="1"/>
                  </a:cxn>
                  <a:cxn ang="0">
                    <a:pos x="2" y="0"/>
                  </a:cxn>
                  <a:cxn ang="0">
                    <a:pos x="99" y="5"/>
                  </a:cxn>
                  <a:cxn ang="0">
                    <a:pos x="97" y="7"/>
                  </a:cxn>
                  <a:cxn ang="0">
                    <a:pos x="97" y="9"/>
                  </a:cxn>
                </a:cxnLst>
                <a:rect l="0" t="0" r="r" b="b"/>
                <a:pathLst>
                  <a:path w="383" h="22">
                    <a:moveTo>
                      <a:pt x="383" y="22"/>
                    </a:moveTo>
                    <a:lnTo>
                      <a:pt x="351" y="20"/>
                    </a:lnTo>
                    <a:lnTo>
                      <a:pt x="353" y="19"/>
                    </a:lnTo>
                    <a:lnTo>
                      <a:pt x="355" y="17"/>
                    </a:lnTo>
                    <a:lnTo>
                      <a:pt x="382" y="19"/>
                    </a:lnTo>
                    <a:lnTo>
                      <a:pt x="383" y="20"/>
                    </a:lnTo>
                    <a:lnTo>
                      <a:pt x="383" y="20"/>
                    </a:lnTo>
                    <a:lnTo>
                      <a:pt x="383" y="22"/>
                    </a:lnTo>
                    <a:lnTo>
                      <a:pt x="383" y="22"/>
                    </a:lnTo>
                    <a:close/>
                    <a:moveTo>
                      <a:pt x="349" y="20"/>
                    </a:moveTo>
                    <a:lnTo>
                      <a:pt x="302" y="19"/>
                    </a:lnTo>
                    <a:lnTo>
                      <a:pt x="302" y="17"/>
                    </a:lnTo>
                    <a:lnTo>
                      <a:pt x="302" y="15"/>
                    </a:lnTo>
                    <a:lnTo>
                      <a:pt x="351" y="17"/>
                    </a:lnTo>
                    <a:lnTo>
                      <a:pt x="349" y="19"/>
                    </a:lnTo>
                    <a:lnTo>
                      <a:pt x="349" y="20"/>
                    </a:lnTo>
                    <a:close/>
                    <a:moveTo>
                      <a:pt x="97" y="9"/>
                    </a:moveTo>
                    <a:lnTo>
                      <a:pt x="0" y="3"/>
                    </a:lnTo>
                    <a:lnTo>
                      <a:pt x="0" y="1"/>
                    </a:lnTo>
                    <a:lnTo>
                      <a:pt x="2" y="0"/>
                    </a:lnTo>
                    <a:lnTo>
                      <a:pt x="99" y="5"/>
                    </a:lnTo>
                    <a:lnTo>
                      <a:pt x="97" y="7"/>
                    </a:lnTo>
                    <a:lnTo>
                      <a:pt x="97" y="9"/>
                    </a:lnTo>
                    <a:close/>
                  </a:path>
                </a:pathLst>
              </a:custGeom>
              <a:solidFill>
                <a:srgbClr val="E5C7C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44" name="Freeform 1144"/>
              <p:cNvSpPr>
                <a:spLocks noEditPoints="1"/>
              </p:cNvSpPr>
              <p:nvPr/>
            </p:nvSpPr>
            <p:spPr bwMode="auto">
              <a:xfrm>
                <a:off x="1739" y="1027"/>
                <a:ext cx="383" cy="22"/>
              </a:xfrm>
              <a:custGeom>
                <a:avLst/>
                <a:gdLst/>
                <a:ahLst/>
                <a:cxnLst>
                  <a:cxn ang="0">
                    <a:pos x="383" y="22"/>
                  </a:cxn>
                  <a:cxn ang="0">
                    <a:pos x="353" y="21"/>
                  </a:cxn>
                  <a:cxn ang="0">
                    <a:pos x="355" y="19"/>
                  </a:cxn>
                  <a:cxn ang="0">
                    <a:pos x="355" y="17"/>
                  </a:cxn>
                  <a:cxn ang="0">
                    <a:pos x="382" y="19"/>
                  </a:cxn>
                  <a:cxn ang="0">
                    <a:pos x="382" y="21"/>
                  </a:cxn>
                  <a:cxn ang="0">
                    <a:pos x="383" y="22"/>
                  </a:cxn>
                  <a:cxn ang="0">
                    <a:pos x="383" y="22"/>
                  </a:cxn>
                  <a:cxn ang="0">
                    <a:pos x="383" y="22"/>
                  </a:cxn>
                  <a:cxn ang="0">
                    <a:pos x="349" y="21"/>
                  </a:cxn>
                  <a:cxn ang="0">
                    <a:pos x="302" y="19"/>
                  </a:cxn>
                  <a:cxn ang="0">
                    <a:pos x="302" y="17"/>
                  </a:cxn>
                  <a:cxn ang="0">
                    <a:pos x="304" y="15"/>
                  </a:cxn>
                  <a:cxn ang="0">
                    <a:pos x="353" y="17"/>
                  </a:cxn>
                  <a:cxn ang="0">
                    <a:pos x="351" y="19"/>
                  </a:cxn>
                  <a:cxn ang="0">
                    <a:pos x="349" y="21"/>
                  </a:cxn>
                  <a:cxn ang="0">
                    <a:pos x="97" y="9"/>
                  </a:cxn>
                  <a:cxn ang="0">
                    <a:pos x="0" y="3"/>
                  </a:cxn>
                  <a:cxn ang="0">
                    <a:pos x="2" y="2"/>
                  </a:cxn>
                  <a:cxn ang="0">
                    <a:pos x="4" y="0"/>
                  </a:cxn>
                  <a:cxn ang="0">
                    <a:pos x="101" y="5"/>
                  </a:cxn>
                  <a:cxn ang="0">
                    <a:pos x="99" y="7"/>
                  </a:cxn>
                  <a:cxn ang="0">
                    <a:pos x="97" y="9"/>
                  </a:cxn>
                </a:cxnLst>
                <a:rect l="0" t="0" r="r" b="b"/>
                <a:pathLst>
                  <a:path w="383" h="22">
                    <a:moveTo>
                      <a:pt x="383" y="22"/>
                    </a:moveTo>
                    <a:lnTo>
                      <a:pt x="353" y="21"/>
                    </a:lnTo>
                    <a:lnTo>
                      <a:pt x="355" y="19"/>
                    </a:lnTo>
                    <a:lnTo>
                      <a:pt x="355" y="17"/>
                    </a:lnTo>
                    <a:lnTo>
                      <a:pt x="382" y="19"/>
                    </a:lnTo>
                    <a:lnTo>
                      <a:pt x="382" y="21"/>
                    </a:lnTo>
                    <a:lnTo>
                      <a:pt x="383" y="22"/>
                    </a:lnTo>
                    <a:lnTo>
                      <a:pt x="383" y="22"/>
                    </a:lnTo>
                    <a:lnTo>
                      <a:pt x="383" y="22"/>
                    </a:lnTo>
                    <a:close/>
                    <a:moveTo>
                      <a:pt x="349" y="21"/>
                    </a:moveTo>
                    <a:lnTo>
                      <a:pt x="302" y="19"/>
                    </a:lnTo>
                    <a:lnTo>
                      <a:pt x="302" y="17"/>
                    </a:lnTo>
                    <a:lnTo>
                      <a:pt x="304" y="15"/>
                    </a:lnTo>
                    <a:lnTo>
                      <a:pt x="353" y="17"/>
                    </a:lnTo>
                    <a:lnTo>
                      <a:pt x="351" y="19"/>
                    </a:lnTo>
                    <a:lnTo>
                      <a:pt x="349" y="21"/>
                    </a:lnTo>
                    <a:close/>
                    <a:moveTo>
                      <a:pt x="97" y="9"/>
                    </a:moveTo>
                    <a:lnTo>
                      <a:pt x="0" y="3"/>
                    </a:lnTo>
                    <a:lnTo>
                      <a:pt x="2" y="2"/>
                    </a:lnTo>
                    <a:lnTo>
                      <a:pt x="4" y="0"/>
                    </a:lnTo>
                    <a:lnTo>
                      <a:pt x="101" y="5"/>
                    </a:lnTo>
                    <a:lnTo>
                      <a:pt x="99" y="7"/>
                    </a:lnTo>
                    <a:lnTo>
                      <a:pt x="97" y="9"/>
                    </a:lnTo>
                    <a:close/>
                  </a:path>
                </a:pathLst>
              </a:custGeom>
              <a:solidFill>
                <a:srgbClr val="E5C7C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45" name="Freeform 1145"/>
              <p:cNvSpPr>
                <a:spLocks noEditPoints="1"/>
              </p:cNvSpPr>
              <p:nvPr/>
            </p:nvSpPr>
            <p:spPr bwMode="auto">
              <a:xfrm>
                <a:off x="1741" y="1025"/>
                <a:ext cx="380" cy="23"/>
              </a:xfrm>
              <a:custGeom>
                <a:avLst/>
                <a:gdLst/>
                <a:ahLst/>
                <a:cxnLst>
                  <a:cxn ang="0">
                    <a:pos x="380" y="23"/>
                  </a:cxn>
                  <a:cxn ang="0">
                    <a:pos x="353" y="21"/>
                  </a:cxn>
                  <a:cxn ang="0">
                    <a:pos x="353" y="19"/>
                  </a:cxn>
                  <a:cxn ang="0">
                    <a:pos x="355" y="17"/>
                  </a:cxn>
                  <a:cxn ang="0">
                    <a:pos x="378" y="19"/>
                  </a:cxn>
                  <a:cxn ang="0">
                    <a:pos x="380" y="21"/>
                  </a:cxn>
                  <a:cxn ang="0">
                    <a:pos x="380" y="23"/>
                  </a:cxn>
                  <a:cxn ang="0">
                    <a:pos x="349" y="21"/>
                  </a:cxn>
                  <a:cxn ang="0">
                    <a:pos x="300" y="19"/>
                  </a:cxn>
                  <a:cxn ang="0">
                    <a:pos x="302" y="17"/>
                  </a:cxn>
                  <a:cxn ang="0">
                    <a:pos x="302" y="15"/>
                  </a:cxn>
                  <a:cxn ang="0">
                    <a:pos x="351" y="17"/>
                  </a:cxn>
                  <a:cxn ang="0">
                    <a:pos x="351" y="19"/>
                  </a:cxn>
                  <a:cxn ang="0">
                    <a:pos x="349" y="21"/>
                  </a:cxn>
                  <a:cxn ang="0">
                    <a:pos x="97" y="9"/>
                  </a:cxn>
                  <a:cxn ang="0">
                    <a:pos x="0" y="4"/>
                  </a:cxn>
                  <a:cxn ang="0">
                    <a:pos x="2" y="2"/>
                  </a:cxn>
                  <a:cxn ang="0">
                    <a:pos x="4" y="0"/>
                  </a:cxn>
                  <a:cxn ang="0">
                    <a:pos x="101" y="5"/>
                  </a:cxn>
                  <a:cxn ang="0">
                    <a:pos x="99" y="7"/>
                  </a:cxn>
                  <a:cxn ang="0">
                    <a:pos x="97" y="9"/>
                  </a:cxn>
                </a:cxnLst>
                <a:rect l="0" t="0" r="r" b="b"/>
                <a:pathLst>
                  <a:path w="380" h="23">
                    <a:moveTo>
                      <a:pt x="380" y="23"/>
                    </a:moveTo>
                    <a:lnTo>
                      <a:pt x="353" y="21"/>
                    </a:lnTo>
                    <a:lnTo>
                      <a:pt x="353" y="19"/>
                    </a:lnTo>
                    <a:lnTo>
                      <a:pt x="355" y="17"/>
                    </a:lnTo>
                    <a:lnTo>
                      <a:pt x="378" y="19"/>
                    </a:lnTo>
                    <a:lnTo>
                      <a:pt x="380" y="21"/>
                    </a:lnTo>
                    <a:lnTo>
                      <a:pt x="380" y="23"/>
                    </a:lnTo>
                    <a:close/>
                    <a:moveTo>
                      <a:pt x="349" y="21"/>
                    </a:moveTo>
                    <a:lnTo>
                      <a:pt x="300" y="19"/>
                    </a:lnTo>
                    <a:lnTo>
                      <a:pt x="302" y="17"/>
                    </a:lnTo>
                    <a:lnTo>
                      <a:pt x="302" y="15"/>
                    </a:lnTo>
                    <a:lnTo>
                      <a:pt x="351" y="17"/>
                    </a:lnTo>
                    <a:lnTo>
                      <a:pt x="351" y="19"/>
                    </a:lnTo>
                    <a:lnTo>
                      <a:pt x="349" y="21"/>
                    </a:lnTo>
                    <a:close/>
                    <a:moveTo>
                      <a:pt x="97" y="9"/>
                    </a:moveTo>
                    <a:lnTo>
                      <a:pt x="0" y="4"/>
                    </a:lnTo>
                    <a:lnTo>
                      <a:pt x="2" y="2"/>
                    </a:lnTo>
                    <a:lnTo>
                      <a:pt x="4" y="0"/>
                    </a:lnTo>
                    <a:lnTo>
                      <a:pt x="101" y="5"/>
                    </a:lnTo>
                    <a:lnTo>
                      <a:pt x="99" y="7"/>
                    </a:lnTo>
                    <a:lnTo>
                      <a:pt x="97" y="9"/>
                    </a:lnTo>
                    <a:close/>
                  </a:path>
                </a:pathLst>
              </a:custGeom>
              <a:solidFill>
                <a:srgbClr val="E5C7C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46" name="Freeform 1146"/>
              <p:cNvSpPr>
                <a:spLocks noEditPoints="1"/>
              </p:cNvSpPr>
              <p:nvPr/>
            </p:nvSpPr>
            <p:spPr bwMode="auto">
              <a:xfrm>
                <a:off x="1743" y="1023"/>
                <a:ext cx="378" cy="23"/>
              </a:xfrm>
              <a:custGeom>
                <a:avLst/>
                <a:gdLst/>
                <a:ahLst/>
                <a:cxnLst>
                  <a:cxn ang="0">
                    <a:pos x="378" y="23"/>
                  </a:cxn>
                  <a:cxn ang="0">
                    <a:pos x="351" y="21"/>
                  </a:cxn>
                  <a:cxn ang="0">
                    <a:pos x="353" y="19"/>
                  </a:cxn>
                  <a:cxn ang="0">
                    <a:pos x="353" y="17"/>
                  </a:cxn>
                  <a:cxn ang="0">
                    <a:pos x="376" y="19"/>
                  </a:cxn>
                  <a:cxn ang="0">
                    <a:pos x="376" y="21"/>
                  </a:cxn>
                  <a:cxn ang="0">
                    <a:pos x="378" y="23"/>
                  </a:cxn>
                  <a:cxn ang="0">
                    <a:pos x="349" y="21"/>
                  </a:cxn>
                  <a:cxn ang="0">
                    <a:pos x="300" y="19"/>
                  </a:cxn>
                  <a:cxn ang="0">
                    <a:pos x="300" y="17"/>
                  </a:cxn>
                  <a:cxn ang="0">
                    <a:pos x="302" y="15"/>
                  </a:cxn>
                  <a:cxn ang="0">
                    <a:pos x="351" y="17"/>
                  </a:cxn>
                  <a:cxn ang="0">
                    <a:pos x="351" y="17"/>
                  </a:cxn>
                  <a:cxn ang="0">
                    <a:pos x="349" y="19"/>
                  </a:cxn>
                  <a:cxn ang="0">
                    <a:pos x="349" y="19"/>
                  </a:cxn>
                  <a:cxn ang="0">
                    <a:pos x="349" y="21"/>
                  </a:cxn>
                  <a:cxn ang="0">
                    <a:pos x="97" y="9"/>
                  </a:cxn>
                  <a:cxn ang="0">
                    <a:pos x="0" y="4"/>
                  </a:cxn>
                  <a:cxn ang="0">
                    <a:pos x="2" y="2"/>
                  </a:cxn>
                  <a:cxn ang="0">
                    <a:pos x="2" y="0"/>
                  </a:cxn>
                  <a:cxn ang="0">
                    <a:pos x="99" y="6"/>
                  </a:cxn>
                  <a:cxn ang="0">
                    <a:pos x="99" y="7"/>
                  </a:cxn>
                  <a:cxn ang="0">
                    <a:pos x="97" y="9"/>
                  </a:cxn>
                </a:cxnLst>
                <a:rect l="0" t="0" r="r" b="b"/>
                <a:pathLst>
                  <a:path w="378" h="23">
                    <a:moveTo>
                      <a:pt x="378" y="23"/>
                    </a:moveTo>
                    <a:lnTo>
                      <a:pt x="351" y="21"/>
                    </a:lnTo>
                    <a:lnTo>
                      <a:pt x="353" y="19"/>
                    </a:lnTo>
                    <a:lnTo>
                      <a:pt x="353" y="17"/>
                    </a:lnTo>
                    <a:lnTo>
                      <a:pt x="376" y="19"/>
                    </a:lnTo>
                    <a:lnTo>
                      <a:pt x="376" y="21"/>
                    </a:lnTo>
                    <a:lnTo>
                      <a:pt x="378" y="23"/>
                    </a:lnTo>
                    <a:close/>
                    <a:moveTo>
                      <a:pt x="349" y="21"/>
                    </a:moveTo>
                    <a:lnTo>
                      <a:pt x="300" y="19"/>
                    </a:lnTo>
                    <a:lnTo>
                      <a:pt x="300" y="17"/>
                    </a:lnTo>
                    <a:lnTo>
                      <a:pt x="302" y="15"/>
                    </a:lnTo>
                    <a:lnTo>
                      <a:pt x="351" y="17"/>
                    </a:lnTo>
                    <a:lnTo>
                      <a:pt x="351" y="17"/>
                    </a:lnTo>
                    <a:lnTo>
                      <a:pt x="349" y="19"/>
                    </a:lnTo>
                    <a:lnTo>
                      <a:pt x="349" y="19"/>
                    </a:lnTo>
                    <a:lnTo>
                      <a:pt x="349" y="21"/>
                    </a:lnTo>
                    <a:close/>
                    <a:moveTo>
                      <a:pt x="97" y="9"/>
                    </a:moveTo>
                    <a:lnTo>
                      <a:pt x="0" y="4"/>
                    </a:lnTo>
                    <a:lnTo>
                      <a:pt x="2" y="2"/>
                    </a:lnTo>
                    <a:lnTo>
                      <a:pt x="2" y="0"/>
                    </a:lnTo>
                    <a:lnTo>
                      <a:pt x="99" y="6"/>
                    </a:lnTo>
                    <a:lnTo>
                      <a:pt x="99" y="7"/>
                    </a:lnTo>
                    <a:lnTo>
                      <a:pt x="97" y="9"/>
                    </a:lnTo>
                    <a:close/>
                  </a:path>
                </a:pathLst>
              </a:custGeom>
              <a:solidFill>
                <a:srgbClr val="E6C8C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47" name="Freeform 1147"/>
              <p:cNvSpPr>
                <a:spLocks noEditPoints="1"/>
              </p:cNvSpPr>
              <p:nvPr/>
            </p:nvSpPr>
            <p:spPr bwMode="auto">
              <a:xfrm>
                <a:off x="1745" y="1021"/>
                <a:ext cx="374" cy="23"/>
              </a:xfrm>
              <a:custGeom>
                <a:avLst/>
                <a:gdLst/>
                <a:ahLst/>
                <a:cxnLst>
                  <a:cxn ang="0">
                    <a:pos x="374" y="23"/>
                  </a:cxn>
                  <a:cxn ang="0">
                    <a:pos x="351" y="21"/>
                  </a:cxn>
                  <a:cxn ang="0">
                    <a:pos x="351" y="19"/>
                  </a:cxn>
                  <a:cxn ang="0">
                    <a:pos x="353" y="17"/>
                  </a:cxn>
                  <a:cxn ang="0">
                    <a:pos x="374" y="19"/>
                  </a:cxn>
                  <a:cxn ang="0">
                    <a:pos x="374" y="21"/>
                  </a:cxn>
                  <a:cxn ang="0">
                    <a:pos x="374" y="23"/>
                  </a:cxn>
                  <a:cxn ang="0">
                    <a:pos x="347" y="21"/>
                  </a:cxn>
                  <a:cxn ang="0">
                    <a:pos x="298" y="19"/>
                  </a:cxn>
                  <a:cxn ang="0">
                    <a:pos x="300" y="17"/>
                  </a:cxn>
                  <a:cxn ang="0">
                    <a:pos x="300" y="15"/>
                  </a:cxn>
                  <a:cxn ang="0">
                    <a:pos x="349" y="17"/>
                  </a:cxn>
                  <a:cxn ang="0">
                    <a:pos x="349" y="19"/>
                  </a:cxn>
                  <a:cxn ang="0">
                    <a:pos x="347" y="21"/>
                  </a:cxn>
                  <a:cxn ang="0">
                    <a:pos x="347" y="21"/>
                  </a:cxn>
                  <a:cxn ang="0">
                    <a:pos x="347" y="21"/>
                  </a:cxn>
                  <a:cxn ang="0">
                    <a:pos x="97" y="9"/>
                  </a:cxn>
                  <a:cxn ang="0">
                    <a:pos x="0" y="4"/>
                  </a:cxn>
                  <a:cxn ang="0">
                    <a:pos x="0" y="2"/>
                  </a:cxn>
                  <a:cxn ang="0">
                    <a:pos x="2" y="0"/>
                  </a:cxn>
                  <a:cxn ang="0">
                    <a:pos x="99" y="6"/>
                  </a:cxn>
                  <a:cxn ang="0">
                    <a:pos x="97" y="8"/>
                  </a:cxn>
                  <a:cxn ang="0">
                    <a:pos x="97" y="9"/>
                  </a:cxn>
                </a:cxnLst>
                <a:rect l="0" t="0" r="r" b="b"/>
                <a:pathLst>
                  <a:path w="374" h="23">
                    <a:moveTo>
                      <a:pt x="374" y="23"/>
                    </a:moveTo>
                    <a:lnTo>
                      <a:pt x="351" y="21"/>
                    </a:lnTo>
                    <a:lnTo>
                      <a:pt x="351" y="19"/>
                    </a:lnTo>
                    <a:lnTo>
                      <a:pt x="353" y="17"/>
                    </a:lnTo>
                    <a:lnTo>
                      <a:pt x="374" y="19"/>
                    </a:lnTo>
                    <a:lnTo>
                      <a:pt x="374" y="21"/>
                    </a:lnTo>
                    <a:lnTo>
                      <a:pt x="374" y="23"/>
                    </a:lnTo>
                    <a:close/>
                    <a:moveTo>
                      <a:pt x="347" y="21"/>
                    </a:moveTo>
                    <a:lnTo>
                      <a:pt x="298" y="19"/>
                    </a:lnTo>
                    <a:lnTo>
                      <a:pt x="300" y="17"/>
                    </a:lnTo>
                    <a:lnTo>
                      <a:pt x="300" y="15"/>
                    </a:lnTo>
                    <a:lnTo>
                      <a:pt x="349" y="17"/>
                    </a:lnTo>
                    <a:lnTo>
                      <a:pt x="349" y="19"/>
                    </a:lnTo>
                    <a:lnTo>
                      <a:pt x="347" y="21"/>
                    </a:lnTo>
                    <a:lnTo>
                      <a:pt x="347" y="21"/>
                    </a:lnTo>
                    <a:lnTo>
                      <a:pt x="347" y="21"/>
                    </a:lnTo>
                    <a:close/>
                    <a:moveTo>
                      <a:pt x="97" y="9"/>
                    </a:moveTo>
                    <a:lnTo>
                      <a:pt x="0" y="4"/>
                    </a:lnTo>
                    <a:lnTo>
                      <a:pt x="0" y="2"/>
                    </a:lnTo>
                    <a:lnTo>
                      <a:pt x="2" y="0"/>
                    </a:lnTo>
                    <a:lnTo>
                      <a:pt x="99" y="6"/>
                    </a:lnTo>
                    <a:lnTo>
                      <a:pt x="97" y="8"/>
                    </a:lnTo>
                    <a:lnTo>
                      <a:pt x="97" y="9"/>
                    </a:lnTo>
                    <a:close/>
                  </a:path>
                </a:pathLst>
              </a:custGeom>
              <a:solidFill>
                <a:srgbClr val="E6C8C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48" name="Freeform 1148"/>
              <p:cNvSpPr>
                <a:spLocks noEditPoints="1"/>
              </p:cNvSpPr>
              <p:nvPr/>
            </p:nvSpPr>
            <p:spPr bwMode="auto">
              <a:xfrm>
                <a:off x="1745" y="1019"/>
                <a:ext cx="374" cy="23"/>
              </a:xfrm>
              <a:custGeom>
                <a:avLst/>
                <a:gdLst/>
                <a:ahLst/>
                <a:cxnLst>
                  <a:cxn ang="0">
                    <a:pos x="374" y="23"/>
                  </a:cxn>
                  <a:cxn ang="0">
                    <a:pos x="351" y="21"/>
                  </a:cxn>
                  <a:cxn ang="0">
                    <a:pos x="353" y="19"/>
                  </a:cxn>
                  <a:cxn ang="0">
                    <a:pos x="355" y="17"/>
                  </a:cxn>
                  <a:cxn ang="0">
                    <a:pos x="372" y="19"/>
                  </a:cxn>
                  <a:cxn ang="0">
                    <a:pos x="372" y="19"/>
                  </a:cxn>
                  <a:cxn ang="0">
                    <a:pos x="372" y="19"/>
                  </a:cxn>
                  <a:cxn ang="0">
                    <a:pos x="374" y="21"/>
                  </a:cxn>
                  <a:cxn ang="0">
                    <a:pos x="374" y="23"/>
                  </a:cxn>
                  <a:cxn ang="0">
                    <a:pos x="349" y="21"/>
                  </a:cxn>
                  <a:cxn ang="0">
                    <a:pos x="300" y="19"/>
                  </a:cxn>
                  <a:cxn ang="0">
                    <a:pos x="300" y="17"/>
                  </a:cxn>
                  <a:cxn ang="0">
                    <a:pos x="300" y="15"/>
                  </a:cxn>
                  <a:cxn ang="0">
                    <a:pos x="351" y="17"/>
                  </a:cxn>
                  <a:cxn ang="0">
                    <a:pos x="349" y="19"/>
                  </a:cxn>
                  <a:cxn ang="0">
                    <a:pos x="349" y="21"/>
                  </a:cxn>
                  <a:cxn ang="0">
                    <a:pos x="97" y="10"/>
                  </a:cxn>
                  <a:cxn ang="0">
                    <a:pos x="0" y="4"/>
                  </a:cxn>
                  <a:cxn ang="0">
                    <a:pos x="2" y="2"/>
                  </a:cxn>
                  <a:cxn ang="0">
                    <a:pos x="4" y="0"/>
                  </a:cxn>
                  <a:cxn ang="0">
                    <a:pos x="100" y="6"/>
                  </a:cxn>
                  <a:cxn ang="0">
                    <a:pos x="99" y="8"/>
                  </a:cxn>
                  <a:cxn ang="0">
                    <a:pos x="97" y="10"/>
                  </a:cxn>
                </a:cxnLst>
                <a:rect l="0" t="0" r="r" b="b"/>
                <a:pathLst>
                  <a:path w="374" h="23">
                    <a:moveTo>
                      <a:pt x="374" y="23"/>
                    </a:moveTo>
                    <a:lnTo>
                      <a:pt x="351" y="21"/>
                    </a:lnTo>
                    <a:lnTo>
                      <a:pt x="353" y="19"/>
                    </a:lnTo>
                    <a:lnTo>
                      <a:pt x="355" y="17"/>
                    </a:lnTo>
                    <a:lnTo>
                      <a:pt x="372" y="19"/>
                    </a:lnTo>
                    <a:lnTo>
                      <a:pt x="372" y="19"/>
                    </a:lnTo>
                    <a:lnTo>
                      <a:pt x="372" y="19"/>
                    </a:lnTo>
                    <a:lnTo>
                      <a:pt x="374" y="21"/>
                    </a:lnTo>
                    <a:lnTo>
                      <a:pt x="374" y="23"/>
                    </a:lnTo>
                    <a:close/>
                    <a:moveTo>
                      <a:pt x="349" y="21"/>
                    </a:moveTo>
                    <a:lnTo>
                      <a:pt x="300" y="19"/>
                    </a:lnTo>
                    <a:lnTo>
                      <a:pt x="300" y="17"/>
                    </a:lnTo>
                    <a:lnTo>
                      <a:pt x="300" y="15"/>
                    </a:lnTo>
                    <a:lnTo>
                      <a:pt x="351" y="17"/>
                    </a:lnTo>
                    <a:lnTo>
                      <a:pt x="349" y="19"/>
                    </a:lnTo>
                    <a:lnTo>
                      <a:pt x="349" y="21"/>
                    </a:lnTo>
                    <a:close/>
                    <a:moveTo>
                      <a:pt x="97" y="10"/>
                    </a:moveTo>
                    <a:lnTo>
                      <a:pt x="0" y="4"/>
                    </a:lnTo>
                    <a:lnTo>
                      <a:pt x="2" y="2"/>
                    </a:lnTo>
                    <a:lnTo>
                      <a:pt x="4" y="0"/>
                    </a:lnTo>
                    <a:lnTo>
                      <a:pt x="100" y="6"/>
                    </a:lnTo>
                    <a:lnTo>
                      <a:pt x="99" y="8"/>
                    </a:lnTo>
                    <a:lnTo>
                      <a:pt x="97" y="10"/>
                    </a:lnTo>
                    <a:close/>
                  </a:path>
                </a:pathLst>
              </a:custGeom>
              <a:solidFill>
                <a:srgbClr val="E6C8C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49" name="Freeform 1149"/>
              <p:cNvSpPr>
                <a:spLocks noEditPoints="1"/>
              </p:cNvSpPr>
              <p:nvPr/>
            </p:nvSpPr>
            <p:spPr bwMode="auto">
              <a:xfrm>
                <a:off x="1747" y="1017"/>
                <a:ext cx="371" cy="23"/>
              </a:xfrm>
              <a:custGeom>
                <a:avLst/>
                <a:gdLst/>
                <a:ahLst/>
                <a:cxnLst>
                  <a:cxn ang="0">
                    <a:pos x="372" y="23"/>
                  </a:cxn>
                  <a:cxn ang="0">
                    <a:pos x="351" y="21"/>
                  </a:cxn>
                  <a:cxn ang="0">
                    <a:pos x="353" y="19"/>
                  </a:cxn>
                  <a:cxn ang="0">
                    <a:pos x="353" y="17"/>
                  </a:cxn>
                  <a:cxn ang="0">
                    <a:pos x="370" y="17"/>
                  </a:cxn>
                  <a:cxn ang="0">
                    <a:pos x="370" y="19"/>
                  </a:cxn>
                  <a:cxn ang="0">
                    <a:pos x="370" y="21"/>
                  </a:cxn>
                  <a:cxn ang="0">
                    <a:pos x="370" y="21"/>
                  </a:cxn>
                  <a:cxn ang="0">
                    <a:pos x="372" y="23"/>
                  </a:cxn>
                  <a:cxn ang="0">
                    <a:pos x="347" y="21"/>
                  </a:cxn>
                  <a:cxn ang="0">
                    <a:pos x="298" y="19"/>
                  </a:cxn>
                  <a:cxn ang="0">
                    <a:pos x="298" y="17"/>
                  </a:cxn>
                  <a:cxn ang="0">
                    <a:pos x="300" y="15"/>
                  </a:cxn>
                  <a:cxn ang="0">
                    <a:pos x="351" y="17"/>
                  </a:cxn>
                  <a:cxn ang="0">
                    <a:pos x="349" y="19"/>
                  </a:cxn>
                  <a:cxn ang="0">
                    <a:pos x="347" y="21"/>
                  </a:cxn>
                  <a:cxn ang="0">
                    <a:pos x="97" y="10"/>
                  </a:cxn>
                  <a:cxn ang="0">
                    <a:pos x="0" y="4"/>
                  </a:cxn>
                  <a:cxn ang="0">
                    <a:pos x="2" y="2"/>
                  </a:cxn>
                  <a:cxn ang="0">
                    <a:pos x="2" y="0"/>
                  </a:cxn>
                  <a:cxn ang="0">
                    <a:pos x="100" y="4"/>
                  </a:cxn>
                  <a:cxn ang="0">
                    <a:pos x="98" y="8"/>
                  </a:cxn>
                  <a:cxn ang="0">
                    <a:pos x="97" y="10"/>
                  </a:cxn>
                </a:cxnLst>
                <a:rect l="0" t="0" r="r" b="b"/>
                <a:pathLst>
                  <a:path w="372" h="23">
                    <a:moveTo>
                      <a:pt x="372" y="23"/>
                    </a:moveTo>
                    <a:lnTo>
                      <a:pt x="351" y="21"/>
                    </a:lnTo>
                    <a:lnTo>
                      <a:pt x="353" y="19"/>
                    </a:lnTo>
                    <a:lnTo>
                      <a:pt x="353" y="17"/>
                    </a:lnTo>
                    <a:lnTo>
                      <a:pt x="370" y="17"/>
                    </a:lnTo>
                    <a:lnTo>
                      <a:pt x="370" y="19"/>
                    </a:lnTo>
                    <a:lnTo>
                      <a:pt x="370" y="21"/>
                    </a:lnTo>
                    <a:lnTo>
                      <a:pt x="370" y="21"/>
                    </a:lnTo>
                    <a:lnTo>
                      <a:pt x="372" y="23"/>
                    </a:lnTo>
                    <a:close/>
                    <a:moveTo>
                      <a:pt x="347" y="21"/>
                    </a:moveTo>
                    <a:lnTo>
                      <a:pt x="298" y="19"/>
                    </a:lnTo>
                    <a:lnTo>
                      <a:pt x="298" y="17"/>
                    </a:lnTo>
                    <a:lnTo>
                      <a:pt x="300" y="15"/>
                    </a:lnTo>
                    <a:lnTo>
                      <a:pt x="351" y="17"/>
                    </a:lnTo>
                    <a:lnTo>
                      <a:pt x="349" y="19"/>
                    </a:lnTo>
                    <a:lnTo>
                      <a:pt x="347" y="21"/>
                    </a:lnTo>
                    <a:close/>
                    <a:moveTo>
                      <a:pt x="97" y="10"/>
                    </a:moveTo>
                    <a:lnTo>
                      <a:pt x="0" y="4"/>
                    </a:lnTo>
                    <a:lnTo>
                      <a:pt x="2" y="2"/>
                    </a:lnTo>
                    <a:lnTo>
                      <a:pt x="2" y="0"/>
                    </a:lnTo>
                    <a:lnTo>
                      <a:pt x="100" y="4"/>
                    </a:lnTo>
                    <a:lnTo>
                      <a:pt x="98" y="8"/>
                    </a:lnTo>
                    <a:lnTo>
                      <a:pt x="97" y="10"/>
                    </a:lnTo>
                    <a:close/>
                  </a:path>
                </a:pathLst>
              </a:custGeom>
              <a:solidFill>
                <a:srgbClr val="E6C8C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50" name="Freeform 1150"/>
              <p:cNvSpPr>
                <a:spLocks noEditPoints="1"/>
              </p:cNvSpPr>
              <p:nvPr/>
            </p:nvSpPr>
            <p:spPr bwMode="auto">
              <a:xfrm>
                <a:off x="1749" y="1015"/>
                <a:ext cx="368" cy="23"/>
              </a:xfrm>
              <a:custGeom>
                <a:avLst/>
                <a:gdLst/>
                <a:ahLst/>
                <a:cxnLst>
                  <a:cxn ang="0">
                    <a:pos x="368" y="23"/>
                  </a:cxn>
                  <a:cxn ang="0">
                    <a:pos x="351" y="21"/>
                  </a:cxn>
                  <a:cxn ang="0">
                    <a:pos x="351" y="19"/>
                  </a:cxn>
                  <a:cxn ang="0">
                    <a:pos x="353" y="17"/>
                  </a:cxn>
                  <a:cxn ang="0">
                    <a:pos x="368" y="17"/>
                  </a:cxn>
                  <a:cxn ang="0">
                    <a:pos x="368" y="21"/>
                  </a:cxn>
                  <a:cxn ang="0">
                    <a:pos x="368" y="23"/>
                  </a:cxn>
                  <a:cxn ang="0">
                    <a:pos x="347" y="21"/>
                  </a:cxn>
                  <a:cxn ang="0">
                    <a:pos x="296" y="19"/>
                  </a:cxn>
                  <a:cxn ang="0">
                    <a:pos x="298" y="17"/>
                  </a:cxn>
                  <a:cxn ang="0">
                    <a:pos x="298" y="15"/>
                  </a:cxn>
                  <a:cxn ang="0">
                    <a:pos x="349" y="17"/>
                  </a:cxn>
                  <a:cxn ang="0">
                    <a:pos x="349" y="19"/>
                  </a:cxn>
                  <a:cxn ang="0">
                    <a:pos x="347" y="21"/>
                  </a:cxn>
                  <a:cxn ang="0">
                    <a:pos x="96" y="10"/>
                  </a:cxn>
                  <a:cxn ang="0">
                    <a:pos x="0" y="4"/>
                  </a:cxn>
                  <a:cxn ang="0">
                    <a:pos x="0" y="2"/>
                  </a:cxn>
                  <a:cxn ang="0">
                    <a:pos x="2" y="0"/>
                  </a:cxn>
                  <a:cxn ang="0">
                    <a:pos x="100" y="4"/>
                  </a:cxn>
                  <a:cxn ang="0">
                    <a:pos x="98" y="6"/>
                  </a:cxn>
                  <a:cxn ang="0">
                    <a:pos x="96" y="10"/>
                  </a:cxn>
                </a:cxnLst>
                <a:rect l="0" t="0" r="r" b="b"/>
                <a:pathLst>
                  <a:path w="368" h="23">
                    <a:moveTo>
                      <a:pt x="368" y="23"/>
                    </a:moveTo>
                    <a:lnTo>
                      <a:pt x="351" y="21"/>
                    </a:lnTo>
                    <a:lnTo>
                      <a:pt x="351" y="19"/>
                    </a:lnTo>
                    <a:lnTo>
                      <a:pt x="353" y="17"/>
                    </a:lnTo>
                    <a:lnTo>
                      <a:pt x="368" y="17"/>
                    </a:lnTo>
                    <a:lnTo>
                      <a:pt x="368" y="21"/>
                    </a:lnTo>
                    <a:lnTo>
                      <a:pt x="368" y="23"/>
                    </a:lnTo>
                    <a:close/>
                    <a:moveTo>
                      <a:pt x="347" y="21"/>
                    </a:moveTo>
                    <a:lnTo>
                      <a:pt x="296" y="19"/>
                    </a:lnTo>
                    <a:lnTo>
                      <a:pt x="298" y="17"/>
                    </a:lnTo>
                    <a:lnTo>
                      <a:pt x="298" y="15"/>
                    </a:lnTo>
                    <a:lnTo>
                      <a:pt x="349" y="17"/>
                    </a:lnTo>
                    <a:lnTo>
                      <a:pt x="349" y="19"/>
                    </a:lnTo>
                    <a:lnTo>
                      <a:pt x="347" y="21"/>
                    </a:lnTo>
                    <a:close/>
                    <a:moveTo>
                      <a:pt x="96" y="10"/>
                    </a:moveTo>
                    <a:lnTo>
                      <a:pt x="0" y="4"/>
                    </a:lnTo>
                    <a:lnTo>
                      <a:pt x="0" y="2"/>
                    </a:lnTo>
                    <a:lnTo>
                      <a:pt x="2" y="0"/>
                    </a:lnTo>
                    <a:lnTo>
                      <a:pt x="100" y="4"/>
                    </a:lnTo>
                    <a:lnTo>
                      <a:pt x="98" y="6"/>
                    </a:lnTo>
                    <a:lnTo>
                      <a:pt x="96" y="10"/>
                    </a:lnTo>
                    <a:close/>
                  </a:path>
                </a:pathLst>
              </a:custGeom>
              <a:solidFill>
                <a:srgbClr val="E6C8C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51" name="Freeform 1151"/>
              <p:cNvSpPr>
                <a:spLocks noEditPoints="1"/>
              </p:cNvSpPr>
              <p:nvPr/>
            </p:nvSpPr>
            <p:spPr bwMode="auto">
              <a:xfrm>
                <a:off x="1749" y="1013"/>
                <a:ext cx="368" cy="23"/>
              </a:xfrm>
              <a:custGeom>
                <a:avLst/>
                <a:gdLst/>
                <a:ahLst/>
                <a:cxnLst>
                  <a:cxn ang="0">
                    <a:pos x="368" y="21"/>
                  </a:cxn>
                  <a:cxn ang="0">
                    <a:pos x="351" y="21"/>
                  </a:cxn>
                  <a:cxn ang="0">
                    <a:pos x="353" y="19"/>
                  </a:cxn>
                  <a:cxn ang="0">
                    <a:pos x="353" y="17"/>
                  </a:cxn>
                  <a:cxn ang="0">
                    <a:pos x="368" y="17"/>
                  </a:cxn>
                  <a:cxn ang="0">
                    <a:pos x="368" y="19"/>
                  </a:cxn>
                  <a:cxn ang="0">
                    <a:pos x="368" y="21"/>
                  </a:cxn>
                  <a:cxn ang="0">
                    <a:pos x="349" y="21"/>
                  </a:cxn>
                  <a:cxn ang="0">
                    <a:pos x="298" y="19"/>
                  </a:cxn>
                  <a:cxn ang="0">
                    <a:pos x="298" y="17"/>
                  </a:cxn>
                  <a:cxn ang="0">
                    <a:pos x="298" y="14"/>
                  </a:cxn>
                  <a:cxn ang="0">
                    <a:pos x="351" y="17"/>
                  </a:cxn>
                  <a:cxn ang="0">
                    <a:pos x="349" y="19"/>
                  </a:cxn>
                  <a:cxn ang="0">
                    <a:pos x="349" y="21"/>
                  </a:cxn>
                  <a:cxn ang="0">
                    <a:pos x="98" y="8"/>
                  </a:cxn>
                  <a:cxn ang="0">
                    <a:pos x="0" y="4"/>
                  </a:cxn>
                  <a:cxn ang="0">
                    <a:pos x="2" y="2"/>
                  </a:cxn>
                  <a:cxn ang="0">
                    <a:pos x="4" y="0"/>
                  </a:cxn>
                  <a:cxn ang="0">
                    <a:pos x="100" y="4"/>
                  </a:cxn>
                  <a:cxn ang="0">
                    <a:pos x="100" y="6"/>
                  </a:cxn>
                  <a:cxn ang="0">
                    <a:pos x="98" y="8"/>
                  </a:cxn>
                </a:cxnLst>
                <a:rect l="0" t="0" r="r" b="b"/>
                <a:pathLst>
                  <a:path w="368" h="21">
                    <a:moveTo>
                      <a:pt x="368" y="21"/>
                    </a:moveTo>
                    <a:lnTo>
                      <a:pt x="351" y="21"/>
                    </a:lnTo>
                    <a:lnTo>
                      <a:pt x="353" y="19"/>
                    </a:lnTo>
                    <a:lnTo>
                      <a:pt x="353" y="17"/>
                    </a:lnTo>
                    <a:lnTo>
                      <a:pt x="368" y="17"/>
                    </a:lnTo>
                    <a:lnTo>
                      <a:pt x="368" y="19"/>
                    </a:lnTo>
                    <a:lnTo>
                      <a:pt x="368" y="21"/>
                    </a:lnTo>
                    <a:close/>
                    <a:moveTo>
                      <a:pt x="349" y="21"/>
                    </a:moveTo>
                    <a:lnTo>
                      <a:pt x="298" y="19"/>
                    </a:lnTo>
                    <a:lnTo>
                      <a:pt x="298" y="17"/>
                    </a:lnTo>
                    <a:lnTo>
                      <a:pt x="298" y="14"/>
                    </a:lnTo>
                    <a:lnTo>
                      <a:pt x="351" y="17"/>
                    </a:lnTo>
                    <a:lnTo>
                      <a:pt x="349" y="19"/>
                    </a:lnTo>
                    <a:lnTo>
                      <a:pt x="349" y="21"/>
                    </a:lnTo>
                    <a:close/>
                    <a:moveTo>
                      <a:pt x="98" y="8"/>
                    </a:moveTo>
                    <a:lnTo>
                      <a:pt x="0" y="4"/>
                    </a:lnTo>
                    <a:lnTo>
                      <a:pt x="2" y="2"/>
                    </a:lnTo>
                    <a:lnTo>
                      <a:pt x="4" y="0"/>
                    </a:lnTo>
                    <a:lnTo>
                      <a:pt x="100" y="4"/>
                    </a:lnTo>
                    <a:lnTo>
                      <a:pt x="100" y="6"/>
                    </a:lnTo>
                    <a:lnTo>
                      <a:pt x="98" y="8"/>
                    </a:lnTo>
                    <a:close/>
                  </a:path>
                </a:pathLst>
              </a:custGeom>
              <a:solidFill>
                <a:srgbClr val="E6C9C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52" name="Freeform 1152"/>
              <p:cNvSpPr>
                <a:spLocks noEditPoints="1"/>
              </p:cNvSpPr>
              <p:nvPr/>
            </p:nvSpPr>
            <p:spPr bwMode="auto">
              <a:xfrm>
                <a:off x="1751" y="1011"/>
                <a:ext cx="366" cy="23"/>
              </a:xfrm>
              <a:custGeom>
                <a:avLst/>
                <a:gdLst/>
                <a:ahLst/>
                <a:cxnLst>
                  <a:cxn ang="0">
                    <a:pos x="366" y="21"/>
                  </a:cxn>
                  <a:cxn ang="0">
                    <a:pos x="351" y="21"/>
                  </a:cxn>
                  <a:cxn ang="0">
                    <a:pos x="351" y="19"/>
                  </a:cxn>
                  <a:cxn ang="0">
                    <a:pos x="352" y="18"/>
                  </a:cxn>
                  <a:cxn ang="0">
                    <a:pos x="364" y="18"/>
                  </a:cxn>
                  <a:cxn ang="0">
                    <a:pos x="366" y="19"/>
                  </a:cxn>
                  <a:cxn ang="0">
                    <a:pos x="366" y="21"/>
                  </a:cxn>
                  <a:cxn ang="0">
                    <a:pos x="347" y="21"/>
                  </a:cxn>
                  <a:cxn ang="0">
                    <a:pos x="296" y="19"/>
                  </a:cxn>
                  <a:cxn ang="0">
                    <a:pos x="296" y="16"/>
                  </a:cxn>
                  <a:cxn ang="0">
                    <a:pos x="296" y="14"/>
                  </a:cxn>
                  <a:cxn ang="0">
                    <a:pos x="349" y="18"/>
                  </a:cxn>
                  <a:cxn ang="0">
                    <a:pos x="349" y="19"/>
                  </a:cxn>
                  <a:cxn ang="0">
                    <a:pos x="347" y="21"/>
                  </a:cxn>
                  <a:cxn ang="0">
                    <a:pos x="98" y="8"/>
                  </a:cxn>
                  <a:cxn ang="0">
                    <a:pos x="0" y="4"/>
                  </a:cxn>
                  <a:cxn ang="0">
                    <a:pos x="2" y="2"/>
                  </a:cxn>
                  <a:cxn ang="0">
                    <a:pos x="3" y="0"/>
                  </a:cxn>
                  <a:cxn ang="0">
                    <a:pos x="100" y="4"/>
                  </a:cxn>
                  <a:cxn ang="0">
                    <a:pos x="98" y="6"/>
                  </a:cxn>
                  <a:cxn ang="0">
                    <a:pos x="98" y="8"/>
                  </a:cxn>
                </a:cxnLst>
                <a:rect l="0" t="0" r="r" b="b"/>
                <a:pathLst>
                  <a:path w="366" h="21">
                    <a:moveTo>
                      <a:pt x="366" y="21"/>
                    </a:moveTo>
                    <a:lnTo>
                      <a:pt x="351" y="21"/>
                    </a:lnTo>
                    <a:lnTo>
                      <a:pt x="351" y="19"/>
                    </a:lnTo>
                    <a:lnTo>
                      <a:pt x="352" y="18"/>
                    </a:lnTo>
                    <a:lnTo>
                      <a:pt x="364" y="18"/>
                    </a:lnTo>
                    <a:lnTo>
                      <a:pt x="366" y="19"/>
                    </a:lnTo>
                    <a:lnTo>
                      <a:pt x="366" y="21"/>
                    </a:lnTo>
                    <a:close/>
                    <a:moveTo>
                      <a:pt x="347" y="21"/>
                    </a:moveTo>
                    <a:lnTo>
                      <a:pt x="296" y="19"/>
                    </a:lnTo>
                    <a:lnTo>
                      <a:pt x="296" y="16"/>
                    </a:lnTo>
                    <a:lnTo>
                      <a:pt x="296" y="14"/>
                    </a:lnTo>
                    <a:lnTo>
                      <a:pt x="349" y="18"/>
                    </a:lnTo>
                    <a:lnTo>
                      <a:pt x="349" y="19"/>
                    </a:lnTo>
                    <a:lnTo>
                      <a:pt x="347" y="21"/>
                    </a:lnTo>
                    <a:close/>
                    <a:moveTo>
                      <a:pt x="98" y="8"/>
                    </a:moveTo>
                    <a:lnTo>
                      <a:pt x="0" y="4"/>
                    </a:lnTo>
                    <a:lnTo>
                      <a:pt x="2" y="2"/>
                    </a:lnTo>
                    <a:lnTo>
                      <a:pt x="3" y="0"/>
                    </a:lnTo>
                    <a:lnTo>
                      <a:pt x="100" y="4"/>
                    </a:lnTo>
                    <a:lnTo>
                      <a:pt x="98" y="6"/>
                    </a:lnTo>
                    <a:lnTo>
                      <a:pt x="98" y="8"/>
                    </a:lnTo>
                    <a:close/>
                  </a:path>
                </a:pathLst>
              </a:custGeom>
              <a:solidFill>
                <a:srgbClr val="E6C9C3"/>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53" name="Freeform 1153"/>
              <p:cNvSpPr>
                <a:spLocks noEditPoints="1"/>
              </p:cNvSpPr>
              <p:nvPr/>
            </p:nvSpPr>
            <p:spPr bwMode="auto">
              <a:xfrm>
                <a:off x="1753" y="1010"/>
                <a:ext cx="364" cy="22"/>
              </a:xfrm>
              <a:custGeom>
                <a:avLst/>
                <a:gdLst/>
                <a:ahLst/>
                <a:cxnLst>
                  <a:cxn ang="0">
                    <a:pos x="364" y="20"/>
                  </a:cxn>
                  <a:cxn ang="0">
                    <a:pos x="349" y="20"/>
                  </a:cxn>
                  <a:cxn ang="0">
                    <a:pos x="350" y="19"/>
                  </a:cxn>
                  <a:cxn ang="0">
                    <a:pos x="350" y="17"/>
                  </a:cxn>
                  <a:cxn ang="0">
                    <a:pos x="350" y="17"/>
                  </a:cxn>
                  <a:cxn ang="0">
                    <a:pos x="350" y="17"/>
                  </a:cxn>
                  <a:cxn ang="0">
                    <a:pos x="362" y="17"/>
                  </a:cxn>
                  <a:cxn ang="0">
                    <a:pos x="362" y="19"/>
                  </a:cxn>
                  <a:cxn ang="0">
                    <a:pos x="364" y="20"/>
                  </a:cxn>
                  <a:cxn ang="0">
                    <a:pos x="347" y="20"/>
                  </a:cxn>
                  <a:cxn ang="0">
                    <a:pos x="294" y="17"/>
                  </a:cxn>
                  <a:cxn ang="0">
                    <a:pos x="294" y="15"/>
                  </a:cxn>
                  <a:cxn ang="0">
                    <a:pos x="295" y="13"/>
                  </a:cxn>
                  <a:cxn ang="0">
                    <a:pos x="349" y="17"/>
                  </a:cxn>
                  <a:cxn ang="0">
                    <a:pos x="347" y="19"/>
                  </a:cxn>
                  <a:cxn ang="0">
                    <a:pos x="347" y="20"/>
                  </a:cxn>
                  <a:cxn ang="0">
                    <a:pos x="96" y="7"/>
                  </a:cxn>
                  <a:cxn ang="0">
                    <a:pos x="0" y="3"/>
                  </a:cxn>
                  <a:cxn ang="0">
                    <a:pos x="1" y="1"/>
                  </a:cxn>
                  <a:cxn ang="0">
                    <a:pos x="1" y="0"/>
                  </a:cxn>
                  <a:cxn ang="0">
                    <a:pos x="100" y="3"/>
                  </a:cxn>
                  <a:cxn ang="0">
                    <a:pos x="98" y="5"/>
                  </a:cxn>
                  <a:cxn ang="0">
                    <a:pos x="96" y="7"/>
                  </a:cxn>
                </a:cxnLst>
                <a:rect l="0" t="0" r="r" b="b"/>
                <a:pathLst>
                  <a:path w="364" h="20">
                    <a:moveTo>
                      <a:pt x="364" y="20"/>
                    </a:moveTo>
                    <a:lnTo>
                      <a:pt x="349" y="20"/>
                    </a:lnTo>
                    <a:lnTo>
                      <a:pt x="350" y="19"/>
                    </a:lnTo>
                    <a:lnTo>
                      <a:pt x="350" y="17"/>
                    </a:lnTo>
                    <a:lnTo>
                      <a:pt x="350" y="17"/>
                    </a:lnTo>
                    <a:lnTo>
                      <a:pt x="350" y="17"/>
                    </a:lnTo>
                    <a:lnTo>
                      <a:pt x="362" y="17"/>
                    </a:lnTo>
                    <a:lnTo>
                      <a:pt x="362" y="19"/>
                    </a:lnTo>
                    <a:lnTo>
                      <a:pt x="364" y="20"/>
                    </a:lnTo>
                    <a:close/>
                    <a:moveTo>
                      <a:pt x="347" y="20"/>
                    </a:moveTo>
                    <a:lnTo>
                      <a:pt x="294" y="17"/>
                    </a:lnTo>
                    <a:lnTo>
                      <a:pt x="294" y="15"/>
                    </a:lnTo>
                    <a:lnTo>
                      <a:pt x="295" y="13"/>
                    </a:lnTo>
                    <a:lnTo>
                      <a:pt x="349" y="17"/>
                    </a:lnTo>
                    <a:lnTo>
                      <a:pt x="347" y="19"/>
                    </a:lnTo>
                    <a:lnTo>
                      <a:pt x="347" y="20"/>
                    </a:lnTo>
                    <a:close/>
                    <a:moveTo>
                      <a:pt x="96" y="7"/>
                    </a:moveTo>
                    <a:lnTo>
                      <a:pt x="0" y="3"/>
                    </a:lnTo>
                    <a:lnTo>
                      <a:pt x="1" y="1"/>
                    </a:lnTo>
                    <a:lnTo>
                      <a:pt x="1" y="0"/>
                    </a:lnTo>
                    <a:lnTo>
                      <a:pt x="100" y="3"/>
                    </a:lnTo>
                    <a:lnTo>
                      <a:pt x="98" y="5"/>
                    </a:lnTo>
                    <a:lnTo>
                      <a:pt x="96" y="7"/>
                    </a:lnTo>
                    <a:close/>
                  </a:path>
                </a:pathLst>
              </a:custGeom>
              <a:solidFill>
                <a:srgbClr val="E6C9C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54" name="Freeform 1154"/>
              <p:cNvSpPr>
                <a:spLocks noEditPoints="1"/>
              </p:cNvSpPr>
              <p:nvPr/>
            </p:nvSpPr>
            <p:spPr bwMode="auto">
              <a:xfrm>
                <a:off x="1754" y="1008"/>
                <a:ext cx="361" cy="23"/>
              </a:xfrm>
              <a:custGeom>
                <a:avLst/>
                <a:gdLst/>
                <a:ahLst/>
                <a:cxnLst>
                  <a:cxn ang="0">
                    <a:pos x="361" y="21"/>
                  </a:cxn>
                  <a:cxn ang="0">
                    <a:pos x="349" y="21"/>
                  </a:cxn>
                  <a:cxn ang="0">
                    <a:pos x="349" y="21"/>
                  </a:cxn>
                  <a:cxn ang="0">
                    <a:pos x="349" y="19"/>
                  </a:cxn>
                  <a:cxn ang="0">
                    <a:pos x="351" y="19"/>
                  </a:cxn>
                  <a:cxn ang="0">
                    <a:pos x="351" y="17"/>
                  </a:cxn>
                  <a:cxn ang="0">
                    <a:pos x="361" y="17"/>
                  </a:cxn>
                  <a:cxn ang="0">
                    <a:pos x="361" y="19"/>
                  </a:cxn>
                  <a:cxn ang="0">
                    <a:pos x="361" y="21"/>
                  </a:cxn>
                  <a:cxn ang="0">
                    <a:pos x="346" y="21"/>
                  </a:cxn>
                  <a:cxn ang="0">
                    <a:pos x="293" y="17"/>
                  </a:cxn>
                  <a:cxn ang="0">
                    <a:pos x="294" y="15"/>
                  </a:cxn>
                  <a:cxn ang="0">
                    <a:pos x="294" y="13"/>
                  </a:cxn>
                  <a:cxn ang="0">
                    <a:pos x="348" y="17"/>
                  </a:cxn>
                  <a:cxn ang="0">
                    <a:pos x="348" y="19"/>
                  </a:cxn>
                  <a:cxn ang="0">
                    <a:pos x="346" y="21"/>
                  </a:cxn>
                  <a:cxn ang="0">
                    <a:pos x="97" y="7"/>
                  </a:cxn>
                  <a:cxn ang="0">
                    <a:pos x="0" y="3"/>
                  </a:cxn>
                  <a:cxn ang="0">
                    <a:pos x="0" y="2"/>
                  </a:cxn>
                  <a:cxn ang="0">
                    <a:pos x="2" y="0"/>
                  </a:cxn>
                  <a:cxn ang="0">
                    <a:pos x="101" y="3"/>
                  </a:cxn>
                  <a:cxn ang="0">
                    <a:pos x="99" y="5"/>
                  </a:cxn>
                  <a:cxn ang="0">
                    <a:pos x="97" y="7"/>
                  </a:cxn>
                </a:cxnLst>
                <a:rect l="0" t="0" r="r" b="b"/>
                <a:pathLst>
                  <a:path w="361" h="21">
                    <a:moveTo>
                      <a:pt x="361" y="21"/>
                    </a:moveTo>
                    <a:lnTo>
                      <a:pt x="349" y="21"/>
                    </a:lnTo>
                    <a:lnTo>
                      <a:pt x="349" y="21"/>
                    </a:lnTo>
                    <a:lnTo>
                      <a:pt x="349" y="19"/>
                    </a:lnTo>
                    <a:lnTo>
                      <a:pt x="351" y="19"/>
                    </a:lnTo>
                    <a:lnTo>
                      <a:pt x="351" y="17"/>
                    </a:lnTo>
                    <a:lnTo>
                      <a:pt x="361" y="17"/>
                    </a:lnTo>
                    <a:lnTo>
                      <a:pt x="361" y="19"/>
                    </a:lnTo>
                    <a:lnTo>
                      <a:pt x="361" y="21"/>
                    </a:lnTo>
                    <a:close/>
                    <a:moveTo>
                      <a:pt x="346" y="21"/>
                    </a:moveTo>
                    <a:lnTo>
                      <a:pt x="293" y="17"/>
                    </a:lnTo>
                    <a:lnTo>
                      <a:pt x="294" y="15"/>
                    </a:lnTo>
                    <a:lnTo>
                      <a:pt x="294" y="13"/>
                    </a:lnTo>
                    <a:lnTo>
                      <a:pt x="348" y="17"/>
                    </a:lnTo>
                    <a:lnTo>
                      <a:pt x="348" y="19"/>
                    </a:lnTo>
                    <a:lnTo>
                      <a:pt x="346" y="21"/>
                    </a:lnTo>
                    <a:close/>
                    <a:moveTo>
                      <a:pt x="97" y="7"/>
                    </a:moveTo>
                    <a:lnTo>
                      <a:pt x="0" y="3"/>
                    </a:lnTo>
                    <a:lnTo>
                      <a:pt x="0" y="2"/>
                    </a:lnTo>
                    <a:lnTo>
                      <a:pt x="2" y="0"/>
                    </a:lnTo>
                    <a:lnTo>
                      <a:pt x="101" y="3"/>
                    </a:lnTo>
                    <a:lnTo>
                      <a:pt x="99" y="5"/>
                    </a:lnTo>
                    <a:lnTo>
                      <a:pt x="97" y="7"/>
                    </a:lnTo>
                    <a:close/>
                  </a:path>
                </a:pathLst>
              </a:custGeom>
              <a:solidFill>
                <a:srgbClr val="E6C9C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55" name="Freeform 1155"/>
              <p:cNvSpPr>
                <a:spLocks noEditPoints="1"/>
              </p:cNvSpPr>
              <p:nvPr/>
            </p:nvSpPr>
            <p:spPr bwMode="auto">
              <a:xfrm>
                <a:off x="1754" y="1004"/>
                <a:ext cx="361" cy="23"/>
              </a:xfrm>
              <a:custGeom>
                <a:avLst/>
                <a:gdLst/>
                <a:ahLst/>
                <a:cxnLst>
                  <a:cxn ang="0">
                    <a:pos x="361" y="21"/>
                  </a:cxn>
                  <a:cxn ang="0">
                    <a:pos x="349" y="21"/>
                  </a:cxn>
                  <a:cxn ang="0">
                    <a:pos x="351" y="19"/>
                  </a:cxn>
                  <a:cxn ang="0">
                    <a:pos x="351" y="17"/>
                  </a:cxn>
                  <a:cxn ang="0">
                    <a:pos x="361" y="17"/>
                  </a:cxn>
                  <a:cxn ang="0">
                    <a:pos x="361" y="19"/>
                  </a:cxn>
                  <a:cxn ang="0">
                    <a:pos x="361" y="21"/>
                  </a:cxn>
                  <a:cxn ang="0">
                    <a:pos x="348" y="21"/>
                  </a:cxn>
                  <a:cxn ang="0">
                    <a:pos x="294" y="17"/>
                  </a:cxn>
                  <a:cxn ang="0">
                    <a:pos x="294" y="15"/>
                  </a:cxn>
                  <a:cxn ang="0">
                    <a:pos x="294" y="13"/>
                  </a:cxn>
                  <a:cxn ang="0">
                    <a:pos x="348" y="17"/>
                  </a:cxn>
                  <a:cxn ang="0">
                    <a:pos x="348" y="19"/>
                  </a:cxn>
                  <a:cxn ang="0">
                    <a:pos x="348" y="21"/>
                  </a:cxn>
                  <a:cxn ang="0">
                    <a:pos x="99" y="7"/>
                  </a:cxn>
                  <a:cxn ang="0">
                    <a:pos x="0" y="4"/>
                  </a:cxn>
                  <a:cxn ang="0">
                    <a:pos x="2" y="2"/>
                  </a:cxn>
                  <a:cxn ang="0">
                    <a:pos x="4" y="0"/>
                  </a:cxn>
                  <a:cxn ang="0">
                    <a:pos x="103" y="4"/>
                  </a:cxn>
                  <a:cxn ang="0">
                    <a:pos x="101" y="5"/>
                  </a:cxn>
                  <a:cxn ang="0">
                    <a:pos x="99" y="7"/>
                  </a:cxn>
                </a:cxnLst>
                <a:rect l="0" t="0" r="r" b="b"/>
                <a:pathLst>
                  <a:path w="361" h="21">
                    <a:moveTo>
                      <a:pt x="361" y="21"/>
                    </a:moveTo>
                    <a:lnTo>
                      <a:pt x="349" y="21"/>
                    </a:lnTo>
                    <a:lnTo>
                      <a:pt x="351" y="19"/>
                    </a:lnTo>
                    <a:lnTo>
                      <a:pt x="351" y="17"/>
                    </a:lnTo>
                    <a:lnTo>
                      <a:pt x="361" y="17"/>
                    </a:lnTo>
                    <a:lnTo>
                      <a:pt x="361" y="19"/>
                    </a:lnTo>
                    <a:lnTo>
                      <a:pt x="361" y="21"/>
                    </a:lnTo>
                    <a:close/>
                    <a:moveTo>
                      <a:pt x="348" y="21"/>
                    </a:moveTo>
                    <a:lnTo>
                      <a:pt x="294" y="17"/>
                    </a:lnTo>
                    <a:lnTo>
                      <a:pt x="294" y="15"/>
                    </a:lnTo>
                    <a:lnTo>
                      <a:pt x="294" y="13"/>
                    </a:lnTo>
                    <a:lnTo>
                      <a:pt x="348" y="17"/>
                    </a:lnTo>
                    <a:lnTo>
                      <a:pt x="348" y="19"/>
                    </a:lnTo>
                    <a:lnTo>
                      <a:pt x="348" y="21"/>
                    </a:lnTo>
                    <a:close/>
                    <a:moveTo>
                      <a:pt x="99" y="7"/>
                    </a:moveTo>
                    <a:lnTo>
                      <a:pt x="0" y="4"/>
                    </a:lnTo>
                    <a:lnTo>
                      <a:pt x="2" y="2"/>
                    </a:lnTo>
                    <a:lnTo>
                      <a:pt x="4" y="0"/>
                    </a:lnTo>
                    <a:lnTo>
                      <a:pt x="103" y="4"/>
                    </a:lnTo>
                    <a:lnTo>
                      <a:pt x="101" y="5"/>
                    </a:lnTo>
                    <a:lnTo>
                      <a:pt x="99" y="7"/>
                    </a:lnTo>
                    <a:close/>
                  </a:path>
                </a:pathLst>
              </a:custGeom>
              <a:solidFill>
                <a:srgbClr val="E6C9C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56" name="Freeform 1156"/>
              <p:cNvSpPr>
                <a:spLocks noEditPoints="1"/>
              </p:cNvSpPr>
              <p:nvPr/>
            </p:nvSpPr>
            <p:spPr bwMode="auto">
              <a:xfrm>
                <a:off x="1756" y="1002"/>
                <a:ext cx="359" cy="23"/>
              </a:xfrm>
              <a:custGeom>
                <a:avLst/>
                <a:gdLst/>
                <a:ahLst/>
                <a:cxnLst>
                  <a:cxn ang="0">
                    <a:pos x="359" y="21"/>
                  </a:cxn>
                  <a:cxn ang="0">
                    <a:pos x="349" y="21"/>
                  </a:cxn>
                  <a:cxn ang="0">
                    <a:pos x="349" y="19"/>
                  </a:cxn>
                  <a:cxn ang="0">
                    <a:pos x="351" y="17"/>
                  </a:cxn>
                  <a:cxn ang="0">
                    <a:pos x="357" y="17"/>
                  </a:cxn>
                  <a:cxn ang="0">
                    <a:pos x="359" y="19"/>
                  </a:cxn>
                  <a:cxn ang="0">
                    <a:pos x="359" y="21"/>
                  </a:cxn>
                  <a:cxn ang="0">
                    <a:pos x="346" y="21"/>
                  </a:cxn>
                  <a:cxn ang="0">
                    <a:pos x="292" y="17"/>
                  </a:cxn>
                  <a:cxn ang="0">
                    <a:pos x="292" y="15"/>
                  </a:cxn>
                  <a:cxn ang="0">
                    <a:pos x="294" y="13"/>
                  </a:cxn>
                  <a:cxn ang="0">
                    <a:pos x="347" y="15"/>
                  </a:cxn>
                  <a:cxn ang="0">
                    <a:pos x="346" y="19"/>
                  </a:cxn>
                  <a:cxn ang="0">
                    <a:pos x="346" y="21"/>
                  </a:cxn>
                  <a:cxn ang="0">
                    <a:pos x="99" y="7"/>
                  </a:cxn>
                  <a:cxn ang="0">
                    <a:pos x="0" y="4"/>
                  </a:cxn>
                  <a:cxn ang="0">
                    <a:pos x="2" y="2"/>
                  </a:cxn>
                  <a:cxn ang="0">
                    <a:pos x="4" y="0"/>
                  </a:cxn>
                  <a:cxn ang="0">
                    <a:pos x="103" y="4"/>
                  </a:cxn>
                  <a:cxn ang="0">
                    <a:pos x="101" y="6"/>
                  </a:cxn>
                  <a:cxn ang="0">
                    <a:pos x="99" y="7"/>
                  </a:cxn>
                </a:cxnLst>
                <a:rect l="0" t="0" r="r" b="b"/>
                <a:pathLst>
                  <a:path w="359" h="21">
                    <a:moveTo>
                      <a:pt x="359" y="21"/>
                    </a:moveTo>
                    <a:lnTo>
                      <a:pt x="349" y="21"/>
                    </a:lnTo>
                    <a:lnTo>
                      <a:pt x="349" y="19"/>
                    </a:lnTo>
                    <a:lnTo>
                      <a:pt x="351" y="17"/>
                    </a:lnTo>
                    <a:lnTo>
                      <a:pt x="357" y="17"/>
                    </a:lnTo>
                    <a:lnTo>
                      <a:pt x="359" y="19"/>
                    </a:lnTo>
                    <a:lnTo>
                      <a:pt x="359" y="21"/>
                    </a:lnTo>
                    <a:close/>
                    <a:moveTo>
                      <a:pt x="346" y="21"/>
                    </a:moveTo>
                    <a:lnTo>
                      <a:pt x="292" y="17"/>
                    </a:lnTo>
                    <a:lnTo>
                      <a:pt x="292" y="15"/>
                    </a:lnTo>
                    <a:lnTo>
                      <a:pt x="294" y="13"/>
                    </a:lnTo>
                    <a:lnTo>
                      <a:pt x="347" y="15"/>
                    </a:lnTo>
                    <a:lnTo>
                      <a:pt x="346" y="19"/>
                    </a:lnTo>
                    <a:lnTo>
                      <a:pt x="346" y="21"/>
                    </a:lnTo>
                    <a:close/>
                    <a:moveTo>
                      <a:pt x="99" y="7"/>
                    </a:moveTo>
                    <a:lnTo>
                      <a:pt x="0" y="4"/>
                    </a:lnTo>
                    <a:lnTo>
                      <a:pt x="2" y="2"/>
                    </a:lnTo>
                    <a:lnTo>
                      <a:pt x="4" y="0"/>
                    </a:lnTo>
                    <a:lnTo>
                      <a:pt x="103" y="4"/>
                    </a:lnTo>
                    <a:lnTo>
                      <a:pt x="101" y="6"/>
                    </a:lnTo>
                    <a:lnTo>
                      <a:pt x="99" y="7"/>
                    </a:lnTo>
                    <a:close/>
                  </a:path>
                </a:pathLst>
              </a:custGeom>
              <a:solidFill>
                <a:srgbClr val="E6C9C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57" name="Freeform 1157"/>
              <p:cNvSpPr>
                <a:spLocks noEditPoints="1"/>
              </p:cNvSpPr>
              <p:nvPr/>
            </p:nvSpPr>
            <p:spPr bwMode="auto">
              <a:xfrm>
                <a:off x="1758" y="1002"/>
                <a:ext cx="357" cy="21"/>
              </a:xfrm>
              <a:custGeom>
                <a:avLst/>
                <a:gdLst/>
                <a:ahLst/>
                <a:cxnLst>
                  <a:cxn ang="0">
                    <a:pos x="357" y="21"/>
                  </a:cxn>
                  <a:cxn ang="0">
                    <a:pos x="347" y="21"/>
                  </a:cxn>
                  <a:cxn ang="0">
                    <a:pos x="349" y="19"/>
                  </a:cxn>
                  <a:cxn ang="0">
                    <a:pos x="349" y="17"/>
                  </a:cxn>
                  <a:cxn ang="0">
                    <a:pos x="355" y="17"/>
                  </a:cxn>
                  <a:cxn ang="0">
                    <a:pos x="355" y="17"/>
                  </a:cxn>
                  <a:cxn ang="0">
                    <a:pos x="355" y="17"/>
                  </a:cxn>
                  <a:cxn ang="0">
                    <a:pos x="355" y="19"/>
                  </a:cxn>
                  <a:cxn ang="0">
                    <a:pos x="357" y="21"/>
                  </a:cxn>
                  <a:cxn ang="0">
                    <a:pos x="344" y="21"/>
                  </a:cxn>
                  <a:cxn ang="0">
                    <a:pos x="290" y="17"/>
                  </a:cxn>
                  <a:cxn ang="0">
                    <a:pos x="292" y="15"/>
                  </a:cxn>
                  <a:cxn ang="0">
                    <a:pos x="292" y="13"/>
                  </a:cxn>
                  <a:cxn ang="0">
                    <a:pos x="345" y="15"/>
                  </a:cxn>
                  <a:cxn ang="0">
                    <a:pos x="345" y="17"/>
                  </a:cxn>
                  <a:cxn ang="0">
                    <a:pos x="344" y="21"/>
                  </a:cxn>
                  <a:cxn ang="0">
                    <a:pos x="99" y="8"/>
                  </a:cxn>
                  <a:cxn ang="0">
                    <a:pos x="0" y="4"/>
                  </a:cxn>
                  <a:cxn ang="0">
                    <a:pos x="2" y="2"/>
                  </a:cxn>
                  <a:cxn ang="0">
                    <a:pos x="2" y="0"/>
                  </a:cxn>
                  <a:cxn ang="0">
                    <a:pos x="103" y="4"/>
                  </a:cxn>
                  <a:cxn ang="0">
                    <a:pos x="101" y="6"/>
                  </a:cxn>
                  <a:cxn ang="0">
                    <a:pos x="99" y="8"/>
                  </a:cxn>
                </a:cxnLst>
                <a:rect l="0" t="0" r="r" b="b"/>
                <a:pathLst>
                  <a:path w="357" h="21">
                    <a:moveTo>
                      <a:pt x="357" y="21"/>
                    </a:moveTo>
                    <a:lnTo>
                      <a:pt x="347" y="21"/>
                    </a:lnTo>
                    <a:lnTo>
                      <a:pt x="349" y="19"/>
                    </a:lnTo>
                    <a:lnTo>
                      <a:pt x="349" y="17"/>
                    </a:lnTo>
                    <a:lnTo>
                      <a:pt x="355" y="17"/>
                    </a:lnTo>
                    <a:lnTo>
                      <a:pt x="355" y="17"/>
                    </a:lnTo>
                    <a:lnTo>
                      <a:pt x="355" y="17"/>
                    </a:lnTo>
                    <a:lnTo>
                      <a:pt x="355" y="19"/>
                    </a:lnTo>
                    <a:lnTo>
                      <a:pt x="357" y="21"/>
                    </a:lnTo>
                    <a:close/>
                    <a:moveTo>
                      <a:pt x="344" y="21"/>
                    </a:moveTo>
                    <a:lnTo>
                      <a:pt x="290" y="17"/>
                    </a:lnTo>
                    <a:lnTo>
                      <a:pt x="292" y="15"/>
                    </a:lnTo>
                    <a:lnTo>
                      <a:pt x="292" y="13"/>
                    </a:lnTo>
                    <a:lnTo>
                      <a:pt x="345" y="15"/>
                    </a:lnTo>
                    <a:lnTo>
                      <a:pt x="345" y="17"/>
                    </a:lnTo>
                    <a:lnTo>
                      <a:pt x="344" y="21"/>
                    </a:lnTo>
                    <a:close/>
                    <a:moveTo>
                      <a:pt x="99" y="8"/>
                    </a:moveTo>
                    <a:lnTo>
                      <a:pt x="0" y="4"/>
                    </a:lnTo>
                    <a:lnTo>
                      <a:pt x="2" y="2"/>
                    </a:lnTo>
                    <a:lnTo>
                      <a:pt x="2" y="0"/>
                    </a:lnTo>
                    <a:lnTo>
                      <a:pt x="103" y="4"/>
                    </a:lnTo>
                    <a:lnTo>
                      <a:pt x="101" y="6"/>
                    </a:lnTo>
                    <a:lnTo>
                      <a:pt x="99" y="8"/>
                    </a:lnTo>
                    <a:close/>
                  </a:path>
                </a:pathLst>
              </a:custGeom>
              <a:solidFill>
                <a:srgbClr val="E6CAC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58" name="Freeform 1158"/>
              <p:cNvSpPr>
                <a:spLocks noEditPoints="1"/>
              </p:cNvSpPr>
              <p:nvPr/>
            </p:nvSpPr>
            <p:spPr bwMode="auto">
              <a:xfrm>
                <a:off x="1760" y="1000"/>
                <a:ext cx="353" cy="21"/>
              </a:xfrm>
              <a:custGeom>
                <a:avLst/>
                <a:gdLst/>
                <a:ahLst/>
                <a:cxnLst>
                  <a:cxn ang="0">
                    <a:pos x="353" y="21"/>
                  </a:cxn>
                  <a:cxn ang="0">
                    <a:pos x="347" y="21"/>
                  </a:cxn>
                  <a:cxn ang="0">
                    <a:pos x="347" y="17"/>
                  </a:cxn>
                  <a:cxn ang="0">
                    <a:pos x="349" y="15"/>
                  </a:cxn>
                  <a:cxn ang="0">
                    <a:pos x="353" y="17"/>
                  </a:cxn>
                  <a:cxn ang="0">
                    <a:pos x="353" y="17"/>
                  </a:cxn>
                  <a:cxn ang="0">
                    <a:pos x="353" y="19"/>
                  </a:cxn>
                  <a:cxn ang="0">
                    <a:pos x="353" y="21"/>
                  </a:cxn>
                  <a:cxn ang="0">
                    <a:pos x="353" y="21"/>
                  </a:cxn>
                  <a:cxn ang="0">
                    <a:pos x="343" y="19"/>
                  </a:cxn>
                  <a:cxn ang="0">
                    <a:pos x="290" y="17"/>
                  </a:cxn>
                  <a:cxn ang="0">
                    <a:pos x="290" y="15"/>
                  </a:cxn>
                  <a:cxn ang="0">
                    <a:pos x="290" y="13"/>
                  </a:cxn>
                  <a:cxn ang="0">
                    <a:pos x="343" y="15"/>
                  </a:cxn>
                  <a:cxn ang="0">
                    <a:pos x="343" y="17"/>
                  </a:cxn>
                  <a:cxn ang="0">
                    <a:pos x="343" y="19"/>
                  </a:cxn>
                  <a:cxn ang="0">
                    <a:pos x="99" y="8"/>
                  </a:cxn>
                  <a:cxn ang="0">
                    <a:pos x="0" y="4"/>
                  </a:cxn>
                  <a:cxn ang="0">
                    <a:pos x="0" y="2"/>
                  </a:cxn>
                  <a:cxn ang="0">
                    <a:pos x="2" y="0"/>
                  </a:cxn>
                  <a:cxn ang="0">
                    <a:pos x="101" y="4"/>
                  </a:cxn>
                  <a:cxn ang="0">
                    <a:pos x="101" y="6"/>
                  </a:cxn>
                  <a:cxn ang="0">
                    <a:pos x="99" y="8"/>
                  </a:cxn>
                </a:cxnLst>
                <a:rect l="0" t="0" r="r" b="b"/>
                <a:pathLst>
                  <a:path w="353" h="21">
                    <a:moveTo>
                      <a:pt x="353" y="21"/>
                    </a:moveTo>
                    <a:lnTo>
                      <a:pt x="347" y="21"/>
                    </a:lnTo>
                    <a:lnTo>
                      <a:pt x="347" y="17"/>
                    </a:lnTo>
                    <a:lnTo>
                      <a:pt x="349" y="15"/>
                    </a:lnTo>
                    <a:lnTo>
                      <a:pt x="353" y="17"/>
                    </a:lnTo>
                    <a:lnTo>
                      <a:pt x="353" y="17"/>
                    </a:lnTo>
                    <a:lnTo>
                      <a:pt x="353" y="19"/>
                    </a:lnTo>
                    <a:lnTo>
                      <a:pt x="353" y="21"/>
                    </a:lnTo>
                    <a:lnTo>
                      <a:pt x="353" y="21"/>
                    </a:lnTo>
                    <a:close/>
                    <a:moveTo>
                      <a:pt x="343" y="19"/>
                    </a:moveTo>
                    <a:lnTo>
                      <a:pt x="290" y="17"/>
                    </a:lnTo>
                    <a:lnTo>
                      <a:pt x="290" y="15"/>
                    </a:lnTo>
                    <a:lnTo>
                      <a:pt x="290" y="13"/>
                    </a:lnTo>
                    <a:lnTo>
                      <a:pt x="343" y="15"/>
                    </a:lnTo>
                    <a:lnTo>
                      <a:pt x="343" y="17"/>
                    </a:lnTo>
                    <a:lnTo>
                      <a:pt x="343" y="19"/>
                    </a:lnTo>
                    <a:close/>
                    <a:moveTo>
                      <a:pt x="99" y="8"/>
                    </a:moveTo>
                    <a:lnTo>
                      <a:pt x="0" y="4"/>
                    </a:lnTo>
                    <a:lnTo>
                      <a:pt x="0" y="2"/>
                    </a:lnTo>
                    <a:lnTo>
                      <a:pt x="2" y="0"/>
                    </a:lnTo>
                    <a:lnTo>
                      <a:pt x="101" y="4"/>
                    </a:lnTo>
                    <a:lnTo>
                      <a:pt x="101" y="6"/>
                    </a:lnTo>
                    <a:lnTo>
                      <a:pt x="99" y="8"/>
                    </a:lnTo>
                    <a:close/>
                  </a:path>
                </a:pathLst>
              </a:custGeom>
              <a:solidFill>
                <a:srgbClr val="E6CAC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59" name="Freeform 1159"/>
              <p:cNvSpPr>
                <a:spLocks noEditPoints="1"/>
              </p:cNvSpPr>
              <p:nvPr/>
            </p:nvSpPr>
            <p:spPr bwMode="auto">
              <a:xfrm>
                <a:off x="1760" y="996"/>
                <a:ext cx="353" cy="23"/>
              </a:xfrm>
              <a:custGeom>
                <a:avLst/>
                <a:gdLst/>
                <a:ahLst/>
                <a:cxnLst>
                  <a:cxn ang="0">
                    <a:pos x="353" y="23"/>
                  </a:cxn>
                  <a:cxn ang="0">
                    <a:pos x="347" y="23"/>
                  </a:cxn>
                  <a:cxn ang="0">
                    <a:pos x="349" y="21"/>
                  </a:cxn>
                  <a:cxn ang="0">
                    <a:pos x="349" y="19"/>
                  </a:cxn>
                  <a:cxn ang="0">
                    <a:pos x="349" y="19"/>
                  </a:cxn>
                  <a:cxn ang="0">
                    <a:pos x="351" y="17"/>
                  </a:cxn>
                  <a:cxn ang="0">
                    <a:pos x="353" y="17"/>
                  </a:cxn>
                  <a:cxn ang="0">
                    <a:pos x="353" y="19"/>
                  </a:cxn>
                  <a:cxn ang="0">
                    <a:pos x="353" y="23"/>
                  </a:cxn>
                  <a:cxn ang="0">
                    <a:pos x="343" y="21"/>
                  </a:cxn>
                  <a:cxn ang="0">
                    <a:pos x="290" y="19"/>
                  </a:cxn>
                  <a:cxn ang="0">
                    <a:pos x="290" y="17"/>
                  </a:cxn>
                  <a:cxn ang="0">
                    <a:pos x="290" y="15"/>
                  </a:cxn>
                  <a:cxn ang="0">
                    <a:pos x="345" y="17"/>
                  </a:cxn>
                  <a:cxn ang="0">
                    <a:pos x="343" y="19"/>
                  </a:cxn>
                  <a:cxn ang="0">
                    <a:pos x="343" y="19"/>
                  </a:cxn>
                  <a:cxn ang="0">
                    <a:pos x="343" y="21"/>
                  </a:cxn>
                  <a:cxn ang="0">
                    <a:pos x="343" y="21"/>
                  </a:cxn>
                  <a:cxn ang="0">
                    <a:pos x="101" y="10"/>
                  </a:cxn>
                  <a:cxn ang="0">
                    <a:pos x="0" y="6"/>
                  </a:cxn>
                  <a:cxn ang="0">
                    <a:pos x="2" y="4"/>
                  </a:cxn>
                  <a:cxn ang="0">
                    <a:pos x="2" y="2"/>
                  </a:cxn>
                  <a:cxn ang="0">
                    <a:pos x="2" y="2"/>
                  </a:cxn>
                  <a:cxn ang="0">
                    <a:pos x="4" y="0"/>
                  </a:cxn>
                  <a:cxn ang="0">
                    <a:pos x="103" y="6"/>
                  </a:cxn>
                  <a:cxn ang="0">
                    <a:pos x="101" y="8"/>
                  </a:cxn>
                  <a:cxn ang="0">
                    <a:pos x="101" y="10"/>
                  </a:cxn>
                </a:cxnLst>
                <a:rect l="0" t="0" r="r" b="b"/>
                <a:pathLst>
                  <a:path w="353" h="23">
                    <a:moveTo>
                      <a:pt x="353" y="23"/>
                    </a:moveTo>
                    <a:lnTo>
                      <a:pt x="347" y="23"/>
                    </a:lnTo>
                    <a:lnTo>
                      <a:pt x="349" y="21"/>
                    </a:lnTo>
                    <a:lnTo>
                      <a:pt x="349" y="19"/>
                    </a:lnTo>
                    <a:lnTo>
                      <a:pt x="349" y="19"/>
                    </a:lnTo>
                    <a:lnTo>
                      <a:pt x="351" y="17"/>
                    </a:lnTo>
                    <a:lnTo>
                      <a:pt x="353" y="17"/>
                    </a:lnTo>
                    <a:lnTo>
                      <a:pt x="353" y="19"/>
                    </a:lnTo>
                    <a:lnTo>
                      <a:pt x="353" y="23"/>
                    </a:lnTo>
                    <a:close/>
                    <a:moveTo>
                      <a:pt x="343" y="21"/>
                    </a:moveTo>
                    <a:lnTo>
                      <a:pt x="290" y="19"/>
                    </a:lnTo>
                    <a:lnTo>
                      <a:pt x="290" y="17"/>
                    </a:lnTo>
                    <a:lnTo>
                      <a:pt x="290" y="15"/>
                    </a:lnTo>
                    <a:lnTo>
                      <a:pt x="345" y="17"/>
                    </a:lnTo>
                    <a:lnTo>
                      <a:pt x="343" y="19"/>
                    </a:lnTo>
                    <a:lnTo>
                      <a:pt x="343" y="19"/>
                    </a:lnTo>
                    <a:lnTo>
                      <a:pt x="343" y="21"/>
                    </a:lnTo>
                    <a:lnTo>
                      <a:pt x="343" y="21"/>
                    </a:lnTo>
                    <a:close/>
                    <a:moveTo>
                      <a:pt x="101" y="10"/>
                    </a:moveTo>
                    <a:lnTo>
                      <a:pt x="0" y="6"/>
                    </a:lnTo>
                    <a:lnTo>
                      <a:pt x="2" y="4"/>
                    </a:lnTo>
                    <a:lnTo>
                      <a:pt x="2" y="2"/>
                    </a:lnTo>
                    <a:lnTo>
                      <a:pt x="2" y="2"/>
                    </a:lnTo>
                    <a:lnTo>
                      <a:pt x="4" y="0"/>
                    </a:lnTo>
                    <a:lnTo>
                      <a:pt x="103" y="6"/>
                    </a:lnTo>
                    <a:lnTo>
                      <a:pt x="101" y="8"/>
                    </a:lnTo>
                    <a:lnTo>
                      <a:pt x="101" y="10"/>
                    </a:lnTo>
                    <a:close/>
                  </a:path>
                </a:pathLst>
              </a:custGeom>
              <a:solidFill>
                <a:srgbClr val="E6CAC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60" name="Freeform 1160"/>
              <p:cNvSpPr>
                <a:spLocks noEditPoints="1"/>
              </p:cNvSpPr>
              <p:nvPr/>
            </p:nvSpPr>
            <p:spPr bwMode="auto">
              <a:xfrm>
                <a:off x="1762" y="994"/>
                <a:ext cx="352" cy="23"/>
              </a:xfrm>
              <a:custGeom>
                <a:avLst/>
                <a:gdLst/>
                <a:ahLst/>
                <a:cxnLst>
                  <a:cxn ang="0">
                    <a:pos x="351" y="23"/>
                  </a:cxn>
                  <a:cxn ang="0">
                    <a:pos x="347" y="21"/>
                  </a:cxn>
                  <a:cxn ang="0">
                    <a:pos x="347" y="21"/>
                  </a:cxn>
                  <a:cxn ang="0">
                    <a:pos x="347" y="21"/>
                  </a:cxn>
                  <a:cxn ang="0">
                    <a:pos x="349" y="19"/>
                  </a:cxn>
                  <a:cxn ang="0">
                    <a:pos x="349" y="19"/>
                  </a:cxn>
                  <a:cxn ang="0">
                    <a:pos x="351" y="21"/>
                  </a:cxn>
                  <a:cxn ang="0">
                    <a:pos x="351" y="23"/>
                  </a:cxn>
                  <a:cxn ang="0">
                    <a:pos x="341" y="21"/>
                  </a:cxn>
                  <a:cxn ang="0">
                    <a:pos x="288" y="19"/>
                  </a:cxn>
                  <a:cxn ang="0">
                    <a:pos x="288" y="17"/>
                  </a:cxn>
                  <a:cxn ang="0">
                    <a:pos x="290" y="16"/>
                  </a:cxn>
                  <a:cxn ang="0">
                    <a:pos x="343" y="17"/>
                  </a:cxn>
                  <a:cxn ang="0">
                    <a:pos x="343" y="19"/>
                  </a:cxn>
                  <a:cxn ang="0">
                    <a:pos x="341" y="21"/>
                  </a:cxn>
                  <a:cxn ang="0">
                    <a:pos x="341" y="21"/>
                  </a:cxn>
                  <a:cxn ang="0">
                    <a:pos x="341" y="21"/>
                  </a:cxn>
                  <a:cxn ang="0">
                    <a:pos x="99" y="10"/>
                  </a:cxn>
                  <a:cxn ang="0">
                    <a:pos x="0" y="6"/>
                  </a:cxn>
                  <a:cxn ang="0">
                    <a:pos x="0" y="4"/>
                  </a:cxn>
                  <a:cxn ang="0">
                    <a:pos x="0" y="4"/>
                  </a:cxn>
                  <a:cxn ang="0">
                    <a:pos x="2" y="2"/>
                  </a:cxn>
                  <a:cxn ang="0">
                    <a:pos x="2" y="0"/>
                  </a:cxn>
                  <a:cxn ang="0">
                    <a:pos x="102" y="6"/>
                  </a:cxn>
                  <a:cxn ang="0">
                    <a:pos x="101" y="8"/>
                  </a:cxn>
                  <a:cxn ang="0">
                    <a:pos x="99" y="10"/>
                  </a:cxn>
                </a:cxnLst>
                <a:rect l="0" t="0" r="r" b="b"/>
                <a:pathLst>
                  <a:path w="351" h="23">
                    <a:moveTo>
                      <a:pt x="351" y="23"/>
                    </a:moveTo>
                    <a:lnTo>
                      <a:pt x="347" y="21"/>
                    </a:lnTo>
                    <a:lnTo>
                      <a:pt x="347" y="21"/>
                    </a:lnTo>
                    <a:lnTo>
                      <a:pt x="347" y="21"/>
                    </a:lnTo>
                    <a:lnTo>
                      <a:pt x="349" y="19"/>
                    </a:lnTo>
                    <a:lnTo>
                      <a:pt x="349" y="19"/>
                    </a:lnTo>
                    <a:lnTo>
                      <a:pt x="351" y="21"/>
                    </a:lnTo>
                    <a:lnTo>
                      <a:pt x="351" y="23"/>
                    </a:lnTo>
                    <a:close/>
                    <a:moveTo>
                      <a:pt x="341" y="21"/>
                    </a:moveTo>
                    <a:lnTo>
                      <a:pt x="288" y="19"/>
                    </a:lnTo>
                    <a:lnTo>
                      <a:pt x="288" y="17"/>
                    </a:lnTo>
                    <a:lnTo>
                      <a:pt x="290" y="16"/>
                    </a:lnTo>
                    <a:lnTo>
                      <a:pt x="343" y="17"/>
                    </a:lnTo>
                    <a:lnTo>
                      <a:pt x="343" y="19"/>
                    </a:lnTo>
                    <a:lnTo>
                      <a:pt x="341" y="21"/>
                    </a:lnTo>
                    <a:lnTo>
                      <a:pt x="341" y="21"/>
                    </a:lnTo>
                    <a:lnTo>
                      <a:pt x="341" y="21"/>
                    </a:lnTo>
                    <a:close/>
                    <a:moveTo>
                      <a:pt x="99" y="10"/>
                    </a:moveTo>
                    <a:lnTo>
                      <a:pt x="0" y="6"/>
                    </a:lnTo>
                    <a:lnTo>
                      <a:pt x="0" y="4"/>
                    </a:lnTo>
                    <a:lnTo>
                      <a:pt x="0" y="4"/>
                    </a:lnTo>
                    <a:lnTo>
                      <a:pt x="2" y="2"/>
                    </a:lnTo>
                    <a:lnTo>
                      <a:pt x="2" y="0"/>
                    </a:lnTo>
                    <a:lnTo>
                      <a:pt x="102" y="6"/>
                    </a:lnTo>
                    <a:lnTo>
                      <a:pt x="101" y="8"/>
                    </a:lnTo>
                    <a:lnTo>
                      <a:pt x="99" y="10"/>
                    </a:lnTo>
                    <a:close/>
                  </a:path>
                </a:pathLst>
              </a:custGeom>
              <a:solidFill>
                <a:srgbClr val="E6CAC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61" name="Freeform 1161"/>
              <p:cNvSpPr>
                <a:spLocks noEditPoints="1"/>
              </p:cNvSpPr>
              <p:nvPr/>
            </p:nvSpPr>
            <p:spPr bwMode="auto">
              <a:xfrm>
                <a:off x="1764" y="993"/>
                <a:ext cx="349" cy="20"/>
              </a:xfrm>
              <a:custGeom>
                <a:avLst/>
                <a:gdLst/>
                <a:ahLst/>
                <a:cxnLst>
                  <a:cxn ang="0">
                    <a:pos x="349" y="20"/>
                  </a:cxn>
                  <a:cxn ang="0">
                    <a:pos x="347" y="20"/>
                  </a:cxn>
                  <a:cxn ang="0">
                    <a:pos x="347" y="20"/>
                  </a:cxn>
                  <a:cxn ang="0">
                    <a:pos x="349" y="20"/>
                  </a:cxn>
                  <a:cxn ang="0">
                    <a:pos x="341" y="20"/>
                  </a:cxn>
                  <a:cxn ang="0">
                    <a:pos x="286" y="18"/>
                  </a:cxn>
                  <a:cxn ang="0">
                    <a:pos x="288" y="17"/>
                  </a:cxn>
                  <a:cxn ang="0">
                    <a:pos x="288" y="15"/>
                  </a:cxn>
                  <a:cxn ang="0">
                    <a:pos x="341" y="17"/>
                  </a:cxn>
                  <a:cxn ang="0">
                    <a:pos x="341" y="18"/>
                  </a:cxn>
                  <a:cxn ang="0">
                    <a:pos x="341" y="20"/>
                  </a:cxn>
                  <a:cxn ang="0">
                    <a:pos x="99" y="9"/>
                  </a:cxn>
                  <a:cxn ang="0">
                    <a:pos x="0" y="3"/>
                  </a:cxn>
                  <a:cxn ang="0">
                    <a:pos x="0" y="1"/>
                  </a:cxn>
                  <a:cxn ang="0">
                    <a:pos x="2" y="0"/>
                  </a:cxn>
                  <a:cxn ang="0">
                    <a:pos x="102" y="5"/>
                  </a:cxn>
                  <a:cxn ang="0">
                    <a:pos x="100" y="7"/>
                  </a:cxn>
                  <a:cxn ang="0">
                    <a:pos x="99" y="9"/>
                  </a:cxn>
                </a:cxnLst>
                <a:rect l="0" t="0" r="r" b="b"/>
                <a:pathLst>
                  <a:path w="349" h="20">
                    <a:moveTo>
                      <a:pt x="349" y="20"/>
                    </a:moveTo>
                    <a:lnTo>
                      <a:pt x="347" y="20"/>
                    </a:lnTo>
                    <a:lnTo>
                      <a:pt x="347" y="20"/>
                    </a:lnTo>
                    <a:lnTo>
                      <a:pt x="349" y="20"/>
                    </a:lnTo>
                    <a:close/>
                    <a:moveTo>
                      <a:pt x="341" y="20"/>
                    </a:moveTo>
                    <a:lnTo>
                      <a:pt x="286" y="18"/>
                    </a:lnTo>
                    <a:lnTo>
                      <a:pt x="288" y="17"/>
                    </a:lnTo>
                    <a:lnTo>
                      <a:pt x="288" y="15"/>
                    </a:lnTo>
                    <a:lnTo>
                      <a:pt x="341" y="17"/>
                    </a:lnTo>
                    <a:lnTo>
                      <a:pt x="341" y="18"/>
                    </a:lnTo>
                    <a:lnTo>
                      <a:pt x="341" y="20"/>
                    </a:lnTo>
                    <a:close/>
                    <a:moveTo>
                      <a:pt x="99" y="9"/>
                    </a:moveTo>
                    <a:lnTo>
                      <a:pt x="0" y="3"/>
                    </a:lnTo>
                    <a:lnTo>
                      <a:pt x="0" y="1"/>
                    </a:lnTo>
                    <a:lnTo>
                      <a:pt x="2" y="0"/>
                    </a:lnTo>
                    <a:lnTo>
                      <a:pt x="102" y="5"/>
                    </a:lnTo>
                    <a:lnTo>
                      <a:pt x="100" y="7"/>
                    </a:lnTo>
                    <a:lnTo>
                      <a:pt x="99" y="9"/>
                    </a:lnTo>
                    <a:close/>
                  </a:path>
                </a:pathLst>
              </a:custGeom>
              <a:solidFill>
                <a:srgbClr val="E6CAC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62" name="Freeform 1162"/>
              <p:cNvSpPr>
                <a:spLocks noEditPoints="1"/>
              </p:cNvSpPr>
              <p:nvPr/>
            </p:nvSpPr>
            <p:spPr bwMode="auto">
              <a:xfrm>
                <a:off x="1764" y="991"/>
                <a:ext cx="341" cy="20"/>
              </a:xfrm>
              <a:custGeom>
                <a:avLst/>
                <a:gdLst/>
                <a:ahLst/>
                <a:cxnLst>
                  <a:cxn ang="0">
                    <a:pos x="341" y="20"/>
                  </a:cxn>
                  <a:cxn ang="0">
                    <a:pos x="288" y="19"/>
                  </a:cxn>
                  <a:cxn ang="0">
                    <a:pos x="288" y="17"/>
                  </a:cxn>
                  <a:cxn ang="0">
                    <a:pos x="288" y="15"/>
                  </a:cxn>
                  <a:cxn ang="0">
                    <a:pos x="341" y="17"/>
                  </a:cxn>
                  <a:cxn ang="0">
                    <a:pos x="341" y="19"/>
                  </a:cxn>
                  <a:cxn ang="0">
                    <a:pos x="341" y="20"/>
                  </a:cxn>
                  <a:cxn ang="0">
                    <a:pos x="100" y="9"/>
                  </a:cxn>
                  <a:cxn ang="0">
                    <a:pos x="0" y="3"/>
                  </a:cxn>
                  <a:cxn ang="0">
                    <a:pos x="2" y="2"/>
                  </a:cxn>
                  <a:cxn ang="0">
                    <a:pos x="4" y="0"/>
                  </a:cxn>
                  <a:cxn ang="0">
                    <a:pos x="104" y="5"/>
                  </a:cxn>
                  <a:cxn ang="0">
                    <a:pos x="102" y="7"/>
                  </a:cxn>
                  <a:cxn ang="0">
                    <a:pos x="100" y="9"/>
                  </a:cxn>
                </a:cxnLst>
                <a:rect l="0" t="0" r="r" b="b"/>
                <a:pathLst>
                  <a:path w="341" h="20">
                    <a:moveTo>
                      <a:pt x="341" y="20"/>
                    </a:moveTo>
                    <a:lnTo>
                      <a:pt x="288" y="19"/>
                    </a:lnTo>
                    <a:lnTo>
                      <a:pt x="288" y="17"/>
                    </a:lnTo>
                    <a:lnTo>
                      <a:pt x="288" y="15"/>
                    </a:lnTo>
                    <a:lnTo>
                      <a:pt x="341" y="17"/>
                    </a:lnTo>
                    <a:lnTo>
                      <a:pt x="341" y="19"/>
                    </a:lnTo>
                    <a:lnTo>
                      <a:pt x="341" y="20"/>
                    </a:lnTo>
                    <a:close/>
                    <a:moveTo>
                      <a:pt x="100" y="9"/>
                    </a:moveTo>
                    <a:lnTo>
                      <a:pt x="0" y="3"/>
                    </a:lnTo>
                    <a:lnTo>
                      <a:pt x="2" y="2"/>
                    </a:lnTo>
                    <a:lnTo>
                      <a:pt x="4" y="0"/>
                    </a:lnTo>
                    <a:lnTo>
                      <a:pt x="104" y="5"/>
                    </a:lnTo>
                    <a:lnTo>
                      <a:pt x="102" y="7"/>
                    </a:lnTo>
                    <a:lnTo>
                      <a:pt x="100" y="9"/>
                    </a:lnTo>
                    <a:close/>
                  </a:path>
                </a:pathLst>
              </a:custGeom>
              <a:solidFill>
                <a:srgbClr val="E6CBC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63" name="Freeform 1163"/>
              <p:cNvSpPr>
                <a:spLocks noEditPoints="1"/>
              </p:cNvSpPr>
              <p:nvPr/>
            </p:nvSpPr>
            <p:spPr bwMode="auto">
              <a:xfrm>
                <a:off x="1766" y="989"/>
                <a:ext cx="340" cy="21"/>
              </a:xfrm>
              <a:custGeom>
                <a:avLst/>
                <a:gdLst/>
                <a:ahLst/>
                <a:cxnLst>
                  <a:cxn ang="0">
                    <a:pos x="339" y="21"/>
                  </a:cxn>
                  <a:cxn ang="0">
                    <a:pos x="286" y="19"/>
                  </a:cxn>
                  <a:cxn ang="0">
                    <a:pos x="286" y="17"/>
                  </a:cxn>
                  <a:cxn ang="0">
                    <a:pos x="286" y="15"/>
                  </a:cxn>
                  <a:cxn ang="0">
                    <a:pos x="339" y="17"/>
                  </a:cxn>
                  <a:cxn ang="0">
                    <a:pos x="339" y="19"/>
                  </a:cxn>
                  <a:cxn ang="0">
                    <a:pos x="339" y="21"/>
                  </a:cxn>
                  <a:cxn ang="0">
                    <a:pos x="100" y="9"/>
                  </a:cxn>
                  <a:cxn ang="0">
                    <a:pos x="0" y="4"/>
                  </a:cxn>
                  <a:cxn ang="0">
                    <a:pos x="2" y="2"/>
                  </a:cxn>
                  <a:cxn ang="0">
                    <a:pos x="4" y="0"/>
                  </a:cxn>
                  <a:cxn ang="0">
                    <a:pos x="104" y="5"/>
                  </a:cxn>
                  <a:cxn ang="0">
                    <a:pos x="102" y="7"/>
                  </a:cxn>
                  <a:cxn ang="0">
                    <a:pos x="100" y="9"/>
                  </a:cxn>
                </a:cxnLst>
                <a:rect l="0" t="0" r="r" b="b"/>
                <a:pathLst>
                  <a:path w="339" h="21">
                    <a:moveTo>
                      <a:pt x="339" y="21"/>
                    </a:moveTo>
                    <a:lnTo>
                      <a:pt x="286" y="19"/>
                    </a:lnTo>
                    <a:lnTo>
                      <a:pt x="286" y="17"/>
                    </a:lnTo>
                    <a:lnTo>
                      <a:pt x="286" y="15"/>
                    </a:lnTo>
                    <a:lnTo>
                      <a:pt x="339" y="17"/>
                    </a:lnTo>
                    <a:lnTo>
                      <a:pt x="339" y="19"/>
                    </a:lnTo>
                    <a:lnTo>
                      <a:pt x="339" y="21"/>
                    </a:lnTo>
                    <a:close/>
                    <a:moveTo>
                      <a:pt x="100" y="9"/>
                    </a:moveTo>
                    <a:lnTo>
                      <a:pt x="0" y="4"/>
                    </a:lnTo>
                    <a:lnTo>
                      <a:pt x="2" y="2"/>
                    </a:lnTo>
                    <a:lnTo>
                      <a:pt x="4" y="0"/>
                    </a:lnTo>
                    <a:lnTo>
                      <a:pt x="104" y="5"/>
                    </a:lnTo>
                    <a:lnTo>
                      <a:pt x="102" y="7"/>
                    </a:lnTo>
                    <a:lnTo>
                      <a:pt x="100" y="9"/>
                    </a:lnTo>
                    <a:close/>
                  </a:path>
                </a:pathLst>
              </a:custGeom>
              <a:solidFill>
                <a:srgbClr val="E6CB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64" name="Freeform 1164"/>
              <p:cNvSpPr>
                <a:spLocks noEditPoints="1"/>
              </p:cNvSpPr>
              <p:nvPr/>
            </p:nvSpPr>
            <p:spPr bwMode="auto">
              <a:xfrm>
                <a:off x="1768" y="987"/>
                <a:ext cx="337" cy="21"/>
              </a:xfrm>
              <a:custGeom>
                <a:avLst/>
                <a:gdLst/>
                <a:ahLst/>
                <a:cxnLst>
                  <a:cxn ang="0">
                    <a:pos x="337" y="21"/>
                  </a:cxn>
                  <a:cxn ang="0">
                    <a:pos x="284" y="19"/>
                  </a:cxn>
                  <a:cxn ang="0">
                    <a:pos x="284" y="17"/>
                  </a:cxn>
                  <a:cxn ang="0">
                    <a:pos x="286" y="15"/>
                  </a:cxn>
                  <a:cxn ang="0">
                    <a:pos x="337" y="17"/>
                  </a:cxn>
                  <a:cxn ang="0">
                    <a:pos x="337" y="17"/>
                  </a:cxn>
                  <a:cxn ang="0">
                    <a:pos x="337" y="19"/>
                  </a:cxn>
                  <a:cxn ang="0">
                    <a:pos x="337" y="19"/>
                  </a:cxn>
                  <a:cxn ang="0">
                    <a:pos x="337" y="21"/>
                  </a:cxn>
                  <a:cxn ang="0">
                    <a:pos x="100" y="9"/>
                  </a:cxn>
                  <a:cxn ang="0">
                    <a:pos x="0" y="4"/>
                  </a:cxn>
                  <a:cxn ang="0">
                    <a:pos x="2" y="2"/>
                  </a:cxn>
                  <a:cxn ang="0">
                    <a:pos x="2" y="0"/>
                  </a:cxn>
                  <a:cxn ang="0">
                    <a:pos x="104" y="6"/>
                  </a:cxn>
                  <a:cxn ang="0">
                    <a:pos x="102" y="7"/>
                  </a:cxn>
                  <a:cxn ang="0">
                    <a:pos x="100" y="9"/>
                  </a:cxn>
                </a:cxnLst>
                <a:rect l="0" t="0" r="r" b="b"/>
                <a:pathLst>
                  <a:path w="337" h="21">
                    <a:moveTo>
                      <a:pt x="337" y="21"/>
                    </a:moveTo>
                    <a:lnTo>
                      <a:pt x="284" y="19"/>
                    </a:lnTo>
                    <a:lnTo>
                      <a:pt x="284" y="17"/>
                    </a:lnTo>
                    <a:lnTo>
                      <a:pt x="286" y="15"/>
                    </a:lnTo>
                    <a:lnTo>
                      <a:pt x="337" y="17"/>
                    </a:lnTo>
                    <a:lnTo>
                      <a:pt x="337" y="17"/>
                    </a:lnTo>
                    <a:lnTo>
                      <a:pt x="337" y="19"/>
                    </a:lnTo>
                    <a:lnTo>
                      <a:pt x="337" y="19"/>
                    </a:lnTo>
                    <a:lnTo>
                      <a:pt x="337" y="21"/>
                    </a:lnTo>
                    <a:close/>
                    <a:moveTo>
                      <a:pt x="100" y="9"/>
                    </a:moveTo>
                    <a:lnTo>
                      <a:pt x="0" y="4"/>
                    </a:lnTo>
                    <a:lnTo>
                      <a:pt x="2" y="2"/>
                    </a:lnTo>
                    <a:lnTo>
                      <a:pt x="2" y="0"/>
                    </a:lnTo>
                    <a:lnTo>
                      <a:pt x="104" y="6"/>
                    </a:lnTo>
                    <a:lnTo>
                      <a:pt x="102" y="7"/>
                    </a:lnTo>
                    <a:lnTo>
                      <a:pt x="100" y="9"/>
                    </a:lnTo>
                    <a:close/>
                  </a:path>
                </a:pathLst>
              </a:custGeom>
              <a:solidFill>
                <a:srgbClr val="E6CB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65" name="Freeform 1165"/>
              <p:cNvSpPr>
                <a:spLocks noEditPoints="1"/>
              </p:cNvSpPr>
              <p:nvPr/>
            </p:nvSpPr>
            <p:spPr bwMode="auto">
              <a:xfrm>
                <a:off x="1770" y="985"/>
                <a:ext cx="336" cy="21"/>
              </a:xfrm>
              <a:custGeom>
                <a:avLst/>
                <a:gdLst/>
                <a:ahLst/>
                <a:cxnLst>
                  <a:cxn ang="0">
                    <a:pos x="335" y="21"/>
                  </a:cxn>
                  <a:cxn ang="0">
                    <a:pos x="282" y="19"/>
                  </a:cxn>
                  <a:cxn ang="0">
                    <a:pos x="284" y="17"/>
                  </a:cxn>
                  <a:cxn ang="0">
                    <a:pos x="284" y="13"/>
                  </a:cxn>
                  <a:cxn ang="0">
                    <a:pos x="335" y="17"/>
                  </a:cxn>
                  <a:cxn ang="0">
                    <a:pos x="335" y="19"/>
                  </a:cxn>
                  <a:cxn ang="0">
                    <a:pos x="335" y="21"/>
                  </a:cxn>
                  <a:cxn ang="0">
                    <a:pos x="335" y="21"/>
                  </a:cxn>
                  <a:cxn ang="0">
                    <a:pos x="335" y="21"/>
                  </a:cxn>
                  <a:cxn ang="0">
                    <a:pos x="100" y="9"/>
                  </a:cxn>
                  <a:cxn ang="0">
                    <a:pos x="0" y="4"/>
                  </a:cxn>
                  <a:cxn ang="0">
                    <a:pos x="0" y="2"/>
                  </a:cxn>
                  <a:cxn ang="0">
                    <a:pos x="1" y="0"/>
                  </a:cxn>
                  <a:cxn ang="0">
                    <a:pos x="104" y="6"/>
                  </a:cxn>
                  <a:cxn ang="0">
                    <a:pos x="102" y="8"/>
                  </a:cxn>
                  <a:cxn ang="0">
                    <a:pos x="100" y="9"/>
                  </a:cxn>
                </a:cxnLst>
                <a:rect l="0" t="0" r="r" b="b"/>
                <a:pathLst>
                  <a:path w="335" h="21">
                    <a:moveTo>
                      <a:pt x="335" y="21"/>
                    </a:moveTo>
                    <a:lnTo>
                      <a:pt x="282" y="19"/>
                    </a:lnTo>
                    <a:lnTo>
                      <a:pt x="284" y="17"/>
                    </a:lnTo>
                    <a:lnTo>
                      <a:pt x="284" y="13"/>
                    </a:lnTo>
                    <a:lnTo>
                      <a:pt x="335" y="17"/>
                    </a:lnTo>
                    <a:lnTo>
                      <a:pt x="335" y="19"/>
                    </a:lnTo>
                    <a:lnTo>
                      <a:pt x="335" y="21"/>
                    </a:lnTo>
                    <a:lnTo>
                      <a:pt x="335" y="21"/>
                    </a:lnTo>
                    <a:lnTo>
                      <a:pt x="335" y="21"/>
                    </a:lnTo>
                    <a:close/>
                    <a:moveTo>
                      <a:pt x="100" y="9"/>
                    </a:moveTo>
                    <a:lnTo>
                      <a:pt x="0" y="4"/>
                    </a:lnTo>
                    <a:lnTo>
                      <a:pt x="0" y="2"/>
                    </a:lnTo>
                    <a:lnTo>
                      <a:pt x="1" y="0"/>
                    </a:lnTo>
                    <a:lnTo>
                      <a:pt x="104" y="6"/>
                    </a:lnTo>
                    <a:lnTo>
                      <a:pt x="102" y="8"/>
                    </a:lnTo>
                    <a:lnTo>
                      <a:pt x="100" y="9"/>
                    </a:lnTo>
                    <a:close/>
                  </a:path>
                </a:pathLst>
              </a:custGeom>
              <a:solidFill>
                <a:srgbClr val="E6CB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66" name="Freeform 1166"/>
              <p:cNvSpPr>
                <a:spLocks noEditPoints="1"/>
              </p:cNvSpPr>
              <p:nvPr/>
            </p:nvSpPr>
            <p:spPr bwMode="auto">
              <a:xfrm>
                <a:off x="1770" y="983"/>
                <a:ext cx="337" cy="21"/>
              </a:xfrm>
              <a:custGeom>
                <a:avLst/>
                <a:gdLst/>
                <a:ahLst/>
                <a:cxnLst>
                  <a:cxn ang="0">
                    <a:pos x="335" y="21"/>
                  </a:cxn>
                  <a:cxn ang="0">
                    <a:pos x="284" y="19"/>
                  </a:cxn>
                  <a:cxn ang="0">
                    <a:pos x="284" y="15"/>
                  </a:cxn>
                  <a:cxn ang="0">
                    <a:pos x="284" y="13"/>
                  </a:cxn>
                  <a:cxn ang="0">
                    <a:pos x="337" y="17"/>
                  </a:cxn>
                  <a:cxn ang="0">
                    <a:pos x="335" y="19"/>
                  </a:cxn>
                  <a:cxn ang="0">
                    <a:pos x="335" y="21"/>
                  </a:cxn>
                  <a:cxn ang="0">
                    <a:pos x="102" y="10"/>
                  </a:cxn>
                  <a:cxn ang="0">
                    <a:pos x="0" y="4"/>
                  </a:cxn>
                  <a:cxn ang="0">
                    <a:pos x="1" y="2"/>
                  </a:cxn>
                  <a:cxn ang="0">
                    <a:pos x="3" y="0"/>
                  </a:cxn>
                  <a:cxn ang="0">
                    <a:pos x="106" y="6"/>
                  </a:cxn>
                  <a:cxn ang="0">
                    <a:pos x="104" y="8"/>
                  </a:cxn>
                  <a:cxn ang="0">
                    <a:pos x="102" y="10"/>
                  </a:cxn>
                </a:cxnLst>
                <a:rect l="0" t="0" r="r" b="b"/>
                <a:pathLst>
                  <a:path w="337" h="21">
                    <a:moveTo>
                      <a:pt x="335" y="21"/>
                    </a:moveTo>
                    <a:lnTo>
                      <a:pt x="284" y="19"/>
                    </a:lnTo>
                    <a:lnTo>
                      <a:pt x="284" y="15"/>
                    </a:lnTo>
                    <a:lnTo>
                      <a:pt x="284" y="13"/>
                    </a:lnTo>
                    <a:lnTo>
                      <a:pt x="337" y="17"/>
                    </a:lnTo>
                    <a:lnTo>
                      <a:pt x="335" y="19"/>
                    </a:lnTo>
                    <a:lnTo>
                      <a:pt x="335" y="21"/>
                    </a:lnTo>
                    <a:close/>
                    <a:moveTo>
                      <a:pt x="102" y="10"/>
                    </a:moveTo>
                    <a:lnTo>
                      <a:pt x="0" y="4"/>
                    </a:lnTo>
                    <a:lnTo>
                      <a:pt x="1" y="2"/>
                    </a:lnTo>
                    <a:lnTo>
                      <a:pt x="3" y="0"/>
                    </a:lnTo>
                    <a:lnTo>
                      <a:pt x="106" y="6"/>
                    </a:lnTo>
                    <a:lnTo>
                      <a:pt x="104" y="8"/>
                    </a:lnTo>
                    <a:lnTo>
                      <a:pt x="102" y="10"/>
                    </a:lnTo>
                    <a:close/>
                  </a:path>
                </a:pathLst>
              </a:custGeom>
              <a:solidFill>
                <a:srgbClr val="E6CB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67" name="Freeform 1167"/>
              <p:cNvSpPr>
                <a:spLocks noEditPoints="1"/>
              </p:cNvSpPr>
              <p:nvPr/>
            </p:nvSpPr>
            <p:spPr bwMode="auto">
              <a:xfrm>
                <a:off x="1771" y="981"/>
                <a:ext cx="336" cy="22"/>
              </a:xfrm>
              <a:custGeom>
                <a:avLst/>
                <a:gdLst/>
                <a:ahLst/>
                <a:cxnLst>
                  <a:cxn ang="0">
                    <a:pos x="334" y="21"/>
                  </a:cxn>
                  <a:cxn ang="0">
                    <a:pos x="283" y="17"/>
                  </a:cxn>
                  <a:cxn ang="0">
                    <a:pos x="283" y="15"/>
                  </a:cxn>
                  <a:cxn ang="0">
                    <a:pos x="283" y="13"/>
                  </a:cxn>
                  <a:cxn ang="0">
                    <a:pos x="336" y="17"/>
                  </a:cxn>
                  <a:cxn ang="0">
                    <a:pos x="336" y="19"/>
                  </a:cxn>
                  <a:cxn ang="0">
                    <a:pos x="334" y="21"/>
                  </a:cxn>
                  <a:cxn ang="0">
                    <a:pos x="103" y="10"/>
                  </a:cxn>
                  <a:cxn ang="0">
                    <a:pos x="0" y="4"/>
                  </a:cxn>
                  <a:cxn ang="0">
                    <a:pos x="2" y="2"/>
                  </a:cxn>
                  <a:cxn ang="0">
                    <a:pos x="2" y="0"/>
                  </a:cxn>
                  <a:cxn ang="0">
                    <a:pos x="107" y="6"/>
                  </a:cxn>
                  <a:cxn ang="0">
                    <a:pos x="105" y="8"/>
                  </a:cxn>
                  <a:cxn ang="0">
                    <a:pos x="103" y="10"/>
                  </a:cxn>
                </a:cxnLst>
                <a:rect l="0" t="0" r="r" b="b"/>
                <a:pathLst>
                  <a:path w="336" h="21">
                    <a:moveTo>
                      <a:pt x="334" y="21"/>
                    </a:moveTo>
                    <a:lnTo>
                      <a:pt x="283" y="17"/>
                    </a:lnTo>
                    <a:lnTo>
                      <a:pt x="283" y="15"/>
                    </a:lnTo>
                    <a:lnTo>
                      <a:pt x="283" y="13"/>
                    </a:lnTo>
                    <a:lnTo>
                      <a:pt x="336" y="17"/>
                    </a:lnTo>
                    <a:lnTo>
                      <a:pt x="336" y="19"/>
                    </a:lnTo>
                    <a:lnTo>
                      <a:pt x="334" y="21"/>
                    </a:lnTo>
                    <a:close/>
                    <a:moveTo>
                      <a:pt x="103" y="10"/>
                    </a:moveTo>
                    <a:lnTo>
                      <a:pt x="0" y="4"/>
                    </a:lnTo>
                    <a:lnTo>
                      <a:pt x="2" y="2"/>
                    </a:lnTo>
                    <a:lnTo>
                      <a:pt x="2" y="0"/>
                    </a:lnTo>
                    <a:lnTo>
                      <a:pt x="107" y="6"/>
                    </a:lnTo>
                    <a:lnTo>
                      <a:pt x="105" y="8"/>
                    </a:lnTo>
                    <a:lnTo>
                      <a:pt x="103" y="10"/>
                    </a:lnTo>
                    <a:close/>
                  </a:path>
                </a:pathLst>
              </a:custGeom>
              <a:solidFill>
                <a:srgbClr val="E4CA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68" name="Freeform 1168"/>
              <p:cNvSpPr>
                <a:spLocks noEditPoints="1"/>
              </p:cNvSpPr>
              <p:nvPr/>
            </p:nvSpPr>
            <p:spPr bwMode="auto">
              <a:xfrm>
                <a:off x="1773" y="979"/>
                <a:ext cx="334" cy="23"/>
              </a:xfrm>
              <a:custGeom>
                <a:avLst/>
                <a:gdLst/>
                <a:ahLst/>
                <a:cxnLst>
                  <a:cxn ang="0">
                    <a:pos x="334" y="21"/>
                  </a:cxn>
                  <a:cxn ang="0">
                    <a:pos x="281" y="17"/>
                  </a:cxn>
                  <a:cxn ang="0">
                    <a:pos x="281" y="15"/>
                  </a:cxn>
                  <a:cxn ang="0">
                    <a:pos x="281" y="14"/>
                  </a:cxn>
                  <a:cxn ang="0">
                    <a:pos x="334" y="17"/>
                  </a:cxn>
                  <a:cxn ang="0">
                    <a:pos x="334" y="19"/>
                  </a:cxn>
                  <a:cxn ang="0">
                    <a:pos x="334" y="21"/>
                  </a:cxn>
                  <a:cxn ang="0">
                    <a:pos x="103" y="10"/>
                  </a:cxn>
                  <a:cxn ang="0">
                    <a:pos x="0" y="4"/>
                  </a:cxn>
                  <a:cxn ang="0">
                    <a:pos x="0" y="2"/>
                  </a:cxn>
                  <a:cxn ang="0">
                    <a:pos x="2" y="0"/>
                  </a:cxn>
                  <a:cxn ang="0">
                    <a:pos x="107" y="6"/>
                  </a:cxn>
                  <a:cxn ang="0">
                    <a:pos x="105" y="8"/>
                  </a:cxn>
                  <a:cxn ang="0">
                    <a:pos x="103" y="10"/>
                  </a:cxn>
                </a:cxnLst>
                <a:rect l="0" t="0" r="r" b="b"/>
                <a:pathLst>
                  <a:path w="334" h="21">
                    <a:moveTo>
                      <a:pt x="334" y="21"/>
                    </a:moveTo>
                    <a:lnTo>
                      <a:pt x="281" y="17"/>
                    </a:lnTo>
                    <a:lnTo>
                      <a:pt x="281" y="15"/>
                    </a:lnTo>
                    <a:lnTo>
                      <a:pt x="281" y="14"/>
                    </a:lnTo>
                    <a:lnTo>
                      <a:pt x="334" y="17"/>
                    </a:lnTo>
                    <a:lnTo>
                      <a:pt x="334" y="19"/>
                    </a:lnTo>
                    <a:lnTo>
                      <a:pt x="334" y="21"/>
                    </a:lnTo>
                    <a:close/>
                    <a:moveTo>
                      <a:pt x="103" y="10"/>
                    </a:moveTo>
                    <a:lnTo>
                      <a:pt x="0" y="4"/>
                    </a:lnTo>
                    <a:lnTo>
                      <a:pt x="0" y="2"/>
                    </a:lnTo>
                    <a:lnTo>
                      <a:pt x="2" y="0"/>
                    </a:lnTo>
                    <a:lnTo>
                      <a:pt x="107" y="6"/>
                    </a:lnTo>
                    <a:lnTo>
                      <a:pt x="105" y="8"/>
                    </a:lnTo>
                    <a:lnTo>
                      <a:pt x="103" y="10"/>
                    </a:lnTo>
                    <a:close/>
                  </a:path>
                </a:pathLst>
              </a:custGeom>
              <a:solidFill>
                <a:srgbClr val="E4CB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69" name="Freeform 1169"/>
              <p:cNvSpPr>
                <a:spLocks noEditPoints="1"/>
              </p:cNvSpPr>
              <p:nvPr/>
            </p:nvSpPr>
            <p:spPr bwMode="auto">
              <a:xfrm>
                <a:off x="1773" y="977"/>
                <a:ext cx="334" cy="23"/>
              </a:xfrm>
              <a:custGeom>
                <a:avLst/>
                <a:gdLst/>
                <a:ahLst/>
                <a:cxnLst>
                  <a:cxn ang="0">
                    <a:pos x="334" y="21"/>
                  </a:cxn>
                  <a:cxn ang="0">
                    <a:pos x="281" y="17"/>
                  </a:cxn>
                  <a:cxn ang="0">
                    <a:pos x="281" y="16"/>
                  </a:cxn>
                  <a:cxn ang="0">
                    <a:pos x="283" y="14"/>
                  </a:cxn>
                  <a:cxn ang="0">
                    <a:pos x="334" y="17"/>
                  </a:cxn>
                  <a:cxn ang="0">
                    <a:pos x="334" y="19"/>
                  </a:cxn>
                  <a:cxn ang="0">
                    <a:pos x="334" y="21"/>
                  </a:cxn>
                  <a:cxn ang="0">
                    <a:pos x="105" y="10"/>
                  </a:cxn>
                  <a:cxn ang="0">
                    <a:pos x="0" y="4"/>
                  </a:cxn>
                  <a:cxn ang="0">
                    <a:pos x="2" y="2"/>
                  </a:cxn>
                  <a:cxn ang="0">
                    <a:pos x="4" y="0"/>
                  </a:cxn>
                  <a:cxn ang="0">
                    <a:pos x="109" y="6"/>
                  </a:cxn>
                  <a:cxn ang="0">
                    <a:pos x="107" y="8"/>
                  </a:cxn>
                  <a:cxn ang="0">
                    <a:pos x="105" y="10"/>
                  </a:cxn>
                </a:cxnLst>
                <a:rect l="0" t="0" r="r" b="b"/>
                <a:pathLst>
                  <a:path w="334" h="21">
                    <a:moveTo>
                      <a:pt x="334" y="21"/>
                    </a:moveTo>
                    <a:lnTo>
                      <a:pt x="281" y="17"/>
                    </a:lnTo>
                    <a:lnTo>
                      <a:pt x="281" y="16"/>
                    </a:lnTo>
                    <a:lnTo>
                      <a:pt x="283" y="14"/>
                    </a:lnTo>
                    <a:lnTo>
                      <a:pt x="334" y="17"/>
                    </a:lnTo>
                    <a:lnTo>
                      <a:pt x="334" y="19"/>
                    </a:lnTo>
                    <a:lnTo>
                      <a:pt x="334" y="21"/>
                    </a:lnTo>
                    <a:close/>
                    <a:moveTo>
                      <a:pt x="105" y="10"/>
                    </a:moveTo>
                    <a:lnTo>
                      <a:pt x="0" y="4"/>
                    </a:lnTo>
                    <a:lnTo>
                      <a:pt x="2" y="2"/>
                    </a:lnTo>
                    <a:lnTo>
                      <a:pt x="4" y="0"/>
                    </a:lnTo>
                    <a:lnTo>
                      <a:pt x="109" y="6"/>
                    </a:lnTo>
                    <a:lnTo>
                      <a:pt x="107" y="8"/>
                    </a:lnTo>
                    <a:lnTo>
                      <a:pt x="105" y="10"/>
                    </a:lnTo>
                    <a:close/>
                  </a:path>
                </a:pathLst>
              </a:custGeom>
              <a:solidFill>
                <a:srgbClr val="E4CB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70" name="Freeform 1170"/>
              <p:cNvSpPr>
                <a:spLocks noEditPoints="1"/>
              </p:cNvSpPr>
              <p:nvPr/>
            </p:nvSpPr>
            <p:spPr bwMode="auto">
              <a:xfrm>
                <a:off x="1775" y="975"/>
                <a:ext cx="332" cy="23"/>
              </a:xfrm>
              <a:custGeom>
                <a:avLst/>
                <a:gdLst/>
                <a:ahLst/>
                <a:cxnLst>
                  <a:cxn ang="0">
                    <a:pos x="332" y="21"/>
                  </a:cxn>
                  <a:cxn ang="0">
                    <a:pos x="279" y="18"/>
                  </a:cxn>
                  <a:cxn ang="0">
                    <a:pos x="281" y="16"/>
                  </a:cxn>
                  <a:cxn ang="0">
                    <a:pos x="281" y="14"/>
                  </a:cxn>
                  <a:cxn ang="0">
                    <a:pos x="332" y="16"/>
                  </a:cxn>
                  <a:cxn ang="0">
                    <a:pos x="332" y="19"/>
                  </a:cxn>
                  <a:cxn ang="0">
                    <a:pos x="332" y="21"/>
                  </a:cxn>
                  <a:cxn ang="0">
                    <a:pos x="105" y="10"/>
                  </a:cxn>
                  <a:cxn ang="0">
                    <a:pos x="0" y="4"/>
                  </a:cxn>
                  <a:cxn ang="0">
                    <a:pos x="2" y="2"/>
                  </a:cxn>
                  <a:cxn ang="0">
                    <a:pos x="4" y="0"/>
                  </a:cxn>
                  <a:cxn ang="0">
                    <a:pos x="108" y="6"/>
                  </a:cxn>
                  <a:cxn ang="0">
                    <a:pos x="107" y="8"/>
                  </a:cxn>
                  <a:cxn ang="0">
                    <a:pos x="105" y="10"/>
                  </a:cxn>
                </a:cxnLst>
                <a:rect l="0" t="0" r="r" b="b"/>
                <a:pathLst>
                  <a:path w="332" h="21">
                    <a:moveTo>
                      <a:pt x="332" y="21"/>
                    </a:moveTo>
                    <a:lnTo>
                      <a:pt x="279" y="18"/>
                    </a:lnTo>
                    <a:lnTo>
                      <a:pt x="281" y="16"/>
                    </a:lnTo>
                    <a:lnTo>
                      <a:pt x="281" y="14"/>
                    </a:lnTo>
                    <a:lnTo>
                      <a:pt x="332" y="16"/>
                    </a:lnTo>
                    <a:lnTo>
                      <a:pt x="332" y="19"/>
                    </a:lnTo>
                    <a:lnTo>
                      <a:pt x="332" y="21"/>
                    </a:lnTo>
                    <a:close/>
                    <a:moveTo>
                      <a:pt x="105" y="10"/>
                    </a:moveTo>
                    <a:lnTo>
                      <a:pt x="0" y="4"/>
                    </a:lnTo>
                    <a:lnTo>
                      <a:pt x="2" y="2"/>
                    </a:lnTo>
                    <a:lnTo>
                      <a:pt x="4" y="0"/>
                    </a:lnTo>
                    <a:lnTo>
                      <a:pt x="108" y="6"/>
                    </a:lnTo>
                    <a:lnTo>
                      <a:pt x="107" y="8"/>
                    </a:lnTo>
                    <a:lnTo>
                      <a:pt x="105" y="10"/>
                    </a:lnTo>
                    <a:close/>
                  </a:path>
                </a:pathLst>
              </a:custGeom>
              <a:solidFill>
                <a:srgbClr val="E4CB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71" name="Freeform 1171"/>
              <p:cNvSpPr>
                <a:spLocks noEditPoints="1"/>
              </p:cNvSpPr>
              <p:nvPr/>
            </p:nvSpPr>
            <p:spPr bwMode="auto">
              <a:xfrm>
                <a:off x="1777" y="972"/>
                <a:ext cx="332" cy="22"/>
              </a:xfrm>
              <a:custGeom>
                <a:avLst/>
                <a:gdLst/>
                <a:ahLst/>
                <a:cxnLst>
                  <a:cxn ang="0">
                    <a:pos x="330" y="20"/>
                  </a:cxn>
                  <a:cxn ang="0">
                    <a:pos x="279" y="17"/>
                  </a:cxn>
                  <a:cxn ang="0">
                    <a:pos x="279" y="15"/>
                  </a:cxn>
                  <a:cxn ang="0">
                    <a:pos x="279" y="13"/>
                  </a:cxn>
                  <a:cxn ang="0">
                    <a:pos x="279" y="13"/>
                  </a:cxn>
                  <a:cxn ang="0">
                    <a:pos x="279" y="13"/>
                  </a:cxn>
                  <a:cxn ang="0">
                    <a:pos x="332" y="15"/>
                  </a:cxn>
                  <a:cxn ang="0">
                    <a:pos x="330" y="17"/>
                  </a:cxn>
                  <a:cxn ang="0">
                    <a:pos x="330" y="20"/>
                  </a:cxn>
                  <a:cxn ang="0">
                    <a:pos x="105" y="9"/>
                  </a:cxn>
                  <a:cxn ang="0">
                    <a:pos x="0" y="3"/>
                  </a:cxn>
                  <a:cxn ang="0">
                    <a:pos x="2" y="1"/>
                  </a:cxn>
                  <a:cxn ang="0">
                    <a:pos x="2" y="0"/>
                  </a:cxn>
                  <a:cxn ang="0">
                    <a:pos x="108" y="5"/>
                  </a:cxn>
                  <a:cxn ang="0">
                    <a:pos x="106" y="7"/>
                  </a:cxn>
                  <a:cxn ang="0">
                    <a:pos x="105" y="9"/>
                  </a:cxn>
                </a:cxnLst>
                <a:rect l="0" t="0" r="r" b="b"/>
                <a:pathLst>
                  <a:path w="332" h="20">
                    <a:moveTo>
                      <a:pt x="330" y="20"/>
                    </a:moveTo>
                    <a:lnTo>
                      <a:pt x="279" y="17"/>
                    </a:lnTo>
                    <a:lnTo>
                      <a:pt x="279" y="15"/>
                    </a:lnTo>
                    <a:lnTo>
                      <a:pt x="279" y="13"/>
                    </a:lnTo>
                    <a:lnTo>
                      <a:pt x="279" y="13"/>
                    </a:lnTo>
                    <a:lnTo>
                      <a:pt x="279" y="13"/>
                    </a:lnTo>
                    <a:lnTo>
                      <a:pt x="332" y="15"/>
                    </a:lnTo>
                    <a:lnTo>
                      <a:pt x="330" y="17"/>
                    </a:lnTo>
                    <a:lnTo>
                      <a:pt x="330" y="20"/>
                    </a:lnTo>
                    <a:close/>
                    <a:moveTo>
                      <a:pt x="105" y="9"/>
                    </a:moveTo>
                    <a:lnTo>
                      <a:pt x="0" y="3"/>
                    </a:lnTo>
                    <a:lnTo>
                      <a:pt x="2" y="1"/>
                    </a:lnTo>
                    <a:lnTo>
                      <a:pt x="2" y="0"/>
                    </a:lnTo>
                    <a:lnTo>
                      <a:pt x="108" y="5"/>
                    </a:lnTo>
                    <a:lnTo>
                      <a:pt x="106" y="7"/>
                    </a:lnTo>
                    <a:lnTo>
                      <a:pt x="105" y="9"/>
                    </a:lnTo>
                    <a:close/>
                  </a:path>
                </a:pathLst>
              </a:custGeom>
              <a:solidFill>
                <a:srgbClr val="E4CBC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72" name="Freeform 1172"/>
              <p:cNvSpPr>
                <a:spLocks noEditPoints="1"/>
              </p:cNvSpPr>
              <p:nvPr/>
            </p:nvSpPr>
            <p:spPr bwMode="auto">
              <a:xfrm>
                <a:off x="1779" y="970"/>
                <a:ext cx="330" cy="21"/>
              </a:xfrm>
              <a:custGeom>
                <a:avLst/>
                <a:gdLst/>
                <a:ahLst/>
                <a:cxnLst>
                  <a:cxn ang="0">
                    <a:pos x="328" y="19"/>
                  </a:cxn>
                  <a:cxn ang="0">
                    <a:pos x="277" y="17"/>
                  </a:cxn>
                  <a:cxn ang="0">
                    <a:pos x="277" y="17"/>
                  </a:cxn>
                  <a:cxn ang="0">
                    <a:pos x="277" y="15"/>
                  </a:cxn>
                  <a:cxn ang="0">
                    <a:pos x="277" y="15"/>
                  </a:cxn>
                  <a:cxn ang="0">
                    <a:pos x="277" y="13"/>
                  </a:cxn>
                  <a:cxn ang="0">
                    <a:pos x="330" y="15"/>
                  </a:cxn>
                  <a:cxn ang="0">
                    <a:pos x="330" y="17"/>
                  </a:cxn>
                  <a:cxn ang="0">
                    <a:pos x="328" y="19"/>
                  </a:cxn>
                  <a:cxn ang="0">
                    <a:pos x="104" y="9"/>
                  </a:cxn>
                  <a:cxn ang="0">
                    <a:pos x="0" y="3"/>
                  </a:cxn>
                  <a:cxn ang="0">
                    <a:pos x="0" y="2"/>
                  </a:cxn>
                  <a:cxn ang="0">
                    <a:pos x="2" y="0"/>
                  </a:cxn>
                  <a:cxn ang="0">
                    <a:pos x="108" y="5"/>
                  </a:cxn>
                  <a:cxn ang="0">
                    <a:pos x="106" y="7"/>
                  </a:cxn>
                  <a:cxn ang="0">
                    <a:pos x="104" y="9"/>
                  </a:cxn>
                </a:cxnLst>
                <a:rect l="0" t="0" r="r" b="b"/>
                <a:pathLst>
                  <a:path w="330" h="19">
                    <a:moveTo>
                      <a:pt x="328" y="19"/>
                    </a:moveTo>
                    <a:lnTo>
                      <a:pt x="277" y="17"/>
                    </a:lnTo>
                    <a:lnTo>
                      <a:pt x="277" y="17"/>
                    </a:lnTo>
                    <a:lnTo>
                      <a:pt x="277" y="15"/>
                    </a:lnTo>
                    <a:lnTo>
                      <a:pt x="277" y="15"/>
                    </a:lnTo>
                    <a:lnTo>
                      <a:pt x="277" y="13"/>
                    </a:lnTo>
                    <a:lnTo>
                      <a:pt x="330" y="15"/>
                    </a:lnTo>
                    <a:lnTo>
                      <a:pt x="330" y="17"/>
                    </a:lnTo>
                    <a:lnTo>
                      <a:pt x="328" y="19"/>
                    </a:lnTo>
                    <a:close/>
                    <a:moveTo>
                      <a:pt x="104" y="9"/>
                    </a:moveTo>
                    <a:lnTo>
                      <a:pt x="0" y="3"/>
                    </a:lnTo>
                    <a:lnTo>
                      <a:pt x="0" y="2"/>
                    </a:lnTo>
                    <a:lnTo>
                      <a:pt x="2" y="0"/>
                    </a:lnTo>
                    <a:lnTo>
                      <a:pt x="108" y="5"/>
                    </a:lnTo>
                    <a:lnTo>
                      <a:pt x="106" y="7"/>
                    </a:lnTo>
                    <a:lnTo>
                      <a:pt x="104" y="9"/>
                    </a:lnTo>
                    <a:close/>
                  </a:path>
                </a:pathLst>
              </a:custGeom>
              <a:solidFill>
                <a:srgbClr val="E5CBC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73" name="Freeform 1173"/>
              <p:cNvSpPr>
                <a:spLocks noEditPoints="1"/>
              </p:cNvSpPr>
              <p:nvPr/>
            </p:nvSpPr>
            <p:spPr bwMode="auto">
              <a:xfrm>
                <a:off x="1779" y="970"/>
                <a:ext cx="330" cy="19"/>
              </a:xfrm>
              <a:custGeom>
                <a:avLst/>
                <a:gdLst/>
                <a:ahLst/>
                <a:cxnLst>
                  <a:cxn ang="0">
                    <a:pos x="330" y="19"/>
                  </a:cxn>
                  <a:cxn ang="0">
                    <a:pos x="277" y="17"/>
                  </a:cxn>
                  <a:cxn ang="0">
                    <a:pos x="277" y="15"/>
                  </a:cxn>
                  <a:cxn ang="0">
                    <a:pos x="277" y="13"/>
                  </a:cxn>
                  <a:cxn ang="0">
                    <a:pos x="330" y="15"/>
                  </a:cxn>
                  <a:cxn ang="0">
                    <a:pos x="330" y="17"/>
                  </a:cxn>
                  <a:cxn ang="0">
                    <a:pos x="330" y="19"/>
                  </a:cxn>
                  <a:cxn ang="0">
                    <a:pos x="106" y="9"/>
                  </a:cxn>
                  <a:cxn ang="0">
                    <a:pos x="0" y="4"/>
                  </a:cxn>
                  <a:cxn ang="0">
                    <a:pos x="2" y="2"/>
                  </a:cxn>
                  <a:cxn ang="0">
                    <a:pos x="4" y="0"/>
                  </a:cxn>
                  <a:cxn ang="0">
                    <a:pos x="110" y="5"/>
                  </a:cxn>
                  <a:cxn ang="0">
                    <a:pos x="108" y="7"/>
                  </a:cxn>
                  <a:cxn ang="0">
                    <a:pos x="106" y="9"/>
                  </a:cxn>
                </a:cxnLst>
                <a:rect l="0" t="0" r="r" b="b"/>
                <a:pathLst>
                  <a:path w="330" h="19">
                    <a:moveTo>
                      <a:pt x="330" y="19"/>
                    </a:moveTo>
                    <a:lnTo>
                      <a:pt x="277" y="17"/>
                    </a:lnTo>
                    <a:lnTo>
                      <a:pt x="277" y="15"/>
                    </a:lnTo>
                    <a:lnTo>
                      <a:pt x="277" y="13"/>
                    </a:lnTo>
                    <a:lnTo>
                      <a:pt x="330" y="15"/>
                    </a:lnTo>
                    <a:lnTo>
                      <a:pt x="330" y="17"/>
                    </a:lnTo>
                    <a:lnTo>
                      <a:pt x="330" y="19"/>
                    </a:lnTo>
                    <a:close/>
                    <a:moveTo>
                      <a:pt x="106" y="9"/>
                    </a:moveTo>
                    <a:lnTo>
                      <a:pt x="0" y="4"/>
                    </a:lnTo>
                    <a:lnTo>
                      <a:pt x="2" y="2"/>
                    </a:lnTo>
                    <a:lnTo>
                      <a:pt x="4" y="0"/>
                    </a:lnTo>
                    <a:lnTo>
                      <a:pt x="110" y="5"/>
                    </a:lnTo>
                    <a:lnTo>
                      <a:pt x="108" y="7"/>
                    </a:lnTo>
                    <a:lnTo>
                      <a:pt x="106" y="9"/>
                    </a:lnTo>
                    <a:close/>
                  </a:path>
                </a:pathLst>
              </a:custGeom>
              <a:solidFill>
                <a:srgbClr val="E5CC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74" name="Freeform 1174"/>
              <p:cNvSpPr>
                <a:spLocks noEditPoints="1"/>
              </p:cNvSpPr>
              <p:nvPr/>
            </p:nvSpPr>
            <p:spPr bwMode="auto">
              <a:xfrm>
                <a:off x="1781" y="968"/>
                <a:ext cx="328" cy="19"/>
              </a:xfrm>
              <a:custGeom>
                <a:avLst/>
                <a:gdLst/>
                <a:ahLst/>
                <a:cxnLst>
                  <a:cxn ang="0">
                    <a:pos x="328" y="19"/>
                  </a:cxn>
                  <a:cxn ang="0">
                    <a:pos x="275" y="17"/>
                  </a:cxn>
                  <a:cxn ang="0">
                    <a:pos x="275" y="15"/>
                  </a:cxn>
                  <a:cxn ang="0">
                    <a:pos x="275" y="13"/>
                  </a:cxn>
                  <a:cxn ang="0">
                    <a:pos x="328" y="15"/>
                  </a:cxn>
                  <a:cxn ang="0">
                    <a:pos x="328" y="17"/>
                  </a:cxn>
                  <a:cxn ang="0">
                    <a:pos x="328" y="19"/>
                  </a:cxn>
                  <a:cxn ang="0">
                    <a:pos x="106" y="9"/>
                  </a:cxn>
                  <a:cxn ang="0">
                    <a:pos x="0" y="4"/>
                  </a:cxn>
                  <a:cxn ang="0">
                    <a:pos x="2" y="2"/>
                  </a:cxn>
                  <a:cxn ang="0">
                    <a:pos x="4" y="0"/>
                  </a:cxn>
                  <a:cxn ang="0">
                    <a:pos x="110" y="6"/>
                  </a:cxn>
                  <a:cxn ang="0">
                    <a:pos x="108" y="7"/>
                  </a:cxn>
                  <a:cxn ang="0">
                    <a:pos x="106" y="9"/>
                  </a:cxn>
                </a:cxnLst>
                <a:rect l="0" t="0" r="r" b="b"/>
                <a:pathLst>
                  <a:path w="328" h="19">
                    <a:moveTo>
                      <a:pt x="328" y="19"/>
                    </a:moveTo>
                    <a:lnTo>
                      <a:pt x="275" y="17"/>
                    </a:lnTo>
                    <a:lnTo>
                      <a:pt x="275" y="15"/>
                    </a:lnTo>
                    <a:lnTo>
                      <a:pt x="275" y="13"/>
                    </a:lnTo>
                    <a:lnTo>
                      <a:pt x="328" y="15"/>
                    </a:lnTo>
                    <a:lnTo>
                      <a:pt x="328" y="17"/>
                    </a:lnTo>
                    <a:lnTo>
                      <a:pt x="328" y="19"/>
                    </a:lnTo>
                    <a:close/>
                    <a:moveTo>
                      <a:pt x="106" y="9"/>
                    </a:moveTo>
                    <a:lnTo>
                      <a:pt x="0" y="4"/>
                    </a:lnTo>
                    <a:lnTo>
                      <a:pt x="2" y="2"/>
                    </a:lnTo>
                    <a:lnTo>
                      <a:pt x="4" y="0"/>
                    </a:lnTo>
                    <a:lnTo>
                      <a:pt x="110" y="6"/>
                    </a:lnTo>
                    <a:lnTo>
                      <a:pt x="108" y="7"/>
                    </a:lnTo>
                    <a:lnTo>
                      <a:pt x="106" y="9"/>
                    </a:lnTo>
                    <a:close/>
                  </a:path>
                </a:pathLst>
              </a:custGeom>
              <a:solidFill>
                <a:srgbClr val="E5CC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75" name="Freeform 1175"/>
              <p:cNvSpPr>
                <a:spLocks noEditPoints="1"/>
              </p:cNvSpPr>
              <p:nvPr/>
            </p:nvSpPr>
            <p:spPr bwMode="auto">
              <a:xfrm>
                <a:off x="1783" y="966"/>
                <a:ext cx="326" cy="19"/>
              </a:xfrm>
              <a:custGeom>
                <a:avLst/>
                <a:gdLst/>
                <a:ahLst/>
                <a:cxnLst>
                  <a:cxn ang="0">
                    <a:pos x="326" y="19"/>
                  </a:cxn>
                  <a:cxn ang="0">
                    <a:pos x="273" y="17"/>
                  </a:cxn>
                  <a:cxn ang="0">
                    <a:pos x="273" y="15"/>
                  </a:cxn>
                  <a:cxn ang="0">
                    <a:pos x="273" y="13"/>
                  </a:cxn>
                  <a:cxn ang="0">
                    <a:pos x="326" y="15"/>
                  </a:cxn>
                  <a:cxn ang="0">
                    <a:pos x="326" y="17"/>
                  </a:cxn>
                  <a:cxn ang="0">
                    <a:pos x="326" y="19"/>
                  </a:cxn>
                  <a:cxn ang="0">
                    <a:pos x="106" y="9"/>
                  </a:cxn>
                  <a:cxn ang="0">
                    <a:pos x="0" y="4"/>
                  </a:cxn>
                  <a:cxn ang="0">
                    <a:pos x="2" y="2"/>
                  </a:cxn>
                  <a:cxn ang="0">
                    <a:pos x="2" y="0"/>
                  </a:cxn>
                  <a:cxn ang="0">
                    <a:pos x="110" y="6"/>
                  </a:cxn>
                  <a:cxn ang="0">
                    <a:pos x="108" y="8"/>
                  </a:cxn>
                  <a:cxn ang="0">
                    <a:pos x="106" y="9"/>
                  </a:cxn>
                </a:cxnLst>
                <a:rect l="0" t="0" r="r" b="b"/>
                <a:pathLst>
                  <a:path w="326" h="19">
                    <a:moveTo>
                      <a:pt x="326" y="19"/>
                    </a:moveTo>
                    <a:lnTo>
                      <a:pt x="273" y="17"/>
                    </a:lnTo>
                    <a:lnTo>
                      <a:pt x="273" y="15"/>
                    </a:lnTo>
                    <a:lnTo>
                      <a:pt x="273" y="13"/>
                    </a:lnTo>
                    <a:lnTo>
                      <a:pt x="326" y="15"/>
                    </a:lnTo>
                    <a:lnTo>
                      <a:pt x="326" y="17"/>
                    </a:lnTo>
                    <a:lnTo>
                      <a:pt x="326" y="19"/>
                    </a:lnTo>
                    <a:close/>
                    <a:moveTo>
                      <a:pt x="106" y="9"/>
                    </a:moveTo>
                    <a:lnTo>
                      <a:pt x="0" y="4"/>
                    </a:lnTo>
                    <a:lnTo>
                      <a:pt x="2" y="2"/>
                    </a:lnTo>
                    <a:lnTo>
                      <a:pt x="2" y="0"/>
                    </a:lnTo>
                    <a:lnTo>
                      <a:pt x="110" y="6"/>
                    </a:lnTo>
                    <a:lnTo>
                      <a:pt x="108" y="8"/>
                    </a:lnTo>
                    <a:lnTo>
                      <a:pt x="106" y="9"/>
                    </a:lnTo>
                    <a:close/>
                  </a:path>
                </a:pathLst>
              </a:custGeom>
              <a:solidFill>
                <a:srgbClr val="E5CC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76" name="Freeform 1176"/>
              <p:cNvSpPr>
                <a:spLocks noEditPoints="1"/>
              </p:cNvSpPr>
              <p:nvPr/>
            </p:nvSpPr>
            <p:spPr bwMode="auto">
              <a:xfrm>
                <a:off x="1785" y="964"/>
                <a:ext cx="326" cy="19"/>
              </a:xfrm>
              <a:custGeom>
                <a:avLst/>
                <a:gdLst/>
                <a:ahLst/>
                <a:cxnLst>
                  <a:cxn ang="0">
                    <a:pos x="324" y="19"/>
                  </a:cxn>
                  <a:cxn ang="0">
                    <a:pos x="271" y="17"/>
                  </a:cxn>
                  <a:cxn ang="0">
                    <a:pos x="271" y="15"/>
                  </a:cxn>
                  <a:cxn ang="0">
                    <a:pos x="271" y="13"/>
                  </a:cxn>
                  <a:cxn ang="0">
                    <a:pos x="326" y="15"/>
                  </a:cxn>
                  <a:cxn ang="0">
                    <a:pos x="324" y="17"/>
                  </a:cxn>
                  <a:cxn ang="0">
                    <a:pos x="324" y="19"/>
                  </a:cxn>
                  <a:cxn ang="0">
                    <a:pos x="106" y="10"/>
                  </a:cxn>
                  <a:cxn ang="0">
                    <a:pos x="0" y="4"/>
                  </a:cxn>
                  <a:cxn ang="0">
                    <a:pos x="0" y="2"/>
                  </a:cxn>
                  <a:cxn ang="0">
                    <a:pos x="2" y="0"/>
                  </a:cxn>
                  <a:cxn ang="0">
                    <a:pos x="110" y="6"/>
                  </a:cxn>
                  <a:cxn ang="0">
                    <a:pos x="108" y="8"/>
                  </a:cxn>
                  <a:cxn ang="0">
                    <a:pos x="106" y="10"/>
                  </a:cxn>
                </a:cxnLst>
                <a:rect l="0" t="0" r="r" b="b"/>
                <a:pathLst>
                  <a:path w="326" h="19">
                    <a:moveTo>
                      <a:pt x="324" y="19"/>
                    </a:moveTo>
                    <a:lnTo>
                      <a:pt x="271" y="17"/>
                    </a:lnTo>
                    <a:lnTo>
                      <a:pt x="271" y="15"/>
                    </a:lnTo>
                    <a:lnTo>
                      <a:pt x="271" y="13"/>
                    </a:lnTo>
                    <a:lnTo>
                      <a:pt x="326" y="15"/>
                    </a:lnTo>
                    <a:lnTo>
                      <a:pt x="324" y="17"/>
                    </a:lnTo>
                    <a:lnTo>
                      <a:pt x="324" y="19"/>
                    </a:lnTo>
                    <a:close/>
                    <a:moveTo>
                      <a:pt x="106" y="10"/>
                    </a:moveTo>
                    <a:lnTo>
                      <a:pt x="0" y="4"/>
                    </a:lnTo>
                    <a:lnTo>
                      <a:pt x="0" y="2"/>
                    </a:lnTo>
                    <a:lnTo>
                      <a:pt x="2" y="0"/>
                    </a:lnTo>
                    <a:lnTo>
                      <a:pt x="110" y="6"/>
                    </a:lnTo>
                    <a:lnTo>
                      <a:pt x="108" y="8"/>
                    </a:lnTo>
                    <a:lnTo>
                      <a:pt x="106" y="10"/>
                    </a:lnTo>
                    <a:close/>
                  </a:path>
                </a:pathLst>
              </a:custGeom>
              <a:solidFill>
                <a:srgbClr val="E5CC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77" name="Freeform 1177"/>
              <p:cNvSpPr>
                <a:spLocks noEditPoints="1"/>
              </p:cNvSpPr>
              <p:nvPr/>
            </p:nvSpPr>
            <p:spPr bwMode="auto">
              <a:xfrm>
                <a:off x="1785" y="962"/>
                <a:ext cx="326" cy="19"/>
              </a:xfrm>
              <a:custGeom>
                <a:avLst/>
                <a:gdLst/>
                <a:ahLst/>
                <a:cxnLst>
                  <a:cxn ang="0">
                    <a:pos x="324" y="19"/>
                  </a:cxn>
                  <a:cxn ang="0">
                    <a:pos x="271" y="17"/>
                  </a:cxn>
                  <a:cxn ang="0">
                    <a:pos x="271" y="15"/>
                  </a:cxn>
                  <a:cxn ang="0">
                    <a:pos x="271" y="13"/>
                  </a:cxn>
                  <a:cxn ang="0">
                    <a:pos x="326" y="15"/>
                  </a:cxn>
                  <a:cxn ang="0">
                    <a:pos x="326" y="15"/>
                  </a:cxn>
                  <a:cxn ang="0">
                    <a:pos x="326" y="15"/>
                  </a:cxn>
                  <a:cxn ang="0">
                    <a:pos x="326" y="17"/>
                  </a:cxn>
                  <a:cxn ang="0">
                    <a:pos x="324" y="19"/>
                  </a:cxn>
                  <a:cxn ang="0">
                    <a:pos x="108" y="10"/>
                  </a:cxn>
                  <a:cxn ang="0">
                    <a:pos x="0" y="4"/>
                  </a:cxn>
                  <a:cxn ang="0">
                    <a:pos x="2" y="2"/>
                  </a:cxn>
                  <a:cxn ang="0">
                    <a:pos x="4" y="0"/>
                  </a:cxn>
                  <a:cxn ang="0">
                    <a:pos x="112" y="4"/>
                  </a:cxn>
                  <a:cxn ang="0">
                    <a:pos x="110" y="8"/>
                  </a:cxn>
                  <a:cxn ang="0">
                    <a:pos x="108" y="10"/>
                  </a:cxn>
                </a:cxnLst>
                <a:rect l="0" t="0" r="r" b="b"/>
                <a:pathLst>
                  <a:path w="326" h="19">
                    <a:moveTo>
                      <a:pt x="324" y="19"/>
                    </a:moveTo>
                    <a:lnTo>
                      <a:pt x="271" y="17"/>
                    </a:lnTo>
                    <a:lnTo>
                      <a:pt x="271" y="15"/>
                    </a:lnTo>
                    <a:lnTo>
                      <a:pt x="271" y="13"/>
                    </a:lnTo>
                    <a:lnTo>
                      <a:pt x="326" y="15"/>
                    </a:lnTo>
                    <a:lnTo>
                      <a:pt x="326" y="15"/>
                    </a:lnTo>
                    <a:lnTo>
                      <a:pt x="326" y="15"/>
                    </a:lnTo>
                    <a:lnTo>
                      <a:pt x="326" y="17"/>
                    </a:lnTo>
                    <a:lnTo>
                      <a:pt x="324" y="19"/>
                    </a:lnTo>
                    <a:close/>
                    <a:moveTo>
                      <a:pt x="108" y="10"/>
                    </a:moveTo>
                    <a:lnTo>
                      <a:pt x="0" y="4"/>
                    </a:lnTo>
                    <a:lnTo>
                      <a:pt x="2" y="2"/>
                    </a:lnTo>
                    <a:lnTo>
                      <a:pt x="4" y="0"/>
                    </a:lnTo>
                    <a:lnTo>
                      <a:pt x="112" y="4"/>
                    </a:lnTo>
                    <a:lnTo>
                      <a:pt x="110" y="8"/>
                    </a:lnTo>
                    <a:lnTo>
                      <a:pt x="108" y="10"/>
                    </a:lnTo>
                    <a:close/>
                  </a:path>
                </a:pathLst>
              </a:custGeom>
              <a:solidFill>
                <a:srgbClr val="E5CC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78" name="Freeform 1178"/>
              <p:cNvSpPr>
                <a:spLocks noEditPoints="1"/>
              </p:cNvSpPr>
              <p:nvPr/>
            </p:nvSpPr>
            <p:spPr bwMode="auto">
              <a:xfrm>
                <a:off x="1787" y="960"/>
                <a:ext cx="324" cy="19"/>
              </a:xfrm>
              <a:custGeom>
                <a:avLst/>
                <a:gdLst/>
                <a:ahLst/>
                <a:cxnLst>
                  <a:cxn ang="0">
                    <a:pos x="324" y="19"/>
                  </a:cxn>
                  <a:cxn ang="0">
                    <a:pos x="269" y="17"/>
                  </a:cxn>
                  <a:cxn ang="0">
                    <a:pos x="269" y="15"/>
                  </a:cxn>
                  <a:cxn ang="0">
                    <a:pos x="269" y="14"/>
                  </a:cxn>
                  <a:cxn ang="0">
                    <a:pos x="324" y="15"/>
                  </a:cxn>
                  <a:cxn ang="0">
                    <a:pos x="324" y="17"/>
                  </a:cxn>
                  <a:cxn ang="0">
                    <a:pos x="324" y="17"/>
                  </a:cxn>
                  <a:cxn ang="0">
                    <a:pos x="324" y="19"/>
                  </a:cxn>
                  <a:cxn ang="0">
                    <a:pos x="324" y="19"/>
                  </a:cxn>
                  <a:cxn ang="0">
                    <a:pos x="108" y="10"/>
                  </a:cxn>
                  <a:cxn ang="0">
                    <a:pos x="0" y="4"/>
                  </a:cxn>
                  <a:cxn ang="0">
                    <a:pos x="2" y="2"/>
                  </a:cxn>
                  <a:cxn ang="0">
                    <a:pos x="3" y="0"/>
                  </a:cxn>
                  <a:cxn ang="0">
                    <a:pos x="112" y="4"/>
                  </a:cxn>
                  <a:cxn ang="0">
                    <a:pos x="110" y="6"/>
                  </a:cxn>
                  <a:cxn ang="0">
                    <a:pos x="108" y="10"/>
                  </a:cxn>
                </a:cxnLst>
                <a:rect l="0" t="0" r="r" b="b"/>
                <a:pathLst>
                  <a:path w="324" h="19">
                    <a:moveTo>
                      <a:pt x="324" y="19"/>
                    </a:moveTo>
                    <a:lnTo>
                      <a:pt x="269" y="17"/>
                    </a:lnTo>
                    <a:lnTo>
                      <a:pt x="269" y="15"/>
                    </a:lnTo>
                    <a:lnTo>
                      <a:pt x="269" y="14"/>
                    </a:lnTo>
                    <a:lnTo>
                      <a:pt x="324" y="15"/>
                    </a:lnTo>
                    <a:lnTo>
                      <a:pt x="324" y="17"/>
                    </a:lnTo>
                    <a:lnTo>
                      <a:pt x="324" y="17"/>
                    </a:lnTo>
                    <a:lnTo>
                      <a:pt x="324" y="19"/>
                    </a:lnTo>
                    <a:lnTo>
                      <a:pt x="324" y="19"/>
                    </a:lnTo>
                    <a:close/>
                    <a:moveTo>
                      <a:pt x="108" y="10"/>
                    </a:moveTo>
                    <a:lnTo>
                      <a:pt x="0" y="4"/>
                    </a:lnTo>
                    <a:lnTo>
                      <a:pt x="2" y="2"/>
                    </a:lnTo>
                    <a:lnTo>
                      <a:pt x="3" y="0"/>
                    </a:lnTo>
                    <a:lnTo>
                      <a:pt x="112" y="4"/>
                    </a:lnTo>
                    <a:lnTo>
                      <a:pt x="110" y="6"/>
                    </a:lnTo>
                    <a:lnTo>
                      <a:pt x="108" y="10"/>
                    </a:lnTo>
                    <a:close/>
                  </a:path>
                </a:pathLst>
              </a:custGeom>
              <a:solidFill>
                <a:srgbClr val="E5CC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79" name="Freeform 1179"/>
              <p:cNvSpPr>
                <a:spLocks noEditPoints="1"/>
              </p:cNvSpPr>
              <p:nvPr/>
            </p:nvSpPr>
            <p:spPr bwMode="auto">
              <a:xfrm>
                <a:off x="1789" y="958"/>
                <a:ext cx="322" cy="19"/>
              </a:xfrm>
              <a:custGeom>
                <a:avLst/>
                <a:gdLst/>
                <a:ahLst/>
                <a:cxnLst>
                  <a:cxn ang="0">
                    <a:pos x="322" y="19"/>
                  </a:cxn>
                  <a:cxn ang="0">
                    <a:pos x="267" y="17"/>
                  </a:cxn>
                  <a:cxn ang="0">
                    <a:pos x="267" y="16"/>
                  </a:cxn>
                  <a:cxn ang="0">
                    <a:pos x="269" y="12"/>
                  </a:cxn>
                  <a:cxn ang="0">
                    <a:pos x="322" y="16"/>
                  </a:cxn>
                  <a:cxn ang="0">
                    <a:pos x="322" y="17"/>
                  </a:cxn>
                  <a:cxn ang="0">
                    <a:pos x="322" y="19"/>
                  </a:cxn>
                  <a:cxn ang="0">
                    <a:pos x="108" y="8"/>
                  </a:cxn>
                  <a:cxn ang="0">
                    <a:pos x="0" y="4"/>
                  </a:cxn>
                  <a:cxn ang="0">
                    <a:pos x="1" y="2"/>
                  </a:cxn>
                  <a:cxn ang="0">
                    <a:pos x="1" y="0"/>
                  </a:cxn>
                  <a:cxn ang="0">
                    <a:pos x="113" y="4"/>
                  </a:cxn>
                  <a:cxn ang="0">
                    <a:pos x="110" y="6"/>
                  </a:cxn>
                  <a:cxn ang="0">
                    <a:pos x="108" y="8"/>
                  </a:cxn>
                </a:cxnLst>
                <a:rect l="0" t="0" r="r" b="b"/>
                <a:pathLst>
                  <a:path w="322" h="19">
                    <a:moveTo>
                      <a:pt x="322" y="19"/>
                    </a:moveTo>
                    <a:lnTo>
                      <a:pt x="267" y="17"/>
                    </a:lnTo>
                    <a:lnTo>
                      <a:pt x="267" y="16"/>
                    </a:lnTo>
                    <a:lnTo>
                      <a:pt x="269" y="12"/>
                    </a:lnTo>
                    <a:lnTo>
                      <a:pt x="322" y="16"/>
                    </a:lnTo>
                    <a:lnTo>
                      <a:pt x="322" y="17"/>
                    </a:lnTo>
                    <a:lnTo>
                      <a:pt x="322" y="19"/>
                    </a:lnTo>
                    <a:close/>
                    <a:moveTo>
                      <a:pt x="108" y="8"/>
                    </a:moveTo>
                    <a:lnTo>
                      <a:pt x="0" y="4"/>
                    </a:lnTo>
                    <a:lnTo>
                      <a:pt x="1" y="2"/>
                    </a:lnTo>
                    <a:lnTo>
                      <a:pt x="1" y="0"/>
                    </a:lnTo>
                    <a:lnTo>
                      <a:pt x="113" y="4"/>
                    </a:lnTo>
                    <a:lnTo>
                      <a:pt x="110" y="6"/>
                    </a:lnTo>
                    <a:lnTo>
                      <a:pt x="108" y="8"/>
                    </a:lnTo>
                    <a:close/>
                  </a:path>
                </a:pathLst>
              </a:custGeom>
              <a:solidFill>
                <a:srgbClr val="E5CD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80" name="Freeform 1180"/>
              <p:cNvSpPr>
                <a:spLocks noEditPoints="1"/>
              </p:cNvSpPr>
              <p:nvPr/>
            </p:nvSpPr>
            <p:spPr bwMode="auto">
              <a:xfrm>
                <a:off x="1790" y="957"/>
                <a:ext cx="321" cy="18"/>
              </a:xfrm>
              <a:custGeom>
                <a:avLst/>
                <a:gdLst/>
                <a:ahLst/>
                <a:cxnLst>
                  <a:cxn ang="0">
                    <a:pos x="321" y="18"/>
                  </a:cxn>
                  <a:cxn ang="0">
                    <a:pos x="266" y="17"/>
                  </a:cxn>
                  <a:cxn ang="0">
                    <a:pos x="268" y="13"/>
                  </a:cxn>
                  <a:cxn ang="0">
                    <a:pos x="268" y="11"/>
                  </a:cxn>
                  <a:cxn ang="0">
                    <a:pos x="321" y="15"/>
                  </a:cxn>
                  <a:cxn ang="0">
                    <a:pos x="321" y="17"/>
                  </a:cxn>
                  <a:cxn ang="0">
                    <a:pos x="321" y="18"/>
                  </a:cxn>
                  <a:cxn ang="0">
                    <a:pos x="109" y="7"/>
                  </a:cxn>
                  <a:cxn ang="0">
                    <a:pos x="0" y="3"/>
                  </a:cxn>
                  <a:cxn ang="0">
                    <a:pos x="0" y="1"/>
                  </a:cxn>
                  <a:cxn ang="0">
                    <a:pos x="2" y="0"/>
                  </a:cxn>
                  <a:cxn ang="0">
                    <a:pos x="114" y="3"/>
                  </a:cxn>
                  <a:cxn ang="0">
                    <a:pos x="112" y="5"/>
                  </a:cxn>
                  <a:cxn ang="0">
                    <a:pos x="109" y="7"/>
                  </a:cxn>
                </a:cxnLst>
                <a:rect l="0" t="0" r="r" b="b"/>
                <a:pathLst>
                  <a:path w="321" h="18">
                    <a:moveTo>
                      <a:pt x="321" y="18"/>
                    </a:moveTo>
                    <a:lnTo>
                      <a:pt x="266" y="17"/>
                    </a:lnTo>
                    <a:lnTo>
                      <a:pt x="268" y="13"/>
                    </a:lnTo>
                    <a:lnTo>
                      <a:pt x="268" y="11"/>
                    </a:lnTo>
                    <a:lnTo>
                      <a:pt x="321" y="15"/>
                    </a:lnTo>
                    <a:lnTo>
                      <a:pt x="321" y="17"/>
                    </a:lnTo>
                    <a:lnTo>
                      <a:pt x="321" y="18"/>
                    </a:lnTo>
                    <a:close/>
                    <a:moveTo>
                      <a:pt x="109" y="7"/>
                    </a:moveTo>
                    <a:lnTo>
                      <a:pt x="0" y="3"/>
                    </a:lnTo>
                    <a:lnTo>
                      <a:pt x="0" y="1"/>
                    </a:lnTo>
                    <a:lnTo>
                      <a:pt x="2" y="0"/>
                    </a:lnTo>
                    <a:lnTo>
                      <a:pt x="114" y="3"/>
                    </a:lnTo>
                    <a:lnTo>
                      <a:pt x="112" y="5"/>
                    </a:lnTo>
                    <a:lnTo>
                      <a:pt x="109" y="7"/>
                    </a:lnTo>
                    <a:close/>
                  </a:path>
                </a:pathLst>
              </a:custGeom>
              <a:solidFill>
                <a:srgbClr val="E5CDC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81" name="Freeform 1181"/>
              <p:cNvSpPr>
                <a:spLocks noEditPoints="1"/>
              </p:cNvSpPr>
              <p:nvPr/>
            </p:nvSpPr>
            <p:spPr bwMode="auto">
              <a:xfrm>
                <a:off x="1790" y="955"/>
                <a:ext cx="321" cy="19"/>
              </a:xfrm>
              <a:custGeom>
                <a:avLst/>
                <a:gdLst/>
                <a:ahLst/>
                <a:cxnLst>
                  <a:cxn ang="0">
                    <a:pos x="321" y="19"/>
                  </a:cxn>
                  <a:cxn ang="0">
                    <a:pos x="268" y="15"/>
                  </a:cxn>
                  <a:cxn ang="0">
                    <a:pos x="268" y="13"/>
                  </a:cxn>
                  <a:cxn ang="0">
                    <a:pos x="268" y="11"/>
                  </a:cxn>
                  <a:cxn ang="0">
                    <a:pos x="321" y="15"/>
                  </a:cxn>
                  <a:cxn ang="0">
                    <a:pos x="321" y="17"/>
                  </a:cxn>
                  <a:cxn ang="0">
                    <a:pos x="321" y="19"/>
                  </a:cxn>
                  <a:cxn ang="0">
                    <a:pos x="112" y="7"/>
                  </a:cxn>
                  <a:cxn ang="0">
                    <a:pos x="0" y="3"/>
                  </a:cxn>
                  <a:cxn ang="0">
                    <a:pos x="2" y="2"/>
                  </a:cxn>
                  <a:cxn ang="0">
                    <a:pos x="4" y="0"/>
                  </a:cxn>
                  <a:cxn ang="0">
                    <a:pos x="116" y="3"/>
                  </a:cxn>
                  <a:cxn ang="0">
                    <a:pos x="114" y="5"/>
                  </a:cxn>
                  <a:cxn ang="0">
                    <a:pos x="112" y="7"/>
                  </a:cxn>
                </a:cxnLst>
                <a:rect l="0" t="0" r="r" b="b"/>
                <a:pathLst>
                  <a:path w="321" h="19">
                    <a:moveTo>
                      <a:pt x="321" y="19"/>
                    </a:moveTo>
                    <a:lnTo>
                      <a:pt x="268" y="15"/>
                    </a:lnTo>
                    <a:lnTo>
                      <a:pt x="268" y="13"/>
                    </a:lnTo>
                    <a:lnTo>
                      <a:pt x="268" y="11"/>
                    </a:lnTo>
                    <a:lnTo>
                      <a:pt x="321" y="15"/>
                    </a:lnTo>
                    <a:lnTo>
                      <a:pt x="321" y="17"/>
                    </a:lnTo>
                    <a:lnTo>
                      <a:pt x="321" y="19"/>
                    </a:lnTo>
                    <a:close/>
                    <a:moveTo>
                      <a:pt x="112" y="7"/>
                    </a:moveTo>
                    <a:lnTo>
                      <a:pt x="0" y="3"/>
                    </a:lnTo>
                    <a:lnTo>
                      <a:pt x="2" y="2"/>
                    </a:lnTo>
                    <a:lnTo>
                      <a:pt x="4" y="0"/>
                    </a:lnTo>
                    <a:lnTo>
                      <a:pt x="116" y="3"/>
                    </a:lnTo>
                    <a:lnTo>
                      <a:pt x="114" y="5"/>
                    </a:lnTo>
                    <a:lnTo>
                      <a:pt x="112" y="7"/>
                    </a:lnTo>
                    <a:close/>
                  </a:path>
                </a:pathLst>
              </a:custGeom>
              <a:solidFill>
                <a:srgbClr val="E5CDC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82" name="Freeform 1182"/>
              <p:cNvSpPr>
                <a:spLocks noEditPoints="1"/>
              </p:cNvSpPr>
              <p:nvPr/>
            </p:nvSpPr>
            <p:spPr bwMode="auto">
              <a:xfrm>
                <a:off x="1792" y="951"/>
                <a:ext cx="321" cy="21"/>
              </a:xfrm>
              <a:custGeom>
                <a:avLst/>
                <a:gdLst/>
                <a:ahLst/>
                <a:cxnLst>
                  <a:cxn ang="0">
                    <a:pos x="319" y="21"/>
                  </a:cxn>
                  <a:cxn ang="0">
                    <a:pos x="266" y="17"/>
                  </a:cxn>
                  <a:cxn ang="0">
                    <a:pos x="266" y="15"/>
                  </a:cxn>
                  <a:cxn ang="0">
                    <a:pos x="266" y="13"/>
                  </a:cxn>
                  <a:cxn ang="0">
                    <a:pos x="321" y="17"/>
                  </a:cxn>
                  <a:cxn ang="0">
                    <a:pos x="319" y="19"/>
                  </a:cxn>
                  <a:cxn ang="0">
                    <a:pos x="319" y="21"/>
                  </a:cxn>
                  <a:cxn ang="0">
                    <a:pos x="112" y="9"/>
                  </a:cxn>
                  <a:cxn ang="0">
                    <a:pos x="0" y="6"/>
                  </a:cxn>
                  <a:cxn ang="0">
                    <a:pos x="2" y="4"/>
                  </a:cxn>
                  <a:cxn ang="0">
                    <a:pos x="4" y="0"/>
                  </a:cxn>
                  <a:cxn ang="0">
                    <a:pos x="116" y="6"/>
                  </a:cxn>
                  <a:cxn ang="0">
                    <a:pos x="114" y="7"/>
                  </a:cxn>
                  <a:cxn ang="0">
                    <a:pos x="112" y="9"/>
                  </a:cxn>
                </a:cxnLst>
                <a:rect l="0" t="0" r="r" b="b"/>
                <a:pathLst>
                  <a:path w="321" h="21">
                    <a:moveTo>
                      <a:pt x="319" y="21"/>
                    </a:moveTo>
                    <a:lnTo>
                      <a:pt x="266" y="17"/>
                    </a:lnTo>
                    <a:lnTo>
                      <a:pt x="266" y="15"/>
                    </a:lnTo>
                    <a:lnTo>
                      <a:pt x="266" y="13"/>
                    </a:lnTo>
                    <a:lnTo>
                      <a:pt x="321" y="17"/>
                    </a:lnTo>
                    <a:lnTo>
                      <a:pt x="319" y="19"/>
                    </a:lnTo>
                    <a:lnTo>
                      <a:pt x="319" y="21"/>
                    </a:lnTo>
                    <a:close/>
                    <a:moveTo>
                      <a:pt x="112" y="9"/>
                    </a:moveTo>
                    <a:lnTo>
                      <a:pt x="0" y="6"/>
                    </a:lnTo>
                    <a:lnTo>
                      <a:pt x="2" y="4"/>
                    </a:lnTo>
                    <a:lnTo>
                      <a:pt x="4" y="0"/>
                    </a:lnTo>
                    <a:lnTo>
                      <a:pt x="116" y="6"/>
                    </a:lnTo>
                    <a:lnTo>
                      <a:pt x="114" y="7"/>
                    </a:lnTo>
                    <a:lnTo>
                      <a:pt x="112" y="9"/>
                    </a:lnTo>
                    <a:close/>
                  </a:path>
                </a:pathLst>
              </a:custGeom>
              <a:solidFill>
                <a:srgbClr val="E5CDC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83" name="Freeform 1183"/>
              <p:cNvSpPr>
                <a:spLocks noEditPoints="1"/>
              </p:cNvSpPr>
              <p:nvPr/>
            </p:nvSpPr>
            <p:spPr bwMode="auto">
              <a:xfrm>
                <a:off x="1794" y="949"/>
                <a:ext cx="319" cy="22"/>
              </a:xfrm>
              <a:custGeom>
                <a:avLst/>
                <a:gdLst/>
                <a:ahLst/>
                <a:cxnLst>
                  <a:cxn ang="0">
                    <a:pos x="317" y="21"/>
                  </a:cxn>
                  <a:cxn ang="0">
                    <a:pos x="264" y="17"/>
                  </a:cxn>
                  <a:cxn ang="0">
                    <a:pos x="264" y="15"/>
                  </a:cxn>
                  <a:cxn ang="0">
                    <a:pos x="264" y="13"/>
                  </a:cxn>
                  <a:cxn ang="0">
                    <a:pos x="319" y="17"/>
                  </a:cxn>
                  <a:cxn ang="0">
                    <a:pos x="319" y="19"/>
                  </a:cxn>
                  <a:cxn ang="0">
                    <a:pos x="317" y="21"/>
                  </a:cxn>
                  <a:cxn ang="0">
                    <a:pos x="112" y="9"/>
                  </a:cxn>
                  <a:cxn ang="0">
                    <a:pos x="0" y="6"/>
                  </a:cxn>
                  <a:cxn ang="0">
                    <a:pos x="2" y="2"/>
                  </a:cxn>
                  <a:cxn ang="0">
                    <a:pos x="4" y="0"/>
                  </a:cxn>
                  <a:cxn ang="0">
                    <a:pos x="116" y="6"/>
                  </a:cxn>
                  <a:cxn ang="0">
                    <a:pos x="116" y="8"/>
                  </a:cxn>
                  <a:cxn ang="0">
                    <a:pos x="116" y="8"/>
                  </a:cxn>
                  <a:cxn ang="0">
                    <a:pos x="114" y="9"/>
                  </a:cxn>
                  <a:cxn ang="0">
                    <a:pos x="112" y="9"/>
                  </a:cxn>
                </a:cxnLst>
                <a:rect l="0" t="0" r="r" b="b"/>
                <a:pathLst>
                  <a:path w="319" h="21">
                    <a:moveTo>
                      <a:pt x="317" y="21"/>
                    </a:moveTo>
                    <a:lnTo>
                      <a:pt x="264" y="17"/>
                    </a:lnTo>
                    <a:lnTo>
                      <a:pt x="264" y="15"/>
                    </a:lnTo>
                    <a:lnTo>
                      <a:pt x="264" y="13"/>
                    </a:lnTo>
                    <a:lnTo>
                      <a:pt x="319" y="17"/>
                    </a:lnTo>
                    <a:lnTo>
                      <a:pt x="319" y="19"/>
                    </a:lnTo>
                    <a:lnTo>
                      <a:pt x="317" y="21"/>
                    </a:lnTo>
                    <a:close/>
                    <a:moveTo>
                      <a:pt x="112" y="9"/>
                    </a:moveTo>
                    <a:lnTo>
                      <a:pt x="0" y="6"/>
                    </a:lnTo>
                    <a:lnTo>
                      <a:pt x="2" y="2"/>
                    </a:lnTo>
                    <a:lnTo>
                      <a:pt x="4" y="0"/>
                    </a:lnTo>
                    <a:lnTo>
                      <a:pt x="116" y="6"/>
                    </a:lnTo>
                    <a:lnTo>
                      <a:pt x="116" y="8"/>
                    </a:lnTo>
                    <a:lnTo>
                      <a:pt x="116" y="8"/>
                    </a:lnTo>
                    <a:lnTo>
                      <a:pt x="114" y="9"/>
                    </a:lnTo>
                    <a:lnTo>
                      <a:pt x="112" y="9"/>
                    </a:lnTo>
                    <a:close/>
                  </a:path>
                </a:pathLst>
              </a:custGeom>
              <a:solidFill>
                <a:srgbClr val="E5CDC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84" name="Freeform 1184"/>
              <p:cNvSpPr>
                <a:spLocks noEditPoints="1"/>
              </p:cNvSpPr>
              <p:nvPr/>
            </p:nvSpPr>
            <p:spPr bwMode="auto">
              <a:xfrm>
                <a:off x="1796" y="947"/>
                <a:ext cx="317" cy="23"/>
              </a:xfrm>
              <a:custGeom>
                <a:avLst/>
                <a:gdLst/>
                <a:ahLst/>
                <a:cxnLst>
                  <a:cxn ang="0">
                    <a:pos x="317" y="21"/>
                  </a:cxn>
                  <a:cxn ang="0">
                    <a:pos x="262" y="17"/>
                  </a:cxn>
                  <a:cxn ang="0">
                    <a:pos x="262" y="15"/>
                  </a:cxn>
                  <a:cxn ang="0">
                    <a:pos x="260" y="13"/>
                  </a:cxn>
                  <a:cxn ang="0">
                    <a:pos x="317" y="15"/>
                  </a:cxn>
                  <a:cxn ang="0">
                    <a:pos x="317" y="19"/>
                  </a:cxn>
                  <a:cxn ang="0">
                    <a:pos x="317" y="21"/>
                  </a:cxn>
                  <a:cxn ang="0">
                    <a:pos x="112" y="10"/>
                  </a:cxn>
                  <a:cxn ang="0">
                    <a:pos x="0" y="4"/>
                  </a:cxn>
                  <a:cxn ang="0">
                    <a:pos x="2" y="2"/>
                  </a:cxn>
                  <a:cxn ang="0">
                    <a:pos x="2" y="0"/>
                  </a:cxn>
                  <a:cxn ang="0">
                    <a:pos x="118" y="6"/>
                  </a:cxn>
                  <a:cxn ang="0">
                    <a:pos x="116" y="8"/>
                  </a:cxn>
                  <a:cxn ang="0">
                    <a:pos x="114" y="10"/>
                  </a:cxn>
                  <a:cxn ang="0">
                    <a:pos x="112" y="10"/>
                  </a:cxn>
                  <a:cxn ang="0">
                    <a:pos x="112" y="10"/>
                  </a:cxn>
                </a:cxnLst>
                <a:rect l="0" t="0" r="r" b="b"/>
                <a:pathLst>
                  <a:path w="317" h="21">
                    <a:moveTo>
                      <a:pt x="317" y="21"/>
                    </a:moveTo>
                    <a:lnTo>
                      <a:pt x="262" y="17"/>
                    </a:lnTo>
                    <a:lnTo>
                      <a:pt x="262" y="15"/>
                    </a:lnTo>
                    <a:lnTo>
                      <a:pt x="260" y="13"/>
                    </a:lnTo>
                    <a:lnTo>
                      <a:pt x="317" y="15"/>
                    </a:lnTo>
                    <a:lnTo>
                      <a:pt x="317" y="19"/>
                    </a:lnTo>
                    <a:lnTo>
                      <a:pt x="317" y="21"/>
                    </a:lnTo>
                    <a:close/>
                    <a:moveTo>
                      <a:pt x="112" y="10"/>
                    </a:moveTo>
                    <a:lnTo>
                      <a:pt x="0" y="4"/>
                    </a:lnTo>
                    <a:lnTo>
                      <a:pt x="2" y="2"/>
                    </a:lnTo>
                    <a:lnTo>
                      <a:pt x="2" y="0"/>
                    </a:lnTo>
                    <a:lnTo>
                      <a:pt x="118" y="6"/>
                    </a:lnTo>
                    <a:lnTo>
                      <a:pt x="116" y="8"/>
                    </a:lnTo>
                    <a:lnTo>
                      <a:pt x="114" y="10"/>
                    </a:lnTo>
                    <a:lnTo>
                      <a:pt x="112" y="10"/>
                    </a:lnTo>
                    <a:lnTo>
                      <a:pt x="112" y="10"/>
                    </a:lnTo>
                    <a:close/>
                  </a:path>
                </a:pathLst>
              </a:custGeom>
              <a:solidFill>
                <a:srgbClr val="E5CE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85" name="Freeform 1185"/>
              <p:cNvSpPr>
                <a:spLocks noEditPoints="1"/>
              </p:cNvSpPr>
              <p:nvPr/>
            </p:nvSpPr>
            <p:spPr bwMode="auto">
              <a:xfrm>
                <a:off x="1798" y="945"/>
                <a:ext cx="315" cy="23"/>
              </a:xfrm>
              <a:custGeom>
                <a:avLst/>
                <a:gdLst/>
                <a:ahLst/>
                <a:cxnLst>
                  <a:cxn ang="0">
                    <a:pos x="315" y="21"/>
                  </a:cxn>
                  <a:cxn ang="0">
                    <a:pos x="260" y="17"/>
                  </a:cxn>
                  <a:cxn ang="0">
                    <a:pos x="258" y="15"/>
                  </a:cxn>
                  <a:cxn ang="0">
                    <a:pos x="258" y="13"/>
                  </a:cxn>
                  <a:cxn ang="0">
                    <a:pos x="315" y="15"/>
                  </a:cxn>
                  <a:cxn ang="0">
                    <a:pos x="315" y="17"/>
                  </a:cxn>
                  <a:cxn ang="0">
                    <a:pos x="315" y="21"/>
                  </a:cxn>
                  <a:cxn ang="0">
                    <a:pos x="112" y="10"/>
                  </a:cxn>
                  <a:cxn ang="0">
                    <a:pos x="0" y="4"/>
                  </a:cxn>
                  <a:cxn ang="0">
                    <a:pos x="0" y="2"/>
                  </a:cxn>
                  <a:cxn ang="0">
                    <a:pos x="2" y="0"/>
                  </a:cxn>
                  <a:cxn ang="0">
                    <a:pos x="118" y="6"/>
                  </a:cxn>
                  <a:cxn ang="0">
                    <a:pos x="116" y="8"/>
                  </a:cxn>
                  <a:cxn ang="0">
                    <a:pos x="112" y="10"/>
                  </a:cxn>
                </a:cxnLst>
                <a:rect l="0" t="0" r="r" b="b"/>
                <a:pathLst>
                  <a:path w="315" h="21">
                    <a:moveTo>
                      <a:pt x="315" y="21"/>
                    </a:moveTo>
                    <a:lnTo>
                      <a:pt x="260" y="17"/>
                    </a:lnTo>
                    <a:lnTo>
                      <a:pt x="258" y="15"/>
                    </a:lnTo>
                    <a:lnTo>
                      <a:pt x="258" y="13"/>
                    </a:lnTo>
                    <a:lnTo>
                      <a:pt x="315" y="15"/>
                    </a:lnTo>
                    <a:lnTo>
                      <a:pt x="315" y="17"/>
                    </a:lnTo>
                    <a:lnTo>
                      <a:pt x="315" y="21"/>
                    </a:lnTo>
                    <a:close/>
                    <a:moveTo>
                      <a:pt x="112" y="10"/>
                    </a:moveTo>
                    <a:lnTo>
                      <a:pt x="0" y="4"/>
                    </a:lnTo>
                    <a:lnTo>
                      <a:pt x="0" y="2"/>
                    </a:lnTo>
                    <a:lnTo>
                      <a:pt x="2" y="0"/>
                    </a:lnTo>
                    <a:lnTo>
                      <a:pt x="118" y="6"/>
                    </a:lnTo>
                    <a:lnTo>
                      <a:pt x="116" y="8"/>
                    </a:lnTo>
                    <a:lnTo>
                      <a:pt x="112" y="10"/>
                    </a:lnTo>
                    <a:close/>
                  </a:path>
                </a:pathLst>
              </a:custGeom>
              <a:solidFill>
                <a:srgbClr val="E5CE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86" name="Freeform 1186"/>
              <p:cNvSpPr>
                <a:spLocks noEditPoints="1"/>
              </p:cNvSpPr>
              <p:nvPr/>
            </p:nvSpPr>
            <p:spPr bwMode="auto">
              <a:xfrm>
                <a:off x="1798" y="943"/>
                <a:ext cx="315" cy="21"/>
              </a:xfrm>
              <a:custGeom>
                <a:avLst/>
                <a:gdLst/>
                <a:ahLst/>
                <a:cxnLst>
                  <a:cxn ang="0">
                    <a:pos x="315" y="19"/>
                  </a:cxn>
                  <a:cxn ang="0">
                    <a:pos x="258" y="17"/>
                  </a:cxn>
                  <a:cxn ang="0">
                    <a:pos x="258" y="15"/>
                  </a:cxn>
                  <a:cxn ang="0">
                    <a:pos x="258" y="14"/>
                  </a:cxn>
                  <a:cxn ang="0">
                    <a:pos x="315" y="15"/>
                  </a:cxn>
                  <a:cxn ang="0">
                    <a:pos x="315" y="17"/>
                  </a:cxn>
                  <a:cxn ang="0">
                    <a:pos x="315" y="19"/>
                  </a:cxn>
                  <a:cxn ang="0">
                    <a:pos x="116" y="10"/>
                  </a:cxn>
                  <a:cxn ang="0">
                    <a:pos x="0" y="4"/>
                  </a:cxn>
                  <a:cxn ang="0">
                    <a:pos x="2" y="2"/>
                  </a:cxn>
                  <a:cxn ang="0">
                    <a:pos x="4" y="0"/>
                  </a:cxn>
                  <a:cxn ang="0">
                    <a:pos x="120" y="6"/>
                  </a:cxn>
                  <a:cxn ang="0">
                    <a:pos x="118" y="8"/>
                  </a:cxn>
                  <a:cxn ang="0">
                    <a:pos x="116" y="10"/>
                  </a:cxn>
                </a:cxnLst>
                <a:rect l="0" t="0" r="r" b="b"/>
                <a:pathLst>
                  <a:path w="315" h="19">
                    <a:moveTo>
                      <a:pt x="315" y="19"/>
                    </a:moveTo>
                    <a:lnTo>
                      <a:pt x="258" y="17"/>
                    </a:lnTo>
                    <a:lnTo>
                      <a:pt x="258" y="15"/>
                    </a:lnTo>
                    <a:lnTo>
                      <a:pt x="258" y="14"/>
                    </a:lnTo>
                    <a:lnTo>
                      <a:pt x="315" y="15"/>
                    </a:lnTo>
                    <a:lnTo>
                      <a:pt x="315" y="17"/>
                    </a:lnTo>
                    <a:lnTo>
                      <a:pt x="315" y="19"/>
                    </a:lnTo>
                    <a:close/>
                    <a:moveTo>
                      <a:pt x="116" y="10"/>
                    </a:moveTo>
                    <a:lnTo>
                      <a:pt x="0" y="4"/>
                    </a:lnTo>
                    <a:lnTo>
                      <a:pt x="2" y="2"/>
                    </a:lnTo>
                    <a:lnTo>
                      <a:pt x="4" y="0"/>
                    </a:lnTo>
                    <a:lnTo>
                      <a:pt x="120" y="6"/>
                    </a:lnTo>
                    <a:lnTo>
                      <a:pt x="118" y="8"/>
                    </a:lnTo>
                    <a:lnTo>
                      <a:pt x="116" y="10"/>
                    </a:lnTo>
                    <a:close/>
                  </a:path>
                </a:pathLst>
              </a:custGeom>
              <a:solidFill>
                <a:srgbClr val="E5CE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87" name="Freeform 1187"/>
              <p:cNvSpPr>
                <a:spLocks noEditPoints="1"/>
              </p:cNvSpPr>
              <p:nvPr/>
            </p:nvSpPr>
            <p:spPr bwMode="auto">
              <a:xfrm>
                <a:off x="1800" y="939"/>
                <a:ext cx="313" cy="21"/>
              </a:xfrm>
              <a:custGeom>
                <a:avLst/>
                <a:gdLst/>
                <a:ahLst/>
                <a:cxnLst>
                  <a:cxn ang="0">
                    <a:pos x="313" y="19"/>
                  </a:cxn>
                  <a:cxn ang="0">
                    <a:pos x="256" y="17"/>
                  </a:cxn>
                  <a:cxn ang="0">
                    <a:pos x="256" y="16"/>
                  </a:cxn>
                  <a:cxn ang="0">
                    <a:pos x="256" y="14"/>
                  </a:cxn>
                  <a:cxn ang="0">
                    <a:pos x="313" y="16"/>
                  </a:cxn>
                  <a:cxn ang="0">
                    <a:pos x="313" y="17"/>
                  </a:cxn>
                  <a:cxn ang="0">
                    <a:pos x="313" y="19"/>
                  </a:cxn>
                  <a:cxn ang="0">
                    <a:pos x="116" y="10"/>
                  </a:cxn>
                  <a:cxn ang="0">
                    <a:pos x="0" y="4"/>
                  </a:cxn>
                  <a:cxn ang="0">
                    <a:pos x="0" y="4"/>
                  </a:cxn>
                  <a:cxn ang="0">
                    <a:pos x="2" y="2"/>
                  </a:cxn>
                  <a:cxn ang="0">
                    <a:pos x="2" y="2"/>
                  </a:cxn>
                  <a:cxn ang="0">
                    <a:pos x="4" y="0"/>
                  </a:cxn>
                  <a:cxn ang="0">
                    <a:pos x="119" y="6"/>
                  </a:cxn>
                  <a:cxn ang="0">
                    <a:pos x="118" y="8"/>
                  </a:cxn>
                  <a:cxn ang="0">
                    <a:pos x="116" y="10"/>
                  </a:cxn>
                </a:cxnLst>
                <a:rect l="0" t="0" r="r" b="b"/>
                <a:pathLst>
                  <a:path w="313" h="19">
                    <a:moveTo>
                      <a:pt x="313" y="19"/>
                    </a:moveTo>
                    <a:lnTo>
                      <a:pt x="256" y="17"/>
                    </a:lnTo>
                    <a:lnTo>
                      <a:pt x="256" y="16"/>
                    </a:lnTo>
                    <a:lnTo>
                      <a:pt x="256" y="14"/>
                    </a:lnTo>
                    <a:lnTo>
                      <a:pt x="313" y="16"/>
                    </a:lnTo>
                    <a:lnTo>
                      <a:pt x="313" y="17"/>
                    </a:lnTo>
                    <a:lnTo>
                      <a:pt x="313" y="19"/>
                    </a:lnTo>
                    <a:close/>
                    <a:moveTo>
                      <a:pt x="116" y="10"/>
                    </a:moveTo>
                    <a:lnTo>
                      <a:pt x="0" y="4"/>
                    </a:lnTo>
                    <a:lnTo>
                      <a:pt x="0" y="4"/>
                    </a:lnTo>
                    <a:lnTo>
                      <a:pt x="2" y="2"/>
                    </a:lnTo>
                    <a:lnTo>
                      <a:pt x="2" y="2"/>
                    </a:lnTo>
                    <a:lnTo>
                      <a:pt x="4" y="0"/>
                    </a:lnTo>
                    <a:lnTo>
                      <a:pt x="119" y="6"/>
                    </a:lnTo>
                    <a:lnTo>
                      <a:pt x="118" y="8"/>
                    </a:lnTo>
                    <a:lnTo>
                      <a:pt x="116" y="10"/>
                    </a:lnTo>
                    <a:close/>
                  </a:path>
                </a:pathLst>
              </a:custGeom>
              <a:solidFill>
                <a:srgbClr val="E5CE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88" name="Freeform 1188"/>
              <p:cNvSpPr>
                <a:spLocks noEditPoints="1"/>
              </p:cNvSpPr>
              <p:nvPr/>
            </p:nvSpPr>
            <p:spPr bwMode="auto">
              <a:xfrm>
                <a:off x="1802" y="938"/>
                <a:ext cx="311" cy="20"/>
              </a:xfrm>
              <a:custGeom>
                <a:avLst/>
                <a:gdLst/>
                <a:ahLst/>
                <a:cxnLst>
                  <a:cxn ang="0">
                    <a:pos x="311" y="19"/>
                  </a:cxn>
                  <a:cxn ang="0">
                    <a:pos x="254" y="18"/>
                  </a:cxn>
                  <a:cxn ang="0">
                    <a:pos x="254" y="16"/>
                  </a:cxn>
                  <a:cxn ang="0">
                    <a:pos x="254" y="14"/>
                  </a:cxn>
                  <a:cxn ang="0">
                    <a:pos x="311" y="16"/>
                  </a:cxn>
                  <a:cxn ang="0">
                    <a:pos x="311" y="18"/>
                  </a:cxn>
                  <a:cxn ang="0">
                    <a:pos x="311" y="19"/>
                  </a:cxn>
                  <a:cxn ang="0">
                    <a:pos x="116" y="10"/>
                  </a:cxn>
                  <a:cxn ang="0">
                    <a:pos x="0" y="4"/>
                  </a:cxn>
                  <a:cxn ang="0">
                    <a:pos x="0" y="4"/>
                  </a:cxn>
                  <a:cxn ang="0">
                    <a:pos x="0" y="4"/>
                  </a:cxn>
                  <a:cxn ang="0">
                    <a:pos x="2" y="2"/>
                  </a:cxn>
                  <a:cxn ang="0">
                    <a:pos x="2" y="0"/>
                  </a:cxn>
                  <a:cxn ang="0">
                    <a:pos x="121" y="6"/>
                  </a:cxn>
                  <a:cxn ang="0">
                    <a:pos x="117" y="8"/>
                  </a:cxn>
                  <a:cxn ang="0">
                    <a:pos x="116" y="10"/>
                  </a:cxn>
                </a:cxnLst>
                <a:rect l="0" t="0" r="r" b="b"/>
                <a:pathLst>
                  <a:path w="311" h="19">
                    <a:moveTo>
                      <a:pt x="311" y="19"/>
                    </a:moveTo>
                    <a:lnTo>
                      <a:pt x="254" y="18"/>
                    </a:lnTo>
                    <a:lnTo>
                      <a:pt x="254" y="16"/>
                    </a:lnTo>
                    <a:lnTo>
                      <a:pt x="254" y="14"/>
                    </a:lnTo>
                    <a:lnTo>
                      <a:pt x="311" y="16"/>
                    </a:lnTo>
                    <a:lnTo>
                      <a:pt x="311" y="18"/>
                    </a:lnTo>
                    <a:lnTo>
                      <a:pt x="311" y="19"/>
                    </a:lnTo>
                    <a:close/>
                    <a:moveTo>
                      <a:pt x="116" y="10"/>
                    </a:moveTo>
                    <a:lnTo>
                      <a:pt x="0" y="4"/>
                    </a:lnTo>
                    <a:lnTo>
                      <a:pt x="0" y="4"/>
                    </a:lnTo>
                    <a:lnTo>
                      <a:pt x="0" y="4"/>
                    </a:lnTo>
                    <a:lnTo>
                      <a:pt x="2" y="2"/>
                    </a:lnTo>
                    <a:lnTo>
                      <a:pt x="2" y="0"/>
                    </a:lnTo>
                    <a:lnTo>
                      <a:pt x="121" y="6"/>
                    </a:lnTo>
                    <a:lnTo>
                      <a:pt x="117" y="8"/>
                    </a:lnTo>
                    <a:lnTo>
                      <a:pt x="116" y="10"/>
                    </a:lnTo>
                    <a:close/>
                  </a:path>
                </a:pathLst>
              </a:custGeom>
              <a:solidFill>
                <a:srgbClr val="E5CE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89" name="Freeform 1189"/>
              <p:cNvSpPr>
                <a:spLocks noEditPoints="1"/>
              </p:cNvSpPr>
              <p:nvPr/>
            </p:nvSpPr>
            <p:spPr bwMode="auto">
              <a:xfrm>
                <a:off x="1804" y="938"/>
                <a:ext cx="309" cy="19"/>
              </a:xfrm>
              <a:custGeom>
                <a:avLst/>
                <a:gdLst/>
                <a:ahLst/>
                <a:cxnLst>
                  <a:cxn ang="0">
                    <a:pos x="309" y="19"/>
                  </a:cxn>
                  <a:cxn ang="0">
                    <a:pos x="252" y="17"/>
                  </a:cxn>
                  <a:cxn ang="0">
                    <a:pos x="252" y="15"/>
                  </a:cxn>
                  <a:cxn ang="0">
                    <a:pos x="252" y="13"/>
                  </a:cxn>
                  <a:cxn ang="0">
                    <a:pos x="309" y="15"/>
                  </a:cxn>
                  <a:cxn ang="0">
                    <a:pos x="309" y="17"/>
                  </a:cxn>
                  <a:cxn ang="0">
                    <a:pos x="309" y="19"/>
                  </a:cxn>
                  <a:cxn ang="0">
                    <a:pos x="115" y="9"/>
                  </a:cxn>
                  <a:cxn ang="0">
                    <a:pos x="0" y="3"/>
                  </a:cxn>
                  <a:cxn ang="0">
                    <a:pos x="0" y="1"/>
                  </a:cxn>
                  <a:cxn ang="0">
                    <a:pos x="2" y="0"/>
                  </a:cxn>
                  <a:cxn ang="0">
                    <a:pos x="121" y="5"/>
                  </a:cxn>
                  <a:cxn ang="0">
                    <a:pos x="119" y="7"/>
                  </a:cxn>
                  <a:cxn ang="0">
                    <a:pos x="115" y="9"/>
                  </a:cxn>
                </a:cxnLst>
                <a:rect l="0" t="0" r="r" b="b"/>
                <a:pathLst>
                  <a:path w="309" h="19">
                    <a:moveTo>
                      <a:pt x="309" y="19"/>
                    </a:moveTo>
                    <a:lnTo>
                      <a:pt x="252" y="17"/>
                    </a:lnTo>
                    <a:lnTo>
                      <a:pt x="252" y="15"/>
                    </a:lnTo>
                    <a:lnTo>
                      <a:pt x="252" y="13"/>
                    </a:lnTo>
                    <a:lnTo>
                      <a:pt x="309" y="15"/>
                    </a:lnTo>
                    <a:lnTo>
                      <a:pt x="309" y="17"/>
                    </a:lnTo>
                    <a:lnTo>
                      <a:pt x="309" y="19"/>
                    </a:lnTo>
                    <a:close/>
                    <a:moveTo>
                      <a:pt x="115" y="9"/>
                    </a:moveTo>
                    <a:lnTo>
                      <a:pt x="0" y="3"/>
                    </a:lnTo>
                    <a:lnTo>
                      <a:pt x="0" y="1"/>
                    </a:lnTo>
                    <a:lnTo>
                      <a:pt x="2" y="0"/>
                    </a:lnTo>
                    <a:lnTo>
                      <a:pt x="121" y="5"/>
                    </a:lnTo>
                    <a:lnTo>
                      <a:pt x="119" y="7"/>
                    </a:lnTo>
                    <a:lnTo>
                      <a:pt x="115" y="9"/>
                    </a:lnTo>
                    <a:close/>
                  </a:path>
                </a:pathLst>
              </a:custGeom>
              <a:solidFill>
                <a:srgbClr val="E5CE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90" name="Freeform 1190"/>
              <p:cNvSpPr>
                <a:spLocks noEditPoints="1"/>
              </p:cNvSpPr>
              <p:nvPr/>
            </p:nvSpPr>
            <p:spPr bwMode="auto">
              <a:xfrm>
                <a:off x="1804" y="936"/>
                <a:ext cx="309" cy="19"/>
              </a:xfrm>
              <a:custGeom>
                <a:avLst/>
                <a:gdLst/>
                <a:ahLst/>
                <a:cxnLst>
                  <a:cxn ang="0">
                    <a:pos x="309" y="19"/>
                  </a:cxn>
                  <a:cxn ang="0">
                    <a:pos x="252" y="17"/>
                  </a:cxn>
                  <a:cxn ang="0">
                    <a:pos x="252" y="15"/>
                  </a:cxn>
                  <a:cxn ang="0">
                    <a:pos x="252" y="13"/>
                  </a:cxn>
                  <a:cxn ang="0">
                    <a:pos x="309" y="15"/>
                  </a:cxn>
                  <a:cxn ang="0">
                    <a:pos x="309" y="17"/>
                  </a:cxn>
                  <a:cxn ang="0">
                    <a:pos x="309" y="19"/>
                  </a:cxn>
                  <a:cxn ang="0">
                    <a:pos x="119" y="9"/>
                  </a:cxn>
                  <a:cxn ang="0">
                    <a:pos x="0" y="3"/>
                  </a:cxn>
                  <a:cxn ang="0">
                    <a:pos x="2" y="2"/>
                  </a:cxn>
                  <a:cxn ang="0">
                    <a:pos x="4" y="0"/>
                  </a:cxn>
                  <a:cxn ang="0">
                    <a:pos x="123" y="5"/>
                  </a:cxn>
                  <a:cxn ang="0">
                    <a:pos x="121" y="7"/>
                  </a:cxn>
                  <a:cxn ang="0">
                    <a:pos x="119" y="9"/>
                  </a:cxn>
                </a:cxnLst>
                <a:rect l="0" t="0" r="r" b="b"/>
                <a:pathLst>
                  <a:path w="309" h="19">
                    <a:moveTo>
                      <a:pt x="309" y="19"/>
                    </a:moveTo>
                    <a:lnTo>
                      <a:pt x="252" y="17"/>
                    </a:lnTo>
                    <a:lnTo>
                      <a:pt x="252" y="15"/>
                    </a:lnTo>
                    <a:lnTo>
                      <a:pt x="252" y="13"/>
                    </a:lnTo>
                    <a:lnTo>
                      <a:pt x="309" y="15"/>
                    </a:lnTo>
                    <a:lnTo>
                      <a:pt x="309" y="17"/>
                    </a:lnTo>
                    <a:lnTo>
                      <a:pt x="309" y="19"/>
                    </a:lnTo>
                    <a:close/>
                    <a:moveTo>
                      <a:pt x="119" y="9"/>
                    </a:moveTo>
                    <a:lnTo>
                      <a:pt x="0" y="3"/>
                    </a:lnTo>
                    <a:lnTo>
                      <a:pt x="2" y="2"/>
                    </a:lnTo>
                    <a:lnTo>
                      <a:pt x="4" y="0"/>
                    </a:lnTo>
                    <a:lnTo>
                      <a:pt x="123" y="5"/>
                    </a:lnTo>
                    <a:lnTo>
                      <a:pt x="121" y="7"/>
                    </a:lnTo>
                    <a:lnTo>
                      <a:pt x="119" y="9"/>
                    </a:lnTo>
                    <a:close/>
                  </a:path>
                </a:pathLst>
              </a:custGeom>
              <a:solidFill>
                <a:srgbClr val="E5CE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91" name="Freeform 1191"/>
              <p:cNvSpPr>
                <a:spLocks noEditPoints="1"/>
              </p:cNvSpPr>
              <p:nvPr/>
            </p:nvSpPr>
            <p:spPr bwMode="auto">
              <a:xfrm>
                <a:off x="1806" y="934"/>
                <a:ext cx="307" cy="19"/>
              </a:xfrm>
              <a:custGeom>
                <a:avLst/>
                <a:gdLst/>
                <a:ahLst/>
                <a:cxnLst>
                  <a:cxn ang="0">
                    <a:pos x="307" y="19"/>
                  </a:cxn>
                  <a:cxn ang="0">
                    <a:pos x="250" y="17"/>
                  </a:cxn>
                  <a:cxn ang="0">
                    <a:pos x="250" y="13"/>
                  </a:cxn>
                  <a:cxn ang="0">
                    <a:pos x="248" y="11"/>
                  </a:cxn>
                  <a:cxn ang="0">
                    <a:pos x="307" y="15"/>
                  </a:cxn>
                  <a:cxn ang="0">
                    <a:pos x="307" y="17"/>
                  </a:cxn>
                  <a:cxn ang="0">
                    <a:pos x="307" y="19"/>
                  </a:cxn>
                  <a:cxn ang="0">
                    <a:pos x="119" y="9"/>
                  </a:cxn>
                  <a:cxn ang="0">
                    <a:pos x="0" y="4"/>
                  </a:cxn>
                  <a:cxn ang="0">
                    <a:pos x="2" y="2"/>
                  </a:cxn>
                  <a:cxn ang="0">
                    <a:pos x="3" y="0"/>
                  </a:cxn>
                  <a:cxn ang="0">
                    <a:pos x="125" y="5"/>
                  </a:cxn>
                  <a:cxn ang="0">
                    <a:pos x="121" y="7"/>
                  </a:cxn>
                  <a:cxn ang="0">
                    <a:pos x="119" y="9"/>
                  </a:cxn>
                </a:cxnLst>
                <a:rect l="0" t="0" r="r" b="b"/>
                <a:pathLst>
                  <a:path w="307" h="19">
                    <a:moveTo>
                      <a:pt x="307" y="19"/>
                    </a:moveTo>
                    <a:lnTo>
                      <a:pt x="250" y="17"/>
                    </a:lnTo>
                    <a:lnTo>
                      <a:pt x="250" y="13"/>
                    </a:lnTo>
                    <a:lnTo>
                      <a:pt x="248" y="11"/>
                    </a:lnTo>
                    <a:lnTo>
                      <a:pt x="307" y="15"/>
                    </a:lnTo>
                    <a:lnTo>
                      <a:pt x="307" y="17"/>
                    </a:lnTo>
                    <a:lnTo>
                      <a:pt x="307" y="19"/>
                    </a:lnTo>
                    <a:close/>
                    <a:moveTo>
                      <a:pt x="119" y="9"/>
                    </a:moveTo>
                    <a:lnTo>
                      <a:pt x="0" y="4"/>
                    </a:lnTo>
                    <a:lnTo>
                      <a:pt x="2" y="2"/>
                    </a:lnTo>
                    <a:lnTo>
                      <a:pt x="3" y="0"/>
                    </a:lnTo>
                    <a:lnTo>
                      <a:pt x="125" y="5"/>
                    </a:lnTo>
                    <a:lnTo>
                      <a:pt x="121" y="7"/>
                    </a:lnTo>
                    <a:lnTo>
                      <a:pt x="119" y="9"/>
                    </a:lnTo>
                    <a:close/>
                  </a:path>
                </a:pathLst>
              </a:custGeom>
              <a:solidFill>
                <a:srgbClr val="E5CE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92" name="Freeform 1192"/>
              <p:cNvSpPr>
                <a:spLocks noEditPoints="1"/>
              </p:cNvSpPr>
              <p:nvPr/>
            </p:nvSpPr>
            <p:spPr bwMode="auto">
              <a:xfrm>
                <a:off x="1808" y="932"/>
                <a:ext cx="305" cy="19"/>
              </a:xfrm>
              <a:custGeom>
                <a:avLst/>
                <a:gdLst/>
                <a:ahLst/>
                <a:cxnLst>
                  <a:cxn ang="0">
                    <a:pos x="305" y="19"/>
                  </a:cxn>
                  <a:cxn ang="0">
                    <a:pos x="248" y="17"/>
                  </a:cxn>
                  <a:cxn ang="0">
                    <a:pos x="246" y="13"/>
                  </a:cxn>
                  <a:cxn ang="0">
                    <a:pos x="246" y="11"/>
                  </a:cxn>
                  <a:cxn ang="0">
                    <a:pos x="305" y="15"/>
                  </a:cxn>
                  <a:cxn ang="0">
                    <a:pos x="305" y="17"/>
                  </a:cxn>
                  <a:cxn ang="0">
                    <a:pos x="305" y="19"/>
                  </a:cxn>
                  <a:cxn ang="0">
                    <a:pos x="119" y="9"/>
                  </a:cxn>
                  <a:cxn ang="0">
                    <a:pos x="0" y="4"/>
                  </a:cxn>
                  <a:cxn ang="0">
                    <a:pos x="1" y="2"/>
                  </a:cxn>
                  <a:cxn ang="0">
                    <a:pos x="1" y="0"/>
                  </a:cxn>
                  <a:cxn ang="0">
                    <a:pos x="125" y="6"/>
                  </a:cxn>
                  <a:cxn ang="0">
                    <a:pos x="123" y="7"/>
                  </a:cxn>
                  <a:cxn ang="0">
                    <a:pos x="119" y="9"/>
                  </a:cxn>
                </a:cxnLst>
                <a:rect l="0" t="0" r="r" b="b"/>
                <a:pathLst>
                  <a:path w="305" h="19">
                    <a:moveTo>
                      <a:pt x="305" y="19"/>
                    </a:moveTo>
                    <a:lnTo>
                      <a:pt x="248" y="17"/>
                    </a:lnTo>
                    <a:lnTo>
                      <a:pt x="246" y="13"/>
                    </a:lnTo>
                    <a:lnTo>
                      <a:pt x="246" y="11"/>
                    </a:lnTo>
                    <a:lnTo>
                      <a:pt x="305" y="15"/>
                    </a:lnTo>
                    <a:lnTo>
                      <a:pt x="305" y="17"/>
                    </a:lnTo>
                    <a:lnTo>
                      <a:pt x="305" y="19"/>
                    </a:lnTo>
                    <a:close/>
                    <a:moveTo>
                      <a:pt x="119" y="9"/>
                    </a:moveTo>
                    <a:lnTo>
                      <a:pt x="0" y="4"/>
                    </a:lnTo>
                    <a:lnTo>
                      <a:pt x="1" y="2"/>
                    </a:lnTo>
                    <a:lnTo>
                      <a:pt x="1" y="0"/>
                    </a:lnTo>
                    <a:lnTo>
                      <a:pt x="125" y="6"/>
                    </a:lnTo>
                    <a:lnTo>
                      <a:pt x="123" y="7"/>
                    </a:lnTo>
                    <a:lnTo>
                      <a:pt x="119" y="9"/>
                    </a:lnTo>
                    <a:close/>
                  </a:path>
                </a:pathLst>
              </a:custGeom>
              <a:solidFill>
                <a:srgbClr val="E5CE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93" name="Freeform 1193"/>
              <p:cNvSpPr>
                <a:spLocks noEditPoints="1"/>
              </p:cNvSpPr>
              <p:nvPr/>
            </p:nvSpPr>
            <p:spPr bwMode="auto">
              <a:xfrm>
                <a:off x="1809" y="930"/>
                <a:ext cx="304" cy="19"/>
              </a:xfrm>
              <a:custGeom>
                <a:avLst/>
                <a:gdLst/>
                <a:ahLst/>
                <a:cxnLst>
                  <a:cxn ang="0">
                    <a:pos x="304" y="19"/>
                  </a:cxn>
                  <a:cxn ang="0">
                    <a:pos x="245" y="15"/>
                  </a:cxn>
                  <a:cxn ang="0">
                    <a:pos x="245" y="15"/>
                  </a:cxn>
                  <a:cxn ang="0">
                    <a:pos x="245" y="13"/>
                  </a:cxn>
                  <a:cxn ang="0">
                    <a:pos x="245" y="13"/>
                  </a:cxn>
                  <a:cxn ang="0">
                    <a:pos x="245" y="11"/>
                  </a:cxn>
                  <a:cxn ang="0">
                    <a:pos x="304" y="15"/>
                  </a:cxn>
                  <a:cxn ang="0">
                    <a:pos x="304" y="17"/>
                  </a:cxn>
                  <a:cxn ang="0">
                    <a:pos x="304" y="19"/>
                  </a:cxn>
                  <a:cxn ang="0">
                    <a:pos x="122" y="9"/>
                  </a:cxn>
                  <a:cxn ang="0">
                    <a:pos x="0" y="4"/>
                  </a:cxn>
                  <a:cxn ang="0">
                    <a:pos x="0" y="2"/>
                  </a:cxn>
                  <a:cxn ang="0">
                    <a:pos x="2" y="0"/>
                  </a:cxn>
                  <a:cxn ang="0">
                    <a:pos x="126" y="6"/>
                  </a:cxn>
                  <a:cxn ang="0">
                    <a:pos x="124" y="8"/>
                  </a:cxn>
                  <a:cxn ang="0">
                    <a:pos x="122" y="9"/>
                  </a:cxn>
                </a:cxnLst>
                <a:rect l="0" t="0" r="r" b="b"/>
                <a:pathLst>
                  <a:path w="304" h="19">
                    <a:moveTo>
                      <a:pt x="304" y="19"/>
                    </a:moveTo>
                    <a:lnTo>
                      <a:pt x="245" y="15"/>
                    </a:lnTo>
                    <a:lnTo>
                      <a:pt x="245" y="15"/>
                    </a:lnTo>
                    <a:lnTo>
                      <a:pt x="245" y="13"/>
                    </a:lnTo>
                    <a:lnTo>
                      <a:pt x="245" y="13"/>
                    </a:lnTo>
                    <a:lnTo>
                      <a:pt x="245" y="11"/>
                    </a:lnTo>
                    <a:lnTo>
                      <a:pt x="304" y="15"/>
                    </a:lnTo>
                    <a:lnTo>
                      <a:pt x="304" y="17"/>
                    </a:lnTo>
                    <a:lnTo>
                      <a:pt x="304" y="19"/>
                    </a:lnTo>
                    <a:close/>
                    <a:moveTo>
                      <a:pt x="122" y="9"/>
                    </a:moveTo>
                    <a:lnTo>
                      <a:pt x="0" y="4"/>
                    </a:lnTo>
                    <a:lnTo>
                      <a:pt x="0" y="2"/>
                    </a:lnTo>
                    <a:lnTo>
                      <a:pt x="2" y="0"/>
                    </a:lnTo>
                    <a:lnTo>
                      <a:pt x="126" y="6"/>
                    </a:lnTo>
                    <a:lnTo>
                      <a:pt x="124" y="8"/>
                    </a:lnTo>
                    <a:lnTo>
                      <a:pt x="122" y="9"/>
                    </a:lnTo>
                    <a:close/>
                  </a:path>
                </a:pathLst>
              </a:custGeom>
              <a:solidFill>
                <a:srgbClr val="E5CE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94" name="Freeform 1194"/>
              <p:cNvSpPr>
                <a:spLocks noEditPoints="1"/>
              </p:cNvSpPr>
              <p:nvPr/>
            </p:nvSpPr>
            <p:spPr bwMode="auto">
              <a:xfrm>
                <a:off x="1809" y="928"/>
                <a:ext cx="304" cy="19"/>
              </a:xfrm>
              <a:custGeom>
                <a:avLst/>
                <a:gdLst/>
                <a:ahLst/>
                <a:cxnLst>
                  <a:cxn ang="0">
                    <a:pos x="304" y="19"/>
                  </a:cxn>
                  <a:cxn ang="0">
                    <a:pos x="245" y="15"/>
                  </a:cxn>
                  <a:cxn ang="0">
                    <a:pos x="245" y="15"/>
                  </a:cxn>
                  <a:cxn ang="0">
                    <a:pos x="245" y="15"/>
                  </a:cxn>
                  <a:cxn ang="0">
                    <a:pos x="245" y="13"/>
                  </a:cxn>
                  <a:cxn ang="0">
                    <a:pos x="243" y="11"/>
                  </a:cxn>
                  <a:cxn ang="0">
                    <a:pos x="304" y="15"/>
                  </a:cxn>
                  <a:cxn ang="0">
                    <a:pos x="304" y="17"/>
                  </a:cxn>
                  <a:cxn ang="0">
                    <a:pos x="304" y="19"/>
                  </a:cxn>
                  <a:cxn ang="0">
                    <a:pos x="124" y="10"/>
                  </a:cxn>
                  <a:cxn ang="0">
                    <a:pos x="0" y="4"/>
                  </a:cxn>
                  <a:cxn ang="0">
                    <a:pos x="2" y="2"/>
                  </a:cxn>
                  <a:cxn ang="0">
                    <a:pos x="4" y="0"/>
                  </a:cxn>
                  <a:cxn ang="0">
                    <a:pos x="129" y="6"/>
                  </a:cxn>
                  <a:cxn ang="0">
                    <a:pos x="128" y="8"/>
                  </a:cxn>
                  <a:cxn ang="0">
                    <a:pos x="124" y="10"/>
                  </a:cxn>
                </a:cxnLst>
                <a:rect l="0" t="0" r="r" b="b"/>
                <a:pathLst>
                  <a:path w="304" h="19">
                    <a:moveTo>
                      <a:pt x="304" y="19"/>
                    </a:moveTo>
                    <a:lnTo>
                      <a:pt x="245" y="15"/>
                    </a:lnTo>
                    <a:lnTo>
                      <a:pt x="245" y="15"/>
                    </a:lnTo>
                    <a:lnTo>
                      <a:pt x="245" y="15"/>
                    </a:lnTo>
                    <a:lnTo>
                      <a:pt x="245" y="13"/>
                    </a:lnTo>
                    <a:lnTo>
                      <a:pt x="243" y="11"/>
                    </a:lnTo>
                    <a:lnTo>
                      <a:pt x="304" y="15"/>
                    </a:lnTo>
                    <a:lnTo>
                      <a:pt x="304" y="17"/>
                    </a:lnTo>
                    <a:lnTo>
                      <a:pt x="304" y="19"/>
                    </a:lnTo>
                    <a:close/>
                    <a:moveTo>
                      <a:pt x="124" y="10"/>
                    </a:moveTo>
                    <a:lnTo>
                      <a:pt x="0" y="4"/>
                    </a:lnTo>
                    <a:lnTo>
                      <a:pt x="2" y="2"/>
                    </a:lnTo>
                    <a:lnTo>
                      <a:pt x="4" y="0"/>
                    </a:lnTo>
                    <a:lnTo>
                      <a:pt x="129" y="6"/>
                    </a:lnTo>
                    <a:lnTo>
                      <a:pt x="128" y="8"/>
                    </a:lnTo>
                    <a:lnTo>
                      <a:pt x="124" y="10"/>
                    </a:lnTo>
                    <a:close/>
                  </a:path>
                </a:pathLst>
              </a:custGeom>
              <a:solidFill>
                <a:srgbClr val="E5CEC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95" name="Freeform 1195"/>
              <p:cNvSpPr>
                <a:spLocks noEditPoints="1"/>
              </p:cNvSpPr>
              <p:nvPr/>
            </p:nvSpPr>
            <p:spPr bwMode="auto">
              <a:xfrm>
                <a:off x="1811" y="926"/>
                <a:ext cx="302" cy="19"/>
              </a:xfrm>
              <a:custGeom>
                <a:avLst/>
                <a:gdLst/>
                <a:ahLst/>
                <a:cxnLst>
                  <a:cxn ang="0">
                    <a:pos x="302" y="19"/>
                  </a:cxn>
                  <a:cxn ang="0">
                    <a:pos x="243" y="15"/>
                  </a:cxn>
                  <a:cxn ang="0">
                    <a:pos x="241" y="13"/>
                  </a:cxn>
                  <a:cxn ang="0">
                    <a:pos x="241" y="12"/>
                  </a:cxn>
                  <a:cxn ang="0">
                    <a:pos x="302" y="15"/>
                  </a:cxn>
                  <a:cxn ang="0">
                    <a:pos x="302" y="17"/>
                  </a:cxn>
                  <a:cxn ang="0">
                    <a:pos x="302" y="19"/>
                  </a:cxn>
                  <a:cxn ang="0">
                    <a:pos x="124" y="10"/>
                  </a:cxn>
                  <a:cxn ang="0">
                    <a:pos x="0" y="4"/>
                  </a:cxn>
                  <a:cxn ang="0">
                    <a:pos x="2" y="2"/>
                  </a:cxn>
                  <a:cxn ang="0">
                    <a:pos x="4" y="0"/>
                  </a:cxn>
                  <a:cxn ang="0">
                    <a:pos x="131" y="6"/>
                  </a:cxn>
                  <a:cxn ang="0">
                    <a:pos x="127" y="8"/>
                  </a:cxn>
                  <a:cxn ang="0">
                    <a:pos x="124" y="10"/>
                  </a:cxn>
                </a:cxnLst>
                <a:rect l="0" t="0" r="r" b="b"/>
                <a:pathLst>
                  <a:path w="302" h="19">
                    <a:moveTo>
                      <a:pt x="302" y="19"/>
                    </a:moveTo>
                    <a:lnTo>
                      <a:pt x="243" y="15"/>
                    </a:lnTo>
                    <a:lnTo>
                      <a:pt x="241" y="13"/>
                    </a:lnTo>
                    <a:lnTo>
                      <a:pt x="241" y="12"/>
                    </a:lnTo>
                    <a:lnTo>
                      <a:pt x="302" y="15"/>
                    </a:lnTo>
                    <a:lnTo>
                      <a:pt x="302" y="17"/>
                    </a:lnTo>
                    <a:lnTo>
                      <a:pt x="302" y="19"/>
                    </a:lnTo>
                    <a:close/>
                    <a:moveTo>
                      <a:pt x="124" y="10"/>
                    </a:moveTo>
                    <a:lnTo>
                      <a:pt x="0" y="4"/>
                    </a:lnTo>
                    <a:lnTo>
                      <a:pt x="2" y="2"/>
                    </a:lnTo>
                    <a:lnTo>
                      <a:pt x="4" y="0"/>
                    </a:lnTo>
                    <a:lnTo>
                      <a:pt x="131" y="6"/>
                    </a:lnTo>
                    <a:lnTo>
                      <a:pt x="127" y="8"/>
                    </a:lnTo>
                    <a:lnTo>
                      <a:pt x="124" y="10"/>
                    </a:lnTo>
                    <a:close/>
                  </a:path>
                </a:pathLst>
              </a:custGeom>
              <a:solidFill>
                <a:srgbClr val="E5D0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96" name="Freeform 1196"/>
              <p:cNvSpPr>
                <a:spLocks noEditPoints="1"/>
              </p:cNvSpPr>
              <p:nvPr/>
            </p:nvSpPr>
            <p:spPr bwMode="auto">
              <a:xfrm>
                <a:off x="1813" y="924"/>
                <a:ext cx="300" cy="19"/>
              </a:xfrm>
              <a:custGeom>
                <a:avLst/>
                <a:gdLst/>
                <a:ahLst/>
                <a:cxnLst>
                  <a:cxn ang="0">
                    <a:pos x="300" y="19"/>
                  </a:cxn>
                  <a:cxn ang="0">
                    <a:pos x="239" y="15"/>
                  </a:cxn>
                  <a:cxn ang="0">
                    <a:pos x="239" y="14"/>
                  </a:cxn>
                  <a:cxn ang="0">
                    <a:pos x="237" y="12"/>
                  </a:cxn>
                  <a:cxn ang="0">
                    <a:pos x="300" y="15"/>
                  </a:cxn>
                  <a:cxn ang="0">
                    <a:pos x="300" y="17"/>
                  </a:cxn>
                  <a:cxn ang="0">
                    <a:pos x="300" y="19"/>
                  </a:cxn>
                  <a:cxn ang="0">
                    <a:pos x="125" y="10"/>
                  </a:cxn>
                  <a:cxn ang="0">
                    <a:pos x="0" y="4"/>
                  </a:cxn>
                  <a:cxn ang="0">
                    <a:pos x="2" y="2"/>
                  </a:cxn>
                  <a:cxn ang="0">
                    <a:pos x="2" y="0"/>
                  </a:cxn>
                  <a:cxn ang="0">
                    <a:pos x="131" y="6"/>
                  </a:cxn>
                  <a:cxn ang="0">
                    <a:pos x="129" y="8"/>
                  </a:cxn>
                  <a:cxn ang="0">
                    <a:pos x="125" y="10"/>
                  </a:cxn>
                </a:cxnLst>
                <a:rect l="0" t="0" r="r" b="b"/>
                <a:pathLst>
                  <a:path w="300" h="19">
                    <a:moveTo>
                      <a:pt x="300" y="19"/>
                    </a:moveTo>
                    <a:lnTo>
                      <a:pt x="239" y="15"/>
                    </a:lnTo>
                    <a:lnTo>
                      <a:pt x="239" y="14"/>
                    </a:lnTo>
                    <a:lnTo>
                      <a:pt x="237" y="12"/>
                    </a:lnTo>
                    <a:lnTo>
                      <a:pt x="300" y="15"/>
                    </a:lnTo>
                    <a:lnTo>
                      <a:pt x="300" y="17"/>
                    </a:lnTo>
                    <a:lnTo>
                      <a:pt x="300" y="19"/>
                    </a:lnTo>
                    <a:close/>
                    <a:moveTo>
                      <a:pt x="125" y="10"/>
                    </a:moveTo>
                    <a:lnTo>
                      <a:pt x="0" y="4"/>
                    </a:lnTo>
                    <a:lnTo>
                      <a:pt x="2" y="2"/>
                    </a:lnTo>
                    <a:lnTo>
                      <a:pt x="2" y="0"/>
                    </a:lnTo>
                    <a:lnTo>
                      <a:pt x="131" y="6"/>
                    </a:lnTo>
                    <a:lnTo>
                      <a:pt x="129" y="8"/>
                    </a:lnTo>
                    <a:lnTo>
                      <a:pt x="125" y="10"/>
                    </a:lnTo>
                    <a:close/>
                  </a:path>
                </a:pathLst>
              </a:custGeom>
              <a:solidFill>
                <a:srgbClr val="E5D0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97" name="Freeform 1197"/>
              <p:cNvSpPr>
                <a:spLocks noEditPoints="1"/>
              </p:cNvSpPr>
              <p:nvPr/>
            </p:nvSpPr>
            <p:spPr bwMode="auto">
              <a:xfrm>
                <a:off x="1815" y="922"/>
                <a:ext cx="298" cy="19"/>
              </a:xfrm>
              <a:custGeom>
                <a:avLst/>
                <a:gdLst/>
                <a:ahLst/>
                <a:cxnLst>
                  <a:cxn ang="0">
                    <a:pos x="298" y="19"/>
                  </a:cxn>
                  <a:cxn ang="0">
                    <a:pos x="237" y="16"/>
                  </a:cxn>
                  <a:cxn ang="0">
                    <a:pos x="235" y="14"/>
                  </a:cxn>
                  <a:cxn ang="0">
                    <a:pos x="235" y="12"/>
                  </a:cxn>
                  <a:cxn ang="0">
                    <a:pos x="298" y="14"/>
                  </a:cxn>
                  <a:cxn ang="0">
                    <a:pos x="298" y="17"/>
                  </a:cxn>
                  <a:cxn ang="0">
                    <a:pos x="298" y="19"/>
                  </a:cxn>
                  <a:cxn ang="0">
                    <a:pos x="127" y="10"/>
                  </a:cxn>
                  <a:cxn ang="0">
                    <a:pos x="0" y="4"/>
                  </a:cxn>
                  <a:cxn ang="0">
                    <a:pos x="0" y="2"/>
                  </a:cxn>
                  <a:cxn ang="0">
                    <a:pos x="2" y="0"/>
                  </a:cxn>
                  <a:cxn ang="0">
                    <a:pos x="133" y="6"/>
                  </a:cxn>
                  <a:cxn ang="0">
                    <a:pos x="129" y="8"/>
                  </a:cxn>
                  <a:cxn ang="0">
                    <a:pos x="127" y="10"/>
                  </a:cxn>
                </a:cxnLst>
                <a:rect l="0" t="0" r="r" b="b"/>
                <a:pathLst>
                  <a:path w="298" h="19">
                    <a:moveTo>
                      <a:pt x="298" y="19"/>
                    </a:moveTo>
                    <a:lnTo>
                      <a:pt x="237" y="16"/>
                    </a:lnTo>
                    <a:lnTo>
                      <a:pt x="235" y="14"/>
                    </a:lnTo>
                    <a:lnTo>
                      <a:pt x="235" y="12"/>
                    </a:lnTo>
                    <a:lnTo>
                      <a:pt x="298" y="14"/>
                    </a:lnTo>
                    <a:lnTo>
                      <a:pt x="298" y="17"/>
                    </a:lnTo>
                    <a:lnTo>
                      <a:pt x="298" y="19"/>
                    </a:lnTo>
                    <a:close/>
                    <a:moveTo>
                      <a:pt x="127" y="10"/>
                    </a:moveTo>
                    <a:lnTo>
                      <a:pt x="0" y="4"/>
                    </a:lnTo>
                    <a:lnTo>
                      <a:pt x="0" y="2"/>
                    </a:lnTo>
                    <a:lnTo>
                      <a:pt x="2" y="0"/>
                    </a:lnTo>
                    <a:lnTo>
                      <a:pt x="133" y="6"/>
                    </a:lnTo>
                    <a:lnTo>
                      <a:pt x="129" y="8"/>
                    </a:lnTo>
                    <a:lnTo>
                      <a:pt x="127" y="10"/>
                    </a:lnTo>
                    <a:close/>
                  </a:path>
                </a:pathLst>
              </a:custGeom>
              <a:solidFill>
                <a:srgbClr val="E5D0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98" name="Freeform 1198"/>
              <p:cNvSpPr>
                <a:spLocks noEditPoints="1"/>
              </p:cNvSpPr>
              <p:nvPr/>
            </p:nvSpPr>
            <p:spPr bwMode="auto">
              <a:xfrm>
                <a:off x="1815" y="920"/>
                <a:ext cx="298" cy="19"/>
              </a:xfrm>
              <a:custGeom>
                <a:avLst/>
                <a:gdLst/>
                <a:ahLst/>
                <a:cxnLst>
                  <a:cxn ang="0">
                    <a:pos x="298" y="19"/>
                  </a:cxn>
                  <a:cxn ang="0">
                    <a:pos x="235" y="16"/>
                  </a:cxn>
                  <a:cxn ang="0">
                    <a:pos x="235" y="14"/>
                  </a:cxn>
                  <a:cxn ang="0">
                    <a:pos x="233" y="12"/>
                  </a:cxn>
                  <a:cxn ang="0">
                    <a:pos x="298" y="14"/>
                  </a:cxn>
                  <a:cxn ang="0">
                    <a:pos x="298" y="16"/>
                  </a:cxn>
                  <a:cxn ang="0">
                    <a:pos x="298" y="19"/>
                  </a:cxn>
                  <a:cxn ang="0">
                    <a:pos x="129" y="10"/>
                  </a:cxn>
                  <a:cxn ang="0">
                    <a:pos x="0" y="4"/>
                  </a:cxn>
                  <a:cxn ang="0">
                    <a:pos x="2" y="2"/>
                  </a:cxn>
                  <a:cxn ang="0">
                    <a:pos x="4" y="0"/>
                  </a:cxn>
                  <a:cxn ang="0">
                    <a:pos x="137" y="6"/>
                  </a:cxn>
                  <a:cxn ang="0">
                    <a:pos x="133" y="8"/>
                  </a:cxn>
                  <a:cxn ang="0">
                    <a:pos x="129" y="10"/>
                  </a:cxn>
                </a:cxnLst>
                <a:rect l="0" t="0" r="r" b="b"/>
                <a:pathLst>
                  <a:path w="298" h="19">
                    <a:moveTo>
                      <a:pt x="298" y="19"/>
                    </a:moveTo>
                    <a:lnTo>
                      <a:pt x="235" y="16"/>
                    </a:lnTo>
                    <a:lnTo>
                      <a:pt x="235" y="14"/>
                    </a:lnTo>
                    <a:lnTo>
                      <a:pt x="233" y="12"/>
                    </a:lnTo>
                    <a:lnTo>
                      <a:pt x="298" y="14"/>
                    </a:lnTo>
                    <a:lnTo>
                      <a:pt x="298" y="16"/>
                    </a:lnTo>
                    <a:lnTo>
                      <a:pt x="298" y="19"/>
                    </a:lnTo>
                    <a:close/>
                    <a:moveTo>
                      <a:pt x="129" y="10"/>
                    </a:moveTo>
                    <a:lnTo>
                      <a:pt x="0" y="4"/>
                    </a:lnTo>
                    <a:lnTo>
                      <a:pt x="2" y="2"/>
                    </a:lnTo>
                    <a:lnTo>
                      <a:pt x="4" y="0"/>
                    </a:lnTo>
                    <a:lnTo>
                      <a:pt x="137" y="6"/>
                    </a:lnTo>
                    <a:lnTo>
                      <a:pt x="133" y="8"/>
                    </a:lnTo>
                    <a:lnTo>
                      <a:pt x="129" y="10"/>
                    </a:lnTo>
                    <a:close/>
                  </a:path>
                </a:pathLst>
              </a:custGeom>
              <a:solidFill>
                <a:srgbClr val="E3CF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399" name="Freeform 1199"/>
              <p:cNvSpPr>
                <a:spLocks noEditPoints="1"/>
              </p:cNvSpPr>
              <p:nvPr/>
            </p:nvSpPr>
            <p:spPr bwMode="auto">
              <a:xfrm>
                <a:off x="1817" y="919"/>
                <a:ext cx="296" cy="19"/>
              </a:xfrm>
              <a:custGeom>
                <a:avLst/>
                <a:gdLst/>
                <a:ahLst/>
                <a:cxnLst>
                  <a:cxn ang="0">
                    <a:pos x="296" y="17"/>
                  </a:cxn>
                  <a:cxn ang="0">
                    <a:pos x="233" y="15"/>
                  </a:cxn>
                  <a:cxn ang="0">
                    <a:pos x="231" y="13"/>
                  </a:cxn>
                  <a:cxn ang="0">
                    <a:pos x="230" y="11"/>
                  </a:cxn>
                  <a:cxn ang="0">
                    <a:pos x="296" y="13"/>
                  </a:cxn>
                  <a:cxn ang="0">
                    <a:pos x="296" y="15"/>
                  </a:cxn>
                  <a:cxn ang="0">
                    <a:pos x="296" y="17"/>
                  </a:cxn>
                  <a:cxn ang="0">
                    <a:pos x="131" y="9"/>
                  </a:cxn>
                  <a:cxn ang="0">
                    <a:pos x="0" y="3"/>
                  </a:cxn>
                  <a:cxn ang="0">
                    <a:pos x="2" y="1"/>
                  </a:cxn>
                  <a:cxn ang="0">
                    <a:pos x="4" y="0"/>
                  </a:cxn>
                  <a:cxn ang="0">
                    <a:pos x="139" y="5"/>
                  </a:cxn>
                  <a:cxn ang="0">
                    <a:pos x="135" y="7"/>
                  </a:cxn>
                  <a:cxn ang="0">
                    <a:pos x="131" y="9"/>
                  </a:cxn>
                </a:cxnLst>
                <a:rect l="0" t="0" r="r" b="b"/>
                <a:pathLst>
                  <a:path w="296" h="17">
                    <a:moveTo>
                      <a:pt x="296" y="17"/>
                    </a:moveTo>
                    <a:lnTo>
                      <a:pt x="233" y="15"/>
                    </a:lnTo>
                    <a:lnTo>
                      <a:pt x="231" y="13"/>
                    </a:lnTo>
                    <a:lnTo>
                      <a:pt x="230" y="11"/>
                    </a:lnTo>
                    <a:lnTo>
                      <a:pt x="296" y="13"/>
                    </a:lnTo>
                    <a:lnTo>
                      <a:pt x="296" y="15"/>
                    </a:lnTo>
                    <a:lnTo>
                      <a:pt x="296" y="17"/>
                    </a:lnTo>
                    <a:close/>
                    <a:moveTo>
                      <a:pt x="131" y="9"/>
                    </a:moveTo>
                    <a:lnTo>
                      <a:pt x="0" y="3"/>
                    </a:lnTo>
                    <a:lnTo>
                      <a:pt x="2" y="1"/>
                    </a:lnTo>
                    <a:lnTo>
                      <a:pt x="4" y="0"/>
                    </a:lnTo>
                    <a:lnTo>
                      <a:pt x="139" y="5"/>
                    </a:lnTo>
                    <a:lnTo>
                      <a:pt x="135" y="7"/>
                    </a:lnTo>
                    <a:lnTo>
                      <a:pt x="131" y="9"/>
                    </a:lnTo>
                    <a:close/>
                  </a:path>
                </a:pathLst>
              </a:custGeom>
              <a:solidFill>
                <a:srgbClr val="E3CFC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00" name="Freeform 1200"/>
              <p:cNvSpPr>
                <a:spLocks noEditPoints="1"/>
              </p:cNvSpPr>
              <p:nvPr/>
            </p:nvSpPr>
            <p:spPr bwMode="auto">
              <a:xfrm>
                <a:off x="1819" y="917"/>
                <a:ext cx="294" cy="19"/>
              </a:xfrm>
              <a:custGeom>
                <a:avLst/>
                <a:gdLst/>
                <a:ahLst/>
                <a:cxnLst>
                  <a:cxn ang="0">
                    <a:pos x="294" y="17"/>
                  </a:cxn>
                  <a:cxn ang="0">
                    <a:pos x="229" y="15"/>
                  </a:cxn>
                  <a:cxn ang="0">
                    <a:pos x="228" y="13"/>
                  </a:cxn>
                  <a:cxn ang="0">
                    <a:pos x="228" y="9"/>
                  </a:cxn>
                  <a:cxn ang="0">
                    <a:pos x="294" y="13"/>
                  </a:cxn>
                  <a:cxn ang="0">
                    <a:pos x="294" y="15"/>
                  </a:cxn>
                  <a:cxn ang="0">
                    <a:pos x="294" y="17"/>
                  </a:cxn>
                  <a:cxn ang="0">
                    <a:pos x="133" y="9"/>
                  </a:cxn>
                  <a:cxn ang="0">
                    <a:pos x="0" y="3"/>
                  </a:cxn>
                  <a:cxn ang="0">
                    <a:pos x="2" y="2"/>
                  </a:cxn>
                  <a:cxn ang="0">
                    <a:pos x="2" y="0"/>
                  </a:cxn>
                  <a:cxn ang="0">
                    <a:pos x="140" y="5"/>
                  </a:cxn>
                  <a:cxn ang="0">
                    <a:pos x="137" y="7"/>
                  </a:cxn>
                  <a:cxn ang="0">
                    <a:pos x="133" y="9"/>
                  </a:cxn>
                </a:cxnLst>
                <a:rect l="0" t="0" r="r" b="b"/>
                <a:pathLst>
                  <a:path w="294" h="17">
                    <a:moveTo>
                      <a:pt x="294" y="17"/>
                    </a:moveTo>
                    <a:lnTo>
                      <a:pt x="229" y="15"/>
                    </a:lnTo>
                    <a:lnTo>
                      <a:pt x="228" y="13"/>
                    </a:lnTo>
                    <a:lnTo>
                      <a:pt x="228" y="9"/>
                    </a:lnTo>
                    <a:lnTo>
                      <a:pt x="294" y="13"/>
                    </a:lnTo>
                    <a:lnTo>
                      <a:pt x="294" y="15"/>
                    </a:lnTo>
                    <a:lnTo>
                      <a:pt x="294" y="17"/>
                    </a:lnTo>
                    <a:close/>
                    <a:moveTo>
                      <a:pt x="133" y="9"/>
                    </a:moveTo>
                    <a:lnTo>
                      <a:pt x="0" y="3"/>
                    </a:lnTo>
                    <a:lnTo>
                      <a:pt x="2" y="2"/>
                    </a:lnTo>
                    <a:lnTo>
                      <a:pt x="2" y="0"/>
                    </a:lnTo>
                    <a:lnTo>
                      <a:pt x="140" y="5"/>
                    </a:lnTo>
                    <a:lnTo>
                      <a:pt x="137" y="7"/>
                    </a:lnTo>
                    <a:lnTo>
                      <a:pt x="133" y="9"/>
                    </a:lnTo>
                    <a:close/>
                  </a:path>
                </a:pathLst>
              </a:custGeom>
              <a:solidFill>
                <a:srgbClr val="E4D0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01" name="Freeform 1201"/>
              <p:cNvSpPr>
                <a:spLocks noEditPoints="1"/>
              </p:cNvSpPr>
              <p:nvPr/>
            </p:nvSpPr>
            <p:spPr bwMode="auto">
              <a:xfrm>
                <a:off x="1821" y="915"/>
                <a:ext cx="292" cy="19"/>
              </a:xfrm>
              <a:custGeom>
                <a:avLst/>
                <a:gdLst/>
                <a:ahLst/>
                <a:cxnLst>
                  <a:cxn ang="0">
                    <a:pos x="292" y="17"/>
                  </a:cxn>
                  <a:cxn ang="0">
                    <a:pos x="226" y="15"/>
                  </a:cxn>
                  <a:cxn ang="0">
                    <a:pos x="226" y="11"/>
                  </a:cxn>
                  <a:cxn ang="0">
                    <a:pos x="224" y="9"/>
                  </a:cxn>
                  <a:cxn ang="0">
                    <a:pos x="292" y="13"/>
                  </a:cxn>
                  <a:cxn ang="0">
                    <a:pos x="292" y="15"/>
                  </a:cxn>
                  <a:cxn ang="0">
                    <a:pos x="292" y="17"/>
                  </a:cxn>
                  <a:cxn ang="0">
                    <a:pos x="135" y="9"/>
                  </a:cxn>
                  <a:cxn ang="0">
                    <a:pos x="0" y="4"/>
                  </a:cxn>
                  <a:cxn ang="0">
                    <a:pos x="0" y="2"/>
                  </a:cxn>
                  <a:cxn ang="0">
                    <a:pos x="2" y="0"/>
                  </a:cxn>
                  <a:cxn ang="0">
                    <a:pos x="142" y="5"/>
                  </a:cxn>
                  <a:cxn ang="0">
                    <a:pos x="138" y="7"/>
                  </a:cxn>
                  <a:cxn ang="0">
                    <a:pos x="135" y="9"/>
                  </a:cxn>
                </a:cxnLst>
                <a:rect l="0" t="0" r="r" b="b"/>
                <a:pathLst>
                  <a:path w="292" h="17">
                    <a:moveTo>
                      <a:pt x="292" y="17"/>
                    </a:moveTo>
                    <a:lnTo>
                      <a:pt x="226" y="15"/>
                    </a:lnTo>
                    <a:lnTo>
                      <a:pt x="226" y="11"/>
                    </a:lnTo>
                    <a:lnTo>
                      <a:pt x="224" y="9"/>
                    </a:lnTo>
                    <a:lnTo>
                      <a:pt x="292" y="13"/>
                    </a:lnTo>
                    <a:lnTo>
                      <a:pt x="292" y="15"/>
                    </a:lnTo>
                    <a:lnTo>
                      <a:pt x="292" y="17"/>
                    </a:lnTo>
                    <a:close/>
                    <a:moveTo>
                      <a:pt x="135" y="9"/>
                    </a:moveTo>
                    <a:lnTo>
                      <a:pt x="0" y="4"/>
                    </a:lnTo>
                    <a:lnTo>
                      <a:pt x="0" y="2"/>
                    </a:lnTo>
                    <a:lnTo>
                      <a:pt x="2" y="0"/>
                    </a:lnTo>
                    <a:lnTo>
                      <a:pt x="142" y="5"/>
                    </a:lnTo>
                    <a:lnTo>
                      <a:pt x="138" y="7"/>
                    </a:lnTo>
                    <a:lnTo>
                      <a:pt x="135" y="9"/>
                    </a:lnTo>
                    <a:close/>
                  </a:path>
                </a:pathLst>
              </a:custGeom>
              <a:solidFill>
                <a:srgbClr val="E4D0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02" name="Freeform 1202"/>
              <p:cNvSpPr>
                <a:spLocks noEditPoints="1"/>
              </p:cNvSpPr>
              <p:nvPr/>
            </p:nvSpPr>
            <p:spPr bwMode="auto">
              <a:xfrm>
                <a:off x="1821" y="913"/>
                <a:ext cx="292" cy="19"/>
              </a:xfrm>
              <a:custGeom>
                <a:avLst/>
                <a:gdLst/>
                <a:ahLst/>
                <a:cxnLst>
                  <a:cxn ang="0">
                    <a:pos x="292" y="17"/>
                  </a:cxn>
                  <a:cxn ang="0">
                    <a:pos x="226" y="13"/>
                  </a:cxn>
                  <a:cxn ang="0">
                    <a:pos x="224" y="11"/>
                  </a:cxn>
                  <a:cxn ang="0">
                    <a:pos x="222" y="9"/>
                  </a:cxn>
                  <a:cxn ang="0">
                    <a:pos x="292" y="13"/>
                  </a:cxn>
                  <a:cxn ang="0">
                    <a:pos x="292" y="15"/>
                  </a:cxn>
                  <a:cxn ang="0">
                    <a:pos x="292" y="17"/>
                  </a:cxn>
                  <a:cxn ang="0">
                    <a:pos x="138" y="9"/>
                  </a:cxn>
                  <a:cxn ang="0">
                    <a:pos x="0" y="4"/>
                  </a:cxn>
                  <a:cxn ang="0">
                    <a:pos x="2" y="2"/>
                  </a:cxn>
                  <a:cxn ang="0">
                    <a:pos x="4" y="0"/>
                  </a:cxn>
                  <a:cxn ang="0">
                    <a:pos x="148" y="6"/>
                  </a:cxn>
                  <a:cxn ang="0">
                    <a:pos x="142" y="7"/>
                  </a:cxn>
                  <a:cxn ang="0">
                    <a:pos x="138" y="9"/>
                  </a:cxn>
                </a:cxnLst>
                <a:rect l="0" t="0" r="r" b="b"/>
                <a:pathLst>
                  <a:path w="292" h="17">
                    <a:moveTo>
                      <a:pt x="292" y="17"/>
                    </a:moveTo>
                    <a:lnTo>
                      <a:pt x="226" y="13"/>
                    </a:lnTo>
                    <a:lnTo>
                      <a:pt x="224" y="11"/>
                    </a:lnTo>
                    <a:lnTo>
                      <a:pt x="222" y="9"/>
                    </a:lnTo>
                    <a:lnTo>
                      <a:pt x="292" y="13"/>
                    </a:lnTo>
                    <a:lnTo>
                      <a:pt x="292" y="15"/>
                    </a:lnTo>
                    <a:lnTo>
                      <a:pt x="292" y="17"/>
                    </a:lnTo>
                    <a:close/>
                    <a:moveTo>
                      <a:pt x="138" y="9"/>
                    </a:moveTo>
                    <a:lnTo>
                      <a:pt x="0" y="4"/>
                    </a:lnTo>
                    <a:lnTo>
                      <a:pt x="2" y="2"/>
                    </a:lnTo>
                    <a:lnTo>
                      <a:pt x="4" y="0"/>
                    </a:lnTo>
                    <a:lnTo>
                      <a:pt x="148" y="6"/>
                    </a:lnTo>
                    <a:lnTo>
                      <a:pt x="142" y="7"/>
                    </a:lnTo>
                    <a:lnTo>
                      <a:pt x="138" y="9"/>
                    </a:lnTo>
                    <a:close/>
                  </a:path>
                </a:pathLst>
              </a:custGeom>
              <a:solidFill>
                <a:srgbClr val="E4D0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03" name="Freeform 1203"/>
              <p:cNvSpPr>
                <a:spLocks noEditPoints="1"/>
              </p:cNvSpPr>
              <p:nvPr/>
            </p:nvSpPr>
            <p:spPr bwMode="auto">
              <a:xfrm>
                <a:off x="1823" y="911"/>
                <a:ext cx="290" cy="19"/>
              </a:xfrm>
              <a:custGeom>
                <a:avLst/>
                <a:gdLst/>
                <a:ahLst/>
                <a:cxnLst>
                  <a:cxn ang="0">
                    <a:pos x="290" y="17"/>
                  </a:cxn>
                  <a:cxn ang="0">
                    <a:pos x="222" y="13"/>
                  </a:cxn>
                  <a:cxn ang="0">
                    <a:pos x="220" y="11"/>
                  </a:cxn>
                  <a:cxn ang="0">
                    <a:pos x="218" y="9"/>
                  </a:cxn>
                  <a:cxn ang="0">
                    <a:pos x="216" y="9"/>
                  </a:cxn>
                  <a:cxn ang="0">
                    <a:pos x="216" y="9"/>
                  </a:cxn>
                  <a:cxn ang="0">
                    <a:pos x="290" y="13"/>
                  </a:cxn>
                  <a:cxn ang="0">
                    <a:pos x="290" y="15"/>
                  </a:cxn>
                  <a:cxn ang="0">
                    <a:pos x="290" y="17"/>
                  </a:cxn>
                  <a:cxn ang="0">
                    <a:pos x="140" y="9"/>
                  </a:cxn>
                  <a:cxn ang="0">
                    <a:pos x="0" y="4"/>
                  </a:cxn>
                  <a:cxn ang="0">
                    <a:pos x="2" y="2"/>
                  </a:cxn>
                  <a:cxn ang="0">
                    <a:pos x="2" y="0"/>
                  </a:cxn>
                  <a:cxn ang="0">
                    <a:pos x="151" y="6"/>
                  </a:cxn>
                  <a:cxn ang="0">
                    <a:pos x="148" y="8"/>
                  </a:cxn>
                  <a:cxn ang="0">
                    <a:pos x="146" y="8"/>
                  </a:cxn>
                  <a:cxn ang="0">
                    <a:pos x="144" y="9"/>
                  </a:cxn>
                  <a:cxn ang="0">
                    <a:pos x="140" y="9"/>
                  </a:cxn>
                </a:cxnLst>
                <a:rect l="0" t="0" r="r" b="b"/>
                <a:pathLst>
                  <a:path w="290" h="17">
                    <a:moveTo>
                      <a:pt x="290" y="17"/>
                    </a:moveTo>
                    <a:lnTo>
                      <a:pt x="222" y="13"/>
                    </a:lnTo>
                    <a:lnTo>
                      <a:pt x="220" y="11"/>
                    </a:lnTo>
                    <a:lnTo>
                      <a:pt x="218" y="9"/>
                    </a:lnTo>
                    <a:lnTo>
                      <a:pt x="216" y="9"/>
                    </a:lnTo>
                    <a:lnTo>
                      <a:pt x="216" y="9"/>
                    </a:lnTo>
                    <a:lnTo>
                      <a:pt x="290" y="13"/>
                    </a:lnTo>
                    <a:lnTo>
                      <a:pt x="290" y="15"/>
                    </a:lnTo>
                    <a:lnTo>
                      <a:pt x="290" y="17"/>
                    </a:lnTo>
                    <a:close/>
                    <a:moveTo>
                      <a:pt x="140" y="9"/>
                    </a:moveTo>
                    <a:lnTo>
                      <a:pt x="0" y="4"/>
                    </a:lnTo>
                    <a:lnTo>
                      <a:pt x="2" y="2"/>
                    </a:lnTo>
                    <a:lnTo>
                      <a:pt x="2" y="0"/>
                    </a:lnTo>
                    <a:lnTo>
                      <a:pt x="151" y="6"/>
                    </a:lnTo>
                    <a:lnTo>
                      <a:pt x="148" y="8"/>
                    </a:lnTo>
                    <a:lnTo>
                      <a:pt x="146" y="8"/>
                    </a:lnTo>
                    <a:lnTo>
                      <a:pt x="144" y="9"/>
                    </a:lnTo>
                    <a:lnTo>
                      <a:pt x="140" y="9"/>
                    </a:lnTo>
                    <a:close/>
                  </a:path>
                </a:pathLst>
              </a:custGeom>
              <a:solidFill>
                <a:srgbClr val="E4D0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04" name="Freeform 1204"/>
              <p:cNvSpPr>
                <a:spLocks noEditPoints="1"/>
              </p:cNvSpPr>
              <p:nvPr/>
            </p:nvSpPr>
            <p:spPr bwMode="auto">
              <a:xfrm>
                <a:off x="1825" y="906"/>
                <a:ext cx="288" cy="20"/>
              </a:xfrm>
              <a:custGeom>
                <a:avLst/>
                <a:gdLst/>
                <a:ahLst/>
                <a:cxnLst>
                  <a:cxn ang="0">
                    <a:pos x="288" y="19"/>
                  </a:cxn>
                  <a:cxn ang="0">
                    <a:pos x="218" y="15"/>
                  </a:cxn>
                  <a:cxn ang="0">
                    <a:pos x="216" y="15"/>
                  </a:cxn>
                  <a:cxn ang="0">
                    <a:pos x="216" y="13"/>
                  </a:cxn>
                  <a:cxn ang="0">
                    <a:pos x="214" y="13"/>
                  </a:cxn>
                  <a:cxn ang="0">
                    <a:pos x="214" y="12"/>
                  </a:cxn>
                  <a:cxn ang="0">
                    <a:pos x="288" y="15"/>
                  </a:cxn>
                  <a:cxn ang="0">
                    <a:pos x="288" y="17"/>
                  </a:cxn>
                  <a:cxn ang="0">
                    <a:pos x="288" y="19"/>
                  </a:cxn>
                  <a:cxn ang="0">
                    <a:pos x="144" y="12"/>
                  </a:cxn>
                  <a:cxn ang="0">
                    <a:pos x="0" y="6"/>
                  </a:cxn>
                  <a:cxn ang="0">
                    <a:pos x="0" y="4"/>
                  </a:cxn>
                  <a:cxn ang="0">
                    <a:pos x="2" y="0"/>
                  </a:cxn>
                  <a:cxn ang="0">
                    <a:pos x="155" y="8"/>
                  </a:cxn>
                  <a:cxn ang="0">
                    <a:pos x="149" y="10"/>
                  </a:cxn>
                  <a:cxn ang="0">
                    <a:pos x="144" y="12"/>
                  </a:cxn>
                  <a:cxn ang="0">
                    <a:pos x="144" y="12"/>
                  </a:cxn>
                  <a:cxn ang="0">
                    <a:pos x="144" y="12"/>
                  </a:cxn>
                </a:cxnLst>
                <a:rect l="0" t="0" r="r" b="b"/>
                <a:pathLst>
                  <a:path w="288" h="19">
                    <a:moveTo>
                      <a:pt x="288" y="19"/>
                    </a:moveTo>
                    <a:lnTo>
                      <a:pt x="218" y="15"/>
                    </a:lnTo>
                    <a:lnTo>
                      <a:pt x="216" y="15"/>
                    </a:lnTo>
                    <a:lnTo>
                      <a:pt x="216" y="13"/>
                    </a:lnTo>
                    <a:lnTo>
                      <a:pt x="214" y="13"/>
                    </a:lnTo>
                    <a:lnTo>
                      <a:pt x="214" y="12"/>
                    </a:lnTo>
                    <a:lnTo>
                      <a:pt x="288" y="15"/>
                    </a:lnTo>
                    <a:lnTo>
                      <a:pt x="288" y="17"/>
                    </a:lnTo>
                    <a:lnTo>
                      <a:pt x="288" y="19"/>
                    </a:lnTo>
                    <a:close/>
                    <a:moveTo>
                      <a:pt x="144" y="12"/>
                    </a:moveTo>
                    <a:lnTo>
                      <a:pt x="0" y="6"/>
                    </a:lnTo>
                    <a:lnTo>
                      <a:pt x="0" y="4"/>
                    </a:lnTo>
                    <a:lnTo>
                      <a:pt x="2" y="0"/>
                    </a:lnTo>
                    <a:lnTo>
                      <a:pt x="155" y="8"/>
                    </a:lnTo>
                    <a:lnTo>
                      <a:pt x="149" y="10"/>
                    </a:lnTo>
                    <a:lnTo>
                      <a:pt x="144" y="12"/>
                    </a:lnTo>
                    <a:lnTo>
                      <a:pt x="144" y="12"/>
                    </a:lnTo>
                    <a:lnTo>
                      <a:pt x="144" y="12"/>
                    </a:lnTo>
                    <a:close/>
                  </a:path>
                </a:pathLst>
              </a:custGeom>
              <a:solidFill>
                <a:srgbClr val="E4D0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05" name="Freeform 1205"/>
              <p:cNvSpPr>
                <a:spLocks noEditPoints="1"/>
              </p:cNvSpPr>
              <p:nvPr/>
            </p:nvSpPr>
            <p:spPr bwMode="auto">
              <a:xfrm>
                <a:off x="1825" y="905"/>
                <a:ext cx="288" cy="19"/>
              </a:xfrm>
              <a:custGeom>
                <a:avLst/>
                <a:gdLst/>
                <a:ahLst/>
                <a:cxnLst>
                  <a:cxn ang="0">
                    <a:pos x="288" y="19"/>
                  </a:cxn>
                  <a:cxn ang="0">
                    <a:pos x="214" y="15"/>
                  </a:cxn>
                  <a:cxn ang="0">
                    <a:pos x="212" y="14"/>
                  </a:cxn>
                  <a:cxn ang="0">
                    <a:pos x="210" y="12"/>
                  </a:cxn>
                  <a:cxn ang="0">
                    <a:pos x="288" y="15"/>
                  </a:cxn>
                  <a:cxn ang="0">
                    <a:pos x="288" y="17"/>
                  </a:cxn>
                  <a:cxn ang="0">
                    <a:pos x="288" y="19"/>
                  </a:cxn>
                  <a:cxn ang="0">
                    <a:pos x="149" y="12"/>
                  </a:cxn>
                  <a:cxn ang="0">
                    <a:pos x="0" y="6"/>
                  </a:cxn>
                  <a:cxn ang="0">
                    <a:pos x="2" y="2"/>
                  </a:cxn>
                  <a:cxn ang="0">
                    <a:pos x="3" y="0"/>
                  </a:cxn>
                  <a:cxn ang="0">
                    <a:pos x="163" y="10"/>
                  </a:cxn>
                  <a:cxn ang="0">
                    <a:pos x="155" y="10"/>
                  </a:cxn>
                  <a:cxn ang="0">
                    <a:pos x="149" y="12"/>
                  </a:cxn>
                </a:cxnLst>
                <a:rect l="0" t="0" r="r" b="b"/>
                <a:pathLst>
                  <a:path w="288" h="19">
                    <a:moveTo>
                      <a:pt x="288" y="19"/>
                    </a:moveTo>
                    <a:lnTo>
                      <a:pt x="214" y="15"/>
                    </a:lnTo>
                    <a:lnTo>
                      <a:pt x="212" y="14"/>
                    </a:lnTo>
                    <a:lnTo>
                      <a:pt x="210" y="12"/>
                    </a:lnTo>
                    <a:lnTo>
                      <a:pt x="288" y="15"/>
                    </a:lnTo>
                    <a:lnTo>
                      <a:pt x="288" y="17"/>
                    </a:lnTo>
                    <a:lnTo>
                      <a:pt x="288" y="19"/>
                    </a:lnTo>
                    <a:close/>
                    <a:moveTo>
                      <a:pt x="149" y="12"/>
                    </a:moveTo>
                    <a:lnTo>
                      <a:pt x="0" y="6"/>
                    </a:lnTo>
                    <a:lnTo>
                      <a:pt x="2" y="2"/>
                    </a:lnTo>
                    <a:lnTo>
                      <a:pt x="3" y="0"/>
                    </a:lnTo>
                    <a:lnTo>
                      <a:pt x="163" y="10"/>
                    </a:lnTo>
                    <a:lnTo>
                      <a:pt x="155" y="10"/>
                    </a:lnTo>
                    <a:lnTo>
                      <a:pt x="149" y="12"/>
                    </a:lnTo>
                    <a:close/>
                  </a:path>
                </a:pathLst>
              </a:custGeom>
              <a:solidFill>
                <a:srgbClr val="E4D0C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06" name="Freeform 1206"/>
              <p:cNvSpPr>
                <a:spLocks noEditPoints="1"/>
              </p:cNvSpPr>
              <p:nvPr/>
            </p:nvSpPr>
            <p:spPr bwMode="auto">
              <a:xfrm>
                <a:off x="1827" y="903"/>
                <a:ext cx="286" cy="19"/>
              </a:xfrm>
              <a:custGeom>
                <a:avLst/>
                <a:gdLst/>
                <a:ahLst/>
                <a:cxnLst>
                  <a:cxn ang="0">
                    <a:pos x="286" y="19"/>
                  </a:cxn>
                  <a:cxn ang="0">
                    <a:pos x="212" y="16"/>
                  </a:cxn>
                  <a:cxn ang="0">
                    <a:pos x="208" y="14"/>
                  </a:cxn>
                  <a:cxn ang="0">
                    <a:pos x="204" y="12"/>
                  </a:cxn>
                  <a:cxn ang="0">
                    <a:pos x="286" y="16"/>
                  </a:cxn>
                  <a:cxn ang="0">
                    <a:pos x="286" y="16"/>
                  </a:cxn>
                  <a:cxn ang="0">
                    <a:pos x="286" y="17"/>
                  </a:cxn>
                  <a:cxn ang="0">
                    <a:pos x="286" y="17"/>
                  </a:cxn>
                  <a:cxn ang="0">
                    <a:pos x="286" y="19"/>
                  </a:cxn>
                  <a:cxn ang="0">
                    <a:pos x="153" y="12"/>
                  </a:cxn>
                  <a:cxn ang="0">
                    <a:pos x="0" y="4"/>
                  </a:cxn>
                  <a:cxn ang="0">
                    <a:pos x="1" y="2"/>
                  </a:cxn>
                  <a:cxn ang="0">
                    <a:pos x="3" y="0"/>
                  </a:cxn>
                  <a:cxn ang="0">
                    <a:pos x="168" y="10"/>
                  </a:cxn>
                  <a:cxn ang="0">
                    <a:pos x="161" y="10"/>
                  </a:cxn>
                  <a:cxn ang="0">
                    <a:pos x="153" y="12"/>
                  </a:cxn>
                </a:cxnLst>
                <a:rect l="0" t="0" r="r" b="b"/>
                <a:pathLst>
                  <a:path w="286" h="19">
                    <a:moveTo>
                      <a:pt x="286" y="19"/>
                    </a:moveTo>
                    <a:lnTo>
                      <a:pt x="212" y="16"/>
                    </a:lnTo>
                    <a:lnTo>
                      <a:pt x="208" y="14"/>
                    </a:lnTo>
                    <a:lnTo>
                      <a:pt x="204" y="12"/>
                    </a:lnTo>
                    <a:lnTo>
                      <a:pt x="286" y="16"/>
                    </a:lnTo>
                    <a:lnTo>
                      <a:pt x="286" y="16"/>
                    </a:lnTo>
                    <a:lnTo>
                      <a:pt x="286" y="17"/>
                    </a:lnTo>
                    <a:lnTo>
                      <a:pt x="286" y="17"/>
                    </a:lnTo>
                    <a:lnTo>
                      <a:pt x="286" y="19"/>
                    </a:lnTo>
                    <a:close/>
                    <a:moveTo>
                      <a:pt x="153" y="12"/>
                    </a:moveTo>
                    <a:lnTo>
                      <a:pt x="0" y="4"/>
                    </a:lnTo>
                    <a:lnTo>
                      <a:pt x="1" y="2"/>
                    </a:lnTo>
                    <a:lnTo>
                      <a:pt x="3" y="0"/>
                    </a:lnTo>
                    <a:lnTo>
                      <a:pt x="168" y="10"/>
                    </a:lnTo>
                    <a:lnTo>
                      <a:pt x="161" y="10"/>
                    </a:lnTo>
                    <a:lnTo>
                      <a:pt x="153" y="12"/>
                    </a:lnTo>
                    <a:close/>
                  </a:path>
                </a:pathLst>
              </a:custGeom>
              <a:solidFill>
                <a:srgbClr val="E4D2C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07" name="Freeform 1207"/>
              <p:cNvSpPr>
                <a:spLocks noEditPoints="1"/>
              </p:cNvSpPr>
              <p:nvPr/>
            </p:nvSpPr>
            <p:spPr bwMode="auto">
              <a:xfrm>
                <a:off x="1828" y="902"/>
                <a:ext cx="286" cy="18"/>
              </a:xfrm>
              <a:custGeom>
                <a:avLst/>
                <a:gdLst/>
                <a:ahLst/>
                <a:cxnLst>
                  <a:cxn ang="0">
                    <a:pos x="285" y="18"/>
                  </a:cxn>
                  <a:cxn ang="0">
                    <a:pos x="207" y="15"/>
                  </a:cxn>
                  <a:cxn ang="0">
                    <a:pos x="203" y="11"/>
                  </a:cxn>
                  <a:cxn ang="0">
                    <a:pos x="198" y="9"/>
                  </a:cxn>
                  <a:cxn ang="0">
                    <a:pos x="285" y="15"/>
                  </a:cxn>
                  <a:cxn ang="0">
                    <a:pos x="285" y="17"/>
                  </a:cxn>
                  <a:cxn ang="0">
                    <a:pos x="285" y="18"/>
                  </a:cxn>
                  <a:cxn ang="0">
                    <a:pos x="285" y="18"/>
                  </a:cxn>
                  <a:cxn ang="0">
                    <a:pos x="285" y="18"/>
                  </a:cxn>
                  <a:cxn ang="0">
                    <a:pos x="160" y="13"/>
                  </a:cxn>
                  <a:cxn ang="0">
                    <a:pos x="0" y="3"/>
                  </a:cxn>
                  <a:cxn ang="0">
                    <a:pos x="2" y="1"/>
                  </a:cxn>
                  <a:cxn ang="0">
                    <a:pos x="2" y="0"/>
                  </a:cxn>
                  <a:cxn ang="0">
                    <a:pos x="179" y="9"/>
                  </a:cxn>
                  <a:cxn ang="0">
                    <a:pos x="169" y="11"/>
                  </a:cxn>
                  <a:cxn ang="0">
                    <a:pos x="160" y="13"/>
                  </a:cxn>
                </a:cxnLst>
                <a:rect l="0" t="0" r="r" b="b"/>
                <a:pathLst>
                  <a:path w="285" h="18">
                    <a:moveTo>
                      <a:pt x="285" y="18"/>
                    </a:moveTo>
                    <a:lnTo>
                      <a:pt x="207" y="15"/>
                    </a:lnTo>
                    <a:lnTo>
                      <a:pt x="203" y="11"/>
                    </a:lnTo>
                    <a:lnTo>
                      <a:pt x="198" y="9"/>
                    </a:lnTo>
                    <a:lnTo>
                      <a:pt x="285" y="15"/>
                    </a:lnTo>
                    <a:lnTo>
                      <a:pt x="285" y="17"/>
                    </a:lnTo>
                    <a:lnTo>
                      <a:pt x="285" y="18"/>
                    </a:lnTo>
                    <a:lnTo>
                      <a:pt x="285" y="18"/>
                    </a:lnTo>
                    <a:lnTo>
                      <a:pt x="285" y="18"/>
                    </a:lnTo>
                    <a:close/>
                    <a:moveTo>
                      <a:pt x="160" y="13"/>
                    </a:moveTo>
                    <a:lnTo>
                      <a:pt x="0" y="3"/>
                    </a:lnTo>
                    <a:lnTo>
                      <a:pt x="2" y="1"/>
                    </a:lnTo>
                    <a:lnTo>
                      <a:pt x="2" y="0"/>
                    </a:lnTo>
                    <a:lnTo>
                      <a:pt x="179" y="9"/>
                    </a:lnTo>
                    <a:lnTo>
                      <a:pt x="169" y="11"/>
                    </a:lnTo>
                    <a:lnTo>
                      <a:pt x="160" y="13"/>
                    </a:lnTo>
                    <a:close/>
                  </a:path>
                </a:pathLst>
              </a:custGeom>
              <a:solidFill>
                <a:srgbClr val="E4D2C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08" name="Freeform 1208"/>
              <p:cNvSpPr/>
              <p:nvPr/>
            </p:nvSpPr>
            <p:spPr bwMode="auto">
              <a:xfrm>
                <a:off x="1830" y="900"/>
                <a:ext cx="283" cy="19"/>
              </a:xfrm>
              <a:custGeom>
                <a:avLst/>
                <a:gdLst/>
                <a:ahLst/>
                <a:cxnLst>
                  <a:cxn ang="0">
                    <a:pos x="283" y="19"/>
                  </a:cxn>
                  <a:cxn ang="0">
                    <a:pos x="201" y="15"/>
                  </a:cxn>
                  <a:cxn ang="0">
                    <a:pos x="194" y="11"/>
                  </a:cxn>
                  <a:cxn ang="0">
                    <a:pos x="182" y="11"/>
                  </a:cxn>
                  <a:cxn ang="0">
                    <a:pos x="175" y="11"/>
                  </a:cxn>
                  <a:cxn ang="0">
                    <a:pos x="165" y="13"/>
                  </a:cxn>
                  <a:cxn ang="0">
                    <a:pos x="0" y="3"/>
                  </a:cxn>
                  <a:cxn ang="0">
                    <a:pos x="0" y="2"/>
                  </a:cxn>
                  <a:cxn ang="0">
                    <a:pos x="2" y="0"/>
                  </a:cxn>
                  <a:cxn ang="0">
                    <a:pos x="281" y="13"/>
                  </a:cxn>
                  <a:cxn ang="0">
                    <a:pos x="283" y="17"/>
                  </a:cxn>
                  <a:cxn ang="0">
                    <a:pos x="283" y="19"/>
                  </a:cxn>
                </a:cxnLst>
                <a:rect l="0" t="0" r="r" b="b"/>
                <a:pathLst>
                  <a:path w="283" h="19">
                    <a:moveTo>
                      <a:pt x="283" y="19"/>
                    </a:moveTo>
                    <a:lnTo>
                      <a:pt x="201" y="15"/>
                    </a:lnTo>
                    <a:lnTo>
                      <a:pt x="194" y="11"/>
                    </a:lnTo>
                    <a:lnTo>
                      <a:pt x="182" y="11"/>
                    </a:lnTo>
                    <a:lnTo>
                      <a:pt x="175" y="11"/>
                    </a:lnTo>
                    <a:lnTo>
                      <a:pt x="165" y="13"/>
                    </a:lnTo>
                    <a:lnTo>
                      <a:pt x="0" y="3"/>
                    </a:lnTo>
                    <a:lnTo>
                      <a:pt x="0" y="2"/>
                    </a:lnTo>
                    <a:lnTo>
                      <a:pt x="2" y="0"/>
                    </a:lnTo>
                    <a:lnTo>
                      <a:pt x="281" y="13"/>
                    </a:lnTo>
                    <a:lnTo>
                      <a:pt x="283" y="17"/>
                    </a:lnTo>
                    <a:lnTo>
                      <a:pt x="283" y="19"/>
                    </a:lnTo>
                    <a:close/>
                  </a:path>
                </a:pathLst>
              </a:custGeom>
              <a:solidFill>
                <a:srgbClr val="E4D2C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09" name="Freeform 1209"/>
              <p:cNvSpPr/>
              <p:nvPr/>
            </p:nvSpPr>
            <p:spPr bwMode="auto">
              <a:xfrm>
                <a:off x="1830" y="898"/>
                <a:ext cx="283" cy="19"/>
              </a:xfrm>
              <a:custGeom>
                <a:avLst/>
                <a:gdLst/>
                <a:ahLst/>
                <a:cxnLst>
                  <a:cxn ang="0">
                    <a:pos x="283" y="19"/>
                  </a:cxn>
                  <a:cxn ang="0">
                    <a:pos x="196" y="13"/>
                  </a:cxn>
                  <a:cxn ang="0">
                    <a:pos x="190" y="13"/>
                  </a:cxn>
                  <a:cxn ang="0">
                    <a:pos x="182" y="13"/>
                  </a:cxn>
                  <a:cxn ang="0">
                    <a:pos x="181" y="13"/>
                  </a:cxn>
                  <a:cxn ang="0">
                    <a:pos x="177" y="13"/>
                  </a:cxn>
                  <a:cxn ang="0">
                    <a:pos x="0" y="4"/>
                  </a:cxn>
                  <a:cxn ang="0">
                    <a:pos x="2" y="2"/>
                  </a:cxn>
                  <a:cxn ang="0">
                    <a:pos x="4" y="0"/>
                  </a:cxn>
                  <a:cxn ang="0">
                    <a:pos x="281" y="13"/>
                  </a:cxn>
                  <a:cxn ang="0">
                    <a:pos x="281" y="15"/>
                  </a:cxn>
                  <a:cxn ang="0">
                    <a:pos x="283" y="19"/>
                  </a:cxn>
                </a:cxnLst>
                <a:rect l="0" t="0" r="r" b="b"/>
                <a:pathLst>
                  <a:path w="283" h="19">
                    <a:moveTo>
                      <a:pt x="283" y="19"/>
                    </a:moveTo>
                    <a:lnTo>
                      <a:pt x="196" y="13"/>
                    </a:lnTo>
                    <a:lnTo>
                      <a:pt x="190" y="13"/>
                    </a:lnTo>
                    <a:lnTo>
                      <a:pt x="182" y="13"/>
                    </a:lnTo>
                    <a:lnTo>
                      <a:pt x="181" y="13"/>
                    </a:lnTo>
                    <a:lnTo>
                      <a:pt x="177" y="13"/>
                    </a:lnTo>
                    <a:lnTo>
                      <a:pt x="0" y="4"/>
                    </a:lnTo>
                    <a:lnTo>
                      <a:pt x="2" y="2"/>
                    </a:lnTo>
                    <a:lnTo>
                      <a:pt x="4" y="0"/>
                    </a:lnTo>
                    <a:lnTo>
                      <a:pt x="281" y="13"/>
                    </a:lnTo>
                    <a:lnTo>
                      <a:pt x="281" y="15"/>
                    </a:lnTo>
                    <a:lnTo>
                      <a:pt x="283" y="19"/>
                    </a:lnTo>
                    <a:close/>
                  </a:path>
                </a:pathLst>
              </a:custGeom>
              <a:solidFill>
                <a:srgbClr val="E4D2CF"/>
              </a:solidFill>
              <a:ln w="9525">
                <a:noFill/>
                <a:round/>
              </a:ln>
            </p:spPr>
            <p:txBody>
              <a:bodyPr/>
              <a:lstStyle/>
              <a:p>
                <a:pPr fontAlgn="auto">
                  <a:spcBef>
                    <a:spcPts val="0"/>
                  </a:spcBef>
                  <a:spcAft>
                    <a:spcPts val="0"/>
                  </a:spcAft>
                  <a:defRPr/>
                </a:pPr>
                <a:endParaRPr lang="en-US" sz="1350">
                  <a:latin typeface="+mn-lt"/>
                  <a:cs typeface="+mn-cs"/>
                </a:endParaRPr>
              </a:p>
            </p:txBody>
          </p:sp>
        </p:grpSp>
        <p:sp>
          <p:nvSpPr>
            <p:cNvPr id="180410" name="Freeform 1210"/>
            <p:cNvSpPr/>
            <p:nvPr/>
          </p:nvSpPr>
          <p:spPr bwMode="auto">
            <a:xfrm>
              <a:off x="1832" y="896"/>
              <a:ext cx="279" cy="17"/>
            </a:xfrm>
            <a:custGeom>
              <a:avLst/>
              <a:gdLst/>
              <a:ahLst/>
              <a:cxnLst>
                <a:cxn ang="0">
                  <a:pos x="279" y="17"/>
                </a:cxn>
                <a:cxn ang="0">
                  <a:pos x="0" y="4"/>
                </a:cxn>
                <a:cxn ang="0">
                  <a:pos x="2" y="2"/>
                </a:cxn>
                <a:cxn ang="0">
                  <a:pos x="2" y="0"/>
                </a:cxn>
                <a:cxn ang="0">
                  <a:pos x="279" y="13"/>
                </a:cxn>
                <a:cxn ang="0">
                  <a:pos x="279" y="15"/>
                </a:cxn>
                <a:cxn ang="0">
                  <a:pos x="279" y="17"/>
                </a:cxn>
              </a:cxnLst>
              <a:rect l="0" t="0" r="r" b="b"/>
              <a:pathLst>
                <a:path w="279" h="17">
                  <a:moveTo>
                    <a:pt x="279" y="17"/>
                  </a:moveTo>
                  <a:lnTo>
                    <a:pt x="0" y="4"/>
                  </a:lnTo>
                  <a:lnTo>
                    <a:pt x="2" y="2"/>
                  </a:lnTo>
                  <a:lnTo>
                    <a:pt x="2" y="0"/>
                  </a:lnTo>
                  <a:lnTo>
                    <a:pt x="279" y="13"/>
                  </a:lnTo>
                  <a:lnTo>
                    <a:pt x="279" y="15"/>
                  </a:lnTo>
                  <a:lnTo>
                    <a:pt x="279" y="17"/>
                  </a:lnTo>
                  <a:close/>
                </a:path>
              </a:pathLst>
            </a:custGeom>
            <a:solidFill>
              <a:srgbClr val="E4D2C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11" name="Freeform 1211"/>
            <p:cNvSpPr/>
            <p:nvPr/>
          </p:nvSpPr>
          <p:spPr bwMode="auto">
            <a:xfrm>
              <a:off x="1834" y="894"/>
              <a:ext cx="277" cy="17"/>
            </a:xfrm>
            <a:custGeom>
              <a:avLst/>
              <a:gdLst/>
              <a:ahLst/>
              <a:cxnLst>
                <a:cxn ang="0">
                  <a:pos x="277" y="17"/>
                </a:cxn>
                <a:cxn ang="0">
                  <a:pos x="0" y="4"/>
                </a:cxn>
                <a:cxn ang="0">
                  <a:pos x="0" y="2"/>
                </a:cxn>
                <a:cxn ang="0">
                  <a:pos x="2" y="0"/>
                </a:cxn>
                <a:cxn ang="0">
                  <a:pos x="277" y="13"/>
                </a:cxn>
                <a:cxn ang="0">
                  <a:pos x="277" y="15"/>
                </a:cxn>
                <a:cxn ang="0">
                  <a:pos x="277" y="17"/>
                </a:cxn>
              </a:cxnLst>
              <a:rect l="0" t="0" r="r" b="b"/>
              <a:pathLst>
                <a:path w="277" h="17">
                  <a:moveTo>
                    <a:pt x="277" y="17"/>
                  </a:moveTo>
                  <a:lnTo>
                    <a:pt x="0" y="4"/>
                  </a:lnTo>
                  <a:lnTo>
                    <a:pt x="0" y="2"/>
                  </a:lnTo>
                  <a:lnTo>
                    <a:pt x="2" y="0"/>
                  </a:lnTo>
                  <a:lnTo>
                    <a:pt x="277" y="13"/>
                  </a:lnTo>
                  <a:lnTo>
                    <a:pt x="277" y="15"/>
                  </a:lnTo>
                  <a:lnTo>
                    <a:pt x="277" y="17"/>
                  </a:lnTo>
                  <a:close/>
                </a:path>
              </a:pathLst>
            </a:custGeom>
            <a:solidFill>
              <a:srgbClr val="E4D3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12" name="Freeform 1212"/>
            <p:cNvSpPr/>
            <p:nvPr/>
          </p:nvSpPr>
          <p:spPr bwMode="auto">
            <a:xfrm>
              <a:off x="1834" y="892"/>
              <a:ext cx="277" cy="18"/>
            </a:xfrm>
            <a:custGeom>
              <a:avLst/>
              <a:gdLst/>
              <a:ahLst/>
              <a:cxnLst>
                <a:cxn ang="0">
                  <a:pos x="277" y="17"/>
                </a:cxn>
                <a:cxn ang="0">
                  <a:pos x="0" y="4"/>
                </a:cxn>
                <a:cxn ang="0">
                  <a:pos x="2" y="2"/>
                </a:cxn>
                <a:cxn ang="0">
                  <a:pos x="4" y="0"/>
                </a:cxn>
                <a:cxn ang="0">
                  <a:pos x="277" y="13"/>
                </a:cxn>
                <a:cxn ang="0">
                  <a:pos x="277" y="15"/>
                </a:cxn>
                <a:cxn ang="0">
                  <a:pos x="277" y="17"/>
                </a:cxn>
              </a:cxnLst>
              <a:rect l="0" t="0" r="r" b="b"/>
              <a:pathLst>
                <a:path w="277" h="17">
                  <a:moveTo>
                    <a:pt x="277" y="17"/>
                  </a:moveTo>
                  <a:lnTo>
                    <a:pt x="0" y="4"/>
                  </a:lnTo>
                  <a:lnTo>
                    <a:pt x="2" y="2"/>
                  </a:lnTo>
                  <a:lnTo>
                    <a:pt x="4" y="0"/>
                  </a:lnTo>
                  <a:lnTo>
                    <a:pt x="277" y="13"/>
                  </a:lnTo>
                  <a:lnTo>
                    <a:pt x="277" y="15"/>
                  </a:lnTo>
                  <a:lnTo>
                    <a:pt x="277" y="17"/>
                  </a:lnTo>
                  <a:close/>
                </a:path>
              </a:pathLst>
            </a:custGeom>
            <a:solidFill>
              <a:srgbClr val="E4D3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13" name="Freeform 1213"/>
            <p:cNvSpPr/>
            <p:nvPr/>
          </p:nvSpPr>
          <p:spPr bwMode="auto">
            <a:xfrm>
              <a:off x="1836" y="890"/>
              <a:ext cx="275" cy="19"/>
            </a:xfrm>
            <a:custGeom>
              <a:avLst/>
              <a:gdLst/>
              <a:ahLst/>
              <a:cxnLst>
                <a:cxn ang="0">
                  <a:pos x="275" y="17"/>
                </a:cxn>
                <a:cxn ang="0">
                  <a:pos x="0" y="4"/>
                </a:cxn>
                <a:cxn ang="0">
                  <a:pos x="2" y="2"/>
                </a:cxn>
                <a:cxn ang="0">
                  <a:pos x="2" y="0"/>
                </a:cxn>
                <a:cxn ang="0">
                  <a:pos x="273" y="13"/>
                </a:cxn>
                <a:cxn ang="0">
                  <a:pos x="275" y="15"/>
                </a:cxn>
                <a:cxn ang="0">
                  <a:pos x="275" y="17"/>
                </a:cxn>
              </a:cxnLst>
              <a:rect l="0" t="0" r="r" b="b"/>
              <a:pathLst>
                <a:path w="275" h="17">
                  <a:moveTo>
                    <a:pt x="275" y="17"/>
                  </a:moveTo>
                  <a:lnTo>
                    <a:pt x="0" y="4"/>
                  </a:lnTo>
                  <a:lnTo>
                    <a:pt x="2" y="2"/>
                  </a:lnTo>
                  <a:lnTo>
                    <a:pt x="2" y="0"/>
                  </a:lnTo>
                  <a:lnTo>
                    <a:pt x="273" y="13"/>
                  </a:lnTo>
                  <a:lnTo>
                    <a:pt x="275" y="15"/>
                  </a:lnTo>
                  <a:lnTo>
                    <a:pt x="275" y="17"/>
                  </a:lnTo>
                  <a:close/>
                </a:path>
              </a:pathLst>
            </a:custGeom>
            <a:solidFill>
              <a:srgbClr val="E4D3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14" name="Freeform 1214"/>
            <p:cNvSpPr/>
            <p:nvPr/>
          </p:nvSpPr>
          <p:spPr bwMode="auto">
            <a:xfrm>
              <a:off x="1838" y="888"/>
              <a:ext cx="273" cy="19"/>
            </a:xfrm>
            <a:custGeom>
              <a:avLst/>
              <a:gdLst/>
              <a:ahLst/>
              <a:cxnLst>
                <a:cxn ang="0">
                  <a:pos x="273" y="17"/>
                </a:cxn>
                <a:cxn ang="0">
                  <a:pos x="0" y="4"/>
                </a:cxn>
                <a:cxn ang="0">
                  <a:pos x="0" y="2"/>
                </a:cxn>
                <a:cxn ang="0">
                  <a:pos x="2" y="0"/>
                </a:cxn>
                <a:cxn ang="0">
                  <a:pos x="2" y="0"/>
                </a:cxn>
                <a:cxn ang="0">
                  <a:pos x="2" y="0"/>
                </a:cxn>
                <a:cxn ang="0">
                  <a:pos x="271" y="14"/>
                </a:cxn>
                <a:cxn ang="0">
                  <a:pos x="271" y="15"/>
                </a:cxn>
                <a:cxn ang="0">
                  <a:pos x="273" y="17"/>
                </a:cxn>
              </a:cxnLst>
              <a:rect l="0" t="0" r="r" b="b"/>
              <a:pathLst>
                <a:path w="273" h="17">
                  <a:moveTo>
                    <a:pt x="273" y="17"/>
                  </a:moveTo>
                  <a:lnTo>
                    <a:pt x="0" y="4"/>
                  </a:lnTo>
                  <a:lnTo>
                    <a:pt x="0" y="2"/>
                  </a:lnTo>
                  <a:lnTo>
                    <a:pt x="2" y="0"/>
                  </a:lnTo>
                  <a:lnTo>
                    <a:pt x="2" y="0"/>
                  </a:lnTo>
                  <a:lnTo>
                    <a:pt x="2" y="0"/>
                  </a:lnTo>
                  <a:lnTo>
                    <a:pt x="271" y="14"/>
                  </a:lnTo>
                  <a:lnTo>
                    <a:pt x="271" y="15"/>
                  </a:lnTo>
                  <a:lnTo>
                    <a:pt x="273" y="17"/>
                  </a:lnTo>
                  <a:close/>
                </a:path>
              </a:pathLst>
            </a:custGeom>
            <a:solidFill>
              <a:srgbClr val="E4D3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15" name="Freeform 1215"/>
            <p:cNvSpPr/>
            <p:nvPr/>
          </p:nvSpPr>
          <p:spPr bwMode="auto">
            <a:xfrm>
              <a:off x="1838" y="886"/>
              <a:ext cx="271" cy="19"/>
            </a:xfrm>
            <a:custGeom>
              <a:avLst/>
              <a:gdLst/>
              <a:ahLst/>
              <a:cxnLst>
                <a:cxn ang="0">
                  <a:pos x="271" y="17"/>
                </a:cxn>
                <a:cxn ang="0">
                  <a:pos x="0" y="4"/>
                </a:cxn>
                <a:cxn ang="0">
                  <a:pos x="2" y="4"/>
                </a:cxn>
                <a:cxn ang="0">
                  <a:pos x="2" y="2"/>
                </a:cxn>
                <a:cxn ang="0">
                  <a:pos x="2" y="2"/>
                </a:cxn>
                <a:cxn ang="0">
                  <a:pos x="4" y="0"/>
                </a:cxn>
                <a:cxn ang="0">
                  <a:pos x="116" y="6"/>
                </a:cxn>
                <a:cxn ang="0">
                  <a:pos x="114" y="6"/>
                </a:cxn>
                <a:cxn ang="0">
                  <a:pos x="114" y="8"/>
                </a:cxn>
                <a:cxn ang="0">
                  <a:pos x="116" y="6"/>
                </a:cxn>
                <a:cxn ang="0">
                  <a:pos x="118" y="6"/>
                </a:cxn>
                <a:cxn ang="0">
                  <a:pos x="271" y="14"/>
                </a:cxn>
                <a:cxn ang="0">
                  <a:pos x="271" y="16"/>
                </a:cxn>
                <a:cxn ang="0">
                  <a:pos x="271" y="17"/>
                </a:cxn>
              </a:cxnLst>
              <a:rect l="0" t="0" r="r" b="b"/>
              <a:pathLst>
                <a:path w="271" h="17">
                  <a:moveTo>
                    <a:pt x="271" y="17"/>
                  </a:moveTo>
                  <a:lnTo>
                    <a:pt x="0" y="4"/>
                  </a:lnTo>
                  <a:lnTo>
                    <a:pt x="2" y="4"/>
                  </a:lnTo>
                  <a:lnTo>
                    <a:pt x="2" y="2"/>
                  </a:lnTo>
                  <a:lnTo>
                    <a:pt x="2" y="2"/>
                  </a:lnTo>
                  <a:lnTo>
                    <a:pt x="4" y="0"/>
                  </a:lnTo>
                  <a:lnTo>
                    <a:pt x="116" y="6"/>
                  </a:lnTo>
                  <a:lnTo>
                    <a:pt x="114" y="6"/>
                  </a:lnTo>
                  <a:lnTo>
                    <a:pt x="114" y="8"/>
                  </a:lnTo>
                  <a:lnTo>
                    <a:pt x="116" y="6"/>
                  </a:lnTo>
                  <a:lnTo>
                    <a:pt x="118" y="6"/>
                  </a:lnTo>
                  <a:lnTo>
                    <a:pt x="271" y="14"/>
                  </a:lnTo>
                  <a:lnTo>
                    <a:pt x="271" y="16"/>
                  </a:lnTo>
                  <a:lnTo>
                    <a:pt x="271" y="17"/>
                  </a:lnTo>
                  <a:close/>
                </a:path>
              </a:pathLst>
            </a:custGeom>
            <a:solidFill>
              <a:srgbClr val="E4D3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16" name="Freeform 1216"/>
            <p:cNvSpPr/>
            <p:nvPr/>
          </p:nvSpPr>
          <p:spPr bwMode="auto">
            <a:xfrm>
              <a:off x="1840" y="884"/>
              <a:ext cx="270" cy="20"/>
            </a:xfrm>
            <a:custGeom>
              <a:avLst/>
              <a:gdLst/>
              <a:ahLst/>
              <a:cxnLst>
                <a:cxn ang="0">
                  <a:pos x="269" y="18"/>
                </a:cxn>
                <a:cxn ang="0">
                  <a:pos x="0" y="4"/>
                </a:cxn>
                <a:cxn ang="0">
                  <a:pos x="2" y="2"/>
                </a:cxn>
                <a:cxn ang="0">
                  <a:pos x="2" y="0"/>
                </a:cxn>
                <a:cxn ang="0">
                  <a:pos x="116" y="6"/>
                </a:cxn>
                <a:cxn ang="0">
                  <a:pos x="114" y="8"/>
                </a:cxn>
                <a:cxn ang="0">
                  <a:pos x="112" y="10"/>
                </a:cxn>
                <a:cxn ang="0">
                  <a:pos x="116" y="8"/>
                </a:cxn>
                <a:cxn ang="0">
                  <a:pos x="117" y="6"/>
                </a:cxn>
                <a:cxn ang="0">
                  <a:pos x="267" y="14"/>
                </a:cxn>
                <a:cxn ang="0">
                  <a:pos x="269" y="16"/>
                </a:cxn>
                <a:cxn ang="0">
                  <a:pos x="269" y="18"/>
                </a:cxn>
              </a:cxnLst>
              <a:rect l="0" t="0" r="r" b="b"/>
              <a:pathLst>
                <a:path w="269" h="18">
                  <a:moveTo>
                    <a:pt x="269" y="18"/>
                  </a:moveTo>
                  <a:lnTo>
                    <a:pt x="0" y="4"/>
                  </a:lnTo>
                  <a:lnTo>
                    <a:pt x="2" y="2"/>
                  </a:lnTo>
                  <a:lnTo>
                    <a:pt x="2" y="0"/>
                  </a:lnTo>
                  <a:lnTo>
                    <a:pt x="116" y="6"/>
                  </a:lnTo>
                  <a:lnTo>
                    <a:pt x="114" y="8"/>
                  </a:lnTo>
                  <a:lnTo>
                    <a:pt x="112" y="10"/>
                  </a:lnTo>
                  <a:lnTo>
                    <a:pt x="116" y="8"/>
                  </a:lnTo>
                  <a:lnTo>
                    <a:pt x="117" y="6"/>
                  </a:lnTo>
                  <a:lnTo>
                    <a:pt x="267" y="14"/>
                  </a:lnTo>
                  <a:lnTo>
                    <a:pt x="269" y="16"/>
                  </a:lnTo>
                  <a:lnTo>
                    <a:pt x="269" y="18"/>
                  </a:lnTo>
                  <a:close/>
                </a:path>
              </a:pathLst>
            </a:custGeom>
            <a:solidFill>
              <a:srgbClr val="E4D3D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17" name="Freeform 1217"/>
            <p:cNvSpPr>
              <a:spLocks noEditPoints="1"/>
            </p:cNvSpPr>
            <p:nvPr/>
          </p:nvSpPr>
          <p:spPr bwMode="auto">
            <a:xfrm>
              <a:off x="1842" y="883"/>
              <a:ext cx="267" cy="19"/>
            </a:xfrm>
            <a:custGeom>
              <a:avLst/>
              <a:gdLst/>
              <a:ahLst/>
              <a:cxnLst>
                <a:cxn ang="0">
                  <a:pos x="267" y="17"/>
                </a:cxn>
                <a:cxn ang="0">
                  <a:pos x="114" y="9"/>
                </a:cxn>
                <a:cxn ang="0">
                  <a:pos x="115" y="7"/>
                </a:cxn>
                <a:cxn ang="0">
                  <a:pos x="119" y="5"/>
                </a:cxn>
                <a:cxn ang="0">
                  <a:pos x="265" y="13"/>
                </a:cxn>
                <a:cxn ang="0">
                  <a:pos x="265" y="15"/>
                </a:cxn>
                <a:cxn ang="0">
                  <a:pos x="267" y="17"/>
                </a:cxn>
                <a:cxn ang="0">
                  <a:pos x="112" y="9"/>
                </a:cxn>
                <a:cxn ang="0">
                  <a:pos x="0" y="3"/>
                </a:cxn>
                <a:cxn ang="0">
                  <a:pos x="0" y="1"/>
                </a:cxn>
                <a:cxn ang="0">
                  <a:pos x="2" y="0"/>
                </a:cxn>
                <a:cxn ang="0">
                  <a:pos x="115" y="5"/>
                </a:cxn>
                <a:cxn ang="0">
                  <a:pos x="114" y="7"/>
                </a:cxn>
                <a:cxn ang="0">
                  <a:pos x="112" y="9"/>
                </a:cxn>
              </a:cxnLst>
              <a:rect l="0" t="0" r="r" b="b"/>
              <a:pathLst>
                <a:path w="267" h="17">
                  <a:moveTo>
                    <a:pt x="267" y="17"/>
                  </a:moveTo>
                  <a:lnTo>
                    <a:pt x="114" y="9"/>
                  </a:lnTo>
                  <a:lnTo>
                    <a:pt x="115" y="7"/>
                  </a:lnTo>
                  <a:lnTo>
                    <a:pt x="119" y="5"/>
                  </a:lnTo>
                  <a:lnTo>
                    <a:pt x="265" y="13"/>
                  </a:lnTo>
                  <a:lnTo>
                    <a:pt x="265" y="15"/>
                  </a:lnTo>
                  <a:lnTo>
                    <a:pt x="267" y="17"/>
                  </a:lnTo>
                  <a:close/>
                  <a:moveTo>
                    <a:pt x="112" y="9"/>
                  </a:moveTo>
                  <a:lnTo>
                    <a:pt x="0" y="3"/>
                  </a:lnTo>
                  <a:lnTo>
                    <a:pt x="0" y="1"/>
                  </a:lnTo>
                  <a:lnTo>
                    <a:pt x="2" y="0"/>
                  </a:lnTo>
                  <a:lnTo>
                    <a:pt x="115" y="5"/>
                  </a:lnTo>
                  <a:lnTo>
                    <a:pt x="114" y="7"/>
                  </a:lnTo>
                  <a:lnTo>
                    <a:pt x="112" y="9"/>
                  </a:lnTo>
                  <a:close/>
                </a:path>
              </a:pathLst>
            </a:custGeom>
            <a:solidFill>
              <a:srgbClr val="E4D4D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18" name="Freeform 1218"/>
            <p:cNvSpPr>
              <a:spLocks noEditPoints="1"/>
            </p:cNvSpPr>
            <p:nvPr/>
          </p:nvSpPr>
          <p:spPr bwMode="auto">
            <a:xfrm>
              <a:off x="1842" y="881"/>
              <a:ext cx="265" cy="19"/>
            </a:xfrm>
            <a:custGeom>
              <a:avLst/>
              <a:gdLst/>
              <a:ahLst/>
              <a:cxnLst>
                <a:cxn ang="0">
                  <a:pos x="265" y="17"/>
                </a:cxn>
                <a:cxn ang="0">
                  <a:pos x="115" y="9"/>
                </a:cxn>
                <a:cxn ang="0">
                  <a:pos x="119" y="7"/>
                </a:cxn>
                <a:cxn ang="0">
                  <a:pos x="123" y="5"/>
                </a:cxn>
                <a:cxn ang="0">
                  <a:pos x="265" y="13"/>
                </a:cxn>
                <a:cxn ang="0">
                  <a:pos x="265" y="15"/>
                </a:cxn>
                <a:cxn ang="0">
                  <a:pos x="265" y="17"/>
                </a:cxn>
                <a:cxn ang="0">
                  <a:pos x="114" y="9"/>
                </a:cxn>
                <a:cxn ang="0">
                  <a:pos x="0" y="3"/>
                </a:cxn>
                <a:cxn ang="0">
                  <a:pos x="2" y="2"/>
                </a:cxn>
                <a:cxn ang="0">
                  <a:pos x="2" y="0"/>
                </a:cxn>
                <a:cxn ang="0">
                  <a:pos x="117" y="5"/>
                </a:cxn>
                <a:cxn ang="0">
                  <a:pos x="115" y="7"/>
                </a:cxn>
                <a:cxn ang="0">
                  <a:pos x="114" y="9"/>
                </a:cxn>
              </a:cxnLst>
              <a:rect l="0" t="0" r="r" b="b"/>
              <a:pathLst>
                <a:path w="265" h="17">
                  <a:moveTo>
                    <a:pt x="265" y="17"/>
                  </a:moveTo>
                  <a:lnTo>
                    <a:pt x="115" y="9"/>
                  </a:lnTo>
                  <a:lnTo>
                    <a:pt x="119" y="7"/>
                  </a:lnTo>
                  <a:lnTo>
                    <a:pt x="123" y="5"/>
                  </a:lnTo>
                  <a:lnTo>
                    <a:pt x="265" y="13"/>
                  </a:lnTo>
                  <a:lnTo>
                    <a:pt x="265" y="15"/>
                  </a:lnTo>
                  <a:lnTo>
                    <a:pt x="265" y="17"/>
                  </a:lnTo>
                  <a:close/>
                  <a:moveTo>
                    <a:pt x="114" y="9"/>
                  </a:moveTo>
                  <a:lnTo>
                    <a:pt x="0" y="3"/>
                  </a:lnTo>
                  <a:lnTo>
                    <a:pt x="2" y="2"/>
                  </a:lnTo>
                  <a:lnTo>
                    <a:pt x="2" y="0"/>
                  </a:lnTo>
                  <a:lnTo>
                    <a:pt x="117" y="5"/>
                  </a:lnTo>
                  <a:lnTo>
                    <a:pt x="115" y="7"/>
                  </a:lnTo>
                  <a:lnTo>
                    <a:pt x="114" y="9"/>
                  </a:lnTo>
                  <a:close/>
                </a:path>
              </a:pathLst>
            </a:custGeom>
            <a:solidFill>
              <a:srgbClr val="E4D4D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19" name="Freeform 1219"/>
            <p:cNvSpPr>
              <a:spLocks noEditPoints="1"/>
            </p:cNvSpPr>
            <p:nvPr/>
          </p:nvSpPr>
          <p:spPr bwMode="auto">
            <a:xfrm>
              <a:off x="1844" y="879"/>
              <a:ext cx="262" cy="19"/>
            </a:xfrm>
            <a:custGeom>
              <a:avLst/>
              <a:gdLst/>
              <a:ahLst/>
              <a:cxnLst>
                <a:cxn ang="0">
                  <a:pos x="263" y="17"/>
                </a:cxn>
                <a:cxn ang="0">
                  <a:pos x="117" y="9"/>
                </a:cxn>
                <a:cxn ang="0">
                  <a:pos x="121" y="7"/>
                </a:cxn>
                <a:cxn ang="0">
                  <a:pos x="123" y="5"/>
                </a:cxn>
                <a:cxn ang="0">
                  <a:pos x="261" y="11"/>
                </a:cxn>
                <a:cxn ang="0">
                  <a:pos x="263" y="15"/>
                </a:cxn>
                <a:cxn ang="0">
                  <a:pos x="263" y="17"/>
                </a:cxn>
                <a:cxn ang="0">
                  <a:pos x="113" y="9"/>
                </a:cxn>
                <a:cxn ang="0">
                  <a:pos x="0" y="4"/>
                </a:cxn>
                <a:cxn ang="0">
                  <a:pos x="0" y="2"/>
                </a:cxn>
                <a:cxn ang="0">
                  <a:pos x="1" y="0"/>
                </a:cxn>
                <a:cxn ang="0">
                  <a:pos x="117" y="5"/>
                </a:cxn>
                <a:cxn ang="0">
                  <a:pos x="115" y="7"/>
                </a:cxn>
                <a:cxn ang="0">
                  <a:pos x="113" y="9"/>
                </a:cxn>
              </a:cxnLst>
              <a:rect l="0" t="0" r="r" b="b"/>
              <a:pathLst>
                <a:path w="263" h="17">
                  <a:moveTo>
                    <a:pt x="263" y="17"/>
                  </a:moveTo>
                  <a:lnTo>
                    <a:pt x="117" y="9"/>
                  </a:lnTo>
                  <a:lnTo>
                    <a:pt x="121" y="7"/>
                  </a:lnTo>
                  <a:lnTo>
                    <a:pt x="123" y="5"/>
                  </a:lnTo>
                  <a:lnTo>
                    <a:pt x="261" y="11"/>
                  </a:lnTo>
                  <a:lnTo>
                    <a:pt x="263" y="15"/>
                  </a:lnTo>
                  <a:lnTo>
                    <a:pt x="263" y="17"/>
                  </a:lnTo>
                  <a:close/>
                  <a:moveTo>
                    <a:pt x="113" y="9"/>
                  </a:moveTo>
                  <a:lnTo>
                    <a:pt x="0" y="4"/>
                  </a:lnTo>
                  <a:lnTo>
                    <a:pt x="0" y="2"/>
                  </a:lnTo>
                  <a:lnTo>
                    <a:pt x="1" y="0"/>
                  </a:lnTo>
                  <a:lnTo>
                    <a:pt x="117" y="5"/>
                  </a:lnTo>
                  <a:lnTo>
                    <a:pt x="115" y="7"/>
                  </a:lnTo>
                  <a:lnTo>
                    <a:pt x="113" y="9"/>
                  </a:lnTo>
                  <a:close/>
                </a:path>
              </a:pathLst>
            </a:custGeom>
            <a:solidFill>
              <a:srgbClr val="E4D4D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20" name="Freeform 1220"/>
            <p:cNvSpPr>
              <a:spLocks noEditPoints="1"/>
            </p:cNvSpPr>
            <p:nvPr/>
          </p:nvSpPr>
          <p:spPr bwMode="auto">
            <a:xfrm>
              <a:off x="1844" y="876"/>
              <a:ext cx="262" cy="18"/>
            </a:xfrm>
            <a:custGeom>
              <a:avLst/>
              <a:gdLst/>
              <a:ahLst/>
              <a:cxnLst>
                <a:cxn ang="0">
                  <a:pos x="263" y="17"/>
                </a:cxn>
                <a:cxn ang="0">
                  <a:pos x="121" y="9"/>
                </a:cxn>
                <a:cxn ang="0">
                  <a:pos x="123" y="7"/>
                </a:cxn>
                <a:cxn ang="0">
                  <a:pos x="127" y="6"/>
                </a:cxn>
                <a:cxn ang="0">
                  <a:pos x="261" y="11"/>
                </a:cxn>
                <a:cxn ang="0">
                  <a:pos x="261" y="13"/>
                </a:cxn>
                <a:cxn ang="0">
                  <a:pos x="263" y="17"/>
                </a:cxn>
                <a:cxn ang="0">
                  <a:pos x="115" y="9"/>
                </a:cxn>
                <a:cxn ang="0">
                  <a:pos x="0" y="4"/>
                </a:cxn>
                <a:cxn ang="0">
                  <a:pos x="1" y="2"/>
                </a:cxn>
                <a:cxn ang="0">
                  <a:pos x="3" y="0"/>
                </a:cxn>
                <a:cxn ang="0">
                  <a:pos x="119" y="6"/>
                </a:cxn>
                <a:cxn ang="0">
                  <a:pos x="117" y="7"/>
                </a:cxn>
                <a:cxn ang="0">
                  <a:pos x="115" y="9"/>
                </a:cxn>
              </a:cxnLst>
              <a:rect l="0" t="0" r="r" b="b"/>
              <a:pathLst>
                <a:path w="263" h="17">
                  <a:moveTo>
                    <a:pt x="263" y="17"/>
                  </a:moveTo>
                  <a:lnTo>
                    <a:pt x="121" y="9"/>
                  </a:lnTo>
                  <a:lnTo>
                    <a:pt x="123" y="7"/>
                  </a:lnTo>
                  <a:lnTo>
                    <a:pt x="127" y="6"/>
                  </a:lnTo>
                  <a:lnTo>
                    <a:pt x="261" y="11"/>
                  </a:lnTo>
                  <a:lnTo>
                    <a:pt x="261" y="13"/>
                  </a:lnTo>
                  <a:lnTo>
                    <a:pt x="263" y="17"/>
                  </a:lnTo>
                  <a:close/>
                  <a:moveTo>
                    <a:pt x="115" y="9"/>
                  </a:moveTo>
                  <a:lnTo>
                    <a:pt x="0" y="4"/>
                  </a:lnTo>
                  <a:lnTo>
                    <a:pt x="1" y="2"/>
                  </a:lnTo>
                  <a:lnTo>
                    <a:pt x="3" y="0"/>
                  </a:lnTo>
                  <a:lnTo>
                    <a:pt x="119" y="6"/>
                  </a:lnTo>
                  <a:lnTo>
                    <a:pt x="117" y="7"/>
                  </a:lnTo>
                  <a:lnTo>
                    <a:pt x="115" y="9"/>
                  </a:lnTo>
                  <a:close/>
                </a:path>
              </a:pathLst>
            </a:custGeom>
            <a:solidFill>
              <a:srgbClr val="E4D4D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21" name="Freeform 1221"/>
            <p:cNvSpPr>
              <a:spLocks noEditPoints="1"/>
            </p:cNvSpPr>
            <p:nvPr/>
          </p:nvSpPr>
          <p:spPr bwMode="auto">
            <a:xfrm>
              <a:off x="1845" y="875"/>
              <a:ext cx="260" cy="13"/>
            </a:xfrm>
            <a:custGeom>
              <a:avLst/>
              <a:gdLst/>
              <a:ahLst/>
              <a:cxnLst>
                <a:cxn ang="0">
                  <a:pos x="260" y="15"/>
                </a:cxn>
                <a:cxn ang="0">
                  <a:pos x="122" y="9"/>
                </a:cxn>
                <a:cxn ang="0">
                  <a:pos x="126" y="8"/>
                </a:cxn>
                <a:cxn ang="0">
                  <a:pos x="129" y="6"/>
                </a:cxn>
                <a:cxn ang="0">
                  <a:pos x="129" y="6"/>
                </a:cxn>
                <a:cxn ang="0">
                  <a:pos x="129" y="6"/>
                </a:cxn>
                <a:cxn ang="0">
                  <a:pos x="258" y="11"/>
                </a:cxn>
                <a:cxn ang="0">
                  <a:pos x="260" y="13"/>
                </a:cxn>
                <a:cxn ang="0">
                  <a:pos x="260" y="15"/>
                </a:cxn>
                <a:cxn ang="0">
                  <a:pos x="116" y="9"/>
                </a:cxn>
                <a:cxn ang="0">
                  <a:pos x="0" y="4"/>
                </a:cxn>
                <a:cxn ang="0">
                  <a:pos x="2" y="2"/>
                </a:cxn>
                <a:cxn ang="0">
                  <a:pos x="2" y="0"/>
                </a:cxn>
                <a:cxn ang="0">
                  <a:pos x="122" y="6"/>
                </a:cxn>
                <a:cxn ang="0">
                  <a:pos x="118" y="8"/>
                </a:cxn>
                <a:cxn ang="0">
                  <a:pos x="116" y="9"/>
                </a:cxn>
              </a:cxnLst>
              <a:rect l="0" t="0" r="r" b="b"/>
              <a:pathLst>
                <a:path w="260" h="15">
                  <a:moveTo>
                    <a:pt x="260" y="15"/>
                  </a:moveTo>
                  <a:lnTo>
                    <a:pt x="122" y="9"/>
                  </a:lnTo>
                  <a:lnTo>
                    <a:pt x="126" y="8"/>
                  </a:lnTo>
                  <a:lnTo>
                    <a:pt x="129" y="6"/>
                  </a:lnTo>
                  <a:lnTo>
                    <a:pt x="129" y="6"/>
                  </a:lnTo>
                  <a:lnTo>
                    <a:pt x="129" y="6"/>
                  </a:lnTo>
                  <a:lnTo>
                    <a:pt x="258" y="11"/>
                  </a:lnTo>
                  <a:lnTo>
                    <a:pt x="260" y="13"/>
                  </a:lnTo>
                  <a:lnTo>
                    <a:pt x="260" y="15"/>
                  </a:lnTo>
                  <a:close/>
                  <a:moveTo>
                    <a:pt x="116" y="9"/>
                  </a:moveTo>
                  <a:lnTo>
                    <a:pt x="0" y="4"/>
                  </a:lnTo>
                  <a:lnTo>
                    <a:pt x="2" y="2"/>
                  </a:lnTo>
                  <a:lnTo>
                    <a:pt x="2" y="0"/>
                  </a:lnTo>
                  <a:lnTo>
                    <a:pt x="122" y="6"/>
                  </a:lnTo>
                  <a:lnTo>
                    <a:pt x="118" y="8"/>
                  </a:lnTo>
                  <a:lnTo>
                    <a:pt x="116" y="9"/>
                  </a:lnTo>
                  <a:close/>
                </a:path>
              </a:pathLst>
            </a:custGeom>
            <a:solidFill>
              <a:srgbClr val="E4D4D1"/>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22" name="Freeform 1222"/>
            <p:cNvSpPr>
              <a:spLocks noEditPoints="1"/>
            </p:cNvSpPr>
            <p:nvPr/>
          </p:nvSpPr>
          <p:spPr bwMode="auto">
            <a:xfrm>
              <a:off x="1847" y="873"/>
              <a:ext cx="258" cy="13"/>
            </a:xfrm>
            <a:custGeom>
              <a:avLst/>
              <a:gdLst/>
              <a:ahLst/>
              <a:cxnLst>
                <a:cxn ang="0">
                  <a:pos x="258" y="15"/>
                </a:cxn>
                <a:cxn ang="0">
                  <a:pos x="124" y="10"/>
                </a:cxn>
                <a:cxn ang="0">
                  <a:pos x="126" y="8"/>
                </a:cxn>
                <a:cxn ang="0">
                  <a:pos x="127" y="8"/>
                </a:cxn>
                <a:cxn ang="0">
                  <a:pos x="129" y="8"/>
                </a:cxn>
                <a:cxn ang="0">
                  <a:pos x="131" y="6"/>
                </a:cxn>
                <a:cxn ang="0">
                  <a:pos x="256" y="11"/>
                </a:cxn>
                <a:cxn ang="0">
                  <a:pos x="256" y="13"/>
                </a:cxn>
                <a:cxn ang="0">
                  <a:pos x="258" y="15"/>
                </a:cxn>
                <a:cxn ang="0">
                  <a:pos x="116" y="10"/>
                </a:cxn>
                <a:cxn ang="0">
                  <a:pos x="0" y="4"/>
                </a:cxn>
                <a:cxn ang="0">
                  <a:pos x="0" y="2"/>
                </a:cxn>
                <a:cxn ang="0">
                  <a:pos x="2" y="0"/>
                </a:cxn>
                <a:cxn ang="0">
                  <a:pos x="122" y="6"/>
                </a:cxn>
                <a:cxn ang="0">
                  <a:pos x="120" y="8"/>
                </a:cxn>
                <a:cxn ang="0">
                  <a:pos x="116" y="10"/>
                </a:cxn>
              </a:cxnLst>
              <a:rect l="0" t="0" r="r" b="b"/>
              <a:pathLst>
                <a:path w="258" h="15">
                  <a:moveTo>
                    <a:pt x="258" y="15"/>
                  </a:moveTo>
                  <a:lnTo>
                    <a:pt x="124" y="10"/>
                  </a:lnTo>
                  <a:lnTo>
                    <a:pt x="126" y="8"/>
                  </a:lnTo>
                  <a:lnTo>
                    <a:pt x="127" y="8"/>
                  </a:lnTo>
                  <a:lnTo>
                    <a:pt x="129" y="8"/>
                  </a:lnTo>
                  <a:lnTo>
                    <a:pt x="131" y="6"/>
                  </a:lnTo>
                  <a:lnTo>
                    <a:pt x="256" y="11"/>
                  </a:lnTo>
                  <a:lnTo>
                    <a:pt x="256" y="13"/>
                  </a:lnTo>
                  <a:lnTo>
                    <a:pt x="258" y="15"/>
                  </a:lnTo>
                  <a:close/>
                  <a:moveTo>
                    <a:pt x="116" y="10"/>
                  </a:moveTo>
                  <a:lnTo>
                    <a:pt x="0" y="4"/>
                  </a:lnTo>
                  <a:lnTo>
                    <a:pt x="0" y="2"/>
                  </a:lnTo>
                  <a:lnTo>
                    <a:pt x="2" y="0"/>
                  </a:lnTo>
                  <a:lnTo>
                    <a:pt x="122" y="6"/>
                  </a:lnTo>
                  <a:lnTo>
                    <a:pt x="120" y="8"/>
                  </a:lnTo>
                  <a:lnTo>
                    <a:pt x="116" y="10"/>
                  </a:lnTo>
                  <a:close/>
                </a:path>
              </a:pathLst>
            </a:custGeom>
            <a:solidFill>
              <a:srgbClr val="E4D5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23" name="Freeform 1223"/>
            <p:cNvSpPr>
              <a:spLocks noEditPoints="1"/>
            </p:cNvSpPr>
            <p:nvPr/>
          </p:nvSpPr>
          <p:spPr bwMode="auto">
            <a:xfrm>
              <a:off x="1847" y="871"/>
              <a:ext cx="256" cy="13"/>
            </a:xfrm>
            <a:custGeom>
              <a:avLst/>
              <a:gdLst/>
              <a:ahLst/>
              <a:cxnLst>
                <a:cxn ang="0">
                  <a:pos x="256" y="15"/>
                </a:cxn>
                <a:cxn ang="0">
                  <a:pos x="127" y="10"/>
                </a:cxn>
                <a:cxn ang="0">
                  <a:pos x="131" y="8"/>
                </a:cxn>
                <a:cxn ang="0">
                  <a:pos x="135" y="6"/>
                </a:cxn>
                <a:cxn ang="0">
                  <a:pos x="255" y="12"/>
                </a:cxn>
                <a:cxn ang="0">
                  <a:pos x="256" y="13"/>
                </a:cxn>
                <a:cxn ang="0">
                  <a:pos x="256" y="15"/>
                </a:cxn>
                <a:cxn ang="0">
                  <a:pos x="120" y="10"/>
                </a:cxn>
                <a:cxn ang="0">
                  <a:pos x="0" y="4"/>
                </a:cxn>
                <a:cxn ang="0">
                  <a:pos x="2" y="2"/>
                </a:cxn>
                <a:cxn ang="0">
                  <a:pos x="2" y="0"/>
                </a:cxn>
                <a:cxn ang="0">
                  <a:pos x="126" y="6"/>
                </a:cxn>
                <a:cxn ang="0">
                  <a:pos x="124" y="6"/>
                </a:cxn>
                <a:cxn ang="0">
                  <a:pos x="122" y="8"/>
                </a:cxn>
                <a:cxn ang="0">
                  <a:pos x="120" y="8"/>
                </a:cxn>
                <a:cxn ang="0">
                  <a:pos x="120" y="10"/>
                </a:cxn>
              </a:cxnLst>
              <a:rect l="0" t="0" r="r" b="b"/>
              <a:pathLst>
                <a:path w="256" h="15">
                  <a:moveTo>
                    <a:pt x="256" y="15"/>
                  </a:moveTo>
                  <a:lnTo>
                    <a:pt x="127" y="10"/>
                  </a:lnTo>
                  <a:lnTo>
                    <a:pt x="131" y="8"/>
                  </a:lnTo>
                  <a:lnTo>
                    <a:pt x="135" y="6"/>
                  </a:lnTo>
                  <a:lnTo>
                    <a:pt x="255" y="12"/>
                  </a:lnTo>
                  <a:lnTo>
                    <a:pt x="256" y="13"/>
                  </a:lnTo>
                  <a:lnTo>
                    <a:pt x="256" y="15"/>
                  </a:lnTo>
                  <a:close/>
                  <a:moveTo>
                    <a:pt x="120" y="10"/>
                  </a:moveTo>
                  <a:lnTo>
                    <a:pt x="0" y="4"/>
                  </a:lnTo>
                  <a:lnTo>
                    <a:pt x="2" y="2"/>
                  </a:lnTo>
                  <a:lnTo>
                    <a:pt x="2" y="0"/>
                  </a:lnTo>
                  <a:lnTo>
                    <a:pt x="126" y="6"/>
                  </a:lnTo>
                  <a:lnTo>
                    <a:pt x="124" y="6"/>
                  </a:lnTo>
                  <a:lnTo>
                    <a:pt x="122" y="8"/>
                  </a:lnTo>
                  <a:lnTo>
                    <a:pt x="120" y="8"/>
                  </a:lnTo>
                  <a:lnTo>
                    <a:pt x="120" y="10"/>
                  </a:lnTo>
                  <a:close/>
                </a:path>
              </a:pathLst>
            </a:custGeom>
            <a:solidFill>
              <a:srgbClr val="E4D5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24" name="Freeform 1224"/>
            <p:cNvSpPr>
              <a:spLocks noEditPoints="1"/>
            </p:cNvSpPr>
            <p:nvPr/>
          </p:nvSpPr>
          <p:spPr bwMode="auto">
            <a:xfrm>
              <a:off x="1849" y="867"/>
              <a:ext cx="254" cy="17"/>
            </a:xfrm>
            <a:custGeom>
              <a:avLst/>
              <a:gdLst/>
              <a:ahLst/>
              <a:cxnLst>
                <a:cxn ang="0">
                  <a:pos x="254" y="17"/>
                </a:cxn>
                <a:cxn ang="0">
                  <a:pos x="129" y="12"/>
                </a:cxn>
                <a:cxn ang="0">
                  <a:pos x="133" y="10"/>
                </a:cxn>
                <a:cxn ang="0">
                  <a:pos x="137" y="8"/>
                </a:cxn>
                <a:cxn ang="0">
                  <a:pos x="253" y="14"/>
                </a:cxn>
                <a:cxn ang="0">
                  <a:pos x="253" y="16"/>
                </a:cxn>
                <a:cxn ang="0">
                  <a:pos x="254" y="17"/>
                </a:cxn>
                <a:cxn ang="0">
                  <a:pos x="120" y="12"/>
                </a:cxn>
                <a:cxn ang="0">
                  <a:pos x="0" y="6"/>
                </a:cxn>
                <a:cxn ang="0">
                  <a:pos x="0" y="4"/>
                </a:cxn>
                <a:cxn ang="0">
                  <a:pos x="2" y="0"/>
                </a:cxn>
                <a:cxn ang="0">
                  <a:pos x="125" y="8"/>
                </a:cxn>
                <a:cxn ang="0">
                  <a:pos x="124" y="10"/>
                </a:cxn>
                <a:cxn ang="0">
                  <a:pos x="120" y="12"/>
                </a:cxn>
                <a:cxn ang="0">
                  <a:pos x="120" y="12"/>
                </a:cxn>
                <a:cxn ang="0">
                  <a:pos x="120" y="12"/>
                </a:cxn>
              </a:cxnLst>
              <a:rect l="0" t="0" r="r" b="b"/>
              <a:pathLst>
                <a:path w="254" h="17">
                  <a:moveTo>
                    <a:pt x="254" y="17"/>
                  </a:moveTo>
                  <a:lnTo>
                    <a:pt x="129" y="12"/>
                  </a:lnTo>
                  <a:lnTo>
                    <a:pt x="133" y="10"/>
                  </a:lnTo>
                  <a:lnTo>
                    <a:pt x="137" y="8"/>
                  </a:lnTo>
                  <a:lnTo>
                    <a:pt x="253" y="14"/>
                  </a:lnTo>
                  <a:lnTo>
                    <a:pt x="253" y="16"/>
                  </a:lnTo>
                  <a:lnTo>
                    <a:pt x="254" y="17"/>
                  </a:lnTo>
                  <a:close/>
                  <a:moveTo>
                    <a:pt x="120" y="12"/>
                  </a:moveTo>
                  <a:lnTo>
                    <a:pt x="0" y="6"/>
                  </a:lnTo>
                  <a:lnTo>
                    <a:pt x="0" y="4"/>
                  </a:lnTo>
                  <a:lnTo>
                    <a:pt x="2" y="0"/>
                  </a:lnTo>
                  <a:lnTo>
                    <a:pt x="125" y="8"/>
                  </a:lnTo>
                  <a:lnTo>
                    <a:pt x="124" y="10"/>
                  </a:lnTo>
                  <a:lnTo>
                    <a:pt x="120" y="12"/>
                  </a:lnTo>
                  <a:lnTo>
                    <a:pt x="120" y="12"/>
                  </a:lnTo>
                  <a:lnTo>
                    <a:pt x="120" y="12"/>
                  </a:lnTo>
                  <a:close/>
                </a:path>
              </a:pathLst>
            </a:custGeom>
            <a:solidFill>
              <a:srgbClr val="E4D5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25" name="Freeform 1225"/>
            <p:cNvSpPr>
              <a:spLocks noEditPoints="1"/>
            </p:cNvSpPr>
            <p:nvPr/>
          </p:nvSpPr>
          <p:spPr bwMode="auto">
            <a:xfrm>
              <a:off x="1849" y="865"/>
              <a:ext cx="253" cy="18"/>
            </a:xfrm>
            <a:custGeom>
              <a:avLst/>
              <a:gdLst/>
              <a:ahLst/>
              <a:cxnLst>
                <a:cxn ang="0">
                  <a:pos x="253" y="18"/>
                </a:cxn>
                <a:cxn ang="0">
                  <a:pos x="133" y="12"/>
                </a:cxn>
                <a:cxn ang="0">
                  <a:pos x="137" y="10"/>
                </a:cxn>
                <a:cxn ang="0">
                  <a:pos x="141" y="8"/>
                </a:cxn>
                <a:cxn ang="0">
                  <a:pos x="251" y="14"/>
                </a:cxn>
                <a:cxn ang="0">
                  <a:pos x="251" y="14"/>
                </a:cxn>
                <a:cxn ang="0">
                  <a:pos x="251" y="14"/>
                </a:cxn>
                <a:cxn ang="0">
                  <a:pos x="253" y="16"/>
                </a:cxn>
                <a:cxn ang="0">
                  <a:pos x="253" y="18"/>
                </a:cxn>
                <a:cxn ang="0">
                  <a:pos x="124" y="12"/>
                </a:cxn>
                <a:cxn ang="0">
                  <a:pos x="0" y="6"/>
                </a:cxn>
                <a:cxn ang="0">
                  <a:pos x="2" y="2"/>
                </a:cxn>
                <a:cxn ang="0">
                  <a:pos x="2" y="0"/>
                </a:cxn>
                <a:cxn ang="0">
                  <a:pos x="129" y="8"/>
                </a:cxn>
                <a:cxn ang="0">
                  <a:pos x="125" y="10"/>
                </a:cxn>
                <a:cxn ang="0">
                  <a:pos x="124" y="12"/>
                </a:cxn>
              </a:cxnLst>
              <a:rect l="0" t="0" r="r" b="b"/>
              <a:pathLst>
                <a:path w="253" h="18">
                  <a:moveTo>
                    <a:pt x="253" y="18"/>
                  </a:moveTo>
                  <a:lnTo>
                    <a:pt x="133" y="12"/>
                  </a:lnTo>
                  <a:lnTo>
                    <a:pt x="137" y="10"/>
                  </a:lnTo>
                  <a:lnTo>
                    <a:pt x="141" y="8"/>
                  </a:lnTo>
                  <a:lnTo>
                    <a:pt x="251" y="14"/>
                  </a:lnTo>
                  <a:lnTo>
                    <a:pt x="251" y="14"/>
                  </a:lnTo>
                  <a:lnTo>
                    <a:pt x="251" y="14"/>
                  </a:lnTo>
                  <a:lnTo>
                    <a:pt x="253" y="16"/>
                  </a:lnTo>
                  <a:lnTo>
                    <a:pt x="253" y="18"/>
                  </a:lnTo>
                  <a:close/>
                  <a:moveTo>
                    <a:pt x="124" y="12"/>
                  </a:moveTo>
                  <a:lnTo>
                    <a:pt x="0" y="6"/>
                  </a:lnTo>
                  <a:lnTo>
                    <a:pt x="2" y="2"/>
                  </a:lnTo>
                  <a:lnTo>
                    <a:pt x="2" y="0"/>
                  </a:lnTo>
                  <a:lnTo>
                    <a:pt x="129" y="8"/>
                  </a:lnTo>
                  <a:lnTo>
                    <a:pt x="125" y="10"/>
                  </a:lnTo>
                  <a:lnTo>
                    <a:pt x="124" y="12"/>
                  </a:lnTo>
                  <a:close/>
                </a:path>
              </a:pathLst>
            </a:custGeom>
            <a:solidFill>
              <a:srgbClr val="E4D5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26" name="Freeform 1226"/>
            <p:cNvSpPr>
              <a:spLocks noEditPoints="1"/>
            </p:cNvSpPr>
            <p:nvPr/>
          </p:nvSpPr>
          <p:spPr bwMode="auto">
            <a:xfrm>
              <a:off x="1851" y="864"/>
              <a:ext cx="251" cy="17"/>
            </a:xfrm>
            <a:custGeom>
              <a:avLst/>
              <a:gdLst/>
              <a:ahLst/>
              <a:cxnLst>
                <a:cxn ang="0">
                  <a:pos x="251" y="17"/>
                </a:cxn>
                <a:cxn ang="0">
                  <a:pos x="135" y="11"/>
                </a:cxn>
                <a:cxn ang="0">
                  <a:pos x="139" y="9"/>
                </a:cxn>
                <a:cxn ang="0">
                  <a:pos x="142" y="7"/>
                </a:cxn>
                <a:cxn ang="0">
                  <a:pos x="247" y="13"/>
                </a:cxn>
                <a:cxn ang="0">
                  <a:pos x="249" y="13"/>
                </a:cxn>
                <a:cxn ang="0">
                  <a:pos x="249" y="15"/>
                </a:cxn>
                <a:cxn ang="0">
                  <a:pos x="251" y="17"/>
                </a:cxn>
                <a:cxn ang="0">
                  <a:pos x="251" y="17"/>
                </a:cxn>
                <a:cxn ang="0">
                  <a:pos x="123" y="11"/>
                </a:cxn>
                <a:cxn ang="0">
                  <a:pos x="0" y="3"/>
                </a:cxn>
                <a:cxn ang="0">
                  <a:pos x="0" y="1"/>
                </a:cxn>
                <a:cxn ang="0">
                  <a:pos x="2" y="0"/>
                </a:cxn>
                <a:cxn ang="0">
                  <a:pos x="129" y="7"/>
                </a:cxn>
                <a:cxn ang="0">
                  <a:pos x="127" y="9"/>
                </a:cxn>
                <a:cxn ang="0">
                  <a:pos x="123" y="11"/>
                </a:cxn>
              </a:cxnLst>
              <a:rect l="0" t="0" r="r" b="b"/>
              <a:pathLst>
                <a:path w="251" h="17">
                  <a:moveTo>
                    <a:pt x="251" y="17"/>
                  </a:moveTo>
                  <a:lnTo>
                    <a:pt x="135" y="11"/>
                  </a:lnTo>
                  <a:lnTo>
                    <a:pt x="139" y="9"/>
                  </a:lnTo>
                  <a:lnTo>
                    <a:pt x="142" y="7"/>
                  </a:lnTo>
                  <a:lnTo>
                    <a:pt x="247" y="13"/>
                  </a:lnTo>
                  <a:lnTo>
                    <a:pt x="249" y="13"/>
                  </a:lnTo>
                  <a:lnTo>
                    <a:pt x="249" y="15"/>
                  </a:lnTo>
                  <a:lnTo>
                    <a:pt x="251" y="17"/>
                  </a:lnTo>
                  <a:lnTo>
                    <a:pt x="251" y="17"/>
                  </a:lnTo>
                  <a:close/>
                  <a:moveTo>
                    <a:pt x="123" y="11"/>
                  </a:moveTo>
                  <a:lnTo>
                    <a:pt x="0" y="3"/>
                  </a:lnTo>
                  <a:lnTo>
                    <a:pt x="0" y="1"/>
                  </a:lnTo>
                  <a:lnTo>
                    <a:pt x="2" y="0"/>
                  </a:lnTo>
                  <a:lnTo>
                    <a:pt x="129" y="7"/>
                  </a:lnTo>
                  <a:lnTo>
                    <a:pt x="127" y="9"/>
                  </a:lnTo>
                  <a:lnTo>
                    <a:pt x="123" y="11"/>
                  </a:lnTo>
                  <a:close/>
                </a:path>
              </a:pathLst>
            </a:custGeom>
            <a:solidFill>
              <a:srgbClr val="E4D5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27" name="Freeform 1227"/>
            <p:cNvSpPr>
              <a:spLocks noEditPoints="1"/>
            </p:cNvSpPr>
            <p:nvPr/>
          </p:nvSpPr>
          <p:spPr bwMode="auto">
            <a:xfrm>
              <a:off x="1851" y="862"/>
              <a:ext cx="249" cy="17"/>
            </a:xfrm>
            <a:custGeom>
              <a:avLst/>
              <a:gdLst/>
              <a:ahLst/>
              <a:cxnLst>
                <a:cxn ang="0">
                  <a:pos x="249" y="17"/>
                </a:cxn>
                <a:cxn ang="0">
                  <a:pos x="139" y="11"/>
                </a:cxn>
                <a:cxn ang="0">
                  <a:pos x="142" y="9"/>
                </a:cxn>
                <a:cxn ang="0">
                  <a:pos x="146" y="7"/>
                </a:cxn>
                <a:cxn ang="0">
                  <a:pos x="245" y="13"/>
                </a:cxn>
                <a:cxn ang="0">
                  <a:pos x="247" y="15"/>
                </a:cxn>
                <a:cxn ang="0">
                  <a:pos x="249" y="17"/>
                </a:cxn>
                <a:cxn ang="0">
                  <a:pos x="127" y="11"/>
                </a:cxn>
                <a:cxn ang="0">
                  <a:pos x="0" y="3"/>
                </a:cxn>
                <a:cxn ang="0">
                  <a:pos x="2" y="2"/>
                </a:cxn>
                <a:cxn ang="0">
                  <a:pos x="2" y="0"/>
                </a:cxn>
                <a:cxn ang="0">
                  <a:pos x="133" y="7"/>
                </a:cxn>
                <a:cxn ang="0">
                  <a:pos x="129" y="9"/>
                </a:cxn>
                <a:cxn ang="0">
                  <a:pos x="127" y="11"/>
                </a:cxn>
              </a:cxnLst>
              <a:rect l="0" t="0" r="r" b="b"/>
              <a:pathLst>
                <a:path w="249" h="17">
                  <a:moveTo>
                    <a:pt x="249" y="17"/>
                  </a:moveTo>
                  <a:lnTo>
                    <a:pt x="139" y="11"/>
                  </a:lnTo>
                  <a:lnTo>
                    <a:pt x="142" y="9"/>
                  </a:lnTo>
                  <a:lnTo>
                    <a:pt x="146" y="7"/>
                  </a:lnTo>
                  <a:lnTo>
                    <a:pt x="245" y="13"/>
                  </a:lnTo>
                  <a:lnTo>
                    <a:pt x="247" y="15"/>
                  </a:lnTo>
                  <a:lnTo>
                    <a:pt x="249" y="17"/>
                  </a:lnTo>
                  <a:close/>
                  <a:moveTo>
                    <a:pt x="127" y="11"/>
                  </a:moveTo>
                  <a:lnTo>
                    <a:pt x="0" y="3"/>
                  </a:lnTo>
                  <a:lnTo>
                    <a:pt x="2" y="2"/>
                  </a:lnTo>
                  <a:lnTo>
                    <a:pt x="2" y="0"/>
                  </a:lnTo>
                  <a:lnTo>
                    <a:pt x="133" y="7"/>
                  </a:lnTo>
                  <a:lnTo>
                    <a:pt x="129" y="9"/>
                  </a:lnTo>
                  <a:lnTo>
                    <a:pt x="127" y="11"/>
                  </a:lnTo>
                  <a:close/>
                </a:path>
              </a:pathLst>
            </a:custGeom>
            <a:solidFill>
              <a:srgbClr val="E4D5D2"/>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28" name="Freeform 1228"/>
            <p:cNvSpPr>
              <a:spLocks noEditPoints="1"/>
            </p:cNvSpPr>
            <p:nvPr/>
          </p:nvSpPr>
          <p:spPr bwMode="auto">
            <a:xfrm>
              <a:off x="1853" y="860"/>
              <a:ext cx="245" cy="17"/>
            </a:xfrm>
            <a:custGeom>
              <a:avLst/>
              <a:gdLst/>
              <a:ahLst/>
              <a:cxnLst>
                <a:cxn ang="0">
                  <a:pos x="245" y="17"/>
                </a:cxn>
                <a:cxn ang="0">
                  <a:pos x="140" y="11"/>
                </a:cxn>
                <a:cxn ang="0">
                  <a:pos x="144" y="9"/>
                </a:cxn>
                <a:cxn ang="0">
                  <a:pos x="150" y="7"/>
                </a:cxn>
                <a:cxn ang="0">
                  <a:pos x="241" y="11"/>
                </a:cxn>
                <a:cxn ang="0">
                  <a:pos x="243" y="13"/>
                </a:cxn>
                <a:cxn ang="0">
                  <a:pos x="245" y="17"/>
                </a:cxn>
                <a:cxn ang="0">
                  <a:pos x="127" y="11"/>
                </a:cxn>
                <a:cxn ang="0">
                  <a:pos x="0" y="4"/>
                </a:cxn>
                <a:cxn ang="0">
                  <a:pos x="0" y="2"/>
                </a:cxn>
                <a:cxn ang="0">
                  <a:pos x="2" y="0"/>
                </a:cxn>
                <a:cxn ang="0">
                  <a:pos x="135" y="7"/>
                </a:cxn>
                <a:cxn ang="0">
                  <a:pos x="131" y="9"/>
                </a:cxn>
                <a:cxn ang="0">
                  <a:pos x="127" y="11"/>
                </a:cxn>
              </a:cxnLst>
              <a:rect l="0" t="0" r="r" b="b"/>
              <a:pathLst>
                <a:path w="245" h="17">
                  <a:moveTo>
                    <a:pt x="245" y="17"/>
                  </a:moveTo>
                  <a:lnTo>
                    <a:pt x="140" y="11"/>
                  </a:lnTo>
                  <a:lnTo>
                    <a:pt x="144" y="9"/>
                  </a:lnTo>
                  <a:lnTo>
                    <a:pt x="150" y="7"/>
                  </a:lnTo>
                  <a:lnTo>
                    <a:pt x="241" y="11"/>
                  </a:lnTo>
                  <a:lnTo>
                    <a:pt x="243" y="13"/>
                  </a:lnTo>
                  <a:lnTo>
                    <a:pt x="245" y="17"/>
                  </a:lnTo>
                  <a:close/>
                  <a:moveTo>
                    <a:pt x="127" y="11"/>
                  </a:moveTo>
                  <a:lnTo>
                    <a:pt x="0" y="4"/>
                  </a:lnTo>
                  <a:lnTo>
                    <a:pt x="0" y="2"/>
                  </a:lnTo>
                  <a:lnTo>
                    <a:pt x="2" y="0"/>
                  </a:lnTo>
                  <a:lnTo>
                    <a:pt x="135" y="7"/>
                  </a:lnTo>
                  <a:lnTo>
                    <a:pt x="131" y="9"/>
                  </a:lnTo>
                  <a:lnTo>
                    <a:pt x="127" y="11"/>
                  </a:lnTo>
                  <a:close/>
                </a:path>
              </a:pathLst>
            </a:custGeom>
            <a:solidFill>
              <a:srgbClr val="E4D7D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29" name="Freeform 1229"/>
            <p:cNvSpPr>
              <a:spLocks noEditPoints="1"/>
            </p:cNvSpPr>
            <p:nvPr/>
          </p:nvSpPr>
          <p:spPr bwMode="auto">
            <a:xfrm>
              <a:off x="1853" y="858"/>
              <a:ext cx="243" cy="19"/>
            </a:xfrm>
            <a:custGeom>
              <a:avLst/>
              <a:gdLst/>
              <a:ahLst/>
              <a:cxnLst>
                <a:cxn ang="0">
                  <a:pos x="243" y="17"/>
                </a:cxn>
                <a:cxn ang="0">
                  <a:pos x="144" y="11"/>
                </a:cxn>
                <a:cxn ang="0">
                  <a:pos x="150" y="9"/>
                </a:cxn>
                <a:cxn ang="0">
                  <a:pos x="154" y="7"/>
                </a:cxn>
                <a:cxn ang="0">
                  <a:pos x="237" y="11"/>
                </a:cxn>
                <a:cxn ang="0">
                  <a:pos x="241" y="13"/>
                </a:cxn>
                <a:cxn ang="0">
                  <a:pos x="243" y="17"/>
                </a:cxn>
                <a:cxn ang="0">
                  <a:pos x="131" y="11"/>
                </a:cxn>
                <a:cxn ang="0">
                  <a:pos x="0" y="4"/>
                </a:cxn>
                <a:cxn ang="0">
                  <a:pos x="2" y="2"/>
                </a:cxn>
                <a:cxn ang="0">
                  <a:pos x="2" y="0"/>
                </a:cxn>
                <a:cxn ang="0">
                  <a:pos x="139" y="7"/>
                </a:cxn>
                <a:cxn ang="0">
                  <a:pos x="135" y="9"/>
                </a:cxn>
                <a:cxn ang="0">
                  <a:pos x="131" y="11"/>
                </a:cxn>
              </a:cxnLst>
              <a:rect l="0" t="0" r="r" b="b"/>
              <a:pathLst>
                <a:path w="243" h="17">
                  <a:moveTo>
                    <a:pt x="243" y="17"/>
                  </a:moveTo>
                  <a:lnTo>
                    <a:pt x="144" y="11"/>
                  </a:lnTo>
                  <a:lnTo>
                    <a:pt x="150" y="9"/>
                  </a:lnTo>
                  <a:lnTo>
                    <a:pt x="154" y="7"/>
                  </a:lnTo>
                  <a:lnTo>
                    <a:pt x="237" y="11"/>
                  </a:lnTo>
                  <a:lnTo>
                    <a:pt x="241" y="13"/>
                  </a:lnTo>
                  <a:lnTo>
                    <a:pt x="243" y="17"/>
                  </a:lnTo>
                  <a:close/>
                  <a:moveTo>
                    <a:pt x="131" y="11"/>
                  </a:moveTo>
                  <a:lnTo>
                    <a:pt x="0" y="4"/>
                  </a:lnTo>
                  <a:lnTo>
                    <a:pt x="2" y="2"/>
                  </a:lnTo>
                  <a:lnTo>
                    <a:pt x="2" y="0"/>
                  </a:lnTo>
                  <a:lnTo>
                    <a:pt x="139" y="7"/>
                  </a:lnTo>
                  <a:lnTo>
                    <a:pt x="135" y="9"/>
                  </a:lnTo>
                  <a:lnTo>
                    <a:pt x="131" y="11"/>
                  </a:lnTo>
                  <a:close/>
                </a:path>
              </a:pathLst>
            </a:custGeom>
            <a:solidFill>
              <a:srgbClr val="E4D7D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30" name="Freeform 1230"/>
            <p:cNvSpPr>
              <a:spLocks noEditPoints="1"/>
            </p:cNvSpPr>
            <p:nvPr/>
          </p:nvSpPr>
          <p:spPr bwMode="auto">
            <a:xfrm>
              <a:off x="1855" y="856"/>
              <a:ext cx="239" cy="15"/>
            </a:xfrm>
            <a:custGeom>
              <a:avLst/>
              <a:gdLst/>
              <a:ahLst/>
              <a:cxnLst>
                <a:cxn ang="0">
                  <a:pos x="239" y="15"/>
                </a:cxn>
                <a:cxn ang="0">
                  <a:pos x="148" y="11"/>
                </a:cxn>
                <a:cxn ang="0">
                  <a:pos x="154" y="9"/>
                </a:cxn>
                <a:cxn ang="0">
                  <a:pos x="157" y="8"/>
                </a:cxn>
                <a:cxn ang="0">
                  <a:pos x="231" y="11"/>
                </a:cxn>
                <a:cxn ang="0">
                  <a:pos x="235" y="13"/>
                </a:cxn>
                <a:cxn ang="0">
                  <a:pos x="239" y="15"/>
                </a:cxn>
                <a:cxn ang="0">
                  <a:pos x="133" y="11"/>
                </a:cxn>
                <a:cxn ang="0">
                  <a:pos x="0" y="4"/>
                </a:cxn>
                <a:cxn ang="0">
                  <a:pos x="0" y="2"/>
                </a:cxn>
                <a:cxn ang="0">
                  <a:pos x="2" y="0"/>
                </a:cxn>
                <a:cxn ang="0">
                  <a:pos x="140" y="8"/>
                </a:cxn>
                <a:cxn ang="0">
                  <a:pos x="137" y="9"/>
                </a:cxn>
                <a:cxn ang="0">
                  <a:pos x="133" y="11"/>
                </a:cxn>
              </a:cxnLst>
              <a:rect l="0" t="0" r="r" b="b"/>
              <a:pathLst>
                <a:path w="239" h="15">
                  <a:moveTo>
                    <a:pt x="239" y="15"/>
                  </a:moveTo>
                  <a:lnTo>
                    <a:pt x="148" y="11"/>
                  </a:lnTo>
                  <a:lnTo>
                    <a:pt x="154" y="9"/>
                  </a:lnTo>
                  <a:lnTo>
                    <a:pt x="157" y="8"/>
                  </a:lnTo>
                  <a:lnTo>
                    <a:pt x="231" y="11"/>
                  </a:lnTo>
                  <a:lnTo>
                    <a:pt x="235" y="13"/>
                  </a:lnTo>
                  <a:lnTo>
                    <a:pt x="239" y="15"/>
                  </a:lnTo>
                  <a:close/>
                  <a:moveTo>
                    <a:pt x="133" y="11"/>
                  </a:moveTo>
                  <a:lnTo>
                    <a:pt x="0" y="4"/>
                  </a:lnTo>
                  <a:lnTo>
                    <a:pt x="0" y="2"/>
                  </a:lnTo>
                  <a:lnTo>
                    <a:pt x="2" y="0"/>
                  </a:lnTo>
                  <a:lnTo>
                    <a:pt x="140" y="8"/>
                  </a:lnTo>
                  <a:lnTo>
                    <a:pt x="137" y="9"/>
                  </a:lnTo>
                  <a:lnTo>
                    <a:pt x="133" y="11"/>
                  </a:lnTo>
                  <a:close/>
                </a:path>
              </a:pathLst>
            </a:custGeom>
            <a:solidFill>
              <a:srgbClr val="E3D6D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31" name="Freeform 1231"/>
            <p:cNvSpPr>
              <a:spLocks noEditPoints="1"/>
            </p:cNvSpPr>
            <p:nvPr/>
          </p:nvSpPr>
          <p:spPr bwMode="auto">
            <a:xfrm>
              <a:off x="1855" y="854"/>
              <a:ext cx="235" cy="15"/>
            </a:xfrm>
            <a:custGeom>
              <a:avLst/>
              <a:gdLst/>
              <a:ahLst/>
              <a:cxnLst>
                <a:cxn ang="0">
                  <a:pos x="235" y="15"/>
                </a:cxn>
                <a:cxn ang="0">
                  <a:pos x="152" y="11"/>
                </a:cxn>
                <a:cxn ang="0">
                  <a:pos x="161" y="10"/>
                </a:cxn>
                <a:cxn ang="0">
                  <a:pos x="169" y="10"/>
                </a:cxn>
                <a:cxn ang="0">
                  <a:pos x="178" y="10"/>
                </a:cxn>
                <a:cxn ang="0">
                  <a:pos x="190" y="10"/>
                </a:cxn>
                <a:cxn ang="0">
                  <a:pos x="226" y="11"/>
                </a:cxn>
                <a:cxn ang="0">
                  <a:pos x="226" y="11"/>
                </a:cxn>
                <a:cxn ang="0">
                  <a:pos x="228" y="11"/>
                </a:cxn>
                <a:cxn ang="0">
                  <a:pos x="231" y="13"/>
                </a:cxn>
                <a:cxn ang="0">
                  <a:pos x="235" y="15"/>
                </a:cxn>
                <a:cxn ang="0">
                  <a:pos x="137" y="11"/>
                </a:cxn>
                <a:cxn ang="0">
                  <a:pos x="0" y="4"/>
                </a:cxn>
                <a:cxn ang="0">
                  <a:pos x="2" y="2"/>
                </a:cxn>
                <a:cxn ang="0">
                  <a:pos x="2" y="0"/>
                </a:cxn>
                <a:cxn ang="0">
                  <a:pos x="144" y="8"/>
                </a:cxn>
                <a:cxn ang="0">
                  <a:pos x="140" y="10"/>
                </a:cxn>
                <a:cxn ang="0">
                  <a:pos x="137" y="11"/>
                </a:cxn>
              </a:cxnLst>
              <a:rect l="0" t="0" r="r" b="b"/>
              <a:pathLst>
                <a:path w="235" h="15">
                  <a:moveTo>
                    <a:pt x="235" y="15"/>
                  </a:moveTo>
                  <a:lnTo>
                    <a:pt x="152" y="11"/>
                  </a:lnTo>
                  <a:lnTo>
                    <a:pt x="161" y="10"/>
                  </a:lnTo>
                  <a:lnTo>
                    <a:pt x="169" y="10"/>
                  </a:lnTo>
                  <a:lnTo>
                    <a:pt x="178" y="10"/>
                  </a:lnTo>
                  <a:lnTo>
                    <a:pt x="190" y="10"/>
                  </a:lnTo>
                  <a:lnTo>
                    <a:pt x="226" y="11"/>
                  </a:lnTo>
                  <a:lnTo>
                    <a:pt x="226" y="11"/>
                  </a:lnTo>
                  <a:lnTo>
                    <a:pt x="228" y="11"/>
                  </a:lnTo>
                  <a:lnTo>
                    <a:pt x="231" y="13"/>
                  </a:lnTo>
                  <a:lnTo>
                    <a:pt x="235" y="15"/>
                  </a:lnTo>
                  <a:close/>
                  <a:moveTo>
                    <a:pt x="137" y="11"/>
                  </a:moveTo>
                  <a:lnTo>
                    <a:pt x="0" y="4"/>
                  </a:lnTo>
                  <a:lnTo>
                    <a:pt x="2" y="2"/>
                  </a:lnTo>
                  <a:lnTo>
                    <a:pt x="2" y="0"/>
                  </a:lnTo>
                  <a:lnTo>
                    <a:pt x="144" y="8"/>
                  </a:lnTo>
                  <a:lnTo>
                    <a:pt x="140" y="10"/>
                  </a:lnTo>
                  <a:lnTo>
                    <a:pt x="137" y="11"/>
                  </a:lnTo>
                  <a:close/>
                </a:path>
              </a:pathLst>
            </a:custGeom>
            <a:solidFill>
              <a:srgbClr val="E3D6D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32" name="Freeform 1232"/>
            <p:cNvSpPr>
              <a:spLocks noEditPoints="1"/>
            </p:cNvSpPr>
            <p:nvPr/>
          </p:nvSpPr>
          <p:spPr bwMode="auto">
            <a:xfrm>
              <a:off x="1857" y="852"/>
              <a:ext cx="229" cy="15"/>
            </a:xfrm>
            <a:custGeom>
              <a:avLst/>
              <a:gdLst/>
              <a:ahLst/>
              <a:cxnLst>
                <a:cxn ang="0">
                  <a:pos x="229" y="15"/>
                </a:cxn>
                <a:cxn ang="0">
                  <a:pos x="155" y="12"/>
                </a:cxn>
                <a:cxn ang="0">
                  <a:pos x="161" y="12"/>
                </a:cxn>
                <a:cxn ang="0">
                  <a:pos x="167" y="12"/>
                </a:cxn>
                <a:cxn ang="0">
                  <a:pos x="180" y="12"/>
                </a:cxn>
                <a:cxn ang="0">
                  <a:pos x="193" y="12"/>
                </a:cxn>
                <a:cxn ang="0">
                  <a:pos x="210" y="12"/>
                </a:cxn>
                <a:cxn ang="0">
                  <a:pos x="226" y="13"/>
                </a:cxn>
                <a:cxn ang="0">
                  <a:pos x="227" y="15"/>
                </a:cxn>
                <a:cxn ang="0">
                  <a:pos x="229" y="15"/>
                </a:cxn>
                <a:cxn ang="0">
                  <a:pos x="138" y="12"/>
                </a:cxn>
                <a:cxn ang="0">
                  <a:pos x="0" y="4"/>
                </a:cxn>
                <a:cxn ang="0">
                  <a:pos x="0" y="2"/>
                </a:cxn>
                <a:cxn ang="0">
                  <a:pos x="0" y="0"/>
                </a:cxn>
                <a:cxn ang="0">
                  <a:pos x="148" y="8"/>
                </a:cxn>
                <a:cxn ang="0">
                  <a:pos x="142" y="10"/>
                </a:cxn>
                <a:cxn ang="0">
                  <a:pos x="138" y="12"/>
                </a:cxn>
              </a:cxnLst>
              <a:rect l="0" t="0" r="r" b="b"/>
              <a:pathLst>
                <a:path w="229" h="15">
                  <a:moveTo>
                    <a:pt x="229" y="15"/>
                  </a:moveTo>
                  <a:lnTo>
                    <a:pt x="155" y="12"/>
                  </a:lnTo>
                  <a:lnTo>
                    <a:pt x="161" y="12"/>
                  </a:lnTo>
                  <a:lnTo>
                    <a:pt x="167" y="12"/>
                  </a:lnTo>
                  <a:lnTo>
                    <a:pt x="180" y="12"/>
                  </a:lnTo>
                  <a:lnTo>
                    <a:pt x="193" y="12"/>
                  </a:lnTo>
                  <a:lnTo>
                    <a:pt x="210" y="12"/>
                  </a:lnTo>
                  <a:lnTo>
                    <a:pt x="226" y="13"/>
                  </a:lnTo>
                  <a:lnTo>
                    <a:pt x="227" y="15"/>
                  </a:lnTo>
                  <a:lnTo>
                    <a:pt x="229" y="15"/>
                  </a:lnTo>
                  <a:close/>
                  <a:moveTo>
                    <a:pt x="138" y="12"/>
                  </a:moveTo>
                  <a:lnTo>
                    <a:pt x="0" y="4"/>
                  </a:lnTo>
                  <a:lnTo>
                    <a:pt x="0" y="2"/>
                  </a:lnTo>
                  <a:lnTo>
                    <a:pt x="0" y="0"/>
                  </a:lnTo>
                  <a:lnTo>
                    <a:pt x="148" y="8"/>
                  </a:lnTo>
                  <a:lnTo>
                    <a:pt x="142" y="10"/>
                  </a:lnTo>
                  <a:lnTo>
                    <a:pt x="138" y="12"/>
                  </a:lnTo>
                  <a:close/>
                </a:path>
              </a:pathLst>
            </a:custGeom>
            <a:solidFill>
              <a:srgbClr val="E3D6D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33" name="Freeform 1233"/>
            <p:cNvSpPr>
              <a:spLocks noEditPoints="1"/>
            </p:cNvSpPr>
            <p:nvPr/>
          </p:nvSpPr>
          <p:spPr bwMode="auto">
            <a:xfrm>
              <a:off x="1857" y="850"/>
              <a:ext cx="223" cy="15"/>
            </a:xfrm>
            <a:custGeom>
              <a:avLst/>
              <a:gdLst/>
              <a:ahLst/>
              <a:cxnLst>
                <a:cxn ang="0">
                  <a:pos x="224" y="15"/>
                </a:cxn>
                <a:cxn ang="0">
                  <a:pos x="188" y="14"/>
                </a:cxn>
                <a:cxn ang="0">
                  <a:pos x="190" y="14"/>
                </a:cxn>
                <a:cxn ang="0">
                  <a:pos x="193" y="14"/>
                </a:cxn>
                <a:cxn ang="0">
                  <a:pos x="209" y="14"/>
                </a:cxn>
                <a:cxn ang="0">
                  <a:pos x="224" y="15"/>
                </a:cxn>
                <a:cxn ang="0">
                  <a:pos x="142" y="12"/>
                </a:cxn>
                <a:cxn ang="0">
                  <a:pos x="0" y="4"/>
                </a:cxn>
                <a:cxn ang="0">
                  <a:pos x="0" y="2"/>
                </a:cxn>
                <a:cxn ang="0">
                  <a:pos x="2" y="0"/>
                </a:cxn>
                <a:cxn ang="0">
                  <a:pos x="152" y="8"/>
                </a:cxn>
                <a:cxn ang="0">
                  <a:pos x="148" y="10"/>
                </a:cxn>
                <a:cxn ang="0">
                  <a:pos x="142" y="12"/>
                </a:cxn>
              </a:cxnLst>
              <a:rect l="0" t="0" r="r" b="b"/>
              <a:pathLst>
                <a:path w="224" h="15">
                  <a:moveTo>
                    <a:pt x="224" y="15"/>
                  </a:moveTo>
                  <a:lnTo>
                    <a:pt x="188" y="14"/>
                  </a:lnTo>
                  <a:lnTo>
                    <a:pt x="190" y="14"/>
                  </a:lnTo>
                  <a:lnTo>
                    <a:pt x="193" y="14"/>
                  </a:lnTo>
                  <a:lnTo>
                    <a:pt x="209" y="14"/>
                  </a:lnTo>
                  <a:lnTo>
                    <a:pt x="224" y="15"/>
                  </a:lnTo>
                  <a:close/>
                  <a:moveTo>
                    <a:pt x="142" y="12"/>
                  </a:moveTo>
                  <a:lnTo>
                    <a:pt x="0" y="4"/>
                  </a:lnTo>
                  <a:lnTo>
                    <a:pt x="0" y="2"/>
                  </a:lnTo>
                  <a:lnTo>
                    <a:pt x="2" y="0"/>
                  </a:lnTo>
                  <a:lnTo>
                    <a:pt x="152" y="8"/>
                  </a:lnTo>
                  <a:lnTo>
                    <a:pt x="148" y="10"/>
                  </a:lnTo>
                  <a:lnTo>
                    <a:pt x="142" y="12"/>
                  </a:lnTo>
                  <a:close/>
                </a:path>
              </a:pathLst>
            </a:custGeom>
            <a:solidFill>
              <a:srgbClr val="E3D7D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34" name="Freeform 1234"/>
            <p:cNvSpPr/>
            <p:nvPr/>
          </p:nvSpPr>
          <p:spPr bwMode="auto">
            <a:xfrm>
              <a:off x="1857" y="848"/>
              <a:ext cx="157" cy="12"/>
            </a:xfrm>
            <a:custGeom>
              <a:avLst/>
              <a:gdLst/>
              <a:ahLst/>
              <a:cxnLst>
                <a:cxn ang="0">
                  <a:pos x="148" y="12"/>
                </a:cxn>
                <a:cxn ang="0">
                  <a:pos x="0" y="4"/>
                </a:cxn>
                <a:cxn ang="0">
                  <a:pos x="2" y="2"/>
                </a:cxn>
                <a:cxn ang="0">
                  <a:pos x="2" y="0"/>
                </a:cxn>
                <a:cxn ang="0">
                  <a:pos x="36" y="2"/>
                </a:cxn>
                <a:cxn ang="0">
                  <a:pos x="36" y="2"/>
                </a:cxn>
                <a:cxn ang="0">
                  <a:pos x="34" y="4"/>
                </a:cxn>
                <a:cxn ang="0">
                  <a:pos x="36" y="4"/>
                </a:cxn>
                <a:cxn ang="0">
                  <a:pos x="40" y="2"/>
                </a:cxn>
                <a:cxn ang="0">
                  <a:pos x="157" y="8"/>
                </a:cxn>
                <a:cxn ang="0">
                  <a:pos x="154" y="10"/>
                </a:cxn>
                <a:cxn ang="0">
                  <a:pos x="148" y="12"/>
                </a:cxn>
              </a:cxnLst>
              <a:rect l="0" t="0" r="r" b="b"/>
              <a:pathLst>
                <a:path w="157" h="12">
                  <a:moveTo>
                    <a:pt x="148" y="12"/>
                  </a:moveTo>
                  <a:lnTo>
                    <a:pt x="0" y="4"/>
                  </a:lnTo>
                  <a:lnTo>
                    <a:pt x="2" y="2"/>
                  </a:lnTo>
                  <a:lnTo>
                    <a:pt x="2" y="0"/>
                  </a:lnTo>
                  <a:lnTo>
                    <a:pt x="36" y="2"/>
                  </a:lnTo>
                  <a:lnTo>
                    <a:pt x="36" y="2"/>
                  </a:lnTo>
                  <a:lnTo>
                    <a:pt x="34" y="4"/>
                  </a:lnTo>
                  <a:lnTo>
                    <a:pt x="36" y="4"/>
                  </a:lnTo>
                  <a:lnTo>
                    <a:pt x="40" y="2"/>
                  </a:lnTo>
                  <a:lnTo>
                    <a:pt x="157" y="8"/>
                  </a:lnTo>
                  <a:lnTo>
                    <a:pt x="154" y="10"/>
                  </a:lnTo>
                  <a:lnTo>
                    <a:pt x="148" y="12"/>
                  </a:lnTo>
                  <a:close/>
                </a:path>
              </a:pathLst>
            </a:custGeom>
            <a:solidFill>
              <a:srgbClr val="E3D7D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35" name="Freeform 1235"/>
            <p:cNvSpPr/>
            <p:nvPr/>
          </p:nvSpPr>
          <p:spPr bwMode="auto">
            <a:xfrm>
              <a:off x="1859" y="847"/>
              <a:ext cx="163" cy="11"/>
            </a:xfrm>
            <a:custGeom>
              <a:avLst/>
              <a:gdLst/>
              <a:ahLst/>
              <a:cxnLst>
                <a:cxn ang="0">
                  <a:pos x="150" y="11"/>
                </a:cxn>
                <a:cxn ang="0">
                  <a:pos x="0" y="3"/>
                </a:cxn>
                <a:cxn ang="0">
                  <a:pos x="0" y="1"/>
                </a:cxn>
                <a:cxn ang="0">
                  <a:pos x="2" y="0"/>
                </a:cxn>
                <a:cxn ang="0">
                  <a:pos x="34" y="1"/>
                </a:cxn>
                <a:cxn ang="0">
                  <a:pos x="34" y="3"/>
                </a:cxn>
                <a:cxn ang="0">
                  <a:pos x="32" y="5"/>
                </a:cxn>
                <a:cxn ang="0">
                  <a:pos x="34" y="3"/>
                </a:cxn>
                <a:cxn ang="0">
                  <a:pos x="38" y="3"/>
                </a:cxn>
                <a:cxn ang="0">
                  <a:pos x="38" y="1"/>
                </a:cxn>
                <a:cxn ang="0">
                  <a:pos x="40" y="1"/>
                </a:cxn>
                <a:cxn ang="0">
                  <a:pos x="163" y="7"/>
                </a:cxn>
                <a:cxn ang="0">
                  <a:pos x="163" y="7"/>
                </a:cxn>
                <a:cxn ang="0">
                  <a:pos x="163" y="7"/>
                </a:cxn>
                <a:cxn ang="0">
                  <a:pos x="155" y="9"/>
                </a:cxn>
                <a:cxn ang="0">
                  <a:pos x="150" y="11"/>
                </a:cxn>
              </a:cxnLst>
              <a:rect l="0" t="0" r="r" b="b"/>
              <a:pathLst>
                <a:path w="163" h="11">
                  <a:moveTo>
                    <a:pt x="150" y="11"/>
                  </a:moveTo>
                  <a:lnTo>
                    <a:pt x="0" y="3"/>
                  </a:lnTo>
                  <a:lnTo>
                    <a:pt x="0" y="1"/>
                  </a:lnTo>
                  <a:lnTo>
                    <a:pt x="2" y="0"/>
                  </a:lnTo>
                  <a:lnTo>
                    <a:pt x="34" y="1"/>
                  </a:lnTo>
                  <a:lnTo>
                    <a:pt x="34" y="3"/>
                  </a:lnTo>
                  <a:lnTo>
                    <a:pt x="32" y="5"/>
                  </a:lnTo>
                  <a:lnTo>
                    <a:pt x="34" y="3"/>
                  </a:lnTo>
                  <a:lnTo>
                    <a:pt x="38" y="3"/>
                  </a:lnTo>
                  <a:lnTo>
                    <a:pt x="38" y="1"/>
                  </a:lnTo>
                  <a:lnTo>
                    <a:pt x="40" y="1"/>
                  </a:lnTo>
                  <a:lnTo>
                    <a:pt x="163" y="7"/>
                  </a:lnTo>
                  <a:lnTo>
                    <a:pt x="163" y="7"/>
                  </a:lnTo>
                  <a:lnTo>
                    <a:pt x="163" y="7"/>
                  </a:lnTo>
                  <a:lnTo>
                    <a:pt x="155" y="9"/>
                  </a:lnTo>
                  <a:lnTo>
                    <a:pt x="150" y="11"/>
                  </a:lnTo>
                  <a:close/>
                </a:path>
              </a:pathLst>
            </a:custGeom>
            <a:solidFill>
              <a:srgbClr val="E3D7D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36" name="Freeform 1236"/>
            <p:cNvSpPr>
              <a:spLocks noEditPoints="1"/>
            </p:cNvSpPr>
            <p:nvPr/>
          </p:nvSpPr>
          <p:spPr bwMode="auto">
            <a:xfrm>
              <a:off x="1859" y="845"/>
              <a:ext cx="174" cy="11"/>
            </a:xfrm>
            <a:custGeom>
              <a:avLst/>
              <a:gdLst/>
              <a:ahLst/>
              <a:cxnLst>
                <a:cxn ang="0">
                  <a:pos x="155" y="11"/>
                </a:cxn>
                <a:cxn ang="0">
                  <a:pos x="38" y="5"/>
                </a:cxn>
                <a:cxn ang="0">
                  <a:pos x="38" y="5"/>
                </a:cxn>
                <a:cxn ang="0">
                  <a:pos x="38" y="5"/>
                </a:cxn>
                <a:cxn ang="0">
                  <a:pos x="40" y="3"/>
                </a:cxn>
                <a:cxn ang="0">
                  <a:pos x="41" y="2"/>
                </a:cxn>
                <a:cxn ang="0">
                  <a:pos x="174" y="7"/>
                </a:cxn>
                <a:cxn ang="0">
                  <a:pos x="174" y="7"/>
                </a:cxn>
                <a:cxn ang="0">
                  <a:pos x="174" y="7"/>
                </a:cxn>
                <a:cxn ang="0">
                  <a:pos x="169" y="7"/>
                </a:cxn>
                <a:cxn ang="0">
                  <a:pos x="163" y="9"/>
                </a:cxn>
                <a:cxn ang="0">
                  <a:pos x="159" y="9"/>
                </a:cxn>
                <a:cxn ang="0">
                  <a:pos x="155" y="11"/>
                </a:cxn>
                <a:cxn ang="0">
                  <a:pos x="34" y="5"/>
                </a:cxn>
                <a:cxn ang="0">
                  <a:pos x="0" y="3"/>
                </a:cxn>
                <a:cxn ang="0">
                  <a:pos x="2" y="2"/>
                </a:cxn>
                <a:cxn ang="0">
                  <a:pos x="2" y="0"/>
                </a:cxn>
                <a:cxn ang="0">
                  <a:pos x="36" y="2"/>
                </a:cxn>
                <a:cxn ang="0">
                  <a:pos x="34" y="3"/>
                </a:cxn>
                <a:cxn ang="0">
                  <a:pos x="34" y="5"/>
                </a:cxn>
              </a:cxnLst>
              <a:rect l="0" t="0" r="r" b="b"/>
              <a:pathLst>
                <a:path w="174" h="11">
                  <a:moveTo>
                    <a:pt x="155" y="11"/>
                  </a:moveTo>
                  <a:lnTo>
                    <a:pt x="38" y="5"/>
                  </a:lnTo>
                  <a:lnTo>
                    <a:pt x="38" y="5"/>
                  </a:lnTo>
                  <a:lnTo>
                    <a:pt x="38" y="5"/>
                  </a:lnTo>
                  <a:lnTo>
                    <a:pt x="40" y="3"/>
                  </a:lnTo>
                  <a:lnTo>
                    <a:pt x="41" y="2"/>
                  </a:lnTo>
                  <a:lnTo>
                    <a:pt x="174" y="7"/>
                  </a:lnTo>
                  <a:lnTo>
                    <a:pt x="174" y="7"/>
                  </a:lnTo>
                  <a:lnTo>
                    <a:pt x="174" y="7"/>
                  </a:lnTo>
                  <a:lnTo>
                    <a:pt x="169" y="7"/>
                  </a:lnTo>
                  <a:lnTo>
                    <a:pt x="163" y="9"/>
                  </a:lnTo>
                  <a:lnTo>
                    <a:pt x="159" y="9"/>
                  </a:lnTo>
                  <a:lnTo>
                    <a:pt x="155" y="11"/>
                  </a:lnTo>
                  <a:close/>
                  <a:moveTo>
                    <a:pt x="34" y="5"/>
                  </a:moveTo>
                  <a:lnTo>
                    <a:pt x="0" y="3"/>
                  </a:lnTo>
                  <a:lnTo>
                    <a:pt x="2" y="2"/>
                  </a:lnTo>
                  <a:lnTo>
                    <a:pt x="2" y="0"/>
                  </a:lnTo>
                  <a:lnTo>
                    <a:pt x="36" y="2"/>
                  </a:lnTo>
                  <a:lnTo>
                    <a:pt x="34" y="3"/>
                  </a:lnTo>
                  <a:lnTo>
                    <a:pt x="34" y="5"/>
                  </a:lnTo>
                  <a:close/>
                </a:path>
              </a:pathLst>
            </a:custGeom>
            <a:solidFill>
              <a:srgbClr val="E3D7D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37" name="Freeform 1237"/>
            <p:cNvSpPr>
              <a:spLocks noEditPoints="1"/>
            </p:cNvSpPr>
            <p:nvPr/>
          </p:nvSpPr>
          <p:spPr bwMode="auto">
            <a:xfrm>
              <a:off x="1861" y="843"/>
              <a:ext cx="172" cy="9"/>
            </a:xfrm>
            <a:custGeom>
              <a:avLst/>
              <a:gdLst/>
              <a:ahLst/>
              <a:cxnLst>
                <a:cxn ang="0">
                  <a:pos x="161" y="11"/>
                </a:cxn>
                <a:cxn ang="0">
                  <a:pos x="38" y="5"/>
                </a:cxn>
                <a:cxn ang="0">
                  <a:pos x="39" y="4"/>
                </a:cxn>
                <a:cxn ang="0">
                  <a:pos x="41" y="2"/>
                </a:cxn>
                <a:cxn ang="0">
                  <a:pos x="41" y="2"/>
                </a:cxn>
                <a:cxn ang="0">
                  <a:pos x="41" y="2"/>
                </a:cxn>
                <a:cxn ang="0">
                  <a:pos x="170" y="7"/>
                </a:cxn>
                <a:cxn ang="0">
                  <a:pos x="172" y="9"/>
                </a:cxn>
                <a:cxn ang="0">
                  <a:pos x="172" y="9"/>
                </a:cxn>
                <a:cxn ang="0">
                  <a:pos x="167" y="9"/>
                </a:cxn>
                <a:cxn ang="0">
                  <a:pos x="161" y="11"/>
                </a:cxn>
                <a:cxn ang="0">
                  <a:pos x="32" y="5"/>
                </a:cxn>
                <a:cxn ang="0">
                  <a:pos x="0" y="4"/>
                </a:cxn>
                <a:cxn ang="0">
                  <a:pos x="0" y="2"/>
                </a:cxn>
                <a:cxn ang="0">
                  <a:pos x="0" y="0"/>
                </a:cxn>
                <a:cxn ang="0">
                  <a:pos x="0" y="0"/>
                </a:cxn>
                <a:cxn ang="0">
                  <a:pos x="0" y="0"/>
                </a:cxn>
                <a:cxn ang="0">
                  <a:pos x="36" y="2"/>
                </a:cxn>
                <a:cxn ang="0">
                  <a:pos x="34" y="4"/>
                </a:cxn>
                <a:cxn ang="0">
                  <a:pos x="32" y="5"/>
                </a:cxn>
              </a:cxnLst>
              <a:rect l="0" t="0" r="r" b="b"/>
              <a:pathLst>
                <a:path w="172" h="11">
                  <a:moveTo>
                    <a:pt x="161" y="11"/>
                  </a:moveTo>
                  <a:lnTo>
                    <a:pt x="38" y="5"/>
                  </a:lnTo>
                  <a:lnTo>
                    <a:pt x="39" y="4"/>
                  </a:lnTo>
                  <a:lnTo>
                    <a:pt x="41" y="2"/>
                  </a:lnTo>
                  <a:lnTo>
                    <a:pt x="41" y="2"/>
                  </a:lnTo>
                  <a:lnTo>
                    <a:pt x="41" y="2"/>
                  </a:lnTo>
                  <a:lnTo>
                    <a:pt x="170" y="7"/>
                  </a:lnTo>
                  <a:lnTo>
                    <a:pt x="172" y="9"/>
                  </a:lnTo>
                  <a:lnTo>
                    <a:pt x="172" y="9"/>
                  </a:lnTo>
                  <a:lnTo>
                    <a:pt x="167" y="9"/>
                  </a:lnTo>
                  <a:lnTo>
                    <a:pt x="161" y="11"/>
                  </a:lnTo>
                  <a:close/>
                  <a:moveTo>
                    <a:pt x="32" y="5"/>
                  </a:moveTo>
                  <a:lnTo>
                    <a:pt x="0" y="4"/>
                  </a:lnTo>
                  <a:lnTo>
                    <a:pt x="0" y="2"/>
                  </a:lnTo>
                  <a:lnTo>
                    <a:pt x="0" y="0"/>
                  </a:lnTo>
                  <a:lnTo>
                    <a:pt x="0" y="0"/>
                  </a:lnTo>
                  <a:lnTo>
                    <a:pt x="0" y="0"/>
                  </a:lnTo>
                  <a:lnTo>
                    <a:pt x="36" y="2"/>
                  </a:lnTo>
                  <a:lnTo>
                    <a:pt x="34" y="4"/>
                  </a:lnTo>
                  <a:lnTo>
                    <a:pt x="32" y="5"/>
                  </a:lnTo>
                  <a:close/>
                </a:path>
              </a:pathLst>
            </a:custGeom>
            <a:solidFill>
              <a:srgbClr val="E3D7D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38" name="Freeform 1238"/>
            <p:cNvSpPr>
              <a:spLocks noEditPoints="1"/>
            </p:cNvSpPr>
            <p:nvPr/>
          </p:nvSpPr>
          <p:spPr bwMode="auto">
            <a:xfrm>
              <a:off x="1861" y="841"/>
              <a:ext cx="172" cy="9"/>
            </a:xfrm>
            <a:custGeom>
              <a:avLst/>
              <a:gdLst/>
              <a:ahLst/>
              <a:cxnLst>
                <a:cxn ang="0">
                  <a:pos x="172" y="11"/>
                </a:cxn>
                <a:cxn ang="0">
                  <a:pos x="39" y="6"/>
                </a:cxn>
                <a:cxn ang="0">
                  <a:pos x="39" y="4"/>
                </a:cxn>
                <a:cxn ang="0">
                  <a:pos x="41" y="4"/>
                </a:cxn>
                <a:cxn ang="0">
                  <a:pos x="41" y="2"/>
                </a:cxn>
                <a:cxn ang="0">
                  <a:pos x="43" y="2"/>
                </a:cxn>
                <a:cxn ang="0">
                  <a:pos x="60" y="2"/>
                </a:cxn>
                <a:cxn ang="0">
                  <a:pos x="62" y="2"/>
                </a:cxn>
                <a:cxn ang="0">
                  <a:pos x="62" y="2"/>
                </a:cxn>
                <a:cxn ang="0">
                  <a:pos x="170" y="7"/>
                </a:cxn>
                <a:cxn ang="0">
                  <a:pos x="170" y="9"/>
                </a:cxn>
                <a:cxn ang="0">
                  <a:pos x="172" y="11"/>
                </a:cxn>
                <a:cxn ang="0">
                  <a:pos x="34" y="6"/>
                </a:cxn>
                <a:cxn ang="0">
                  <a:pos x="0" y="4"/>
                </a:cxn>
                <a:cxn ang="0">
                  <a:pos x="0" y="4"/>
                </a:cxn>
                <a:cxn ang="0">
                  <a:pos x="0" y="2"/>
                </a:cxn>
                <a:cxn ang="0">
                  <a:pos x="0" y="2"/>
                </a:cxn>
                <a:cxn ang="0">
                  <a:pos x="2" y="0"/>
                </a:cxn>
                <a:cxn ang="0">
                  <a:pos x="36" y="2"/>
                </a:cxn>
                <a:cxn ang="0">
                  <a:pos x="36" y="4"/>
                </a:cxn>
                <a:cxn ang="0">
                  <a:pos x="34" y="6"/>
                </a:cxn>
              </a:cxnLst>
              <a:rect l="0" t="0" r="r" b="b"/>
              <a:pathLst>
                <a:path w="172" h="11">
                  <a:moveTo>
                    <a:pt x="172" y="11"/>
                  </a:moveTo>
                  <a:lnTo>
                    <a:pt x="39" y="6"/>
                  </a:lnTo>
                  <a:lnTo>
                    <a:pt x="39" y="4"/>
                  </a:lnTo>
                  <a:lnTo>
                    <a:pt x="41" y="4"/>
                  </a:lnTo>
                  <a:lnTo>
                    <a:pt x="41" y="2"/>
                  </a:lnTo>
                  <a:lnTo>
                    <a:pt x="43" y="2"/>
                  </a:lnTo>
                  <a:lnTo>
                    <a:pt x="60" y="2"/>
                  </a:lnTo>
                  <a:lnTo>
                    <a:pt x="62" y="2"/>
                  </a:lnTo>
                  <a:lnTo>
                    <a:pt x="62" y="2"/>
                  </a:lnTo>
                  <a:lnTo>
                    <a:pt x="170" y="7"/>
                  </a:lnTo>
                  <a:lnTo>
                    <a:pt x="170" y="9"/>
                  </a:lnTo>
                  <a:lnTo>
                    <a:pt x="172" y="11"/>
                  </a:lnTo>
                  <a:close/>
                  <a:moveTo>
                    <a:pt x="34" y="6"/>
                  </a:moveTo>
                  <a:lnTo>
                    <a:pt x="0" y="4"/>
                  </a:lnTo>
                  <a:lnTo>
                    <a:pt x="0" y="4"/>
                  </a:lnTo>
                  <a:lnTo>
                    <a:pt x="0" y="2"/>
                  </a:lnTo>
                  <a:lnTo>
                    <a:pt x="0" y="2"/>
                  </a:lnTo>
                  <a:lnTo>
                    <a:pt x="2" y="0"/>
                  </a:lnTo>
                  <a:lnTo>
                    <a:pt x="36" y="2"/>
                  </a:lnTo>
                  <a:lnTo>
                    <a:pt x="36" y="4"/>
                  </a:lnTo>
                  <a:lnTo>
                    <a:pt x="34" y="6"/>
                  </a:lnTo>
                  <a:close/>
                </a:path>
              </a:pathLst>
            </a:custGeom>
            <a:solidFill>
              <a:srgbClr val="E3D7D5"/>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39" name="Freeform 1239"/>
            <p:cNvSpPr>
              <a:spLocks noEditPoints="1"/>
            </p:cNvSpPr>
            <p:nvPr/>
          </p:nvSpPr>
          <p:spPr bwMode="auto">
            <a:xfrm>
              <a:off x="1861" y="839"/>
              <a:ext cx="170" cy="9"/>
            </a:xfrm>
            <a:custGeom>
              <a:avLst/>
              <a:gdLst/>
              <a:ahLst/>
              <a:cxnLst>
                <a:cxn ang="0">
                  <a:pos x="170" y="11"/>
                </a:cxn>
                <a:cxn ang="0">
                  <a:pos x="41" y="6"/>
                </a:cxn>
                <a:cxn ang="0">
                  <a:pos x="43" y="4"/>
                </a:cxn>
                <a:cxn ang="0">
                  <a:pos x="43" y="2"/>
                </a:cxn>
                <a:cxn ang="0">
                  <a:pos x="58" y="2"/>
                </a:cxn>
                <a:cxn ang="0">
                  <a:pos x="60" y="4"/>
                </a:cxn>
                <a:cxn ang="0">
                  <a:pos x="62" y="4"/>
                </a:cxn>
                <a:cxn ang="0">
                  <a:pos x="64" y="4"/>
                </a:cxn>
                <a:cxn ang="0">
                  <a:pos x="66" y="2"/>
                </a:cxn>
                <a:cxn ang="0">
                  <a:pos x="170" y="8"/>
                </a:cxn>
                <a:cxn ang="0">
                  <a:pos x="170" y="9"/>
                </a:cxn>
                <a:cxn ang="0">
                  <a:pos x="170" y="11"/>
                </a:cxn>
                <a:cxn ang="0">
                  <a:pos x="36" y="6"/>
                </a:cxn>
                <a:cxn ang="0">
                  <a:pos x="0" y="4"/>
                </a:cxn>
                <a:cxn ang="0">
                  <a:pos x="2" y="2"/>
                </a:cxn>
                <a:cxn ang="0">
                  <a:pos x="2" y="0"/>
                </a:cxn>
                <a:cxn ang="0">
                  <a:pos x="38" y="0"/>
                </a:cxn>
                <a:cxn ang="0">
                  <a:pos x="36" y="4"/>
                </a:cxn>
                <a:cxn ang="0">
                  <a:pos x="36" y="6"/>
                </a:cxn>
              </a:cxnLst>
              <a:rect l="0" t="0" r="r" b="b"/>
              <a:pathLst>
                <a:path w="170" h="11">
                  <a:moveTo>
                    <a:pt x="170" y="11"/>
                  </a:moveTo>
                  <a:lnTo>
                    <a:pt x="41" y="6"/>
                  </a:lnTo>
                  <a:lnTo>
                    <a:pt x="43" y="4"/>
                  </a:lnTo>
                  <a:lnTo>
                    <a:pt x="43" y="2"/>
                  </a:lnTo>
                  <a:lnTo>
                    <a:pt x="58" y="2"/>
                  </a:lnTo>
                  <a:lnTo>
                    <a:pt x="60" y="4"/>
                  </a:lnTo>
                  <a:lnTo>
                    <a:pt x="62" y="4"/>
                  </a:lnTo>
                  <a:lnTo>
                    <a:pt x="64" y="4"/>
                  </a:lnTo>
                  <a:lnTo>
                    <a:pt x="66" y="2"/>
                  </a:lnTo>
                  <a:lnTo>
                    <a:pt x="170" y="8"/>
                  </a:lnTo>
                  <a:lnTo>
                    <a:pt x="170" y="9"/>
                  </a:lnTo>
                  <a:lnTo>
                    <a:pt x="170" y="11"/>
                  </a:lnTo>
                  <a:close/>
                  <a:moveTo>
                    <a:pt x="36" y="6"/>
                  </a:moveTo>
                  <a:lnTo>
                    <a:pt x="0" y="4"/>
                  </a:lnTo>
                  <a:lnTo>
                    <a:pt x="2" y="2"/>
                  </a:lnTo>
                  <a:lnTo>
                    <a:pt x="2" y="0"/>
                  </a:lnTo>
                  <a:lnTo>
                    <a:pt x="38" y="0"/>
                  </a:lnTo>
                  <a:lnTo>
                    <a:pt x="36" y="4"/>
                  </a:lnTo>
                  <a:lnTo>
                    <a:pt x="36" y="6"/>
                  </a:lnTo>
                  <a:close/>
                </a:path>
              </a:pathLst>
            </a:custGeom>
            <a:solidFill>
              <a:srgbClr val="E3D8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40" name="Freeform 1240"/>
            <p:cNvSpPr>
              <a:spLocks noEditPoints="1"/>
            </p:cNvSpPr>
            <p:nvPr/>
          </p:nvSpPr>
          <p:spPr bwMode="auto">
            <a:xfrm>
              <a:off x="1863" y="835"/>
              <a:ext cx="169" cy="11"/>
            </a:xfrm>
            <a:custGeom>
              <a:avLst/>
              <a:gdLst/>
              <a:ahLst/>
              <a:cxnLst>
                <a:cxn ang="0">
                  <a:pos x="168" y="13"/>
                </a:cxn>
                <a:cxn ang="0">
                  <a:pos x="60" y="8"/>
                </a:cxn>
                <a:cxn ang="0">
                  <a:pos x="64" y="6"/>
                </a:cxn>
                <a:cxn ang="0">
                  <a:pos x="66" y="4"/>
                </a:cxn>
                <a:cxn ang="0">
                  <a:pos x="166" y="10"/>
                </a:cxn>
                <a:cxn ang="0">
                  <a:pos x="168" y="12"/>
                </a:cxn>
                <a:cxn ang="0">
                  <a:pos x="168" y="13"/>
                </a:cxn>
                <a:cxn ang="0">
                  <a:pos x="58" y="8"/>
                </a:cxn>
                <a:cxn ang="0">
                  <a:pos x="41" y="8"/>
                </a:cxn>
                <a:cxn ang="0">
                  <a:pos x="41" y="6"/>
                </a:cxn>
                <a:cxn ang="0">
                  <a:pos x="43" y="4"/>
                </a:cxn>
                <a:cxn ang="0">
                  <a:pos x="56" y="4"/>
                </a:cxn>
                <a:cxn ang="0">
                  <a:pos x="56" y="4"/>
                </a:cxn>
                <a:cxn ang="0">
                  <a:pos x="56" y="4"/>
                </a:cxn>
                <a:cxn ang="0">
                  <a:pos x="56" y="6"/>
                </a:cxn>
                <a:cxn ang="0">
                  <a:pos x="58" y="8"/>
                </a:cxn>
                <a:cxn ang="0">
                  <a:pos x="34" y="8"/>
                </a:cxn>
                <a:cxn ang="0">
                  <a:pos x="0" y="6"/>
                </a:cxn>
                <a:cxn ang="0">
                  <a:pos x="0" y="4"/>
                </a:cxn>
                <a:cxn ang="0">
                  <a:pos x="0" y="0"/>
                </a:cxn>
                <a:cxn ang="0">
                  <a:pos x="37" y="2"/>
                </a:cxn>
                <a:cxn ang="0">
                  <a:pos x="36" y="4"/>
                </a:cxn>
                <a:cxn ang="0">
                  <a:pos x="34" y="8"/>
                </a:cxn>
              </a:cxnLst>
              <a:rect l="0" t="0" r="r" b="b"/>
              <a:pathLst>
                <a:path w="168" h="13">
                  <a:moveTo>
                    <a:pt x="168" y="13"/>
                  </a:moveTo>
                  <a:lnTo>
                    <a:pt x="60" y="8"/>
                  </a:lnTo>
                  <a:lnTo>
                    <a:pt x="64" y="6"/>
                  </a:lnTo>
                  <a:lnTo>
                    <a:pt x="66" y="4"/>
                  </a:lnTo>
                  <a:lnTo>
                    <a:pt x="166" y="10"/>
                  </a:lnTo>
                  <a:lnTo>
                    <a:pt x="168" y="12"/>
                  </a:lnTo>
                  <a:lnTo>
                    <a:pt x="168" y="13"/>
                  </a:lnTo>
                  <a:close/>
                  <a:moveTo>
                    <a:pt x="58" y="8"/>
                  </a:moveTo>
                  <a:lnTo>
                    <a:pt x="41" y="8"/>
                  </a:lnTo>
                  <a:lnTo>
                    <a:pt x="41" y="6"/>
                  </a:lnTo>
                  <a:lnTo>
                    <a:pt x="43" y="4"/>
                  </a:lnTo>
                  <a:lnTo>
                    <a:pt x="56" y="4"/>
                  </a:lnTo>
                  <a:lnTo>
                    <a:pt x="56" y="4"/>
                  </a:lnTo>
                  <a:lnTo>
                    <a:pt x="56" y="4"/>
                  </a:lnTo>
                  <a:lnTo>
                    <a:pt x="56" y="6"/>
                  </a:lnTo>
                  <a:lnTo>
                    <a:pt x="58" y="8"/>
                  </a:lnTo>
                  <a:close/>
                  <a:moveTo>
                    <a:pt x="34" y="8"/>
                  </a:moveTo>
                  <a:lnTo>
                    <a:pt x="0" y="6"/>
                  </a:lnTo>
                  <a:lnTo>
                    <a:pt x="0" y="4"/>
                  </a:lnTo>
                  <a:lnTo>
                    <a:pt x="0" y="0"/>
                  </a:lnTo>
                  <a:lnTo>
                    <a:pt x="37" y="2"/>
                  </a:lnTo>
                  <a:lnTo>
                    <a:pt x="36" y="4"/>
                  </a:lnTo>
                  <a:lnTo>
                    <a:pt x="34" y="8"/>
                  </a:lnTo>
                  <a:close/>
                </a:path>
              </a:pathLst>
            </a:custGeom>
            <a:solidFill>
              <a:srgbClr val="E3D8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41" name="Freeform 1241"/>
            <p:cNvSpPr>
              <a:spLocks noEditPoints="1"/>
            </p:cNvSpPr>
            <p:nvPr/>
          </p:nvSpPr>
          <p:spPr bwMode="auto">
            <a:xfrm>
              <a:off x="1863" y="833"/>
              <a:ext cx="169" cy="12"/>
            </a:xfrm>
            <a:custGeom>
              <a:avLst/>
              <a:gdLst/>
              <a:ahLst/>
              <a:cxnLst>
                <a:cxn ang="0">
                  <a:pos x="168" y="14"/>
                </a:cxn>
                <a:cxn ang="0">
                  <a:pos x="64" y="8"/>
                </a:cxn>
                <a:cxn ang="0">
                  <a:pos x="66" y="8"/>
                </a:cxn>
                <a:cxn ang="0">
                  <a:pos x="66" y="6"/>
                </a:cxn>
                <a:cxn ang="0">
                  <a:pos x="66" y="4"/>
                </a:cxn>
                <a:cxn ang="0">
                  <a:pos x="68" y="4"/>
                </a:cxn>
                <a:cxn ang="0">
                  <a:pos x="166" y="10"/>
                </a:cxn>
                <a:cxn ang="0">
                  <a:pos x="166" y="12"/>
                </a:cxn>
                <a:cxn ang="0">
                  <a:pos x="168" y="14"/>
                </a:cxn>
                <a:cxn ang="0">
                  <a:pos x="56" y="8"/>
                </a:cxn>
                <a:cxn ang="0">
                  <a:pos x="41" y="8"/>
                </a:cxn>
                <a:cxn ang="0">
                  <a:pos x="43" y="6"/>
                </a:cxn>
                <a:cxn ang="0">
                  <a:pos x="45" y="4"/>
                </a:cxn>
                <a:cxn ang="0">
                  <a:pos x="56" y="4"/>
                </a:cxn>
                <a:cxn ang="0">
                  <a:pos x="56" y="6"/>
                </a:cxn>
                <a:cxn ang="0">
                  <a:pos x="56" y="6"/>
                </a:cxn>
                <a:cxn ang="0">
                  <a:pos x="56" y="8"/>
                </a:cxn>
                <a:cxn ang="0">
                  <a:pos x="56" y="8"/>
                </a:cxn>
                <a:cxn ang="0">
                  <a:pos x="36" y="6"/>
                </a:cxn>
                <a:cxn ang="0">
                  <a:pos x="0" y="6"/>
                </a:cxn>
                <a:cxn ang="0">
                  <a:pos x="0" y="2"/>
                </a:cxn>
                <a:cxn ang="0">
                  <a:pos x="0" y="0"/>
                </a:cxn>
                <a:cxn ang="0">
                  <a:pos x="37" y="2"/>
                </a:cxn>
                <a:cxn ang="0">
                  <a:pos x="37" y="4"/>
                </a:cxn>
                <a:cxn ang="0">
                  <a:pos x="36" y="6"/>
                </a:cxn>
              </a:cxnLst>
              <a:rect l="0" t="0" r="r" b="b"/>
              <a:pathLst>
                <a:path w="168" h="14">
                  <a:moveTo>
                    <a:pt x="168" y="14"/>
                  </a:moveTo>
                  <a:lnTo>
                    <a:pt x="64" y="8"/>
                  </a:lnTo>
                  <a:lnTo>
                    <a:pt x="66" y="8"/>
                  </a:lnTo>
                  <a:lnTo>
                    <a:pt x="66" y="6"/>
                  </a:lnTo>
                  <a:lnTo>
                    <a:pt x="66" y="4"/>
                  </a:lnTo>
                  <a:lnTo>
                    <a:pt x="68" y="4"/>
                  </a:lnTo>
                  <a:lnTo>
                    <a:pt x="166" y="10"/>
                  </a:lnTo>
                  <a:lnTo>
                    <a:pt x="166" y="12"/>
                  </a:lnTo>
                  <a:lnTo>
                    <a:pt x="168" y="14"/>
                  </a:lnTo>
                  <a:close/>
                  <a:moveTo>
                    <a:pt x="56" y="8"/>
                  </a:moveTo>
                  <a:lnTo>
                    <a:pt x="41" y="8"/>
                  </a:lnTo>
                  <a:lnTo>
                    <a:pt x="43" y="6"/>
                  </a:lnTo>
                  <a:lnTo>
                    <a:pt x="45" y="4"/>
                  </a:lnTo>
                  <a:lnTo>
                    <a:pt x="56" y="4"/>
                  </a:lnTo>
                  <a:lnTo>
                    <a:pt x="56" y="6"/>
                  </a:lnTo>
                  <a:lnTo>
                    <a:pt x="56" y="6"/>
                  </a:lnTo>
                  <a:lnTo>
                    <a:pt x="56" y="8"/>
                  </a:lnTo>
                  <a:lnTo>
                    <a:pt x="56" y="8"/>
                  </a:lnTo>
                  <a:close/>
                  <a:moveTo>
                    <a:pt x="36" y="6"/>
                  </a:moveTo>
                  <a:lnTo>
                    <a:pt x="0" y="6"/>
                  </a:lnTo>
                  <a:lnTo>
                    <a:pt x="0" y="2"/>
                  </a:lnTo>
                  <a:lnTo>
                    <a:pt x="0" y="0"/>
                  </a:lnTo>
                  <a:lnTo>
                    <a:pt x="37" y="2"/>
                  </a:lnTo>
                  <a:lnTo>
                    <a:pt x="37" y="4"/>
                  </a:lnTo>
                  <a:lnTo>
                    <a:pt x="36" y="6"/>
                  </a:lnTo>
                  <a:close/>
                </a:path>
              </a:pathLst>
            </a:custGeom>
            <a:solidFill>
              <a:srgbClr val="E3D8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42" name="Freeform 1242"/>
            <p:cNvSpPr>
              <a:spLocks noEditPoints="1"/>
            </p:cNvSpPr>
            <p:nvPr/>
          </p:nvSpPr>
          <p:spPr bwMode="auto">
            <a:xfrm>
              <a:off x="1863" y="831"/>
              <a:ext cx="166" cy="13"/>
            </a:xfrm>
            <a:custGeom>
              <a:avLst/>
              <a:gdLst/>
              <a:ahLst/>
              <a:cxnLst>
                <a:cxn ang="0">
                  <a:pos x="166" y="14"/>
                </a:cxn>
                <a:cxn ang="0">
                  <a:pos x="66" y="8"/>
                </a:cxn>
                <a:cxn ang="0">
                  <a:pos x="66" y="8"/>
                </a:cxn>
                <a:cxn ang="0">
                  <a:pos x="66" y="8"/>
                </a:cxn>
                <a:cxn ang="0">
                  <a:pos x="68" y="6"/>
                </a:cxn>
                <a:cxn ang="0">
                  <a:pos x="68" y="4"/>
                </a:cxn>
                <a:cxn ang="0">
                  <a:pos x="166" y="10"/>
                </a:cxn>
                <a:cxn ang="0">
                  <a:pos x="166" y="12"/>
                </a:cxn>
                <a:cxn ang="0">
                  <a:pos x="166" y="14"/>
                </a:cxn>
                <a:cxn ang="0">
                  <a:pos x="56" y="8"/>
                </a:cxn>
                <a:cxn ang="0">
                  <a:pos x="43" y="8"/>
                </a:cxn>
                <a:cxn ang="0">
                  <a:pos x="45" y="6"/>
                </a:cxn>
                <a:cxn ang="0">
                  <a:pos x="45" y="4"/>
                </a:cxn>
                <a:cxn ang="0">
                  <a:pos x="56" y="4"/>
                </a:cxn>
                <a:cxn ang="0">
                  <a:pos x="56" y="6"/>
                </a:cxn>
                <a:cxn ang="0">
                  <a:pos x="56" y="8"/>
                </a:cxn>
                <a:cxn ang="0">
                  <a:pos x="37" y="6"/>
                </a:cxn>
                <a:cxn ang="0">
                  <a:pos x="0" y="4"/>
                </a:cxn>
                <a:cxn ang="0">
                  <a:pos x="0" y="2"/>
                </a:cxn>
                <a:cxn ang="0">
                  <a:pos x="1" y="0"/>
                </a:cxn>
                <a:cxn ang="0">
                  <a:pos x="39" y="2"/>
                </a:cxn>
                <a:cxn ang="0">
                  <a:pos x="37" y="4"/>
                </a:cxn>
                <a:cxn ang="0">
                  <a:pos x="37" y="6"/>
                </a:cxn>
              </a:cxnLst>
              <a:rect l="0" t="0" r="r" b="b"/>
              <a:pathLst>
                <a:path w="166" h="14">
                  <a:moveTo>
                    <a:pt x="166" y="14"/>
                  </a:moveTo>
                  <a:lnTo>
                    <a:pt x="66" y="8"/>
                  </a:lnTo>
                  <a:lnTo>
                    <a:pt x="66" y="8"/>
                  </a:lnTo>
                  <a:lnTo>
                    <a:pt x="66" y="8"/>
                  </a:lnTo>
                  <a:lnTo>
                    <a:pt x="68" y="6"/>
                  </a:lnTo>
                  <a:lnTo>
                    <a:pt x="68" y="4"/>
                  </a:lnTo>
                  <a:lnTo>
                    <a:pt x="166" y="10"/>
                  </a:lnTo>
                  <a:lnTo>
                    <a:pt x="166" y="12"/>
                  </a:lnTo>
                  <a:lnTo>
                    <a:pt x="166" y="14"/>
                  </a:lnTo>
                  <a:close/>
                  <a:moveTo>
                    <a:pt x="56" y="8"/>
                  </a:moveTo>
                  <a:lnTo>
                    <a:pt x="43" y="8"/>
                  </a:lnTo>
                  <a:lnTo>
                    <a:pt x="45" y="6"/>
                  </a:lnTo>
                  <a:lnTo>
                    <a:pt x="45" y="4"/>
                  </a:lnTo>
                  <a:lnTo>
                    <a:pt x="56" y="4"/>
                  </a:lnTo>
                  <a:lnTo>
                    <a:pt x="56" y="6"/>
                  </a:lnTo>
                  <a:lnTo>
                    <a:pt x="56" y="8"/>
                  </a:lnTo>
                  <a:close/>
                  <a:moveTo>
                    <a:pt x="37" y="6"/>
                  </a:moveTo>
                  <a:lnTo>
                    <a:pt x="0" y="4"/>
                  </a:lnTo>
                  <a:lnTo>
                    <a:pt x="0" y="2"/>
                  </a:lnTo>
                  <a:lnTo>
                    <a:pt x="1" y="0"/>
                  </a:lnTo>
                  <a:lnTo>
                    <a:pt x="39" y="2"/>
                  </a:lnTo>
                  <a:lnTo>
                    <a:pt x="37" y="4"/>
                  </a:lnTo>
                  <a:lnTo>
                    <a:pt x="37" y="6"/>
                  </a:lnTo>
                  <a:close/>
                </a:path>
              </a:pathLst>
            </a:custGeom>
            <a:solidFill>
              <a:srgbClr val="E3D8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43" name="Freeform 1243"/>
            <p:cNvSpPr>
              <a:spLocks noEditPoints="1"/>
            </p:cNvSpPr>
            <p:nvPr/>
          </p:nvSpPr>
          <p:spPr bwMode="auto">
            <a:xfrm>
              <a:off x="1863" y="829"/>
              <a:ext cx="166" cy="14"/>
            </a:xfrm>
            <a:custGeom>
              <a:avLst/>
              <a:gdLst/>
              <a:ahLst/>
              <a:cxnLst>
                <a:cxn ang="0">
                  <a:pos x="166" y="14"/>
                </a:cxn>
                <a:cxn ang="0">
                  <a:pos x="68" y="8"/>
                </a:cxn>
                <a:cxn ang="0">
                  <a:pos x="68" y="6"/>
                </a:cxn>
                <a:cxn ang="0">
                  <a:pos x="70" y="4"/>
                </a:cxn>
                <a:cxn ang="0">
                  <a:pos x="165" y="8"/>
                </a:cxn>
                <a:cxn ang="0">
                  <a:pos x="166" y="12"/>
                </a:cxn>
                <a:cxn ang="0">
                  <a:pos x="166" y="14"/>
                </a:cxn>
                <a:cxn ang="0">
                  <a:pos x="56" y="8"/>
                </a:cxn>
                <a:cxn ang="0">
                  <a:pos x="45" y="8"/>
                </a:cxn>
                <a:cxn ang="0">
                  <a:pos x="45" y="4"/>
                </a:cxn>
                <a:cxn ang="0">
                  <a:pos x="47" y="2"/>
                </a:cxn>
                <a:cxn ang="0">
                  <a:pos x="56" y="4"/>
                </a:cxn>
                <a:cxn ang="0">
                  <a:pos x="56" y="6"/>
                </a:cxn>
                <a:cxn ang="0">
                  <a:pos x="56" y="8"/>
                </a:cxn>
                <a:cxn ang="0">
                  <a:pos x="37" y="6"/>
                </a:cxn>
                <a:cxn ang="0">
                  <a:pos x="0" y="4"/>
                </a:cxn>
                <a:cxn ang="0">
                  <a:pos x="1" y="2"/>
                </a:cxn>
                <a:cxn ang="0">
                  <a:pos x="1" y="0"/>
                </a:cxn>
                <a:cxn ang="0">
                  <a:pos x="39" y="2"/>
                </a:cxn>
                <a:cxn ang="0">
                  <a:pos x="39" y="4"/>
                </a:cxn>
                <a:cxn ang="0">
                  <a:pos x="37" y="6"/>
                </a:cxn>
              </a:cxnLst>
              <a:rect l="0" t="0" r="r" b="b"/>
              <a:pathLst>
                <a:path w="166" h="14">
                  <a:moveTo>
                    <a:pt x="166" y="14"/>
                  </a:moveTo>
                  <a:lnTo>
                    <a:pt x="68" y="8"/>
                  </a:lnTo>
                  <a:lnTo>
                    <a:pt x="68" y="6"/>
                  </a:lnTo>
                  <a:lnTo>
                    <a:pt x="70" y="4"/>
                  </a:lnTo>
                  <a:lnTo>
                    <a:pt x="165" y="8"/>
                  </a:lnTo>
                  <a:lnTo>
                    <a:pt x="166" y="12"/>
                  </a:lnTo>
                  <a:lnTo>
                    <a:pt x="166" y="14"/>
                  </a:lnTo>
                  <a:close/>
                  <a:moveTo>
                    <a:pt x="56" y="8"/>
                  </a:moveTo>
                  <a:lnTo>
                    <a:pt x="45" y="8"/>
                  </a:lnTo>
                  <a:lnTo>
                    <a:pt x="45" y="4"/>
                  </a:lnTo>
                  <a:lnTo>
                    <a:pt x="47" y="2"/>
                  </a:lnTo>
                  <a:lnTo>
                    <a:pt x="56" y="4"/>
                  </a:lnTo>
                  <a:lnTo>
                    <a:pt x="56" y="6"/>
                  </a:lnTo>
                  <a:lnTo>
                    <a:pt x="56" y="8"/>
                  </a:lnTo>
                  <a:close/>
                  <a:moveTo>
                    <a:pt x="37" y="6"/>
                  </a:moveTo>
                  <a:lnTo>
                    <a:pt x="0" y="4"/>
                  </a:lnTo>
                  <a:lnTo>
                    <a:pt x="1" y="2"/>
                  </a:lnTo>
                  <a:lnTo>
                    <a:pt x="1" y="0"/>
                  </a:lnTo>
                  <a:lnTo>
                    <a:pt x="39" y="2"/>
                  </a:lnTo>
                  <a:lnTo>
                    <a:pt x="39" y="4"/>
                  </a:lnTo>
                  <a:lnTo>
                    <a:pt x="37" y="6"/>
                  </a:lnTo>
                  <a:close/>
                </a:path>
              </a:pathLst>
            </a:custGeom>
            <a:solidFill>
              <a:srgbClr val="E3D8D6"/>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44" name="Freeform 1244"/>
            <p:cNvSpPr>
              <a:spLocks noEditPoints="1"/>
            </p:cNvSpPr>
            <p:nvPr/>
          </p:nvSpPr>
          <p:spPr bwMode="auto">
            <a:xfrm>
              <a:off x="1864" y="828"/>
              <a:ext cx="165" cy="13"/>
            </a:xfrm>
            <a:custGeom>
              <a:avLst/>
              <a:gdLst/>
              <a:ahLst/>
              <a:cxnLst>
                <a:cxn ang="0">
                  <a:pos x="165" y="13"/>
                </a:cxn>
                <a:cxn ang="0">
                  <a:pos x="67" y="7"/>
                </a:cxn>
                <a:cxn ang="0">
                  <a:pos x="67" y="5"/>
                </a:cxn>
                <a:cxn ang="0">
                  <a:pos x="69" y="3"/>
                </a:cxn>
                <a:cxn ang="0">
                  <a:pos x="164" y="7"/>
                </a:cxn>
                <a:cxn ang="0">
                  <a:pos x="164" y="9"/>
                </a:cxn>
                <a:cxn ang="0">
                  <a:pos x="165" y="13"/>
                </a:cxn>
                <a:cxn ang="0">
                  <a:pos x="55" y="7"/>
                </a:cxn>
                <a:cxn ang="0">
                  <a:pos x="44" y="7"/>
                </a:cxn>
                <a:cxn ang="0">
                  <a:pos x="46" y="3"/>
                </a:cxn>
                <a:cxn ang="0">
                  <a:pos x="48" y="1"/>
                </a:cxn>
                <a:cxn ang="0">
                  <a:pos x="55" y="3"/>
                </a:cxn>
                <a:cxn ang="0">
                  <a:pos x="55" y="5"/>
                </a:cxn>
                <a:cxn ang="0">
                  <a:pos x="55" y="7"/>
                </a:cxn>
                <a:cxn ang="0">
                  <a:pos x="38" y="5"/>
                </a:cxn>
                <a:cxn ang="0">
                  <a:pos x="0" y="3"/>
                </a:cxn>
                <a:cxn ang="0">
                  <a:pos x="0" y="1"/>
                </a:cxn>
                <a:cxn ang="0">
                  <a:pos x="0" y="0"/>
                </a:cxn>
                <a:cxn ang="0">
                  <a:pos x="40" y="1"/>
                </a:cxn>
                <a:cxn ang="0">
                  <a:pos x="38" y="3"/>
                </a:cxn>
                <a:cxn ang="0">
                  <a:pos x="38" y="5"/>
                </a:cxn>
              </a:cxnLst>
              <a:rect l="0" t="0" r="r" b="b"/>
              <a:pathLst>
                <a:path w="165" h="13">
                  <a:moveTo>
                    <a:pt x="165" y="13"/>
                  </a:moveTo>
                  <a:lnTo>
                    <a:pt x="67" y="7"/>
                  </a:lnTo>
                  <a:lnTo>
                    <a:pt x="67" y="5"/>
                  </a:lnTo>
                  <a:lnTo>
                    <a:pt x="69" y="3"/>
                  </a:lnTo>
                  <a:lnTo>
                    <a:pt x="164" y="7"/>
                  </a:lnTo>
                  <a:lnTo>
                    <a:pt x="164" y="9"/>
                  </a:lnTo>
                  <a:lnTo>
                    <a:pt x="165" y="13"/>
                  </a:lnTo>
                  <a:close/>
                  <a:moveTo>
                    <a:pt x="55" y="7"/>
                  </a:moveTo>
                  <a:lnTo>
                    <a:pt x="44" y="7"/>
                  </a:lnTo>
                  <a:lnTo>
                    <a:pt x="46" y="3"/>
                  </a:lnTo>
                  <a:lnTo>
                    <a:pt x="48" y="1"/>
                  </a:lnTo>
                  <a:lnTo>
                    <a:pt x="55" y="3"/>
                  </a:lnTo>
                  <a:lnTo>
                    <a:pt x="55" y="5"/>
                  </a:lnTo>
                  <a:lnTo>
                    <a:pt x="55" y="7"/>
                  </a:lnTo>
                  <a:close/>
                  <a:moveTo>
                    <a:pt x="38" y="5"/>
                  </a:moveTo>
                  <a:lnTo>
                    <a:pt x="0" y="3"/>
                  </a:lnTo>
                  <a:lnTo>
                    <a:pt x="0" y="1"/>
                  </a:lnTo>
                  <a:lnTo>
                    <a:pt x="0" y="0"/>
                  </a:lnTo>
                  <a:lnTo>
                    <a:pt x="40" y="1"/>
                  </a:lnTo>
                  <a:lnTo>
                    <a:pt x="38" y="3"/>
                  </a:lnTo>
                  <a:lnTo>
                    <a:pt x="38" y="5"/>
                  </a:lnTo>
                  <a:close/>
                </a:path>
              </a:pathLst>
            </a:custGeom>
            <a:solidFill>
              <a:srgbClr val="E3DAD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45" name="Freeform 1245"/>
            <p:cNvSpPr>
              <a:spLocks noEditPoints="1"/>
            </p:cNvSpPr>
            <p:nvPr/>
          </p:nvSpPr>
          <p:spPr bwMode="auto">
            <a:xfrm>
              <a:off x="1864" y="826"/>
              <a:ext cx="164" cy="11"/>
            </a:xfrm>
            <a:custGeom>
              <a:avLst/>
              <a:gdLst/>
              <a:ahLst/>
              <a:cxnLst>
                <a:cxn ang="0">
                  <a:pos x="164" y="11"/>
                </a:cxn>
                <a:cxn ang="0">
                  <a:pos x="69" y="7"/>
                </a:cxn>
                <a:cxn ang="0">
                  <a:pos x="69" y="5"/>
                </a:cxn>
                <a:cxn ang="0">
                  <a:pos x="69" y="3"/>
                </a:cxn>
                <a:cxn ang="0">
                  <a:pos x="164" y="7"/>
                </a:cxn>
                <a:cxn ang="0">
                  <a:pos x="164" y="9"/>
                </a:cxn>
                <a:cxn ang="0">
                  <a:pos x="164" y="11"/>
                </a:cxn>
                <a:cxn ang="0">
                  <a:pos x="55" y="7"/>
                </a:cxn>
                <a:cxn ang="0">
                  <a:pos x="46" y="5"/>
                </a:cxn>
                <a:cxn ang="0">
                  <a:pos x="48" y="3"/>
                </a:cxn>
                <a:cxn ang="0">
                  <a:pos x="50" y="2"/>
                </a:cxn>
                <a:cxn ang="0">
                  <a:pos x="57" y="3"/>
                </a:cxn>
                <a:cxn ang="0">
                  <a:pos x="57" y="3"/>
                </a:cxn>
                <a:cxn ang="0">
                  <a:pos x="57" y="3"/>
                </a:cxn>
                <a:cxn ang="0">
                  <a:pos x="55" y="5"/>
                </a:cxn>
                <a:cxn ang="0">
                  <a:pos x="55" y="7"/>
                </a:cxn>
                <a:cxn ang="0">
                  <a:pos x="38" y="5"/>
                </a:cxn>
                <a:cxn ang="0">
                  <a:pos x="0" y="3"/>
                </a:cxn>
                <a:cxn ang="0">
                  <a:pos x="0" y="2"/>
                </a:cxn>
                <a:cxn ang="0">
                  <a:pos x="0" y="0"/>
                </a:cxn>
                <a:cxn ang="0">
                  <a:pos x="42" y="2"/>
                </a:cxn>
                <a:cxn ang="0">
                  <a:pos x="40" y="3"/>
                </a:cxn>
                <a:cxn ang="0">
                  <a:pos x="38" y="5"/>
                </a:cxn>
              </a:cxnLst>
              <a:rect l="0" t="0" r="r" b="b"/>
              <a:pathLst>
                <a:path w="164" h="11">
                  <a:moveTo>
                    <a:pt x="164" y="11"/>
                  </a:moveTo>
                  <a:lnTo>
                    <a:pt x="69" y="7"/>
                  </a:lnTo>
                  <a:lnTo>
                    <a:pt x="69" y="5"/>
                  </a:lnTo>
                  <a:lnTo>
                    <a:pt x="69" y="3"/>
                  </a:lnTo>
                  <a:lnTo>
                    <a:pt x="164" y="7"/>
                  </a:lnTo>
                  <a:lnTo>
                    <a:pt x="164" y="9"/>
                  </a:lnTo>
                  <a:lnTo>
                    <a:pt x="164" y="11"/>
                  </a:lnTo>
                  <a:close/>
                  <a:moveTo>
                    <a:pt x="55" y="7"/>
                  </a:moveTo>
                  <a:lnTo>
                    <a:pt x="46" y="5"/>
                  </a:lnTo>
                  <a:lnTo>
                    <a:pt x="48" y="3"/>
                  </a:lnTo>
                  <a:lnTo>
                    <a:pt x="50" y="2"/>
                  </a:lnTo>
                  <a:lnTo>
                    <a:pt x="57" y="3"/>
                  </a:lnTo>
                  <a:lnTo>
                    <a:pt x="57" y="3"/>
                  </a:lnTo>
                  <a:lnTo>
                    <a:pt x="57" y="3"/>
                  </a:lnTo>
                  <a:lnTo>
                    <a:pt x="55" y="5"/>
                  </a:lnTo>
                  <a:lnTo>
                    <a:pt x="55" y="7"/>
                  </a:lnTo>
                  <a:close/>
                  <a:moveTo>
                    <a:pt x="38" y="5"/>
                  </a:moveTo>
                  <a:lnTo>
                    <a:pt x="0" y="3"/>
                  </a:lnTo>
                  <a:lnTo>
                    <a:pt x="0" y="2"/>
                  </a:lnTo>
                  <a:lnTo>
                    <a:pt x="0" y="0"/>
                  </a:lnTo>
                  <a:lnTo>
                    <a:pt x="42" y="2"/>
                  </a:lnTo>
                  <a:lnTo>
                    <a:pt x="40" y="3"/>
                  </a:lnTo>
                  <a:lnTo>
                    <a:pt x="38" y="5"/>
                  </a:lnTo>
                  <a:close/>
                </a:path>
              </a:pathLst>
            </a:custGeom>
            <a:solidFill>
              <a:srgbClr val="E3DAD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46" name="Freeform 1246"/>
            <p:cNvSpPr>
              <a:spLocks noEditPoints="1"/>
            </p:cNvSpPr>
            <p:nvPr/>
          </p:nvSpPr>
          <p:spPr bwMode="auto">
            <a:xfrm>
              <a:off x="1864" y="824"/>
              <a:ext cx="164" cy="11"/>
            </a:xfrm>
            <a:custGeom>
              <a:avLst/>
              <a:gdLst/>
              <a:ahLst/>
              <a:cxnLst>
                <a:cxn ang="0">
                  <a:pos x="164" y="11"/>
                </a:cxn>
                <a:cxn ang="0">
                  <a:pos x="69" y="7"/>
                </a:cxn>
                <a:cxn ang="0">
                  <a:pos x="69" y="5"/>
                </a:cxn>
                <a:cxn ang="0">
                  <a:pos x="69" y="4"/>
                </a:cxn>
                <a:cxn ang="0">
                  <a:pos x="162" y="7"/>
                </a:cxn>
                <a:cxn ang="0">
                  <a:pos x="164" y="9"/>
                </a:cxn>
                <a:cxn ang="0">
                  <a:pos x="164" y="11"/>
                </a:cxn>
                <a:cxn ang="0">
                  <a:pos x="55" y="7"/>
                </a:cxn>
                <a:cxn ang="0">
                  <a:pos x="48" y="5"/>
                </a:cxn>
                <a:cxn ang="0">
                  <a:pos x="50" y="4"/>
                </a:cxn>
                <a:cxn ang="0">
                  <a:pos x="52" y="2"/>
                </a:cxn>
                <a:cxn ang="0">
                  <a:pos x="55" y="2"/>
                </a:cxn>
                <a:cxn ang="0">
                  <a:pos x="57" y="4"/>
                </a:cxn>
                <a:cxn ang="0">
                  <a:pos x="57" y="5"/>
                </a:cxn>
                <a:cxn ang="0">
                  <a:pos x="55" y="5"/>
                </a:cxn>
                <a:cxn ang="0">
                  <a:pos x="55" y="7"/>
                </a:cxn>
                <a:cxn ang="0">
                  <a:pos x="40" y="5"/>
                </a:cxn>
                <a:cxn ang="0">
                  <a:pos x="0" y="4"/>
                </a:cxn>
                <a:cxn ang="0">
                  <a:pos x="0" y="2"/>
                </a:cxn>
                <a:cxn ang="0">
                  <a:pos x="2" y="2"/>
                </a:cxn>
                <a:cxn ang="0">
                  <a:pos x="2" y="0"/>
                </a:cxn>
                <a:cxn ang="0">
                  <a:pos x="2" y="0"/>
                </a:cxn>
                <a:cxn ang="0">
                  <a:pos x="42" y="2"/>
                </a:cxn>
                <a:cxn ang="0">
                  <a:pos x="42" y="4"/>
                </a:cxn>
                <a:cxn ang="0">
                  <a:pos x="40" y="5"/>
                </a:cxn>
              </a:cxnLst>
              <a:rect l="0" t="0" r="r" b="b"/>
              <a:pathLst>
                <a:path w="164" h="11">
                  <a:moveTo>
                    <a:pt x="164" y="11"/>
                  </a:moveTo>
                  <a:lnTo>
                    <a:pt x="69" y="7"/>
                  </a:lnTo>
                  <a:lnTo>
                    <a:pt x="69" y="5"/>
                  </a:lnTo>
                  <a:lnTo>
                    <a:pt x="69" y="4"/>
                  </a:lnTo>
                  <a:lnTo>
                    <a:pt x="162" y="7"/>
                  </a:lnTo>
                  <a:lnTo>
                    <a:pt x="164" y="9"/>
                  </a:lnTo>
                  <a:lnTo>
                    <a:pt x="164" y="11"/>
                  </a:lnTo>
                  <a:close/>
                  <a:moveTo>
                    <a:pt x="55" y="7"/>
                  </a:moveTo>
                  <a:lnTo>
                    <a:pt x="48" y="5"/>
                  </a:lnTo>
                  <a:lnTo>
                    <a:pt x="50" y="4"/>
                  </a:lnTo>
                  <a:lnTo>
                    <a:pt x="52" y="2"/>
                  </a:lnTo>
                  <a:lnTo>
                    <a:pt x="55" y="2"/>
                  </a:lnTo>
                  <a:lnTo>
                    <a:pt x="57" y="4"/>
                  </a:lnTo>
                  <a:lnTo>
                    <a:pt x="57" y="5"/>
                  </a:lnTo>
                  <a:lnTo>
                    <a:pt x="55" y="5"/>
                  </a:lnTo>
                  <a:lnTo>
                    <a:pt x="55" y="7"/>
                  </a:lnTo>
                  <a:close/>
                  <a:moveTo>
                    <a:pt x="40" y="5"/>
                  </a:moveTo>
                  <a:lnTo>
                    <a:pt x="0" y="4"/>
                  </a:lnTo>
                  <a:lnTo>
                    <a:pt x="0" y="2"/>
                  </a:lnTo>
                  <a:lnTo>
                    <a:pt x="2" y="2"/>
                  </a:lnTo>
                  <a:lnTo>
                    <a:pt x="2" y="0"/>
                  </a:lnTo>
                  <a:lnTo>
                    <a:pt x="2" y="0"/>
                  </a:lnTo>
                  <a:lnTo>
                    <a:pt x="42" y="2"/>
                  </a:lnTo>
                  <a:lnTo>
                    <a:pt x="42" y="4"/>
                  </a:lnTo>
                  <a:lnTo>
                    <a:pt x="40" y="5"/>
                  </a:lnTo>
                  <a:close/>
                </a:path>
              </a:pathLst>
            </a:custGeom>
            <a:solidFill>
              <a:srgbClr val="E3DAD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47" name="Freeform 1247"/>
            <p:cNvSpPr>
              <a:spLocks noEditPoints="1"/>
            </p:cNvSpPr>
            <p:nvPr/>
          </p:nvSpPr>
          <p:spPr bwMode="auto">
            <a:xfrm>
              <a:off x="1864" y="822"/>
              <a:ext cx="164" cy="11"/>
            </a:xfrm>
            <a:custGeom>
              <a:avLst/>
              <a:gdLst/>
              <a:ahLst/>
              <a:cxnLst>
                <a:cxn ang="0">
                  <a:pos x="164" y="11"/>
                </a:cxn>
                <a:cxn ang="0">
                  <a:pos x="69" y="7"/>
                </a:cxn>
                <a:cxn ang="0">
                  <a:pos x="69" y="6"/>
                </a:cxn>
                <a:cxn ang="0">
                  <a:pos x="69" y="6"/>
                </a:cxn>
                <a:cxn ang="0">
                  <a:pos x="67" y="4"/>
                </a:cxn>
                <a:cxn ang="0">
                  <a:pos x="67" y="4"/>
                </a:cxn>
                <a:cxn ang="0">
                  <a:pos x="162" y="7"/>
                </a:cxn>
                <a:cxn ang="0">
                  <a:pos x="162" y="9"/>
                </a:cxn>
                <a:cxn ang="0">
                  <a:pos x="164" y="11"/>
                </a:cxn>
                <a:cxn ang="0">
                  <a:pos x="57" y="7"/>
                </a:cxn>
                <a:cxn ang="0">
                  <a:pos x="50" y="6"/>
                </a:cxn>
                <a:cxn ang="0">
                  <a:pos x="52" y="6"/>
                </a:cxn>
                <a:cxn ang="0">
                  <a:pos x="52" y="4"/>
                </a:cxn>
                <a:cxn ang="0">
                  <a:pos x="54" y="4"/>
                </a:cxn>
                <a:cxn ang="0">
                  <a:pos x="55" y="2"/>
                </a:cxn>
                <a:cxn ang="0">
                  <a:pos x="55" y="2"/>
                </a:cxn>
                <a:cxn ang="0">
                  <a:pos x="55" y="2"/>
                </a:cxn>
                <a:cxn ang="0">
                  <a:pos x="55" y="2"/>
                </a:cxn>
                <a:cxn ang="0">
                  <a:pos x="55" y="4"/>
                </a:cxn>
                <a:cxn ang="0">
                  <a:pos x="57" y="7"/>
                </a:cxn>
                <a:cxn ang="0">
                  <a:pos x="42" y="6"/>
                </a:cxn>
                <a:cxn ang="0">
                  <a:pos x="0" y="4"/>
                </a:cxn>
                <a:cxn ang="0">
                  <a:pos x="0" y="4"/>
                </a:cxn>
                <a:cxn ang="0">
                  <a:pos x="2" y="4"/>
                </a:cxn>
                <a:cxn ang="0">
                  <a:pos x="2" y="2"/>
                </a:cxn>
                <a:cxn ang="0">
                  <a:pos x="2" y="0"/>
                </a:cxn>
                <a:cxn ang="0">
                  <a:pos x="44" y="2"/>
                </a:cxn>
                <a:cxn ang="0">
                  <a:pos x="42" y="4"/>
                </a:cxn>
                <a:cxn ang="0">
                  <a:pos x="42" y="6"/>
                </a:cxn>
              </a:cxnLst>
              <a:rect l="0" t="0" r="r" b="b"/>
              <a:pathLst>
                <a:path w="164" h="11">
                  <a:moveTo>
                    <a:pt x="164" y="11"/>
                  </a:moveTo>
                  <a:lnTo>
                    <a:pt x="69" y="7"/>
                  </a:lnTo>
                  <a:lnTo>
                    <a:pt x="69" y="6"/>
                  </a:lnTo>
                  <a:lnTo>
                    <a:pt x="69" y="6"/>
                  </a:lnTo>
                  <a:lnTo>
                    <a:pt x="67" y="4"/>
                  </a:lnTo>
                  <a:lnTo>
                    <a:pt x="67" y="4"/>
                  </a:lnTo>
                  <a:lnTo>
                    <a:pt x="162" y="7"/>
                  </a:lnTo>
                  <a:lnTo>
                    <a:pt x="162" y="9"/>
                  </a:lnTo>
                  <a:lnTo>
                    <a:pt x="164" y="11"/>
                  </a:lnTo>
                  <a:close/>
                  <a:moveTo>
                    <a:pt x="57" y="7"/>
                  </a:moveTo>
                  <a:lnTo>
                    <a:pt x="50" y="6"/>
                  </a:lnTo>
                  <a:lnTo>
                    <a:pt x="52" y="6"/>
                  </a:lnTo>
                  <a:lnTo>
                    <a:pt x="52" y="4"/>
                  </a:lnTo>
                  <a:lnTo>
                    <a:pt x="54" y="4"/>
                  </a:lnTo>
                  <a:lnTo>
                    <a:pt x="55" y="2"/>
                  </a:lnTo>
                  <a:lnTo>
                    <a:pt x="55" y="2"/>
                  </a:lnTo>
                  <a:lnTo>
                    <a:pt x="55" y="2"/>
                  </a:lnTo>
                  <a:lnTo>
                    <a:pt x="55" y="2"/>
                  </a:lnTo>
                  <a:lnTo>
                    <a:pt x="55" y="4"/>
                  </a:lnTo>
                  <a:lnTo>
                    <a:pt x="57" y="7"/>
                  </a:lnTo>
                  <a:close/>
                  <a:moveTo>
                    <a:pt x="42" y="6"/>
                  </a:moveTo>
                  <a:lnTo>
                    <a:pt x="0" y="4"/>
                  </a:lnTo>
                  <a:lnTo>
                    <a:pt x="0" y="4"/>
                  </a:lnTo>
                  <a:lnTo>
                    <a:pt x="2" y="4"/>
                  </a:lnTo>
                  <a:lnTo>
                    <a:pt x="2" y="2"/>
                  </a:lnTo>
                  <a:lnTo>
                    <a:pt x="2" y="0"/>
                  </a:lnTo>
                  <a:lnTo>
                    <a:pt x="44" y="2"/>
                  </a:lnTo>
                  <a:lnTo>
                    <a:pt x="42" y="4"/>
                  </a:lnTo>
                  <a:lnTo>
                    <a:pt x="42" y="6"/>
                  </a:lnTo>
                  <a:close/>
                </a:path>
              </a:pathLst>
            </a:custGeom>
            <a:solidFill>
              <a:srgbClr val="E3DAD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48" name="Freeform 1248"/>
            <p:cNvSpPr>
              <a:spLocks noEditPoints="1"/>
            </p:cNvSpPr>
            <p:nvPr/>
          </p:nvSpPr>
          <p:spPr bwMode="auto">
            <a:xfrm>
              <a:off x="1866" y="820"/>
              <a:ext cx="160" cy="11"/>
            </a:xfrm>
            <a:custGeom>
              <a:avLst/>
              <a:gdLst/>
              <a:ahLst/>
              <a:cxnLst>
                <a:cxn ang="0">
                  <a:pos x="160" y="11"/>
                </a:cxn>
                <a:cxn ang="0">
                  <a:pos x="67" y="8"/>
                </a:cxn>
                <a:cxn ang="0">
                  <a:pos x="67" y="8"/>
                </a:cxn>
                <a:cxn ang="0">
                  <a:pos x="67" y="8"/>
                </a:cxn>
                <a:cxn ang="0">
                  <a:pos x="65" y="6"/>
                </a:cxn>
                <a:cxn ang="0">
                  <a:pos x="65" y="4"/>
                </a:cxn>
                <a:cxn ang="0">
                  <a:pos x="158" y="8"/>
                </a:cxn>
                <a:cxn ang="0">
                  <a:pos x="160" y="9"/>
                </a:cxn>
                <a:cxn ang="0">
                  <a:pos x="160" y="11"/>
                </a:cxn>
                <a:cxn ang="0">
                  <a:pos x="53" y="6"/>
                </a:cxn>
                <a:cxn ang="0">
                  <a:pos x="50" y="6"/>
                </a:cxn>
                <a:cxn ang="0">
                  <a:pos x="50" y="6"/>
                </a:cxn>
                <a:cxn ang="0">
                  <a:pos x="50" y="6"/>
                </a:cxn>
                <a:cxn ang="0">
                  <a:pos x="53" y="4"/>
                </a:cxn>
                <a:cxn ang="0">
                  <a:pos x="53" y="4"/>
                </a:cxn>
                <a:cxn ang="0">
                  <a:pos x="53" y="6"/>
                </a:cxn>
                <a:cxn ang="0">
                  <a:pos x="53" y="6"/>
                </a:cxn>
                <a:cxn ang="0">
                  <a:pos x="40" y="6"/>
                </a:cxn>
                <a:cxn ang="0">
                  <a:pos x="0" y="4"/>
                </a:cxn>
                <a:cxn ang="0">
                  <a:pos x="0" y="2"/>
                </a:cxn>
                <a:cxn ang="0">
                  <a:pos x="0" y="0"/>
                </a:cxn>
                <a:cxn ang="0">
                  <a:pos x="42" y="2"/>
                </a:cxn>
                <a:cxn ang="0">
                  <a:pos x="42" y="4"/>
                </a:cxn>
                <a:cxn ang="0">
                  <a:pos x="40" y="6"/>
                </a:cxn>
              </a:cxnLst>
              <a:rect l="0" t="0" r="r" b="b"/>
              <a:pathLst>
                <a:path w="160" h="11">
                  <a:moveTo>
                    <a:pt x="160" y="11"/>
                  </a:moveTo>
                  <a:lnTo>
                    <a:pt x="67" y="8"/>
                  </a:lnTo>
                  <a:lnTo>
                    <a:pt x="67" y="8"/>
                  </a:lnTo>
                  <a:lnTo>
                    <a:pt x="67" y="8"/>
                  </a:lnTo>
                  <a:lnTo>
                    <a:pt x="65" y="6"/>
                  </a:lnTo>
                  <a:lnTo>
                    <a:pt x="65" y="4"/>
                  </a:lnTo>
                  <a:lnTo>
                    <a:pt x="158" y="8"/>
                  </a:lnTo>
                  <a:lnTo>
                    <a:pt x="160" y="9"/>
                  </a:lnTo>
                  <a:lnTo>
                    <a:pt x="160" y="11"/>
                  </a:lnTo>
                  <a:close/>
                  <a:moveTo>
                    <a:pt x="53" y="6"/>
                  </a:moveTo>
                  <a:lnTo>
                    <a:pt x="50" y="6"/>
                  </a:lnTo>
                  <a:lnTo>
                    <a:pt x="50" y="6"/>
                  </a:lnTo>
                  <a:lnTo>
                    <a:pt x="50" y="6"/>
                  </a:lnTo>
                  <a:lnTo>
                    <a:pt x="53" y="4"/>
                  </a:lnTo>
                  <a:lnTo>
                    <a:pt x="53" y="4"/>
                  </a:lnTo>
                  <a:lnTo>
                    <a:pt x="53" y="6"/>
                  </a:lnTo>
                  <a:lnTo>
                    <a:pt x="53" y="6"/>
                  </a:lnTo>
                  <a:close/>
                  <a:moveTo>
                    <a:pt x="40" y="6"/>
                  </a:moveTo>
                  <a:lnTo>
                    <a:pt x="0" y="4"/>
                  </a:lnTo>
                  <a:lnTo>
                    <a:pt x="0" y="2"/>
                  </a:lnTo>
                  <a:lnTo>
                    <a:pt x="0" y="0"/>
                  </a:lnTo>
                  <a:lnTo>
                    <a:pt x="42" y="2"/>
                  </a:lnTo>
                  <a:lnTo>
                    <a:pt x="42" y="4"/>
                  </a:lnTo>
                  <a:lnTo>
                    <a:pt x="40" y="6"/>
                  </a:lnTo>
                  <a:close/>
                </a:path>
              </a:pathLst>
            </a:custGeom>
            <a:solidFill>
              <a:srgbClr val="E3DAD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49" name="Freeform 1249"/>
            <p:cNvSpPr>
              <a:spLocks noEditPoints="1"/>
            </p:cNvSpPr>
            <p:nvPr/>
          </p:nvSpPr>
          <p:spPr bwMode="auto">
            <a:xfrm>
              <a:off x="1866" y="818"/>
              <a:ext cx="160" cy="11"/>
            </a:xfrm>
            <a:custGeom>
              <a:avLst/>
              <a:gdLst/>
              <a:ahLst/>
              <a:cxnLst>
                <a:cxn ang="0">
                  <a:pos x="160" y="11"/>
                </a:cxn>
                <a:cxn ang="0">
                  <a:pos x="65" y="8"/>
                </a:cxn>
                <a:cxn ang="0">
                  <a:pos x="65" y="6"/>
                </a:cxn>
                <a:cxn ang="0">
                  <a:pos x="63" y="2"/>
                </a:cxn>
                <a:cxn ang="0">
                  <a:pos x="158" y="8"/>
                </a:cxn>
                <a:cxn ang="0">
                  <a:pos x="158" y="10"/>
                </a:cxn>
                <a:cxn ang="0">
                  <a:pos x="160" y="11"/>
                </a:cxn>
                <a:cxn ang="0">
                  <a:pos x="53" y="6"/>
                </a:cxn>
                <a:cxn ang="0">
                  <a:pos x="53" y="6"/>
                </a:cxn>
                <a:cxn ang="0">
                  <a:pos x="53" y="6"/>
                </a:cxn>
                <a:cxn ang="0">
                  <a:pos x="53" y="6"/>
                </a:cxn>
                <a:cxn ang="0">
                  <a:pos x="42" y="6"/>
                </a:cxn>
                <a:cxn ang="0">
                  <a:pos x="0" y="4"/>
                </a:cxn>
                <a:cxn ang="0">
                  <a:pos x="0" y="2"/>
                </a:cxn>
                <a:cxn ang="0">
                  <a:pos x="0" y="0"/>
                </a:cxn>
                <a:cxn ang="0">
                  <a:pos x="44" y="2"/>
                </a:cxn>
                <a:cxn ang="0">
                  <a:pos x="42" y="4"/>
                </a:cxn>
                <a:cxn ang="0">
                  <a:pos x="42" y="6"/>
                </a:cxn>
              </a:cxnLst>
              <a:rect l="0" t="0" r="r" b="b"/>
              <a:pathLst>
                <a:path w="160" h="11">
                  <a:moveTo>
                    <a:pt x="160" y="11"/>
                  </a:moveTo>
                  <a:lnTo>
                    <a:pt x="65" y="8"/>
                  </a:lnTo>
                  <a:lnTo>
                    <a:pt x="65" y="6"/>
                  </a:lnTo>
                  <a:lnTo>
                    <a:pt x="63" y="2"/>
                  </a:lnTo>
                  <a:lnTo>
                    <a:pt x="158" y="8"/>
                  </a:lnTo>
                  <a:lnTo>
                    <a:pt x="158" y="10"/>
                  </a:lnTo>
                  <a:lnTo>
                    <a:pt x="160" y="11"/>
                  </a:lnTo>
                  <a:close/>
                  <a:moveTo>
                    <a:pt x="53" y="6"/>
                  </a:moveTo>
                  <a:lnTo>
                    <a:pt x="53" y="6"/>
                  </a:lnTo>
                  <a:lnTo>
                    <a:pt x="53" y="6"/>
                  </a:lnTo>
                  <a:lnTo>
                    <a:pt x="53" y="6"/>
                  </a:lnTo>
                  <a:close/>
                  <a:moveTo>
                    <a:pt x="42" y="6"/>
                  </a:moveTo>
                  <a:lnTo>
                    <a:pt x="0" y="4"/>
                  </a:lnTo>
                  <a:lnTo>
                    <a:pt x="0" y="2"/>
                  </a:lnTo>
                  <a:lnTo>
                    <a:pt x="0" y="0"/>
                  </a:lnTo>
                  <a:lnTo>
                    <a:pt x="44" y="2"/>
                  </a:lnTo>
                  <a:lnTo>
                    <a:pt x="42" y="4"/>
                  </a:lnTo>
                  <a:lnTo>
                    <a:pt x="42" y="6"/>
                  </a:lnTo>
                  <a:close/>
                </a:path>
              </a:pathLst>
            </a:custGeom>
            <a:solidFill>
              <a:srgbClr val="E3DAD8"/>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50" name="Freeform 1250"/>
            <p:cNvSpPr>
              <a:spLocks noEditPoints="1"/>
            </p:cNvSpPr>
            <p:nvPr/>
          </p:nvSpPr>
          <p:spPr bwMode="auto">
            <a:xfrm>
              <a:off x="1866" y="816"/>
              <a:ext cx="158" cy="12"/>
            </a:xfrm>
            <a:custGeom>
              <a:avLst/>
              <a:gdLst/>
              <a:ahLst/>
              <a:cxnLst>
                <a:cxn ang="0">
                  <a:pos x="158" y="12"/>
                </a:cxn>
                <a:cxn ang="0">
                  <a:pos x="65" y="8"/>
                </a:cxn>
                <a:cxn ang="0">
                  <a:pos x="63" y="4"/>
                </a:cxn>
                <a:cxn ang="0">
                  <a:pos x="63" y="2"/>
                </a:cxn>
                <a:cxn ang="0">
                  <a:pos x="158" y="8"/>
                </a:cxn>
                <a:cxn ang="0">
                  <a:pos x="158" y="10"/>
                </a:cxn>
                <a:cxn ang="0">
                  <a:pos x="158" y="12"/>
                </a:cxn>
                <a:cxn ang="0">
                  <a:pos x="42" y="6"/>
                </a:cxn>
                <a:cxn ang="0">
                  <a:pos x="0" y="4"/>
                </a:cxn>
                <a:cxn ang="0">
                  <a:pos x="0" y="2"/>
                </a:cxn>
                <a:cxn ang="0">
                  <a:pos x="0" y="0"/>
                </a:cxn>
                <a:cxn ang="0">
                  <a:pos x="44" y="2"/>
                </a:cxn>
                <a:cxn ang="0">
                  <a:pos x="44" y="4"/>
                </a:cxn>
                <a:cxn ang="0">
                  <a:pos x="42" y="6"/>
                </a:cxn>
              </a:cxnLst>
              <a:rect l="0" t="0" r="r" b="b"/>
              <a:pathLst>
                <a:path w="158" h="12">
                  <a:moveTo>
                    <a:pt x="158" y="12"/>
                  </a:moveTo>
                  <a:lnTo>
                    <a:pt x="65" y="8"/>
                  </a:lnTo>
                  <a:lnTo>
                    <a:pt x="63" y="4"/>
                  </a:lnTo>
                  <a:lnTo>
                    <a:pt x="63" y="2"/>
                  </a:lnTo>
                  <a:lnTo>
                    <a:pt x="158" y="8"/>
                  </a:lnTo>
                  <a:lnTo>
                    <a:pt x="158" y="10"/>
                  </a:lnTo>
                  <a:lnTo>
                    <a:pt x="158" y="12"/>
                  </a:lnTo>
                  <a:close/>
                  <a:moveTo>
                    <a:pt x="42" y="6"/>
                  </a:moveTo>
                  <a:lnTo>
                    <a:pt x="0" y="4"/>
                  </a:lnTo>
                  <a:lnTo>
                    <a:pt x="0" y="2"/>
                  </a:lnTo>
                  <a:lnTo>
                    <a:pt x="0" y="0"/>
                  </a:lnTo>
                  <a:lnTo>
                    <a:pt x="44" y="2"/>
                  </a:lnTo>
                  <a:lnTo>
                    <a:pt x="44" y="4"/>
                  </a:lnTo>
                  <a:lnTo>
                    <a:pt x="42" y="6"/>
                  </a:lnTo>
                  <a:close/>
                </a:path>
              </a:pathLst>
            </a:custGeom>
            <a:solidFill>
              <a:srgbClr val="E4DB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51" name="Freeform 1251"/>
            <p:cNvSpPr>
              <a:spLocks noEditPoints="1"/>
            </p:cNvSpPr>
            <p:nvPr/>
          </p:nvSpPr>
          <p:spPr bwMode="auto">
            <a:xfrm>
              <a:off x="1866" y="814"/>
              <a:ext cx="158" cy="12"/>
            </a:xfrm>
            <a:custGeom>
              <a:avLst/>
              <a:gdLst/>
              <a:ahLst/>
              <a:cxnLst>
                <a:cxn ang="0">
                  <a:pos x="158" y="12"/>
                </a:cxn>
                <a:cxn ang="0">
                  <a:pos x="63" y="6"/>
                </a:cxn>
                <a:cxn ang="0">
                  <a:pos x="63" y="4"/>
                </a:cxn>
                <a:cxn ang="0">
                  <a:pos x="61" y="2"/>
                </a:cxn>
                <a:cxn ang="0">
                  <a:pos x="156" y="8"/>
                </a:cxn>
                <a:cxn ang="0">
                  <a:pos x="158" y="10"/>
                </a:cxn>
                <a:cxn ang="0">
                  <a:pos x="158" y="12"/>
                </a:cxn>
                <a:cxn ang="0">
                  <a:pos x="44" y="6"/>
                </a:cxn>
                <a:cxn ang="0">
                  <a:pos x="0" y="4"/>
                </a:cxn>
                <a:cxn ang="0">
                  <a:pos x="0" y="2"/>
                </a:cxn>
                <a:cxn ang="0">
                  <a:pos x="0" y="0"/>
                </a:cxn>
                <a:cxn ang="0">
                  <a:pos x="46" y="2"/>
                </a:cxn>
                <a:cxn ang="0">
                  <a:pos x="44" y="4"/>
                </a:cxn>
                <a:cxn ang="0">
                  <a:pos x="44" y="6"/>
                </a:cxn>
              </a:cxnLst>
              <a:rect l="0" t="0" r="r" b="b"/>
              <a:pathLst>
                <a:path w="158" h="12">
                  <a:moveTo>
                    <a:pt x="158" y="12"/>
                  </a:moveTo>
                  <a:lnTo>
                    <a:pt x="63" y="6"/>
                  </a:lnTo>
                  <a:lnTo>
                    <a:pt x="63" y="4"/>
                  </a:lnTo>
                  <a:lnTo>
                    <a:pt x="61" y="2"/>
                  </a:lnTo>
                  <a:lnTo>
                    <a:pt x="156" y="8"/>
                  </a:lnTo>
                  <a:lnTo>
                    <a:pt x="158" y="10"/>
                  </a:lnTo>
                  <a:lnTo>
                    <a:pt x="158" y="12"/>
                  </a:lnTo>
                  <a:close/>
                  <a:moveTo>
                    <a:pt x="44" y="6"/>
                  </a:moveTo>
                  <a:lnTo>
                    <a:pt x="0" y="4"/>
                  </a:lnTo>
                  <a:lnTo>
                    <a:pt x="0" y="2"/>
                  </a:lnTo>
                  <a:lnTo>
                    <a:pt x="0" y="0"/>
                  </a:lnTo>
                  <a:lnTo>
                    <a:pt x="46" y="2"/>
                  </a:lnTo>
                  <a:lnTo>
                    <a:pt x="44" y="4"/>
                  </a:lnTo>
                  <a:lnTo>
                    <a:pt x="44" y="6"/>
                  </a:lnTo>
                  <a:close/>
                </a:path>
              </a:pathLst>
            </a:custGeom>
            <a:solidFill>
              <a:srgbClr val="E4DB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52" name="Freeform 1252"/>
            <p:cNvSpPr>
              <a:spLocks noEditPoints="1"/>
            </p:cNvSpPr>
            <p:nvPr/>
          </p:nvSpPr>
          <p:spPr bwMode="auto">
            <a:xfrm>
              <a:off x="1866" y="813"/>
              <a:ext cx="158" cy="11"/>
            </a:xfrm>
            <a:custGeom>
              <a:avLst/>
              <a:gdLst/>
              <a:ahLst/>
              <a:cxnLst>
                <a:cxn ang="0">
                  <a:pos x="158" y="12"/>
                </a:cxn>
                <a:cxn ang="0">
                  <a:pos x="63" y="6"/>
                </a:cxn>
                <a:cxn ang="0">
                  <a:pos x="61" y="4"/>
                </a:cxn>
                <a:cxn ang="0">
                  <a:pos x="59" y="2"/>
                </a:cxn>
                <a:cxn ang="0">
                  <a:pos x="156" y="8"/>
                </a:cxn>
                <a:cxn ang="0">
                  <a:pos x="156" y="10"/>
                </a:cxn>
                <a:cxn ang="0">
                  <a:pos x="158" y="12"/>
                </a:cxn>
                <a:cxn ang="0">
                  <a:pos x="44" y="6"/>
                </a:cxn>
                <a:cxn ang="0">
                  <a:pos x="0" y="4"/>
                </a:cxn>
                <a:cxn ang="0">
                  <a:pos x="0" y="2"/>
                </a:cxn>
                <a:cxn ang="0">
                  <a:pos x="0" y="0"/>
                </a:cxn>
                <a:cxn ang="0">
                  <a:pos x="46" y="2"/>
                </a:cxn>
                <a:cxn ang="0">
                  <a:pos x="46" y="4"/>
                </a:cxn>
                <a:cxn ang="0">
                  <a:pos x="44" y="6"/>
                </a:cxn>
              </a:cxnLst>
              <a:rect l="0" t="0" r="r" b="b"/>
              <a:pathLst>
                <a:path w="158" h="12">
                  <a:moveTo>
                    <a:pt x="158" y="12"/>
                  </a:moveTo>
                  <a:lnTo>
                    <a:pt x="63" y="6"/>
                  </a:lnTo>
                  <a:lnTo>
                    <a:pt x="61" y="4"/>
                  </a:lnTo>
                  <a:lnTo>
                    <a:pt x="59" y="2"/>
                  </a:lnTo>
                  <a:lnTo>
                    <a:pt x="156" y="8"/>
                  </a:lnTo>
                  <a:lnTo>
                    <a:pt x="156" y="10"/>
                  </a:lnTo>
                  <a:lnTo>
                    <a:pt x="158" y="12"/>
                  </a:lnTo>
                  <a:close/>
                  <a:moveTo>
                    <a:pt x="44" y="6"/>
                  </a:moveTo>
                  <a:lnTo>
                    <a:pt x="0" y="4"/>
                  </a:lnTo>
                  <a:lnTo>
                    <a:pt x="0" y="2"/>
                  </a:lnTo>
                  <a:lnTo>
                    <a:pt x="0" y="0"/>
                  </a:lnTo>
                  <a:lnTo>
                    <a:pt x="46" y="2"/>
                  </a:lnTo>
                  <a:lnTo>
                    <a:pt x="46" y="4"/>
                  </a:lnTo>
                  <a:lnTo>
                    <a:pt x="44" y="6"/>
                  </a:lnTo>
                  <a:close/>
                </a:path>
              </a:pathLst>
            </a:custGeom>
            <a:solidFill>
              <a:srgbClr val="E4DB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53" name="Freeform 1253"/>
            <p:cNvSpPr>
              <a:spLocks noEditPoints="1"/>
            </p:cNvSpPr>
            <p:nvPr/>
          </p:nvSpPr>
          <p:spPr bwMode="auto">
            <a:xfrm>
              <a:off x="1866" y="809"/>
              <a:ext cx="156" cy="11"/>
            </a:xfrm>
            <a:custGeom>
              <a:avLst/>
              <a:gdLst/>
              <a:ahLst/>
              <a:cxnLst>
                <a:cxn ang="0">
                  <a:pos x="156" y="13"/>
                </a:cxn>
                <a:cxn ang="0">
                  <a:pos x="61" y="7"/>
                </a:cxn>
                <a:cxn ang="0">
                  <a:pos x="59" y="5"/>
                </a:cxn>
                <a:cxn ang="0">
                  <a:pos x="57" y="3"/>
                </a:cxn>
                <a:cxn ang="0">
                  <a:pos x="156" y="7"/>
                </a:cxn>
                <a:cxn ang="0">
                  <a:pos x="156" y="11"/>
                </a:cxn>
                <a:cxn ang="0">
                  <a:pos x="156" y="13"/>
                </a:cxn>
                <a:cxn ang="0">
                  <a:pos x="46" y="7"/>
                </a:cxn>
                <a:cxn ang="0">
                  <a:pos x="0" y="5"/>
                </a:cxn>
                <a:cxn ang="0">
                  <a:pos x="0" y="3"/>
                </a:cxn>
                <a:cxn ang="0">
                  <a:pos x="0" y="0"/>
                </a:cxn>
                <a:cxn ang="0">
                  <a:pos x="46" y="3"/>
                </a:cxn>
                <a:cxn ang="0">
                  <a:pos x="46" y="5"/>
                </a:cxn>
                <a:cxn ang="0">
                  <a:pos x="46" y="7"/>
                </a:cxn>
              </a:cxnLst>
              <a:rect l="0" t="0" r="r" b="b"/>
              <a:pathLst>
                <a:path w="156" h="13">
                  <a:moveTo>
                    <a:pt x="156" y="13"/>
                  </a:moveTo>
                  <a:lnTo>
                    <a:pt x="61" y="7"/>
                  </a:lnTo>
                  <a:lnTo>
                    <a:pt x="59" y="5"/>
                  </a:lnTo>
                  <a:lnTo>
                    <a:pt x="57" y="3"/>
                  </a:lnTo>
                  <a:lnTo>
                    <a:pt x="156" y="7"/>
                  </a:lnTo>
                  <a:lnTo>
                    <a:pt x="156" y="11"/>
                  </a:lnTo>
                  <a:lnTo>
                    <a:pt x="156" y="13"/>
                  </a:lnTo>
                  <a:close/>
                  <a:moveTo>
                    <a:pt x="46" y="7"/>
                  </a:moveTo>
                  <a:lnTo>
                    <a:pt x="0" y="5"/>
                  </a:lnTo>
                  <a:lnTo>
                    <a:pt x="0" y="3"/>
                  </a:lnTo>
                  <a:lnTo>
                    <a:pt x="0" y="0"/>
                  </a:lnTo>
                  <a:lnTo>
                    <a:pt x="46" y="3"/>
                  </a:lnTo>
                  <a:lnTo>
                    <a:pt x="46" y="5"/>
                  </a:lnTo>
                  <a:lnTo>
                    <a:pt x="46" y="7"/>
                  </a:lnTo>
                  <a:close/>
                </a:path>
              </a:pathLst>
            </a:custGeom>
            <a:solidFill>
              <a:srgbClr val="E4DB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54" name="Freeform 1254"/>
            <p:cNvSpPr>
              <a:spLocks noEditPoints="1"/>
            </p:cNvSpPr>
            <p:nvPr/>
          </p:nvSpPr>
          <p:spPr bwMode="auto">
            <a:xfrm>
              <a:off x="1866" y="807"/>
              <a:ext cx="156" cy="11"/>
            </a:xfrm>
            <a:custGeom>
              <a:avLst/>
              <a:gdLst/>
              <a:ahLst/>
              <a:cxnLst>
                <a:cxn ang="0">
                  <a:pos x="156" y="13"/>
                </a:cxn>
                <a:cxn ang="0">
                  <a:pos x="59" y="7"/>
                </a:cxn>
                <a:cxn ang="0">
                  <a:pos x="57" y="5"/>
                </a:cxn>
                <a:cxn ang="0">
                  <a:pos x="57" y="4"/>
                </a:cxn>
                <a:cxn ang="0">
                  <a:pos x="93" y="5"/>
                </a:cxn>
                <a:cxn ang="0">
                  <a:pos x="93" y="5"/>
                </a:cxn>
                <a:cxn ang="0">
                  <a:pos x="95" y="7"/>
                </a:cxn>
                <a:cxn ang="0">
                  <a:pos x="95" y="7"/>
                </a:cxn>
                <a:cxn ang="0">
                  <a:pos x="97" y="7"/>
                </a:cxn>
                <a:cxn ang="0">
                  <a:pos x="97" y="5"/>
                </a:cxn>
                <a:cxn ang="0">
                  <a:pos x="95" y="5"/>
                </a:cxn>
                <a:cxn ang="0">
                  <a:pos x="154" y="7"/>
                </a:cxn>
                <a:cxn ang="0">
                  <a:pos x="156" y="9"/>
                </a:cxn>
                <a:cxn ang="0">
                  <a:pos x="156" y="13"/>
                </a:cxn>
                <a:cxn ang="0">
                  <a:pos x="46" y="7"/>
                </a:cxn>
                <a:cxn ang="0">
                  <a:pos x="0" y="5"/>
                </a:cxn>
                <a:cxn ang="0">
                  <a:pos x="0" y="4"/>
                </a:cxn>
                <a:cxn ang="0">
                  <a:pos x="0" y="0"/>
                </a:cxn>
                <a:cxn ang="0">
                  <a:pos x="46" y="4"/>
                </a:cxn>
                <a:cxn ang="0">
                  <a:pos x="46" y="5"/>
                </a:cxn>
                <a:cxn ang="0">
                  <a:pos x="46" y="7"/>
                </a:cxn>
              </a:cxnLst>
              <a:rect l="0" t="0" r="r" b="b"/>
              <a:pathLst>
                <a:path w="156" h="13">
                  <a:moveTo>
                    <a:pt x="156" y="13"/>
                  </a:moveTo>
                  <a:lnTo>
                    <a:pt x="59" y="7"/>
                  </a:lnTo>
                  <a:lnTo>
                    <a:pt x="57" y="5"/>
                  </a:lnTo>
                  <a:lnTo>
                    <a:pt x="57" y="4"/>
                  </a:lnTo>
                  <a:lnTo>
                    <a:pt x="93" y="5"/>
                  </a:lnTo>
                  <a:lnTo>
                    <a:pt x="93" y="5"/>
                  </a:lnTo>
                  <a:lnTo>
                    <a:pt x="95" y="7"/>
                  </a:lnTo>
                  <a:lnTo>
                    <a:pt x="95" y="7"/>
                  </a:lnTo>
                  <a:lnTo>
                    <a:pt x="97" y="7"/>
                  </a:lnTo>
                  <a:lnTo>
                    <a:pt x="97" y="5"/>
                  </a:lnTo>
                  <a:lnTo>
                    <a:pt x="95" y="5"/>
                  </a:lnTo>
                  <a:lnTo>
                    <a:pt x="154" y="7"/>
                  </a:lnTo>
                  <a:lnTo>
                    <a:pt x="156" y="9"/>
                  </a:lnTo>
                  <a:lnTo>
                    <a:pt x="156" y="13"/>
                  </a:lnTo>
                  <a:close/>
                  <a:moveTo>
                    <a:pt x="46" y="7"/>
                  </a:moveTo>
                  <a:lnTo>
                    <a:pt x="0" y="5"/>
                  </a:lnTo>
                  <a:lnTo>
                    <a:pt x="0" y="4"/>
                  </a:lnTo>
                  <a:lnTo>
                    <a:pt x="0" y="0"/>
                  </a:lnTo>
                  <a:lnTo>
                    <a:pt x="46" y="4"/>
                  </a:lnTo>
                  <a:lnTo>
                    <a:pt x="46" y="5"/>
                  </a:lnTo>
                  <a:lnTo>
                    <a:pt x="46" y="7"/>
                  </a:lnTo>
                  <a:close/>
                </a:path>
              </a:pathLst>
            </a:custGeom>
            <a:solidFill>
              <a:srgbClr val="E4DB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55" name="Freeform 1255"/>
            <p:cNvSpPr>
              <a:spLocks noEditPoints="1"/>
            </p:cNvSpPr>
            <p:nvPr/>
          </p:nvSpPr>
          <p:spPr bwMode="auto">
            <a:xfrm>
              <a:off x="1864" y="805"/>
              <a:ext cx="157" cy="9"/>
            </a:xfrm>
            <a:custGeom>
              <a:avLst/>
              <a:gdLst/>
              <a:ahLst/>
              <a:cxnLst>
                <a:cxn ang="0">
                  <a:pos x="158" y="11"/>
                </a:cxn>
                <a:cxn ang="0">
                  <a:pos x="59" y="7"/>
                </a:cxn>
                <a:cxn ang="0">
                  <a:pos x="59" y="6"/>
                </a:cxn>
                <a:cxn ang="0">
                  <a:pos x="57" y="4"/>
                </a:cxn>
                <a:cxn ang="0">
                  <a:pos x="93" y="6"/>
                </a:cxn>
                <a:cxn ang="0">
                  <a:pos x="93" y="6"/>
                </a:cxn>
                <a:cxn ang="0">
                  <a:pos x="93" y="6"/>
                </a:cxn>
                <a:cxn ang="0">
                  <a:pos x="95" y="7"/>
                </a:cxn>
                <a:cxn ang="0">
                  <a:pos x="97" y="9"/>
                </a:cxn>
                <a:cxn ang="0">
                  <a:pos x="97" y="9"/>
                </a:cxn>
                <a:cxn ang="0">
                  <a:pos x="99" y="9"/>
                </a:cxn>
                <a:cxn ang="0">
                  <a:pos x="97" y="7"/>
                </a:cxn>
                <a:cxn ang="0">
                  <a:pos x="95" y="6"/>
                </a:cxn>
                <a:cxn ang="0">
                  <a:pos x="156" y="7"/>
                </a:cxn>
                <a:cxn ang="0">
                  <a:pos x="156" y="9"/>
                </a:cxn>
                <a:cxn ang="0">
                  <a:pos x="158" y="11"/>
                </a:cxn>
                <a:cxn ang="0">
                  <a:pos x="48" y="7"/>
                </a:cxn>
                <a:cxn ang="0">
                  <a:pos x="2" y="4"/>
                </a:cxn>
                <a:cxn ang="0">
                  <a:pos x="2" y="2"/>
                </a:cxn>
                <a:cxn ang="0">
                  <a:pos x="0" y="0"/>
                </a:cxn>
                <a:cxn ang="0">
                  <a:pos x="44" y="2"/>
                </a:cxn>
                <a:cxn ang="0">
                  <a:pos x="46" y="4"/>
                </a:cxn>
                <a:cxn ang="0">
                  <a:pos x="48" y="4"/>
                </a:cxn>
                <a:cxn ang="0">
                  <a:pos x="48" y="6"/>
                </a:cxn>
                <a:cxn ang="0">
                  <a:pos x="48" y="7"/>
                </a:cxn>
              </a:cxnLst>
              <a:rect l="0" t="0" r="r" b="b"/>
              <a:pathLst>
                <a:path w="158" h="11">
                  <a:moveTo>
                    <a:pt x="158" y="11"/>
                  </a:moveTo>
                  <a:lnTo>
                    <a:pt x="59" y="7"/>
                  </a:lnTo>
                  <a:lnTo>
                    <a:pt x="59" y="6"/>
                  </a:lnTo>
                  <a:lnTo>
                    <a:pt x="57" y="4"/>
                  </a:lnTo>
                  <a:lnTo>
                    <a:pt x="93" y="6"/>
                  </a:lnTo>
                  <a:lnTo>
                    <a:pt x="93" y="6"/>
                  </a:lnTo>
                  <a:lnTo>
                    <a:pt x="93" y="6"/>
                  </a:lnTo>
                  <a:lnTo>
                    <a:pt x="95" y="7"/>
                  </a:lnTo>
                  <a:lnTo>
                    <a:pt x="97" y="9"/>
                  </a:lnTo>
                  <a:lnTo>
                    <a:pt x="97" y="9"/>
                  </a:lnTo>
                  <a:lnTo>
                    <a:pt x="99" y="9"/>
                  </a:lnTo>
                  <a:lnTo>
                    <a:pt x="97" y="7"/>
                  </a:lnTo>
                  <a:lnTo>
                    <a:pt x="95" y="6"/>
                  </a:lnTo>
                  <a:lnTo>
                    <a:pt x="156" y="7"/>
                  </a:lnTo>
                  <a:lnTo>
                    <a:pt x="156" y="9"/>
                  </a:lnTo>
                  <a:lnTo>
                    <a:pt x="158" y="11"/>
                  </a:lnTo>
                  <a:close/>
                  <a:moveTo>
                    <a:pt x="48" y="7"/>
                  </a:moveTo>
                  <a:lnTo>
                    <a:pt x="2" y="4"/>
                  </a:lnTo>
                  <a:lnTo>
                    <a:pt x="2" y="2"/>
                  </a:lnTo>
                  <a:lnTo>
                    <a:pt x="0" y="0"/>
                  </a:lnTo>
                  <a:lnTo>
                    <a:pt x="44" y="2"/>
                  </a:lnTo>
                  <a:lnTo>
                    <a:pt x="46" y="4"/>
                  </a:lnTo>
                  <a:lnTo>
                    <a:pt x="48" y="4"/>
                  </a:lnTo>
                  <a:lnTo>
                    <a:pt x="48" y="6"/>
                  </a:lnTo>
                  <a:lnTo>
                    <a:pt x="48" y="7"/>
                  </a:lnTo>
                  <a:close/>
                </a:path>
              </a:pathLst>
            </a:custGeom>
            <a:solidFill>
              <a:srgbClr val="E4DCD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56" name="Freeform 1256"/>
            <p:cNvSpPr>
              <a:spLocks noEditPoints="1"/>
            </p:cNvSpPr>
            <p:nvPr/>
          </p:nvSpPr>
          <p:spPr bwMode="auto">
            <a:xfrm>
              <a:off x="1864" y="803"/>
              <a:ext cx="156" cy="9"/>
            </a:xfrm>
            <a:custGeom>
              <a:avLst/>
              <a:gdLst/>
              <a:ahLst/>
              <a:cxnLst>
                <a:cxn ang="0">
                  <a:pos x="156" y="11"/>
                </a:cxn>
                <a:cxn ang="0">
                  <a:pos x="97" y="9"/>
                </a:cxn>
                <a:cxn ang="0">
                  <a:pos x="95" y="8"/>
                </a:cxn>
                <a:cxn ang="0">
                  <a:pos x="93" y="6"/>
                </a:cxn>
                <a:cxn ang="0">
                  <a:pos x="154" y="8"/>
                </a:cxn>
                <a:cxn ang="0">
                  <a:pos x="156" y="9"/>
                </a:cxn>
                <a:cxn ang="0">
                  <a:pos x="156" y="11"/>
                </a:cxn>
                <a:cxn ang="0">
                  <a:pos x="95" y="9"/>
                </a:cxn>
                <a:cxn ang="0">
                  <a:pos x="59" y="8"/>
                </a:cxn>
                <a:cxn ang="0">
                  <a:pos x="57" y="6"/>
                </a:cxn>
                <a:cxn ang="0">
                  <a:pos x="55" y="4"/>
                </a:cxn>
                <a:cxn ang="0">
                  <a:pos x="90" y="6"/>
                </a:cxn>
                <a:cxn ang="0">
                  <a:pos x="92" y="6"/>
                </a:cxn>
                <a:cxn ang="0">
                  <a:pos x="93" y="8"/>
                </a:cxn>
                <a:cxn ang="0">
                  <a:pos x="95" y="9"/>
                </a:cxn>
                <a:cxn ang="0">
                  <a:pos x="95" y="9"/>
                </a:cxn>
                <a:cxn ang="0">
                  <a:pos x="48" y="8"/>
                </a:cxn>
                <a:cxn ang="0">
                  <a:pos x="2" y="4"/>
                </a:cxn>
                <a:cxn ang="0">
                  <a:pos x="0" y="4"/>
                </a:cxn>
                <a:cxn ang="0">
                  <a:pos x="0" y="2"/>
                </a:cxn>
                <a:cxn ang="0">
                  <a:pos x="0" y="0"/>
                </a:cxn>
                <a:cxn ang="0">
                  <a:pos x="0" y="0"/>
                </a:cxn>
                <a:cxn ang="0">
                  <a:pos x="38" y="2"/>
                </a:cxn>
                <a:cxn ang="0">
                  <a:pos x="44" y="4"/>
                </a:cxn>
                <a:cxn ang="0">
                  <a:pos x="48" y="6"/>
                </a:cxn>
                <a:cxn ang="0">
                  <a:pos x="48" y="8"/>
                </a:cxn>
                <a:cxn ang="0">
                  <a:pos x="48" y="8"/>
                </a:cxn>
              </a:cxnLst>
              <a:rect l="0" t="0" r="r" b="b"/>
              <a:pathLst>
                <a:path w="156" h="11">
                  <a:moveTo>
                    <a:pt x="156" y="11"/>
                  </a:moveTo>
                  <a:lnTo>
                    <a:pt x="97" y="9"/>
                  </a:lnTo>
                  <a:lnTo>
                    <a:pt x="95" y="8"/>
                  </a:lnTo>
                  <a:lnTo>
                    <a:pt x="93" y="6"/>
                  </a:lnTo>
                  <a:lnTo>
                    <a:pt x="154" y="8"/>
                  </a:lnTo>
                  <a:lnTo>
                    <a:pt x="156" y="9"/>
                  </a:lnTo>
                  <a:lnTo>
                    <a:pt x="156" y="11"/>
                  </a:lnTo>
                  <a:close/>
                  <a:moveTo>
                    <a:pt x="95" y="9"/>
                  </a:moveTo>
                  <a:lnTo>
                    <a:pt x="59" y="8"/>
                  </a:lnTo>
                  <a:lnTo>
                    <a:pt x="57" y="6"/>
                  </a:lnTo>
                  <a:lnTo>
                    <a:pt x="55" y="4"/>
                  </a:lnTo>
                  <a:lnTo>
                    <a:pt x="90" y="6"/>
                  </a:lnTo>
                  <a:lnTo>
                    <a:pt x="92" y="6"/>
                  </a:lnTo>
                  <a:lnTo>
                    <a:pt x="93" y="8"/>
                  </a:lnTo>
                  <a:lnTo>
                    <a:pt x="95" y="9"/>
                  </a:lnTo>
                  <a:lnTo>
                    <a:pt x="95" y="9"/>
                  </a:lnTo>
                  <a:close/>
                  <a:moveTo>
                    <a:pt x="48" y="8"/>
                  </a:moveTo>
                  <a:lnTo>
                    <a:pt x="2" y="4"/>
                  </a:lnTo>
                  <a:lnTo>
                    <a:pt x="0" y="4"/>
                  </a:lnTo>
                  <a:lnTo>
                    <a:pt x="0" y="2"/>
                  </a:lnTo>
                  <a:lnTo>
                    <a:pt x="0" y="0"/>
                  </a:lnTo>
                  <a:lnTo>
                    <a:pt x="0" y="0"/>
                  </a:lnTo>
                  <a:lnTo>
                    <a:pt x="38" y="2"/>
                  </a:lnTo>
                  <a:lnTo>
                    <a:pt x="44" y="4"/>
                  </a:lnTo>
                  <a:lnTo>
                    <a:pt x="48" y="6"/>
                  </a:lnTo>
                  <a:lnTo>
                    <a:pt x="48" y="8"/>
                  </a:lnTo>
                  <a:lnTo>
                    <a:pt x="48" y="8"/>
                  </a:lnTo>
                  <a:close/>
                </a:path>
              </a:pathLst>
            </a:custGeom>
            <a:solidFill>
              <a:srgbClr val="E4DCD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57" name="Freeform 1257"/>
            <p:cNvSpPr>
              <a:spLocks noEditPoints="1"/>
            </p:cNvSpPr>
            <p:nvPr/>
          </p:nvSpPr>
          <p:spPr bwMode="auto">
            <a:xfrm>
              <a:off x="1864" y="801"/>
              <a:ext cx="156" cy="11"/>
            </a:xfrm>
            <a:custGeom>
              <a:avLst/>
              <a:gdLst/>
              <a:ahLst/>
              <a:cxnLst>
                <a:cxn ang="0">
                  <a:pos x="156" y="11"/>
                </a:cxn>
                <a:cxn ang="0">
                  <a:pos x="95" y="10"/>
                </a:cxn>
                <a:cxn ang="0">
                  <a:pos x="93" y="8"/>
                </a:cxn>
                <a:cxn ang="0">
                  <a:pos x="90" y="4"/>
                </a:cxn>
                <a:cxn ang="0">
                  <a:pos x="154" y="8"/>
                </a:cxn>
                <a:cxn ang="0">
                  <a:pos x="154" y="10"/>
                </a:cxn>
                <a:cxn ang="0">
                  <a:pos x="156" y="11"/>
                </a:cxn>
                <a:cxn ang="0">
                  <a:pos x="93" y="10"/>
                </a:cxn>
                <a:cxn ang="0">
                  <a:pos x="57" y="8"/>
                </a:cxn>
                <a:cxn ang="0">
                  <a:pos x="54" y="6"/>
                </a:cxn>
                <a:cxn ang="0">
                  <a:pos x="52" y="2"/>
                </a:cxn>
                <a:cxn ang="0">
                  <a:pos x="88" y="4"/>
                </a:cxn>
                <a:cxn ang="0">
                  <a:pos x="90" y="6"/>
                </a:cxn>
                <a:cxn ang="0">
                  <a:pos x="93" y="10"/>
                </a:cxn>
                <a:cxn ang="0">
                  <a:pos x="44" y="6"/>
                </a:cxn>
                <a:cxn ang="0">
                  <a:pos x="0" y="4"/>
                </a:cxn>
                <a:cxn ang="0">
                  <a:pos x="0" y="4"/>
                </a:cxn>
                <a:cxn ang="0">
                  <a:pos x="0" y="4"/>
                </a:cxn>
                <a:cxn ang="0">
                  <a:pos x="0" y="2"/>
                </a:cxn>
                <a:cxn ang="0">
                  <a:pos x="0" y="0"/>
                </a:cxn>
                <a:cxn ang="0">
                  <a:pos x="33" y="2"/>
                </a:cxn>
                <a:cxn ang="0">
                  <a:pos x="38" y="4"/>
                </a:cxn>
                <a:cxn ang="0">
                  <a:pos x="44" y="6"/>
                </a:cxn>
              </a:cxnLst>
              <a:rect l="0" t="0" r="r" b="b"/>
              <a:pathLst>
                <a:path w="156" h="11">
                  <a:moveTo>
                    <a:pt x="156" y="11"/>
                  </a:moveTo>
                  <a:lnTo>
                    <a:pt x="95" y="10"/>
                  </a:lnTo>
                  <a:lnTo>
                    <a:pt x="93" y="8"/>
                  </a:lnTo>
                  <a:lnTo>
                    <a:pt x="90" y="4"/>
                  </a:lnTo>
                  <a:lnTo>
                    <a:pt x="154" y="8"/>
                  </a:lnTo>
                  <a:lnTo>
                    <a:pt x="154" y="10"/>
                  </a:lnTo>
                  <a:lnTo>
                    <a:pt x="156" y="11"/>
                  </a:lnTo>
                  <a:close/>
                  <a:moveTo>
                    <a:pt x="93" y="10"/>
                  </a:moveTo>
                  <a:lnTo>
                    <a:pt x="57" y="8"/>
                  </a:lnTo>
                  <a:lnTo>
                    <a:pt x="54" y="6"/>
                  </a:lnTo>
                  <a:lnTo>
                    <a:pt x="52" y="2"/>
                  </a:lnTo>
                  <a:lnTo>
                    <a:pt x="88" y="4"/>
                  </a:lnTo>
                  <a:lnTo>
                    <a:pt x="90" y="6"/>
                  </a:lnTo>
                  <a:lnTo>
                    <a:pt x="93" y="10"/>
                  </a:lnTo>
                  <a:close/>
                  <a:moveTo>
                    <a:pt x="44" y="6"/>
                  </a:moveTo>
                  <a:lnTo>
                    <a:pt x="0" y="4"/>
                  </a:lnTo>
                  <a:lnTo>
                    <a:pt x="0" y="4"/>
                  </a:lnTo>
                  <a:lnTo>
                    <a:pt x="0" y="4"/>
                  </a:lnTo>
                  <a:lnTo>
                    <a:pt x="0" y="2"/>
                  </a:lnTo>
                  <a:lnTo>
                    <a:pt x="0" y="0"/>
                  </a:lnTo>
                  <a:lnTo>
                    <a:pt x="33" y="2"/>
                  </a:lnTo>
                  <a:lnTo>
                    <a:pt x="38" y="4"/>
                  </a:lnTo>
                  <a:lnTo>
                    <a:pt x="44" y="6"/>
                  </a:lnTo>
                  <a:close/>
                </a:path>
              </a:pathLst>
            </a:custGeom>
            <a:solidFill>
              <a:srgbClr val="E4DCD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58" name="Freeform 1258"/>
            <p:cNvSpPr>
              <a:spLocks noEditPoints="1"/>
            </p:cNvSpPr>
            <p:nvPr/>
          </p:nvSpPr>
          <p:spPr bwMode="auto">
            <a:xfrm>
              <a:off x="1821" y="797"/>
              <a:ext cx="196" cy="14"/>
            </a:xfrm>
            <a:custGeom>
              <a:avLst/>
              <a:gdLst/>
              <a:ahLst/>
              <a:cxnLst>
                <a:cxn ang="0">
                  <a:pos x="197" y="14"/>
                </a:cxn>
                <a:cxn ang="0">
                  <a:pos x="136" y="12"/>
                </a:cxn>
                <a:cxn ang="0">
                  <a:pos x="133" y="8"/>
                </a:cxn>
                <a:cxn ang="0">
                  <a:pos x="131" y="6"/>
                </a:cxn>
                <a:cxn ang="0">
                  <a:pos x="197" y="10"/>
                </a:cxn>
                <a:cxn ang="0">
                  <a:pos x="197" y="12"/>
                </a:cxn>
                <a:cxn ang="0">
                  <a:pos x="197" y="14"/>
                </a:cxn>
                <a:cxn ang="0">
                  <a:pos x="133" y="12"/>
                </a:cxn>
                <a:cxn ang="0">
                  <a:pos x="98" y="10"/>
                </a:cxn>
                <a:cxn ang="0">
                  <a:pos x="95" y="6"/>
                </a:cxn>
                <a:cxn ang="0">
                  <a:pos x="93" y="4"/>
                </a:cxn>
                <a:cxn ang="0">
                  <a:pos x="125" y="6"/>
                </a:cxn>
                <a:cxn ang="0">
                  <a:pos x="129" y="8"/>
                </a:cxn>
                <a:cxn ang="0">
                  <a:pos x="133" y="12"/>
                </a:cxn>
                <a:cxn ang="0">
                  <a:pos x="81" y="8"/>
                </a:cxn>
                <a:cxn ang="0">
                  <a:pos x="43" y="6"/>
                </a:cxn>
                <a:cxn ang="0">
                  <a:pos x="43" y="4"/>
                </a:cxn>
                <a:cxn ang="0">
                  <a:pos x="42" y="2"/>
                </a:cxn>
                <a:cxn ang="0">
                  <a:pos x="70" y="4"/>
                </a:cxn>
                <a:cxn ang="0">
                  <a:pos x="76" y="6"/>
                </a:cxn>
                <a:cxn ang="0">
                  <a:pos x="81" y="8"/>
                </a:cxn>
                <a:cxn ang="0">
                  <a:pos x="0" y="0"/>
                </a:cxn>
                <a:cxn ang="0">
                  <a:pos x="9" y="0"/>
                </a:cxn>
                <a:cxn ang="0">
                  <a:pos x="9" y="0"/>
                </a:cxn>
                <a:cxn ang="0">
                  <a:pos x="9" y="0"/>
                </a:cxn>
                <a:cxn ang="0">
                  <a:pos x="4" y="2"/>
                </a:cxn>
                <a:cxn ang="0">
                  <a:pos x="0" y="2"/>
                </a:cxn>
                <a:cxn ang="0">
                  <a:pos x="0" y="2"/>
                </a:cxn>
                <a:cxn ang="0">
                  <a:pos x="0" y="0"/>
                </a:cxn>
              </a:cxnLst>
              <a:rect l="0" t="0" r="r" b="b"/>
              <a:pathLst>
                <a:path w="197" h="14">
                  <a:moveTo>
                    <a:pt x="197" y="14"/>
                  </a:moveTo>
                  <a:lnTo>
                    <a:pt x="136" y="12"/>
                  </a:lnTo>
                  <a:lnTo>
                    <a:pt x="133" y="8"/>
                  </a:lnTo>
                  <a:lnTo>
                    <a:pt x="131" y="6"/>
                  </a:lnTo>
                  <a:lnTo>
                    <a:pt x="197" y="10"/>
                  </a:lnTo>
                  <a:lnTo>
                    <a:pt x="197" y="12"/>
                  </a:lnTo>
                  <a:lnTo>
                    <a:pt x="197" y="14"/>
                  </a:lnTo>
                  <a:close/>
                  <a:moveTo>
                    <a:pt x="133" y="12"/>
                  </a:moveTo>
                  <a:lnTo>
                    <a:pt x="98" y="10"/>
                  </a:lnTo>
                  <a:lnTo>
                    <a:pt x="95" y="6"/>
                  </a:lnTo>
                  <a:lnTo>
                    <a:pt x="93" y="4"/>
                  </a:lnTo>
                  <a:lnTo>
                    <a:pt x="125" y="6"/>
                  </a:lnTo>
                  <a:lnTo>
                    <a:pt x="129" y="8"/>
                  </a:lnTo>
                  <a:lnTo>
                    <a:pt x="133" y="12"/>
                  </a:lnTo>
                  <a:close/>
                  <a:moveTo>
                    <a:pt x="81" y="8"/>
                  </a:moveTo>
                  <a:lnTo>
                    <a:pt x="43" y="6"/>
                  </a:lnTo>
                  <a:lnTo>
                    <a:pt x="43" y="4"/>
                  </a:lnTo>
                  <a:lnTo>
                    <a:pt x="42" y="2"/>
                  </a:lnTo>
                  <a:lnTo>
                    <a:pt x="70" y="4"/>
                  </a:lnTo>
                  <a:lnTo>
                    <a:pt x="76" y="6"/>
                  </a:lnTo>
                  <a:lnTo>
                    <a:pt x="81" y="8"/>
                  </a:lnTo>
                  <a:close/>
                  <a:moveTo>
                    <a:pt x="0" y="0"/>
                  </a:moveTo>
                  <a:lnTo>
                    <a:pt x="9" y="0"/>
                  </a:lnTo>
                  <a:lnTo>
                    <a:pt x="9" y="0"/>
                  </a:lnTo>
                  <a:lnTo>
                    <a:pt x="9" y="0"/>
                  </a:lnTo>
                  <a:lnTo>
                    <a:pt x="4" y="2"/>
                  </a:lnTo>
                  <a:lnTo>
                    <a:pt x="0" y="2"/>
                  </a:lnTo>
                  <a:lnTo>
                    <a:pt x="0" y="2"/>
                  </a:lnTo>
                  <a:lnTo>
                    <a:pt x="0" y="0"/>
                  </a:lnTo>
                  <a:close/>
                </a:path>
              </a:pathLst>
            </a:custGeom>
            <a:solidFill>
              <a:srgbClr val="E4DCD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59" name="Freeform 1259"/>
            <p:cNvSpPr>
              <a:spLocks noEditPoints="1"/>
            </p:cNvSpPr>
            <p:nvPr/>
          </p:nvSpPr>
          <p:spPr bwMode="auto">
            <a:xfrm>
              <a:off x="1821" y="795"/>
              <a:ext cx="196" cy="14"/>
            </a:xfrm>
            <a:custGeom>
              <a:avLst/>
              <a:gdLst/>
              <a:ahLst/>
              <a:cxnLst>
                <a:cxn ang="0">
                  <a:pos x="197" y="14"/>
                </a:cxn>
                <a:cxn ang="0">
                  <a:pos x="133" y="10"/>
                </a:cxn>
                <a:cxn ang="0">
                  <a:pos x="133" y="10"/>
                </a:cxn>
                <a:cxn ang="0">
                  <a:pos x="131" y="8"/>
                </a:cxn>
                <a:cxn ang="0">
                  <a:pos x="133" y="8"/>
                </a:cxn>
                <a:cxn ang="0">
                  <a:pos x="135" y="6"/>
                </a:cxn>
                <a:cxn ang="0">
                  <a:pos x="195" y="10"/>
                </a:cxn>
                <a:cxn ang="0">
                  <a:pos x="197" y="12"/>
                </a:cxn>
                <a:cxn ang="0">
                  <a:pos x="197" y="14"/>
                </a:cxn>
                <a:cxn ang="0">
                  <a:pos x="131" y="10"/>
                </a:cxn>
                <a:cxn ang="0">
                  <a:pos x="95" y="8"/>
                </a:cxn>
                <a:cxn ang="0">
                  <a:pos x="93" y="6"/>
                </a:cxn>
                <a:cxn ang="0">
                  <a:pos x="91" y="4"/>
                </a:cxn>
                <a:cxn ang="0">
                  <a:pos x="119" y="6"/>
                </a:cxn>
                <a:cxn ang="0">
                  <a:pos x="125" y="8"/>
                </a:cxn>
                <a:cxn ang="0">
                  <a:pos x="131" y="10"/>
                </a:cxn>
                <a:cxn ang="0">
                  <a:pos x="76" y="8"/>
                </a:cxn>
                <a:cxn ang="0">
                  <a:pos x="43" y="6"/>
                </a:cxn>
                <a:cxn ang="0">
                  <a:pos x="42" y="4"/>
                </a:cxn>
                <a:cxn ang="0">
                  <a:pos x="38" y="2"/>
                </a:cxn>
                <a:cxn ang="0">
                  <a:pos x="66" y="4"/>
                </a:cxn>
                <a:cxn ang="0">
                  <a:pos x="70" y="6"/>
                </a:cxn>
                <a:cxn ang="0">
                  <a:pos x="76" y="8"/>
                </a:cxn>
                <a:cxn ang="0">
                  <a:pos x="2" y="0"/>
                </a:cxn>
                <a:cxn ang="0">
                  <a:pos x="21" y="0"/>
                </a:cxn>
                <a:cxn ang="0">
                  <a:pos x="15" y="2"/>
                </a:cxn>
                <a:cxn ang="0">
                  <a:pos x="9" y="2"/>
                </a:cxn>
                <a:cxn ang="0">
                  <a:pos x="4" y="4"/>
                </a:cxn>
                <a:cxn ang="0">
                  <a:pos x="0" y="4"/>
                </a:cxn>
                <a:cxn ang="0">
                  <a:pos x="0" y="2"/>
                </a:cxn>
                <a:cxn ang="0">
                  <a:pos x="0" y="0"/>
                </a:cxn>
                <a:cxn ang="0">
                  <a:pos x="2" y="0"/>
                </a:cxn>
                <a:cxn ang="0">
                  <a:pos x="2" y="0"/>
                </a:cxn>
              </a:cxnLst>
              <a:rect l="0" t="0" r="r" b="b"/>
              <a:pathLst>
                <a:path w="197" h="14">
                  <a:moveTo>
                    <a:pt x="197" y="14"/>
                  </a:moveTo>
                  <a:lnTo>
                    <a:pt x="133" y="10"/>
                  </a:lnTo>
                  <a:lnTo>
                    <a:pt x="133" y="10"/>
                  </a:lnTo>
                  <a:lnTo>
                    <a:pt x="131" y="8"/>
                  </a:lnTo>
                  <a:lnTo>
                    <a:pt x="133" y="8"/>
                  </a:lnTo>
                  <a:lnTo>
                    <a:pt x="135" y="6"/>
                  </a:lnTo>
                  <a:lnTo>
                    <a:pt x="195" y="10"/>
                  </a:lnTo>
                  <a:lnTo>
                    <a:pt x="197" y="12"/>
                  </a:lnTo>
                  <a:lnTo>
                    <a:pt x="197" y="14"/>
                  </a:lnTo>
                  <a:close/>
                  <a:moveTo>
                    <a:pt x="131" y="10"/>
                  </a:moveTo>
                  <a:lnTo>
                    <a:pt x="95" y="8"/>
                  </a:lnTo>
                  <a:lnTo>
                    <a:pt x="93" y="6"/>
                  </a:lnTo>
                  <a:lnTo>
                    <a:pt x="91" y="4"/>
                  </a:lnTo>
                  <a:lnTo>
                    <a:pt x="119" y="6"/>
                  </a:lnTo>
                  <a:lnTo>
                    <a:pt x="125" y="8"/>
                  </a:lnTo>
                  <a:lnTo>
                    <a:pt x="131" y="10"/>
                  </a:lnTo>
                  <a:close/>
                  <a:moveTo>
                    <a:pt x="76" y="8"/>
                  </a:moveTo>
                  <a:lnTo>
                    <a:pt x="43" y="6"/>
                  </a:lnTo>
                  <a:lnTo>
                    <a:pt x="42" y="4"/>
                  </a:lnTo>
                  <a:lnTo>
                    <a:pt x="38" y="2"/>
                  </a:lnTo>
                  <a:lnTo>
                    <a:pt x="66" y="4"/>
                  </a:lnTo>
                  <a:lnTo>
                    <a:pt x="70" y="6"/>
                  </a:lnTo>
                  <a:lnTo>
                    <a:pt x="76" y="8"/>
                  </a:lnTo>
                  <a:close/>
                  <a:moveTo>
                    <a:pt x="2" y="0"/>
                  </a:moveTo>
                  <a:lnTo>
                    <a:pt x="21" y="0"/>
                  </a:lnTo>
                  <a:lnTo>
                    <a:pt x="15" y="2"/>
                  </a:lnTo>
                  <a:lnTo>
                    <a:pt x="9" y="2"/>
                  </a:lnTo>
                  <a:lnTo>
                    <a:pt x="4" y="4"/>
                  </a:lnTo>
                  <a:lnTo>
                    <a:pt x="0" y="4"/>
                  </a:lnTo>
                  <a:lnTo>
                    <a:pt x="0" y="2"/>
                  </a:lnTo>
                  <a:lnTo>
                    <a:pt x="0" y="0"/>
                  </a:lnTo>
                  <a:lnTo>
                    <a:pt x="2" y="0"/>
                  </a:lnTo>
                  <a:lnTo>
                    <a:pt x="2" y="0"/>
                  </a:lnTo>
                  <a:close/>
                </a:path>
              </a:pathLst>
            </a:custGeom>
            <a:solidFill>
              <a:srgbClr val="E4DCD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60" name="Freeform 1260"/>
            <p:cNvSpPr>
              <a:spLocks noEditPoints="1"/>
            </p:cNvSpPr>
            <p:nvPr/>
          </p:nvSpPr>
          <p:spPr bwMode="auto">
            <a:xfrm>
              <a:off x="1821" y="793"/>
              <a:ext cx="196" cy="14"/>
            </a:xfrm>
            <a:custGeom>
              <a:avLst/>
              <a:gdLst/>
              <a:ahLst/>
              <a:cxnLst>
                <a:cxn ang="0">
                  <a:pos x="197" y="14"/>
                </a:cxn>
                <a:cxn ang="0">
                  <a:pos x="131" y="10"/>
                </a:cxn>
                <a:cxn ang="0">
                  <a:pos x="131" y="10"/>
                </a:cxn>
                <a:cxn ang="0">
                  <a:pos x="131" y="10"/>
                </a:cxn>
                <a:cxn ang="0">
                  <a:pos x="135" y="10"/>
                </a:cxn>
                <a:cxn ang="0">
                  <a:pos x="136" y="6"/>
                </a:cxn>
                <a:cxn ang="0">
                  <a:pos x="195" y="10"/>
                </a:cxn>
                <a:cxn ang="0">
                  <a:pos x="195" y="10"/>
                </a:cxn>
                <a:cxn ang="0">
                  <a:pos x="195" y="10"/>
                </a:cxn>
                <a:cxn ang="0">
                  <a:pos x="197" y="12"/>
                </a:cxn>
                <a:cxn ang="0">
                  <a:pos x="197" y="14"/>
                </a:cxn>
                <a:cxn ang="0">
                  <a:pos x="125" y="10"/>
                </a:cxn>
                <a:cxn ang="0">
                  <a:pos x="93" y="8"/>
                </a:cxn>
                <a:cxn ang="0">
                  <a:pos x="89" y="6"/>
                </a:cxn>
                <a:cxn ang="0">
                  <a:pos x="89" y="4"/>
                </a:cxn>
                <a:cxn ang="0">
                  <a:pos x="91" y="4"/>
                </a:cxn>
                <a:cxn ang="0">
                  <a:pos x="93" y="4"/>
                </a:cxn>
                <a:cxn ang="0">
                  <a:pos x="93" y="4"/>
                </a:cxn>
                <a:cxn ang="0">
                  <a:pos x="93" y="4"/>
                </a:cxn>
                <a:cxn ang="0">
                  <a:pos x="110" y="6"/>
                </a:cxn>
                <a:cxn ang="0">
                  <a:pos x="117" y="8"/>
                </a:cxn>
                <a:cxn ang="0">
                  <a:pos x="125" y="10"/>
                </a:cxn>
                <a:cxn ang="0">
                  <a:pos x="70" y="8"/>
                </a:cxn>
                <a:cxn ang="0">
                  <a:pos x="42" y="6"/>
                </a:cxn>
                <a:cxn ang="0">
                  <a:pos x="38" y="4"/>
                </a:cxn>
                <a:cxn ang="0">
                  <a:pos x="34" y="2"/>
                </a:cxn>
                <a:cxn ang="0">
                  <a:pos x="23" y="2"/>
                </a:cxn>
                <a:cxn ang="0">
                  <a:pos x="9" y="4"/>
                </a:cxn>
                <a:cxn ang="0">
                  <a:pos x="0" y="4"/>
                </a:cxn>
                <a:cxn ang="0">
                  <a:pos x="0" y="4"/>
                </a:cxn>
                <a:cxn ang="0">
                  <a:pos x="0" y="2"/>
                </a:cxn>
                <a:cxn ang="0">
                  <a:pos x="2" y="2"/>
                </a:cxn>
                <a:cxn ang="0">
                  <a:pos x="6" y="0"/>
                </a:cxn>
                <a:cxn ang="0">
                  <a:pos x="62" y="2"/>
                </a:cxn>
                <a:cxn ang="0">
                  <a:pos x="62" y="4"/>
                </a:cxn>
                <a:cxn ang="0">
                  <a:pos x="62" y="4"/>
                </a:cxn>
                <a:cxn ang="0">
                  <a:pos x="66" y="6"/>
                </a:cxn>
                <a:cxn ang="0">
                  <a:pos x="70" y="8"/>
                </a:cxn>
              </a:cxnLst>
              <a:rect l="0" t="0" r="r" b="b"/>
              <a:pathLst>
                <a:path w="197" h="14">
                  <a:moveTo>
                    <a:pt x="197" y="14"/>
                  </a:moveTo>
                  <a:lnTo>
                    <a:pt x="131" y="10"/>
                  </a:lnTo>
                  <a:lnTo>
                    <a:pt x="131" y="10"/>
                  </a:lnTo>
                  <a:lnTo>
                    <a:pt x="131" y="10"/>
                  </a:lnTo>
                  <a:lnTo>
                    <a:pt x="135" y="10"/>
                  </a:lnTo>
                  <a:lnTo>
                    <a:pt x="136" y="6"/>
                  </a:lnTo>
                  <a:lnTo>
                    <a:pt x="195" y="10"/>
                  </a:lnTo>
                  <a:lnTo>
                    <a:pt x="195" y="10"/>
                  </a:lnTo>
                  <a:lnTo>
                    <a:pt x="195" y="10"/>
                  </a:lnTo>
                  <a:lnTo>
                    <a:pt x="197" y="12"/>
                  </a:lnTo>
                  <a:lnTo>
                    <a:pt x="197" y="14"/>
                  </a:lnTo>
                  <a:close/>
                  <a:moveTo>
                    <a:pt x="125" y="10"/>
                  </a:moveTo>
                  <a:lnTo>
                    <a:pt x="93" y="8"/>
                  </a:lnTo>
                  <a:lnTo>
                    <a:pt x="89" y="6"/>
                  </a:lnTo>
                  <a:lnTo>
                    <a:pt x="89" y="4"/>
                  </a:lnTo>
                  <a:lnTo>
                    <a:pt x="91" y="4"/>
                  </a:lnTo>
                  <a:lnTo>
                    <a:pt x="93" y="4"/>
                  </a:lnTo>
                  <a:lnTo>
                    <a:pt x="93" y="4"/>
                  </a:lnTo>
                  <a:lnTo>
                    <a:pt x="93" y="4"/>
                  </a:lnTo>
                  <a:lnTo>
                    <a:pt x="110" y="6"/>
                  </a:lnTo>
                  <a:lnTo>
                    <a:pt x="117" y="8"/>
                  </a:lnTo>
                  <a:lnTo>
                    <a:pt x="125" y="10"/>
                  </a:lnTo>
                  <a:close/>
                  <a:moveTo>
                    <a:pt x="70" y="8"/>
                  </a:moveTo>
                  <a:lnTo>
                    <a:pt x="42" y="6"/>
                  </a:lnTo>
                  <a:lnTo>
                    <a:pt x="38" y="4"/>
                  </a:lnTo>
                  <a:lnTo>
                    <a:pt x="34" y="2"/>
                  </a:lnTo>
                  <a:lnTo>
                    <a:pt x="23" y="2"/>
                  </a:lnTo>
                  <a:lnTo>
                    <a:pt x="9" y="4"/>
                  </a:lnTo>
                  <a:lnTo>
                    <a:pt x="0" y="4"/>
                  </a:lnTo>
                  <a:lnTo>
                    <a:pt x="0" y="4"/>
                  </a:lnTo>
                  <a:lnTo>
                    <a:pt x="0" y="2"/>
                  </a:lnTo>
                  <a:lnTo>
                    <a:pt x="2" y="2"/>
                  </a:lnTo>
                  <a:lnTo>
                    <a:pt x="6" y="0"/>
                  </a:lnTo>
                  <a:lnTo>
                    <a:pt x="62" y="2"/>
                  </a:lnTo>
                  <a:lnTo>
                    <a:pt x="62" y="4"/>
                  </a:lnTo>
                  <a:lnTo>
                    <a:pt x="62" y="4"/>
                  </a:lnTo>
                  <a:lnTo>
                    <a:pt x="66" y="6"/>
                  </a:lnTo>
                  <a:lnTo>
                    <a:pt x="70" y="8"/>
                  </a:lnTo>
                  <a:close/>
                </a:path>
              </a:pathLst>
            </a:custGeom>
            <a:solidFill>
              <a:srgbClr val="E4DCD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61" name="Freeform 1261"/>
            <p:cNvSpPr>
              <a:spLocks noEditPoints="1"/>
            </p:cNvSpPr>
            <p:nvPr/>
          </p:nvSpPr>
          <p:spPr bwMode="auto">
            <a:xfrm>
              <a:off x="1823" y="792"/>
              <a:ext cx="193" cy="13"/>
            </a:xfrm>
            <a:custGeom>
              <a:avLst/>
              <a:gdLst/>
              <a:ahLst/>
              <a:cxnLst>
                <a:cxn ang="0">
                  <a:pos x="193" y="13"/>
                </a:cxn>
                <a:cxn ang="0">
                  <a:pos x="133" y="9"/>
                </a:cxn>
                <a:cxn ang="0">
                  <a:pos x="134" y="7"/>
                </a:cxn>
                <a:cxn ang="0">
                  <a:pos x="136" y="5"/>
                </a:cxn>
                <a:cxn ang="0">
                  <a:pos x="170" y="7"/>
                </a:cxn>
                <a:cxn ang="0">
                  <a:pos x="170" y="7"/>
                </a:cxn>
                <a:cxn ang="0">
                  <a:pos x="170" y="9"/>
                </a:cxn>
                <a:cxn ang="0">
                  <a:pos x="170" y="9"/>
                </a:cxn>
                <a:cxn ang="0">
                  <a:pos x="170" y="7"/>
                </a:cxn>
                <a:cxn ang="0">
                  <a:pos x="193" y="9"/>
                </a:cxn>
                <a:cxn ang="0">
                  <a:pos x="193" y="9"/>
                </a:cxn>
                <a:cxn ang="0">
                  <a:pos x="193" y="11"/>
                </a:cxn>
                <a:cxn ang="0">
                  <a:pos x="193" y="13"/>
                </a:cxn>
                <a:cxn ang="0">
                  <a:pos x="193" y="13"/>
                </a:cxn>
                <a:cxn ang="0">
                  <a:pos x="117" y="9"/>
                </a:cxn>
                <a:cxn ang="0">
                  <a:pos x="89" y="7"/>
                </a:cxn>
                <a:cxn ang="0">
                  <a:pos x="87" y="5"/>
                </a:cxn>
                <a:cxn ang="0">
                  <a:pos x="87" y="5"/>
                </a:cxn>
                <a:cxn ang="0">
                  <a:pos x="89" y="5"/>
                </a:cxn>
                <a:cxn ang="0">
                  <a:pos x="91" y="5"/>
                </a:cxn>
                <a:cxn ang="0">
                  <a:pos x="98" y="5"/>
                </a:cxn>
                <a:cxn ang="0">
                  <a:pos x="106" y="5"/>
                </a:cxn>
                <a:cxn ang="0">
                  <a:pos x="112" y="7"/>
                </a:cxn>
                <a:cxn ang="0">
                  <a:pos x="117" y="9"/>
                </a:cxn>
                <a:cxn ang="0">
                  <a:pos x="64" y="7"/>
                </a:cxn>
                <a:cxn ang="0">
                  <a:pos x="36" y="5"/>
                </a:cxn>
                <a:cxn ang="0">
                  <a:pos x="34" y="3"/>
                </a:cxn>
                <a:cxn ang="0">
                  <a:pos x="32" y="3"/>
                </a:cxn>
                <a:cxn ang="0">
                  <a:pos x="26" y="3"/>
                </a:cxn>
                <a:cxn ang="0">
                  <a:pos x="19" y="3"/>
                </a:cxn>
                <a:cxn ang="0">
                  <a:pos x="0" y="3"/>
                </a:cxn>
                <a:cxn ang="0">
                  <a:pos x="4" y="1"/>
                </a:cxn>
                <a:cxn ang="0">
                  <a:pos x="5" y="0"/>
                </a:cxn>
                <a:cxn ang="0">
                  <a:pos x="60" y="1"/>
                </a:cxn>
                <a:cxn ang="0">
                  <a:pos x="60" y="3"/>
                </a:cxn>
                <a:cxn ang="0">
                  <a:pos x="60" y="5"/>
                </a:cxn>
                <a:cxn ang="0">
                  <a:pos x="62" y="5"/>
                </a:cxn>
                <a:cxn ang="0">
                  <a:pos x="64" y="7"/>
                </a:cxn>
              </a:cxnLst>
              <a:rect l="0" t="0" r="r" b="b"/>
              <a:pathLst>
                <a:path w="193" h="13">
                  <a:moveTo>
                    <a:pt x="193" y="13"/>
                  </a:moveTo>
                  <a:lnTo>
                    <a:pt x="133" y="9"/>
                  </a:lnTo>
                  <a:lnTo>
                    <a:pt x="134" y="7"/>
                  </a:lnTo>
                  <a:lnTo>
                    <a:pt x="136" y="5"/>
                  </a:lnTo>
                  <a:lnTo>
                    <a:pt x="170" y="7"/>
                  </a:lnTo>
                  <a:lnTo>
                    <a:pt x="170" y="7"/>
                  </a:lnTo>
                  <a:lnTo>
                    <a:pt x="170" y="9"/>
                  </a:lnTo>
                  <a:lnTo>
                    <a:pt x="170" y="9"/>
                  </a:lnTo>
                  <a:lnTo>
                    <a:pt x="170" y="7"/>
                  </a:lnTo>
                  <a:lnTo>
                    <a:pt x="193" y="9"/>
                  </a:lnTo>
                  <a:lnTo>
                    <a:pt x="193" y="9"/>
                  </a:lnTo>
                  <a:lnTo>
                    <a:pt x="193" y="11"/>
                  </a:lnTo>
                  <a:lnTo>
                    <a:pt x="193" y="13"/>
                  </a:lnTo>
                  <a:lnTo>
                    <a:pt x="193" y="13"/>
                  </a:lnTo>
                  <a:close/>
                  <a:moveTo>
                    <a:pt x="117" y="9"/>
                  </a:moveTo>
                  <a:lnTo>
                    <a:pt x="89" y="7"/>
                  </a:lnTo>
                  <a:lnTo>
                    <a:pt x="87" y="5"/>
                  </a:lnTo>
                  <a:lnTo>
                    <a:pt x="87" y="5"/>
                  </a:lnTo>
                  <a:lnTo>
                    <a:pt x="89" y="5"/>
                  </a:lnTo>
                  <a:lnTo>
                    <a:pt x="91" y="5"/>
                  </a:lnTo>
                  <a:lnTo>
                    <a:pt x="98" y="5"/>
                  </a:lnTo>
                  <a:lnTo>
                    <a:pt x="106" y="5"/>
                  </a:lnTo>
                  <a:lnTo>
                    <a:pt x="112" y="7"/>
                  </a:lnTo>
                  <a:lnTo>
                    <a:pt x="117" y="9"/>
                  </a:lnTo>
                  <a:close/>
                  <a:moveTo>
                    <a:pt x="64" y="7"/>
                  </a:moveTo>
                  <a:lnTo>
                    <a:pt x="36" y="5"/>
                  </a:lnTo>
                  <a:lnTo>
                    <a:pt x="34" y="3"/>
                  </a:lnTo>
                  <a:lnTo>
                    <a:pt x="32" y="3"/>
                  </a:lnTo>
                  <a:lnTo>
                    <a:pt x="26" y="3"/>
                  </a:lnTo>
                  <a:lnTo>
                    <a:pt x="19" y="3"/>
                  </a:lnTo>
                  <a:lnTo>
                    <a:pt x="0" y="3"/>
                  </a:lnTo>
                  <a:lnTo>
                    <a:pt x="4" y="1"/>
                  </a:lnTo>
                  <a:lnTo>
                    <a:pt x="5" y="0"/>
                  </a:lnTo>
                  <a:lnTo>
                    <a:pt x="60" y="1"/>
                  </a:lnTo>
                  <a:lnTo>
                    <a:pt x="60" y="3"/>
                  </a:lnTo>
                  <a:lnTo>
                    <a:pt x="60" y="5"/>
                  </a:lnTo>
                  <a:lnTo>
                    <a:pt x="62" y="5"/>
                  </a:lnTo>
                  <a:lnTo>
                    <a:pt x="64" y="7"/>
                  </a:lnTo>
                  <a:close/>
                </a:path>
              </a:pathLst>
            </a:custGeom>
            <a:solidFill>
              <a:srgbClr val="E4DD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62" name="Freeform 1262"/>
            <p:cNvSpPr>
              <a:spLocks noEditPoints="1"/>
            </p:cNvSpPr>
            <p:nvPr/>
          </p:nvSpPr>
          <p:spPr bwMode="auto">
            <a:xfrm>
              <a:off x="1827" y="790"/>
              <a:ext cx="189" cy="13"/>
            </a:xfrm>
            <a:custGeom>
              <a:avLst/>
              <a:gdLst/>
              <a:ahLst/>
              <a:cxnLst>
                <a:cxn ang="0">
                  <a:pos x="189" y="13"/>
                </a:cxn>
                <a:cxn ang="0">
                  <a:pos x="130" y="9"/>
                </a:cxn>
                <a:cxn ang="0">
                  <a:pos x="132" y="7"/>
                </a:cxn>
                <a:cxn ang="0">
                  <a:pos x="132" y="5"/>
                </a:cxn>
                <a:cxn ang="0">
                  <a:pos x="163" y="7"/>
                </a:cxn>
                <a:cxn ang="0">
                  <a:pos x="166" y="9"/>
                </a:cxn>
                <a:cxn ang="0">
                  <a:pos x="166" y="11"/>
                </a:cxn>
                <a:cxn ang="0">
                  <a:pos x="166" y="9"/>
                </a:cxn>
                <a:cxn ang="0">
                  <a:pos x="168" y="7"/>
                </a:cxn>
                <a:cxn ang="0">
                  <a:pos x="189" y="9"/>
                </a:cxn>
                <a:cxn ang="0">
                  <a:pos x="189" y="11"/>
                </a:cxn>
                <a:cxn ang="0">
                  <a:pos x="189" y="13"/>
                </a:cxn>
                <a:cxn ang="0">
                  <a:pos x="104" y="9"/>
                </a:cxn>
                <a:cxn ang="0">
                  <a:pos x="87" y="7"/>
                </a:cxn>
                <a:cxn ang="0">
                  <a:pos x="94" y="7"/>
                </a:cxn>
                <a:cxn ang="0">
                  <a:pos x="102" y="7"/>
                </a:cxn>
                <a:cxn ang="0">
                  <a:pos x="104" y="9"/>
                </a:cxn>
                <a:cxn ang="0">
                  <a:pos x="104" y="9"/>
                </a:cxn>
                <a:cxn ang="0">
                  <a:pos x="56" y="5"/>
                </a:cxn>
                <a:cxn ang="0">
                  <a:pos x="0" y="3"/>
                </a:cxn>
                <a:cxn ang="0">
                  <a:pos x="1" y="2"/>
                </a:cxn>
                <a:cxn ang="0">
                  <a:pos x="3" y="0"/>
                </a:cxn>
                <a:cxn ang="0">
                  <a:pos x="58" y="2"/>
                </a:cxn>
                <a:cxn ang="0">
                  <a:pos x="56" y="3"/>
                </a:cxn>
                <a:cxn ang="0">
                  <a:pos x="56" y="3"/>
                </a:cxn>
                <a:cxn ang="0">
                  <a:pos x="56" y="5"/>
                </a:cxn>
                <a:cxn ang="0">
                  <a:pos x="56" y="5"/>
                </a:cxn>
              </a:cxnLst>
              <a:rect l="0" t="0" r="r" b="b"/>
              <a:pathLst>
                <a:path w="189" h="13">
                  <a:moveTo>
                    <a:pt x="189" y="13"/>
                  </a:moveTo>
                  <a:lnTo>
                    <a:pt x="130" y="9"/>
                  </a:lnTo>
                  <a:lnTo>
                    <a:pt x="132" y="7"/>
                  </a:lnTo>
                  <a:lnTo>
                    <a:pt x="132" y="5"/>
                  </a:lnTo>
                  <a:lnTo>
                    <a:pt x="163" y="7"/>
                  </a:lnTo>
                  <a:lnTo>
                    <a:pt x="166" y="9"/>
                  </a:lnTo>
                  <a:lnTo>
                    <a:pt x="166" y="11"/>
                  </a:lnTo>
                  <a:lnTo>
                    <a:pt x="166" y="9"/>
                  </a:lnTo>
                  <a:lnTo>
                    <a:pt x="168" y="7"/>
                  </a:lnTo>
                  <a:lnTo>
                    <a:pt x="189" y="9"/>
                  </a:lnTo>
                  <a:lnTo>
                    <a:pt x="189" y="11"/>
                  </a:lnTo>
                  <a:lnTo>
                    <a:pt x="189" y="13"/>
                  </a:lnTo>
                  <a:close/>
                  <a:moveTo>
                    <a:pt x="104" y="9"/>
                  </a:moveTo>
                  <a:lnTo>
                    <a:pt x="87" y="7"/>
                  </a:lnTo>
                  <a:lnTo>
                    <a:pt x="94" y="7"/>
                  </a:lnTo>
                  <a:lnTo>
                    <a:pt x="102" y="7"/>
                  </a:lnTo>
                  <a:lnTo>
                    <a:pt x="104" y="9"/>
                  </a:lnTo>
                  <a:lnTo>
                    <a:pt x="104" y="9"/>
                  </a:lnTo>
                  <a:close/>
                  <a:moveTo>
                    <a:pt x="56" y="5"/>
                  </a:moveTo>
                  <a:lnTo>
                    <a:pt x="0" y="3"/>
                  </a:lnTo>
                  <a:lnTo>
                    <a:pt x="1" y="2"/>
                  </a:lnTo>
                  <a:lnTo>
                    <a:pt x="3" y="0"/>
                  </a:lnTo>
                  <a:lnTo>
                    <a:pt x="58" y="2"/>
                  </a:lnTo>
                  <a:lnTo>
                    <a:pt x="56" y="3"/>
                  </a:lnTo>
                  <a:lnTo>
                    <a:pt x="56" y="3"/>
                  </a:lnTo>
                  <a:lnTo>
                    <a:pt x="56" y="5"/>
                  </a:lnTo>
                  <a:lnTo>
                    <a:pt x="56" y="5"/>
                  </a:lnTo>
                  <a:close/>
                </a:path>
              </a:pathLst>
            </a:custGeom>
            <a:solidFill>
              <a:srgbClr val="E3DD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63" name="Freeform 1263"/>
            <p:cNvSpPr>
              <a:spLocks noEditPoints="1"/>
            </p:cNvSpPr>
            <p:nvPr/>
          </p:nvSpPr>
          <p:spPr bwMode="auto">
            <a:xfrm>
              <a:off x="1828" y="788"/>
              <a:ext cx="189" cy="13"/>
            </a:xfrm>
            <a:custGeom>
              <a:avLst/>
              <a:gdLst/>
              <a:ahLst/>
              <a:cxnLst>
                <a:cxn ang="0">
                  <a:pos x="188" y="13"/>
                </a:cxn>
                <a:cxn ang="0">
                  <a:pos x="165" y="11"/>
                </a:cxn>
                <a:cxn ang="0">
                  <a:pos x="167" y="9"/>
                </a:cxn>
                <a:cxn ang="0">
                  <a:pos x="167" y="7"/>
                </a:cxn>
                <a:cxn ang="0">
                  <a:pos x="167" y="7"/>
                </a:cxn>
                <a:cxn ang="0">
                  <a:pos x="167" y="7"/>
                </a:cxn>
                <a:cxn ang="0">
                  <a:pos x="186" y="9"/>
                </a:cxn>
                <a:cxn ang="0">
                  <a:pos x="188" y="11"/>
                </a:cxn>
                <a:cxn ang="0">
                  <a:pos x="188" y="13"/>
                </a:cxn>
                <a:cxn ang="0">
                  <a:pos x="165" y="11"/>
                </a:cxn>
                <a:cxn ang="0">
                  <a:pos x="131" y="9"/>
                </a:cxn>
                <a:cxn ang="0">
                  <a:pos x="131" y="7"/>
                </a:cxn>
                <a:cxn ang="0">
                  <a:pos x="131" y="5"/>
                </a:cxn>
                <a:cxn ang="0">
                  <a:pos x="162" y="7"/>
                </a:cxn>
                <a:cxn ang="0">
                  <a:pos x="164" y="9"/>
                </a:cxn>
                <a:cxn ang="0">
                  <a:pos x="165" y="11"/>
                </a:cxn>
                <a:cxn ang="0">
                  <a:pos x="55" y="5"/>
                </a:cxn>
                <a:cxn ang="0">
                  <a:pos x="0" y="4"/>
                </a:cxn>
                <a:cxn ang="0">
                  <a:pos x="2" y="2"/>
                </a:cxn>
                <a:cxn ang="0">
                  <a:pos x="6" y="0"/>
                </a:cxn>
                <a:cxn ang="0">
                  <a:pos x="63" y="2"/>
                </a:cxn>
                <a:cxn ang="0">
                  <a:pos x="61" y="4"/>
                </a:cxn>
                <a:cxn ang="0">
                  <a:pos x="57" y="4"/>
                </a:cxn>
                <a:cxn ang="0">
                  <a:pos x="57" y="4"/>
                </a:cxn>
                <a:cxn ang="0">
                  <a:pos x="55" y="5"/>
                </a:cxn>
                <a:cxn ang="0">
                  <a:pos x="55" y="5"/>
                </a:cxn>
                <a:cxn ang="0">
                  <a:pos x="55" y="5"/>
                </a:cxn>
              </a:cxnLst>
              <a:rect l="0" t="0" r="r" b="b"/>
              <a:pathLst>
                <a:path w="188" h="13">
                  <a:moveTo>
                    <a:pt x="188" y="13"/>
                  </a:moveTo>
                  <a:lnTo>
                    <a:pt x="165" y="11"/>
                  </a:lnTo>
                  <a:lnTo>
                    <a:pt x="167" y="9"/>
                  </a:lnTo>
                  <a:lnTo>
                    <a:pt x="167" y="7"/>
                  </a:lnTo>
                  <a:lnTo>
                    <a:pt x="167" y="7"/>
                  </a:lnTo>
                  <a:lnTo>
                    <a:pt x="167" y="7"/>
                  </a:lnTo>
                  <a:lnTo>
                    <a:pt x="186" y="9"/>
                  </a:lnTo>
                  <a:lnTo>
                    <a:pt x="188" y="11"/>
                  </a:lnTo>
                  <a:lnTo>
                    <a:pt x="188" y="13"/>
                  </a:lnTo>
                  <a:close/>
                  <a:moveTo>
                    <a:pt x="165" y="11"/>
                  </a:moveTo>
                  <a:lnTo>
                    <a:pt x="131" y="9"/>
                  </a:lnTo>
                  <a:lnTo>
                    <a:pt x="131" y="7"/>
                  </a:lnTo>
                  <a:lnTo>
                    <a:pt x="131" y="5"/>
                  </a:lnTo>
                  <a:lnTo>
                    <a:pt x="162" y="7"/>
                  </a:lnTo>
                  <a:lnTo>
                    <a:pt x="164" y="9"/>
                  </a:lnTo>
                  <a:lnTo>
                    <a:pt x="165" y="11"/>
                  </a:lnTo>
                  <a:close/>
                  <a:moveTo>
                    <a:pt x="55" y="5"/>
                  </a:moveTo>
                  <a:lnTo>
                    <a:pt x="0" y="4"/>
                  </a:lnTo>
                  <a:lnTo>
                    <a:pt x="2" y="2"/>
                  </a:lnTo>
                  <a:lnTo>
                    <a:pt x="6" y="0"/>
                  </a:lnTo>
                  <a:lnTo>
                    <a:pt x="63" y="2"/>
                  </a:lnTo>
                  <a:lnTo>
                    <a:pt x="61" y="4"/>
                  </a:lnTo>
                  <a:lnTo>
                    <a:pt x="57" y="4"/>
                  </a:lnTo>
                  <a:lnTo>
                    <a:pt x="57" y="4"/>
                  </a:lnTo>
                  <a:lnTo>
                    <a:pt x="55" y="5"/>
                  </a:lnTo>
                  <a:lnTo>
                    <a:pt x="55" y="5"/>
                  </a:lnTo>
                  <a:lnTo>
                    <a:pt x="55" y="5"/>
                  </a:lnTo>
                  <a:close/>
                </a:path>
              </a:pathLst>
            </a:custGeom>
            <a:solidFill>
              <a:srgbClr val="E3DD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64" name="Freeform 1264"/>
            <p:cNvSpPr>
              <a:spLocks noEditPoints="1"/>
            </p:cNvSpPr>
            <p:nvPr/>
          </p:nvSpPr>
          <p:spPr bwMode="auto">
            <a:xfrm>
              <a:off x="1830" y="786"/>
              <a:ext cx="186" cy="13"/>
            </a:xfrm>
            <a:custGeom>
              <a:avLst/>
              <a:gdLst/>
              <a:ahLst/>
              <a:cxnLst>
                <a:cxn ang="0">
                  <a:pos x="186" y="13"/>
                </a:cxn>
                <a:cxn ang="0">
                  <a:pos x="165" y="11"/>
                </a:cxn>
                <a:cxn ang="0">
                  <a:pos x="165" y="11"/>
                </a:cxn>
                <a:cxn ang="0">
                  <a:pos x="165" y="9"/>
                </a:cxn>
                <a:cxn ang="0">
                  <a:pos x="165" y="9"/>
                </a:cxn>
                <a:cxn ang="0">
                  <a:pos x="165" y="7"/>
                </a:cxn>
                <a:cxn ang="0">
                  <a:pos x="184" y="7"/>
                </a:cxn>
                <a:cxn ang="0">
                  <a:pos x="184" y="11"/>
                </a:cxn>
                <a:cxn ang="0">
                  <a:pos x="186" y="13"/>
                </a:cxn>
                <a:cxn ang="0">
                  <a:pos x="160" y="11"/>
                </a:cxn>
                <a:cxn ang="0">
                  <a:pos x="129" y="9"/>
                </a:cxn>
                <a:cxn ang="0">
                  <a:pos x="129" y="7"/>
                </a:cxn>
                <a:cxn ang="0">
                  <a:pos x="129" y="6"/>
                </a:cxn>
                <a:cxn ang="0">
                  <a:pos x="158" y="7"/>
                </a:cxn>
                <a:cxn ang="0">
                  <a:pos x="160" y="9"/>
                </a:cxn>
                <a:cxn ang="0">
                  <a:pos x="160" y="11"/>
                </a:cxn>
                <a:cxn ang="0">
                  <a:pos x="55" y="6"/>
                </a:cxn>
                <a:cxn ang="0">
                  <a:pos x="0" y="4"/>
                </a:cxn>
                <a:cxn ang="0">
                  <a:pos x="4" y="2"/>
                </a:cxn>
                <a:cxn ang="0">
                  <a:pos x="6" y="0"/>
                </a:cxn>
                <a:cxn ang="0">
                  <a:pos x="76" y="4"/>
                </a:cxn>
                <a:cxn ang="0">
                  <a:pos x="65" y="4"/>
                </a:cxn>
                <a:cxn ang="0">
                  <a:pos x="55" y="6"/>
                </a:cxn>
                <a:cxn ang="0">
                  <a:pos x="55" y="6"/>
                </a:cxn>
                <a:cxn ang="0">
                  <a:pos x="55" y="6"/>
                </a:cxn>
              </a:cxnLst>
              <a:rect l="0" t="0" r="r" b="b"/>
              <a:pathLst>
                <a:path w="186" h="13">
                  <a:moveTo>
                    <a:pt x="186" y="13"/>
                  </a:moveTo>
                  <a:lnTo>
                    <a:pt x="165" y="11"/>
                  </a:lnTo>
                  <a:lnTo>
                    <a:pt x="165" y="11"/>
                  </a:lnTo>
                  <a:lnTo>
                    <a:pt x="165" y="9"/>
                  </a:lnTo>
                  <a:lnTo>
                    <a:pt x="165" y="9"/>
                  </a:lnTo>
                  <a:lnTo>
                    <a:pt x="165" y="7"/>
                  </a:lnTo>
                  <a:lnTo>
                    <a:pt x="184" y="7"/>
                  </a:lnTo>
                  <a:lnTo>
                    <a:pt x="184" y="11"/>
                  </a:lnTo>
                  <a:lnTo>
                    <a:pt x="186" y="13"/>
                  </a:lnTo>
                  <a:close/>
                  <a:moveTo>
                    <a:pt x="160" y="11"/>
                  </a:moveTo>
                  <a:lnTo>
                    <a:pt x="129" y="9"/>
                  </a:lnTo>
                  <a:lnTo>
                    <a:pt x="129" y="7"/>
                  </a:lnTo>
                  <a:lnTo>
                    <a:pt x="129" y="6"/>
                  </a:lnTo>
                  <a:lnTo>
                    <a:pt x="158" y="7"/>
                  </a:lnTo>
                  <a:lnTo>
                    <a:pt x="160" y="9"/>
                  </a:lnTo>
                  <a:lnTo>
                    <a:pt x="160" y="11"/>
                  </a:lnTo>
                  <a:close/>
                  <a:moveTo>
                    <a:pt x="55" y="6"/>
                  </a:moveTo>
                  <a:lnTo>
                    <a:pt x="0" y="4"/>
                  </a:lnTo>
                  <a:lnTo>
                    <a:pt x="4" y="2"/>
                  </a:lnTo>
                  <a:lnTo>
                    <a:pt x="6" y="0"/>
                  </a:lnTo>
                  <a:lnTo>
                    <a:pt x="76" y="4"/>
                  </a:lnTo>
                  <a:lnTo>
                    <a:pt x="65" y="4"/>
                  </a:lnTo>
                  <a:lnTo>
                    <a:pt x="55" y="6"/>
                  </a:lnTo>
                  <a:lnTo>
                    <a:pt x="55" y="6"/>
                  </a:lnTo>
                  <a:lnTo>
                    <a:pt x="55" y="6"/>
                  </a:lnTo>
                  <a:close/>
                </a:path>
              </a:pathLst>
            </a:custGeom>
            <a:solidFill>
              <a:srgbClr val="E3DDD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65" name="Freeform 1265"/>
            <p:cNvSpPr>
              <a:spLocks noEditPoints="1"/>
            </p:cNvSpPr>
            <p:nvPr/>
          </p:nvSpPr>
          <p:spPr bwMode="auto">
            <a:xfrm>
              <a:off x="1834" y="784"/>
              <a:ext cx="180" cy="13"/>
            </a:xfrm>
            <a:custGeom>
              <a:avLst/>
              <a:gdLst/>
              <a:ahLst/>
              <a:cxnLst>
                <a:cxn ang="0">
                  <a:pos x="180" y="13"/>
                </a:cxn>
                <a:cxn ang="0">
                  <a:pos x="161" y="11"/>
                </a:cxn>
                <a:cxn ang="0">
                  <a:pos x="161" y="9"/>
                </a:cxn>
                <a:cxn ang="0">
                  <a:pos x="161" y="8"/>
                </a:cxn>
                <a:cxn ang="0">
                  <a:pos x="180" y="8"/>
                </a:cxn>
                <a:cxn ang="0">
                  <a:pos x="180" y="9"/>
                </a:cxn>
                <a:cxn ang="0">
                  <a:pos x="180" y="13"/>
                </a:cxn>
                <a:cxn ang="0">
                  <a:pos x="156" y="11"/>
                </a:cxn>
                <a:cxn ang="0">
                  <a:pos x="125" y="9"/>
                </a:cxn>
                <a:cxn ang="0">
                  <a:pos x="125" y="8"/>
                </a:cxn>
                <a:cxn ang="0">
                  <a:pos x="125" y="6"/>
                </a:cxn>
                <a:cxn ang="0">
                  <a:pos x="152" y="8"/>
                </a:cxn>
                <a:cxn ang="0">
                  <a:pos x="154" y="9"/>
                </a:cxn>
                <a:cxn ang="0">
                  <a:pos x="156" y="11"/>
                </a:cxn>
                <a:cxn ang="0">
                  <a:pos x="57" y="6"/>
                </a:cxn>
                <a:cxn ang="0">
                  <a:pos x="0" y="4"/>
                </a:cxn>
                <a:cxn ang="0">
                  <a:pos x="2" y="2"/>
                </a:cxn>
                <a:cxn ang="0">
                  <a:pos x="4" y="0"/>
                </a:cxn>
                <a:cxn ang="0">
                  <a:pos x="87" y="4"/>
                </a:cxn>
                <a:cxn ang="0">
                  <a:pos x="87" y="4"/>
                </a:cxn>
                <a:cxn ang="0">
                  <a:pos x="87" y="6"/>
                </a:cxn>
                <a:cxn ang="0">
                  <a:pos x="74" y="6"/>
                </a:cxn>
                <a:cxn ang="0">
                  <a:pos x="57" y="6"/>
                </a:cxn>
              </a:cxnLst>
              <a:rect l="0" t="0" r="r" b="b"/>
              <a:pathLst>
                <a:path w="180" h="13">
                  <a:moveTo>
                    <a:pt x="180" y="13"/>
                  </a:moveTo>
                  <a:lnTo>
                    <a:pt x="161" y="11"/>
                  </a:lnTo>
                  <a:lnTo>
                    <a:pt x="161" y="9"/>
                  </a:lnTo>
                  <a:lnTo>
                    <a:pt x="161" y="8"/>
                  </a:lnTo>
                  <a:lnTo>
                    <a:pt x="180" y="8"/>
                  </a:lnTo>
                  <a:lnTo>
                    <a:pt x="180" y="9"/>
                  </a:lnTo>
                  <a:lnTo>
                    <a:pt x="180" y="13"/>
                  </a:lnTo>
                  <a:close/>
                  <a:moveTo>
                    <a:pt x="156" y="11"/>
                  </a:moveTo>
                  <a:lnTo>
                    <a:pt x="125" y="9"/>
                  </a:lnTo>
                  <a:lnTo>
                    <a:pt x="125" y="8"/>
                  </a:lnTo>
                  <a:lnTo>
                    <a:pt x="125" y="6"/>
                  </a:lnTo>
                  <a:lnTo>
                    <a:pt x="152" y="8"/>
                  </a:lnTo>
                  <a:lnTo>
                    <a:pt x="154" y="9"/>
                  </a:lnTo>
                  <a:lnTo>
                    <a:pt x="156" y="11"/>
                  </a:lnTo>
                  <a:close/>
                  <a:moveTo>
                    <a:pt x="57" y="6"/>
                  </a:moveTo>
                  <a:lnTo>
                    <a:pt x="0" y="4"/>
                  </a:lnTo>
                  <a:lnTo>
                    <a:pt x="2" y="2"/>
                  </a:lnTo>
                  <a:lnTo>
                    <a:pt x="4" y="0"/>
                  </a:lnTo>
                  <a:lnTo>
                    <a:pt x="87" y="4"/>
                  </a:lnTo>
                  <a:lnTo>
                    <a:pt x="87" y="4"/>
                  </a:lnTo>
                  <a:lnTo>
                    <a:pt x="87" y="6"/>
                  </a:lnTo>
                  <a:lnTo>
                    <a:pt x="74" y="6"/>
                  </a:lnTo>
                  <a:lnTo>
                    <a:pt x="57" y="6"/>
                  </a:lnTo>
                  <a:close/>
                </a:path>
              </a:pathLst>
            </a:custGeom>
            <a:solidFill>
              <a:srgbClr val="E3DD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66" name="Freeform 1266"/>
            <p:cNvSpPr>
              <a:spLocks noEditPoints="1"/>
            </p:cNvSpPr>
            <p:nvPr/>
          </p:nvSpPr>
          <p:spPr bwMode="auto">
            <a:xfrm>
              <a:off x="1836" y="782"/>
              <a:ext cx="178" cy="11"/>
            </a:xfrm>
            <a:custGeom>
              <a:avLst/>
              <a:gdLst/>
              <a:ahLst/>
              <a:cxnLst>
                <a:cxn ang="0">
                  <a:pos x="178" y="11"/>
                </a:cxn>
                <a:cxn ang="0">
                  <a:pos x="159" y="11"/>
                </a:cxn>
                <a:cxn ang="0">
                  <a:pos x="159" y="10"/>
                </a:cxn>
                <a:cxn ang="0">
                  <a:pos x="161" y="8"/>
                </a:cxn>
                <a:cxn ang="0">
                  <a:pos x="178" y="8"/>
                </a:cxn>
                <a:cxn ang="0">
                  <a:pos x="178" y="10"/>
                </a:cxn>
                <a:cxn ang="0">
                  <a:pos x="178" y="11"/>
                </a:cxn>
                <a:cxn ang="0">
                  <a:pos x="152" y="11"/>
                </a:cxn>
                <a:cxn ang="0">
                  <a:pos x="123" y="10"/>
                </a:cxn>
                <a:cxn ang="0">
                  <a:pos x="123" y="8"/>
                </a:cxn>
                <a:cxn ang="0">
                  <a:pos x="123" y="8"/>
                </a:cxn>
                <a:cxn ang="0">
                  <a:pos x="123" y="6"/>
                </a:cxn>
                <a:cxn ang="0">
                  <a:pos x="123" y="6"/>
                </a:cxn>
                <a:cxn ang="0">
                  <a:pos x="150" y="8"/>
                </a:cxn>
                <a:cxn ang="0">
                  <a:pos x="150" y="8"/>
                </a:cxn>
                <a:cxn ang="0">
                  <a:pos x="150" y="8"/>
                </a:cxn>
                <a:cxn ang="0">
                  <a:pos x="150" y="10"/>
                </a:cxn>
                <a:cxn ang="0">
                  <a:pos x="152" y="11"/>
                </a:cxn>
                <a:cxn ang="0">
                  <a:pos x="70" y="8"/>
                </a:cxn>
                <a:cxn ang="0">
                  <a:pos x="0" y="4"/>
                </a:cxn>
                <a:cxn ang="0">
                  <a:pos x="2" y="2"/>
                </a:cxn>
                <a:cxn ang="0">
                  <a:pos x="6" y="0"/>
                </a:cxn>
                <a:cxn ang="0">
                  <a:pos x="85" y="4"/>
                </a:cxn>
                <a:cxn ang="0">
                  <a:pos x="85" y="6"/>
                </a:cxn>
                <a:cxn ang="0">
                  <a:pos x="85" y="8"/>
                </a:cxn>
                <a:cxn ang="0">
                  <a:pos x="80" y="8"/>
                </a:cxn>
                <a:cxn ang="0">
                  <a:pos x="70" y="8"/>
                </a:cxn>
              </a:cxnLst>
              <a:rect l="0" t="0" r="r" b="b"/>
              <a:pathLst>
                <a:path w="178" h="11">
                  <a:moveTo>
                    <a:pt x="178" y="11"/>
                  </a:moveTo>
                  <a:lnTo>
                    <a:pt x="159" y="11"/>
                  </a:lnTo>
                  <a:lnTo>
                    <a:pt x="159" y="10"/>
                  </a:lnTo>
                  <a:lnTo>
                    <a:pt x="161" y="8"/>
                  </a:lnTo>
                  <a:lnTo>
                    <a:pt x="178" y="8"/>
                  </a:lnTo>
                  <a:lnTo>
                    <a:pt x="178" y="10"/>
                  </a:lnTo>
                  <a:lnTo>
                    <a:pt x="178" y="11"/>
                  </a:lnTo>
                  <a:close/>
                  <a:moveTo>
                    <a:pt x="152" y="11"/>
                  </a:moveTo>
                  <a:lnTo>
                    <a:pt x="123" y="10"/>
                  </a:lnTo>
                  <a:lnTo>
                    <a:pt x="123" y="8"/>
                  </a:lnTo>
                  <a:lnTo>
                    <a:pt x="123" y="8"/>
                  </a:lnTo>
                  <a:lnTo>
                    <a:pt x="123" y="6"/>
                  </a:lnTo>
                  <a:lnTo>
                    <a:pt x="123" y="6"/>
                  </a:lnTo>
                  <a:lnTo>
                    <a:pt x="150" y="8"/>
                  </a:lnTo>
                  <a:lnTo>
                    <a:pt x="150" y="8"/>
                  </a:lnTo>
                  <a:lnTo>
                    <a:pt x="150" y="8"/>
                  </a:lnTo>
                  <a:lnTo>
                    <a:pt x="150" y="10"/>
                  </a:lnTo>
                  <a:lnTo>
                    <a:pt x="152" y="11"/>
                  </a:lnTo>
                  <a:close/>
                  <a:moveTo>
                    <a:pt x="70" y="8"/>
                  </a:moveTo>
                  <a:lnTo>
                    <a:pt x="0" y="4"/>
                  </a:lnTo>
                  <a:lnTo>
                    <a:pt x="2" y="2"/>
                  </a:lnTo>
                  <a:lnTo>
                    <a:pt x="6" y="0"/>
                  </a:lnTo>
                  <a:lnTo>
                    <a:pt x="85" y="4"/>
                  </a:lnTo>
                  <a:lnTo>
                    <a:pt x="85" y="6"/>
                  </a:lnTo>
                  <a:lnTo>
                    <a:pt x="85" y="8"/>
                  </a:lnTo>
                  <a:lnTo>
                    <a:pt x="80" y="8"/>
                  </a:lnTo>
                  <a:lnTo>
                    <a:pt x="70" y="8"/>
                  </a:lnTo>
                  <a:close/>
                </a:path>
              </a:pathLst>
            </a:custGeom>
            <a:solidFill>
              <a:srgbClr val="E3DE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67" name="Freeform 1267"/>
            <p:cNvSpPr>
              <a:spLocks noEditPoints="1"/>
            </p:cNvSpPr>
            <p:nvPr/>
          </p:nvSpPr>
          <p:spPr bwMode="auto">
            <a:xfrm>
              <a:off x="1838" y="779"/>
              <a:ext cx="176" cy="11"/>
            </a:xfrm>
            <a:custGeom>
              <a:avLst/>
              <a:gdLst/>
              <a:ahLst/>
              <a:cxnLst>
                <a:cxn ang="0">
                  <a:pos x="176" y="12"/>
                </a:cxn>
                <a:cxn ang="0">
                  <a:pos x="157" y="12"/>
                </a:cxn>
                <a:cxn ang="0">
                  <a:pos x="159" y="10"/>
                </a:cxn>
                <a:cxn ang="0">
                  <a:pos x="159" y="8"/>
                </a:cxn>
                <a:cxn ang="0">
                  <a:pos x="174" y="8"/>
                </a:cxn>
                <a:cxn ang="0">
                  <a:pos x="176" y="10"/>
                </a:cxn>
                <a:cxn ang="0">
                  <a:pos x="176" y="12"/>
                </a:cxn>
                <a:cxn ang="0">
                  <a:pos x="148" y="12"/>
                </a:cxn>
                <a:cxn ang="0">
                  <a:pos x="121" y="10"/>
                </a:cxn>
                <a:cxn ang="0">
                  <a:pos x="121" y="10"/>
                </a:cxn>
                <a:cxn ang="0">
                  <a:pos x="121" y="10"/>
                </a:cxn>
                <a:cxn ang="0">
                  <a:pos x="121" y="8"/>
                </a:cxn>
                <a:cxn ang="0">
                  <a:pos x="119" y="6"/>
                </a:cxn>
                <a:cxn ang="0">
                  <a:pos x="146" y="6"/>
                </a:cxn>
                <a:cxn ang="0">
                  <a:pos x="148" y="8"/>
                </a:cxn>
                <a:cxn ang="0">
                  <a:pos x="148" y="10"/>
                </a:cxn>
                <a:cxn ang="0">
                  <a:pos x="148" y="10"/>
                </a:cxn>
                <a:cxn ang="0">
                  <a:pos x="148" y="12"/>
                </a:cxn>
                <a:cxn ang="0">
                  <a:pos x="83" y="8"/>
                </a:cxn>
                <a:cxn ang="0">
                  <a:pos x="0" y="4"/>
                </a:cxn>
                <a:cxn ang="0">
                  <a:pos x="4" y="2"/>
                </a:cxn>
                <a:cxn ang="0">
                  <a:pos x="6" y="0"/>
                </a:cxn>
                <a:cxn ang="0">
                  <a:pos x="6" y="0"/>
                </a:cxn>
                <a:cxn ang="0">
                  <a:pos x="6" y="0"/>
                </a:cxn>
                <a:cxn ang="0">
                  <a:pos x="83" y="4"/>
                </a:cxn>
                <a:cxn ang="0">
                  <a:pos x="83" y="6"/>
                </a:cxn>
                <a:cxn ang="0">
                  <a:pos x="83" y="8"/>
                </a:cxn>
              </a:cxnLst>
              <a:rect l="0" t="0" r="r" b="b"/>
              <a:pathLst>
                <a:path w="176" h="12">
                  <a:moveTo>
                    <a:pt x="176" y="12"/>
                  </a:moveTo>
                  <a:lnTo>
                    <a:pt x="157" y="12"/>
                  </a:lnTo>
                  <a:lnTo>
                    <a:pt x="159" y="10"/>
                  </a:lnTo>
                  <a:lnTo>
                    <a:pt x="159" y="8"/>
                  </a:lnTo>
                  <a:lnTo>
                    <a:pt x="174" y="8"/>
                  </a:lnTo>
                  <a:lnTo>
                    <a:pt x="176" y="10"/>
                  </a:lnTo>
                  <a:lnTo>
                    <a:pt x="176" y="12"/>
                  </a:lnTo>
                  <a:close/>
                  <a:moveTo>
                    <a:pt x="148" y="12"/>
                  </a:moveTo>
                  <a:lnTo>
                    <a:pt x="121" y="10"/>
                  </a:lnTo>
                  <a:lnTo>
                    <a:pt x="121" y="10"/>
                  </a:lnTo>
                  <a:lnTo>
                    <a:pt x="121" y="10"/>
                  </a:lnTo>
                  <a:lnTo>
                    <a:pt x="121" y="8"/>
                  </a:lnTo>
                  <a:lnTo>
                    <a:pt x="119" y="6"/>
                  </a:lnTo>
                  <a:lnTo>
                    <a:pt x="146" y="6"/>
                  </a:lnTo>
                  <a:lnTo>
                    <a:pt x="148" y="8"/>
                  </a:lnTo>
                  <a:lnTo>
                    <a:pt x="148" y="10"/>
                  </a:lnTo>
                  <a:lnTo>
                    <a:pt x="148" y="10"/>
                  </a:lnTo>
                  <a:lnTo>
                    <a:pt x="148" y="12"/>
                  </a:lnTo>
                  <a:close/>
                  <a:moveTo>
                    <a:pt x="83" y="8"/>
                  </a:moveTo>
                  <a:lnTo>
                    <a:pt x="0" y="4"/>
                  </a:lnTo>
                  <a:lnTo>
                    <a:pt x="4" y="2"/>
                  </a:lnTo>
                  <a:lnTo>
                    <a:pt x="6" y="0"/>
                  </a:lnTo>
                  <a:lnTo>
                    <a:pt x="6" y="0"/>
                  </a:lnTo>
                  <a:lnTo>
                    <a:pt x="6" y="0"/>
                  </a:lnTo>
                  <a:lnTo>
                    <a:pt x="83" y="4"/>
                  </a:lnTo>
                  <a:lnTo>
                    <a:pt x="83" y="6"/>
                  </a:lnTo>
                  <a:lnTo>
                    <a:pt x="83" y="8"/>
                  </a:lnTo>
                  <a:close/>
                </a:path>
              </a:pathLst>
            </a:custGeom>
            <a:solidFill>
              <a:srgbClr val="E3DE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68" name="Freeform 1268"/>
            <p:cNvSpPr>
              <a:spLocks noEditPoints="1"/>
            </p:cNvSpPr>
            <p:nvPr/>
          </p:nvSpPr>
          <p:spPr bwMode="auto">
            <a:xfrm>
              <a:off x="1842" y="778"/>
              <a:ext cx="172" cy="10"/>
            </a:xfrm>
            <a:custGeom>
              <a:avLst/>
              <a:gdLst/>
              <a:ahLst/>
              <a:cxnLst>
                <a:cxn ang="0">
                  <a:pos x="172" y="12"/>
                </a:cxn>
                <a:cxn ang="0">
                  <a:pos x="155" y="12"/>
                </a:cxn>
                <a:cxn ang="0">
                  <a:pos x="155" y="10"/>
                </a:cxn>
                <a:cxn ang="0">
                  <a:pos x="155" y="8"/>
                </a:cxn>
                <a:cxn ang="0">
                  <a:pos x="170" y="8"/>
                </a:cxn>
                <a:cxn ang="0">
                  <a:pos x="170" y="10"/>
                </a:cxn>
                <a:cxn ang="0">
                  <a:pos x="172" y="12"/>
                </a:cxn>
                <a:cxn ang="0">
                  <a:pos x="144" y="12"/>
                </a:cxn>
                <a:cxn ang="0">
                  <a:pos x="117" y="10"/>
                </a:cxn>
                <a:cxn ang="0">
                  <a:pos x="115" y="8"/>
                </a:cxn>
                <a:cxn ang="0">
                  <a:pos x="115" y="6"/>
                </a:cxn>
                <a:cxn ang="0">
                  <a:pos x="142" y="6"/>
                </a:cxn>
                <a:cxn ang="0">
                  <a:pos x="142" y="8"/>
                </a:cxn>
                <a:cxn ang="0">
                  <a:pos x="144" y="12"/>
                </a:cxn>
                <a:cxn ang="0">
                  <a:pos x="79" y="8"/>
                </a:cxn>
                <a:cxn ang="0">
                  <a:pos x="0" y="4"/>
                </a:cxn>
                <a:cxn ang="0">
                  <a:pos x="0" y="2"/>
                </a:cxn>
                <a:cxn ang="0">
                  <a:pos x="2" y="2"/>
                </a:cxn>
                <a:cxn ang="0">
                  <a:pos x="3" y="0"/>
                </a:cxn>
                <a:cxn ang="0">
                  <a:pos x="5" y="0"/>
                </a:cxn>
                <a:cxn ang="0">
                  <a:pos x="79" y="4"/>
                </a:cxn>
                <a:cxn ang="0">
                  <a:pos x="79" y="6"/>
                </a:cxn>
                <a:cxn ang="0">
                  <a:pos x="79" y="8"/>
                </a:cxn>
              </a:cxnLst>
              <a:rect l="0" t="0" r="r" b="b"/>
              <a:pathLst>
                <a:path w="172" h="12">
                  <a:moveTo>
                    <a:pt x="172" y="12"/>
                  </a:moveTo>
                  <a:lnTo>
                    <a:pt x="155" y="12"/>
                  </a:lnTo>
                  <a:lnTo>
                    <a:pt x="155" y="10"/>
                  </a:lnTo>
                  <a:lnTo>
                    <a:pt x="155" y="8"/>
                  </a:lnTo>
                  <a:lnTo>
                    <a:pt x="170" y="8"/>
                  </a:lnTo>
                  <a:lnTo>
                    <a:pt x="170" y="10"/>
                  </a:lnTo>
                  <a:lnTo>
                    <a:pt x="172" y="12"/>
                  </a:lnTo>
                  <a:close/>
                  <a:moveTo>
                    <a:pt x="144" y="12"/>
                  </a:moveTo>
                  <a:lnTo>
                    <a:pt x="117" y="10"/>
                  </a:lnTo>
                  <a:lnTo>
                    <a:pt x="115" y="8"/>
                  </a:lnTo>
                  <a:lnTo>
                    <a:pt x="115" y="6"/>
                  </a:lnTo>
                  <a:lnTo>
                    <a:pt x="142" y="6"/>
                  </a:lnTo>
                  <a:lnTo>
                    <a:pt x="142" y="8"/>
                  </a:lnTo>
                  <a:lnTo>
                    <a:pt x="144" y="12"/>
                  </a:lnTo>
                  <a:close/>
                  <a:moveTo>
                    <a:pt x="79" y="8"/>
                  </a:moveTo>
                  <a:lnTo>
                    <a:pt x="0" y="4"/>
                  </a:lnTo>
                  <a:lnTo>
                    <a:pt x="0" y="2"/>
                  </a:lnTo>
                  <a:lnTo>
                    <a:pt x="2" y="2"/>
                  </a:lnTo>
                  <a:lnTo>
                    <a:pt x="3" y="0"/>
                  </a:lnTo>
                  <a:lnTo>
                    <a:pt x="5" y="0"/>
                  </a:lnTo>
                  <a:lnTo>
                    <a:pt x="79" y="4"/>
                  </a:lnTo>
                  <a:lnTo>
                    <a:pt x="79" y="6"/>
                  </a:lnTo>
                  <a:lnTo>
                    <a:pt x="79" y="8"/>
                  </a:lnTo>
                  <a:close/>
                </a:path>
              </a:pathLst>
            </a:custGeom>
            <a:solidFill>
              <a:srgbClr val="E3DE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69" name="Freeform 1269"/>
            <p:cNvSpPr>
              <a:spLocks noEditPoints="1"/>
            </p:cNvSpPr>
            <p:nvPr/>
          </p:nvSpPr>
          <p:spPr bwMode="auto">
            <a:xfrm>
              <a:off x="1844" y="776"/>
              <a:ext cx="168" cy="10"/>
            </a:xfrm>
            <a:custGeom>
              <a:avLst/>
              <a:gdLst/>
              <a:ahLst/>
              <a:cxnLst>
                <a:cxn ang="0">
                  <a:pos x="168" y="12"/>
                </a:cxn>
                <a:cxn ang="0">
                  <a:pos x="153" y="12"/>
                </a:cxn>
                <a:cxn ang="0">
                  <a:pos x="153" y="10"/>
                </a:cxn>
                <a:cxn ang="0">
                  <a:pos x="153" y="8"/>
                </a:cxn>
                <a:cxn ang="0">
                  <a:pos x="168" y="8"/>
                </a:cxn>
                <a:cxn ang="0">
                  <a:pos x="168" y="10"/>
                </a:cxn>
                <a:cxn ang="0">
                  <a:pos x="168" y="12"/>
                </a:cxn>
                <a:cxn ang="0">
                  <a:pos x="140" y="10"/>
                </a:cxn>
                <a:cxn ang="0">
                  <a:pos x="113" y="10"/>
                </a:cxn>
                <a:cxn ang="0">
                  <a:pos x="113" y="8"/>
                </a:cxn>
                <a:cxn ang="0">
                  <a:pos x="113" y="6"/>
                </a:cxn>
                <a:cxn ang="0">
                  <a:pos x="138" y="6"/>
                </a:cxn>
                <a:cxn ang="0">
                  <a:pos x="140" y="8"/>
                </a:cxn>
                <a:cxn ang="0">
                  <a:pos x="140" y="10"/>
                </a:cxn>
                <a:cxn ang="0">
                  <a:pos x="77" y="8"/>
                </a:cxn>
                <a:cxn ang="0">
                  <a:pos x="0" y="4"/>
                </a:cxn>
                <a:cxn ang="0">
                  <a:pos x="3" y="2"/>
                </a:cxn>
                <a:cxn ang="0">
                  <a:pos x="7" y="0"/>
                </a:cxn>
                <a:cxn ang="0">
                  <a:pos x="77" y="4"/>
                </a:cxn>
                <a:cxn ang="0">
                  <a:pos x="77" y="6"/>
                </a:cxn>
                <a:cxn ang="0">
                  <a:pos x="77" y="8"/>
                </a:cxn>
              </a:cxnLst>
              <a:rect l="0" t="0" r="r" b="b"/>
              <a:pathLst>
                <a:path w="168" h="12">
                  <a:moveTo>
                    <a:pt x="168" y="12"/>
                  </a:moveTo>
                  <a:lnTo>
                    <a:pt x="153" y="12"/>
                  </a:lnTo>
                  <a:lnTo>
                    <a:pt x="153" y="10"/>
                  </a:lnTo>
                  <a:lnTo>
                    <a:pt x="153" y="8"/>
                  </a:lnTo>
                  <a:lnTo>
                    <a:pt x="168" y="8"/>
                  </a:lnTo>
                  <a:lnTo>
                    <a:pt x="168" y="10"/>
                  </a:lnTo>
                  <a:lnTo>
                    <a:pt x="168" y="12"/>
                  </a:lnTo>
                  <a:close/>
                  <a:moveTo>
                    <a:pt x="140" y="10"/>
                  </a:moveTo>
                  <a:lnTo>
                    <a:pt x="113" y="10"/>
                  </a:lnTo>
                  <a:lnTo>
                    <a:pt x="113" y="8"/>
                  </a:lnTo>
                  <a:lnTo>
                    <a:pt x="113" y="6"/>
                  </a:lnTo>
                  <a:lnTo>
                    <a:pt x="138" y="6"/>
                  </a:lnTo>
                  <a:lnTo>
                    <a:pt x="140" y="8"/>
                  </a:lnTo>
                  <a:lnTo>
                    <a:pt x="140" y="10"/>
                  </a:lnTo>
                  <a:close/>
                  <a:moveTo>
                    <a:pt x="77" y="8"/>
                  </a:moveTo>
                  <a:lnTo>
                    <a:pt x="0" y="4"/>
                  </a:lnTo>
                  <a:lnTo>
                    <a:pt x="3" y="2"/>
                  </a:lnTo>
                  <a:lnTo>
                    <a:pt x="7" y="0"/>
                  </a:lnTo>
                  <a:lnTo>
                    <a:pt x="77" y="4"/>
                  </a:lnTo>
                  <a:lnTo>
                    <a:pt x="77" y="6"/>
                  </a:lnTo>
                  <a:lnTo>
                    <a:pt x="77" y="8"/>
                  </a:lnTo>
                  <a:close/>
                </a:path>
              </a:pathLst>
            </a:custGeom>
            <a:solidFill>
              <a:srgbClr val="E3DE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70" name="Freeform 1270"/>
            <p:cNvSpPr>
              <a:spLocks noEditPoints="1"/>
            </p:cNvSpPr>
            <p:nvPr/>
          </p:nvSpPr>
          <p:spPr bwMode="auto">
            <a:xfrm>
              <a:off x="1847" y="774"/>
              <a:ext cx="165" cy="10"/>
            </a:xfrm>
            <a:custGeom>
              <a:avLst/>
              <a:gdLst/>
              <a:ahLst/>
              <a:cxnLst>
                <a:cxn ang="0">
                  <a:pos x="165" y="12"/>
                </a:cxn>
                <a:cxn ang="0">
                  <a:pos x="150" y="12"/>
                </a:cxn>
                <a:cxn ang="0">
                  <a:pos x="150" y="8"/>
                </a:cxn>
                <a:cxn ang="0">
                  <a:pos x="150" y="8"/>
                </a:cxn>
                <a:cxn ang="0">
                  <a:pos x="165" y="8"/>
                </a:cxn>
                <a:cxn ang="0">
                  <a:pos x="165" y="10"/>
                </a:cxn>
                <a:cxn ang="0">
                  <a:pos x="165" y="12"/>
                </a:cxn>
                <a:cxn ang="0">
                  <a:pos x="137" y="10"/>
                </a:cxn>
                <a:cxn ang="0">
                  <a:pos x="110" y="10"/>
                </a:cxn>
                <a:cxn ang="0">
                  <a:pos x="110" y="8"/>
                </a:cxn>
                <a:cxn ang="0">
                  <a:pos x="109" y="4"/>
                </a:cxn>
                <a:cxn ang="0">
                  <a:pos x="135" y="6"/>
                </a:cxn>
                <a:cxn ang="0">
                  <a:pos x="135" y="8"/>
                </a:cxn>
                <a:cxn ang="0">
                  <a:pos x="137" y="10"/>
                </a:cxn>
                <a:cxn ang="0">
                  <a:pos x="74" y="8"/>
                </a:cxn>
                <a:cxn ang="0">
                  <a:pos x="0" y="4"/>
                </a:cxn>
                <a:cxn ang="0">
                  <a:pos x="4" y="2"/>
                </a:cxn>
                <a:cxn ang="0">
                  <a:pos x="6" y="0"/>
                </a:cxn>
                <a:cxn ang="0">
                  <a:pos x="76" y="4"/>
                </a:cxn>
                <a:cxn ang="0">
                  <a:pos x="74" y="6"/>
                </a:cxn>
                <a:cxn ang="0">
                  <a:pos x="74" y="8"/>
                </a:cxn>
              </a:cxnLst>
              <a:rect l="0" t="0" r="r" b="b"/>
              <a:pathLst>
                <a:path w="165" h="12">
                  <a:moveTo>
                    <a:pt x="165" y="12"/>
                  </a:moveTo>
                  <a:lnTo>
                    <a:pt x="150" y="12"/>
                  </a:lnTo>
                  <a:lnTo>
                    <a:pt x="150" y="8"/>
                  </a:lnTo>
                  <a:lnTo>
                    <a:pt x="150" y="8"/>
                  </a:lnTo>
                  <a:lnTo>
                    <a:pt x="165" y="8"/>
                  </a:lnTo>
                  <a:lnTo>
                    <a:pt x="165" y="10"/>
                  </a:lnTo>
                  <a:lnTo>
                    <a:pt x="165" y="12"/>
                  </a:lnTo>
                  <a:close/>
                  <a:moveTo>
                    <a:pt x="137" y="10"/>
                  </a:moveTo>
                  <a:lnTo>
                    <a:pt x="110" y="10"/>
                  </a:lnTo>
                  <a:lnTo>
                    <a:pt x="110" y="8"/>
                  </a:lnTo>
                  <a:lnTo>
                    <a:pt x="109" y="4"/>
                  </a:lnTo>
                  <a:lnTo>
                    <a:pt x="135" y="6"/>
                  </a:lnTo>
                  <a:lnTo>
                    <a:pt x="135" y="8"/>
                  </a:lnTo>
                  <a:lnTo>
                    <a:pt x="137" y="10"/>
                  </a:lnTo>
                  <a:close/>
                  <a:moveTo>
                    <a:pt x="74" y="8"/>
                  </a:moveTo>
                  <a:lnTo>
                    <a:pt x="0" y="4"/>
                  </a:lnTo>
                  <a:lnTo>
                    <a:pt x="4" y="2"/>
                  </a:lnTo>
                  <a:lnTo>
                    <a:pt x="6" y="0"/>
                  </a:lnTo>
                  <a:lnTo>
                    <a:pt x="76" y="4"/>
                  </a:lnTo>
                  <a:lnTo>
                    <a:pt x="74" y="6"/>
                  </a:lnTo>
                  <a:lnTo>
                    <a:pt x="74" y="8"/>
                  </a:lnTo>
                  <a:close/>
                </a:path>
              </a:pathLst>
            </a:custGeom>
            <a:solidFill>
              <a:srgbClr val="E3DE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71" name="Freeform 1271"/>
            <p:cNvSpPr>
              <a:spLocks noEditPoints="1"/>
            </p:cNvSpPr>
            <p:nvPr/>
          </p:nvSpPr>
          <p:spPr bwMode="auto">
            <a:xfrm>
              <a:off x="1851" y="773"/>
              <a:ext cx="161" cy="9"/>
            </a:xfrm>
            <a:custGeom>
              <a:avLst/>
              <a:gdLst/>
              <a:ahLst/>
              <a:cxnLst>
                <a:cxn ang="0">
                  <a:pos x="161" y="11"/>
                </a:cxn>
                <a:cxn ang="0">
                  <a:pos x="146" y="11"/>
                </a:cxn>
                <a:cxn ang="0">
                  <a:pos x="146" y="9"/>
                </a:cxn>
                <a:cxn ang="0">
                  <a:pos x="146" y="7"/>
                </a:cxn>
                <a:cxn ang="0">
                  <a:pos x="148" y="7"/>
                </a:cxn>
                <a:cxn ang="0">
                  <a:pos x="148" y="5"/>
                </a:cxn>
                <a:cxn ang="0">
                  <a:pos x="161" y="7"/>
                </a:cxn>
                <a:cxn ang="0">
                  <a:pos x="161" y="9"/>
                </a:cxn>
                <a:cxn ang="0">
                  <a:pos x="161" y="11"/>
                </a:cxn>
                <a:cxn ang="0">
                  <a:pos x="131" y="9"/>
                </a:cxn>
                <a:cxn ang="0">
                  <a:pos x="106" y="9"/>
                </a:cxn>
                <a:cxn ang="0">
                  <a:pos x="105" y="5"/>
                </a:cxn>
                <a:cxn ang="0">
                  <a:pos x="105" y="3"/>
                </a:cxn>
                <a:cxn ang="0">
                  <a:pos x="129" y="5"/>
                </a:cxn>
                <a:cxn ang="0">
                  <a:pos x="131" y="7"/>
                </a:cxn>
                <a:cxn ang="0">
                  <a:pos x="131" y="9"/>
                </a:cxn>
                <a:cxn ang="0">
                  <a:pos x="70" y="7"/>
                </a:cxn>
                <a:cxn ang="0">
                  <a:pos x="0" y="3"/>
                </a:cxn>
                <a:cxn ang="0">
                  <a:pos x="2" y="1"/>
                </a:cxn>
                <a:cxn ang="0">
                  <a:pos x="6" y="0"/>
                </a:cxn>
                <a:cxn ang="0">
                  <a:pos x="72" y="3"/>
                </a:cxn>
                <a:cxn ang="0">
                  <a:pos x="72" y="5"/>
                </a:cxn>
                <a:cxn ang="0">
                  <a:pos x="70" y="7"/>
                </a:cxn>
              </a:cxnLst>
              <a:rect l="0" t="0" r="r" b="b"/>
              <a:pathLst>
                <a:path w="161" h="11">
                  <a:moveTo>
                    <a:pt x="161" y="11"/>
                  </a:moveTo>
                  <a:lnTo>
                    <a:pt x="146" y="11"/>
                  </a:lnTo>
                  <a:lnTo>
                    <a:pt x="146" y="9"/>
                  </a:lnTo>
                  <a:lnTo>
                    <a:pt x="146" y="7"/>
                  </a:lnTo>
                  <a:lnTo>
                    <a:pt x="148" y="7"/>
                  </a:lnTo>
                  <a:lnTo>
                    <a:pt x="148" y="5"/>
                  </a:lnTo>
                  <a:lnTo>
                    <a:pt x="161" y="7"/>
                  </a:lnTo>
                  <a:lnTo>
                    <a:pt x="161" y="9"/>
                  </a:lnTo>
                  <a:lnTo>
                    <a:pt x="161" y="11"/>
                  </a:lnTo>
                  <a:close/>
                  <a:moveTo>
                    <a:pt x="131" y="9"/>
                  </a:moveTo>
                  <a:lnTo>
                    <a:pt x="106" y="9"/>
                  </a:lnTo>
                  <a:lnTo>
                    <a:pt x="105" y="5"/>
                  </a:lnTo>
                  <a:lnTo>
                    <a:pt x="105" y="3"/>
                  </a:lnTo>
                  <a:lnTo>
                    <a:pt x="129" y="5"/>
                  </a:lnTo>
                  <a:lnTo>
                    <a:pt x="131" y="7"/>
                  </a:lnTo>
                  <a:lnTo>
                    <a:pt x="131" y="9"/>
                  </a:lnTo>
                  <a:close/>
                  <a:moveTo>
                    <a:pt x="70" y="7"/>
                  </a:moveTo>
                  <a:lnTo>
                    <a:pt x="0" y="3"/>
                  </a:lnTo>
                  <a:lnTo>
                    <a:pt x="2" y="1"/>
                  </a:lnTo>
                  <a:lnTo>
                    <a:pt x="6" y="0"/>
                  </a:lnTo>
                  <a:lnTo>
                    <a:pt x="72" y="3"/>
                  </a:lnTo>
                  <a:lnTo>
                    <a:pt x="72" y="5"/>
                  </a:lnTo>
                  <a:lnTo>
                    <a:pt x="70" y="7"/>
                  </a:lnTo>
                  <a:close/>
                </a:path>
              </a:pathLst>
            </a:custGeom>
            <a:solidFill>
              <a:srgbClr val="E3DEDC"/>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72" name="Freeform 1272"/>
            <p:cNvSpPr>
              <a:spLocks noEditPoints="1"/>
            </p:cNvSpPr>
            <p:nvPr/>
          </p:nvSpPr>
          <p:spPr bwMode="auto">
            <a:xfrm>
              <a:off x="1853" y="771"/>
              <a:ext cx="159" cy="9"/>
            </a:xfrm>
            <a:custGeom>
              <a:avLst/>
              <a:gdLst/>
              <a:ahLst/>
              <a:cxnLst>
                <a:cxn ang="0">
                  <a:pos x="159" y="11"/>
                </a:cxn>
                <a:cxn ang="0">
                  <a:pos x="144" y="11"/>
                </a:cxn>
                <a:cxn ang="0">
                  <a:pos x="144" y="9"/>
                </a:cxn>
                <a:cxn ang="0">
                  <a:pos x="144" y="9"/>
                </a:cxn>
                <a:cxn ang="0">
                  <a:pos x="146" y="7"/>
                </a:cxn>
                <a:cxn ang="0">
                  <a:pos x="146" y="5"/>
                </a:cxn>
                <a:cxn ang="0">
                  <a:pos x="159" y="7"/>
                </a:cxn>
                <a:cxn ang="0">
                  <a:pos x="159" y="9"/>
                </a:cxn>
                <a:cxn ang="0">
                  <a:pos x="159" y="11"/>
                </a:cxn>
                <a:cxn ang="0">
                  <a:pos x="129" y="9"/>
                </a:cxn>
                <a:cxn ang="0">
                  <a:pos x="103" y="7"/>
                </a:cxn>
                <a:cxn ang="0">
                  <a:pos x="103" y="5"/>
                </a:cxn>
                <a:cxn ang="0">
                  <a:pos x="101" y="3"/>
                </a:cxn>
                <a:cxn ang="0">
                  <a:pos x="125" y="5"/>
                </a:cxn>
                <a:cxn ang="0">
                  <a:pos x="127" y="7"/>
                </a:cxn>
                <a:cxn ang="0">
                  <a:pos x="129" y="9"/>
                </a:cxn>
                <a:cxn ang="0">
                  <a:pos x="70" y="7"/>
                </a:cxn>
                <a:cxn ang="0">
                  <a:pos x="0" y="3"/>
                </a:cxn>
                <a:cxn ang="0">
                  <a:pos x="4" y="2"/>
                </a:cxn>
                <a:cxn ang="0">
                  <a:pos x="8" y="0"/>
                </a:cxn>
                <a:cxn ang="0">
                  <a:pos x="70" y="2"/>
                </a:cxn>
                <a:cxn ang="0">
                  <a:pos x="70" y="5"/>
                </a:cxn>
                <a:cxn ang="0">
                  <a:pos x="70" y="7"/>
                </a:cxn>
              </a:cxnLst>
              <a:rect l="0" t="0" r="r" b="b"/>
              <a:pathLst>
                <a:path w="159" h="11">
                  <a:moveTo>
                    <a:pt x="159" y="11"/>
                  </a:moveTo>
                  <a:lnTo>
                    <a:pt x="144" y="11"/>
                  </a:lnTo>
                  <a:lnTo>
                    <a:pt x="144" y="9"/>
                  </a:lnTo>
                  <a:lnTo>
                    <a:pt x="144" y="9"/>
                  </a:lnTo>
                  <a:lnTo>
                    <a:pt x="146" y="7"/>
                  </a:lnTo>
                  <a:lnTo>
                    <a:pt x="146" y="5"/>
                  </a:lnTo>
                  <a:lnTo>
                    <a:pt x="159" y="7"/>
                  </a:lnTo>
                  <a:lnTo>
                    <a:pt x="159" y="9"/>
                  </a:lnTo>
                  <a:lnTo>
                    <a:pt x="159" y="11"/>
                  </a:lnTo>
                  <a:close/>
                  <a:moveTo>
                    <a:pt x="129" y="9"/>
                  </a:moveTo>
                  <a:lnTo>
                    <a:pt x="103" y="7"/>
                  </a:lnTo>
                  <a:lnTo>
                    <a:pt x="103" y="5"/>
                  </a:lnTo>
                  <a:lnTo>
                    <a:pt x="101" y="3"/>
                  </a:lnTo>
                  <a:lnTo>
                    <a:pt x="125" y="5"/>
                  </a:lnTo>
                  <a:lnTo>
                    <a:pt x="127" y="7"/>
                  </a:lnTo>
                  <a:lnTo>
                    <a:pt x="129" y="9"/>
                  </a:lnTo>
                  <a:close/>
                  <a:moveTo>
                    <a:pt x="70" y="7"/>
                  </a:moveTo>
                  <a:lnTo>
                    <a:pt x="0" y="3"/>
                  </a:lnTo>
                  <a:lnTo>
                    <a:pt x="4" y="2"/>
                  </a:lnTo>
                  <a:lnTo>
                    <a:pt x="8" y="0"/>
                  </a:lnTo>
                  <a:lnTo>
                    <a:pt x="70" y="2"/>
                  </a:lnTo>
                  <a:lnTo>
                    <a:pt x="70" y="5"/>
                  </a:lnTo>
                  <a:lnTo>
                    <a:pt x="70" y="7"/>
                  </a:lnTo>
                  <a:close/>
                </a:path>
              </a:pathLst>
            </a:custGeom>
            <a:solidFill>
              <a:srgbClr val="E3DFD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73" name="Freeform 1273"/>
            <p:cNvSpPr>
              <a:spLocks noEditPoints="1"/>
            </p:cNvSpPr>
            <p:nvPr/>
          </p:nvSpPr>
          <p:spPr bwMode="auto">
            <a:xfrm>
              <a:off x="1857" y="769"/>
              <a:ext cx="155" cy="10"/>
            </a:xfrm>
            <a:custGeom>
              <a:avLst/>
              <a:gdLst/>
              <a:ahLst/>
              <a:cxnLst>
                <a:cxn ang="0">
                  <a:pos x="155" y="11"/>
                </a:cxn>
                <a:cxn ang="0">
                  <a:pos x="142" y="9"/>
                </a:cxn>
                <a:cxn ang="0">
                  <a:pos x="142" y="7"/>
                </a:cxn>
                <a:cxn ang="0">
                  <a:pos x="142" y="5"/>
                </a:cxn>
                <a:cxn ang="0">
                  <a:pos x="155" y="7"/>
                </a:cxn>
                <a:cxn ang="0">
                  <a:pos x="155" y="9"/>
                </a:cxn>
                <a:cxn ang="0">
                  <a:pos x="155" y="11"/>
                </a:cxn>
                <a:cxn ang="0">
                  <a:pos x="123" y="9"/>
                </a:cxn>
                <a:cxn ang="0">
                  <a:pos x="99" y="7"/>
                </a:cxn>
                <a:cxn ang="0">
                  <a:pos x="97" y="5"/>
                </a:cxn>
                <a:cxn ang="0">
                  <a:pos x="97" y="4"/>
                </a:cxn>
                <a:cxn ang="0">
                  <a:pos x="121" y="5"/>
                </a:cxn>
                <a:cxn ang="0">
                  <a:pos x="121" y="7"/>
                </a:cxn>
                <a:cxn ang="0">
                  <a:pos x="123" y="9"/>
                </a:cxn>
                <a:cxn ang="0">
                  <a:pos x="66" y="7"/>
                </a:cxn>
                <a:cxn ang="0">
                  <a:pos x="0" y="4"/>
                </a:cxn>
                <a:cxn ang="0">
                  <a:pos x="4" y="2"/>
                </a:cxn>
                <a:cxn ang="0">
                  <a:pos x="7" y="0"/>
                </a:cxn>
                <a:cxn ang="0">
                  <a:pos x="66" y="2"/>
                </a:cxn>
                <a:cxn ang="0">
                  <a:pos x="66" y="4"/>
                </a:cxn>
                <a:cxn ang="0">
                  <a:pos x="66" y="7"/>
                </a:cxn>
              </a:cxnLst>
              <a:rect l="0" t="0" r="r" b="b"/>
              <a:pathLst>
                <a:path w="155" h="11">
                  <a:moveTo>
                    <a:pt x="155" y="11"/>
                  </a:moveTo>
                  <a:lnTo>
                    <a:pt x="142" y="9"/>
                  </a:lnTo>
                  <a:lnTo>
                    <a:pt x="142" y="7"/>
                  </a:lnTo>
                  <a:lnTo>
                    <a:pt x="142" y="5"/>
                  </a:lnTo>
                  <a:lnTo>
                    <a:pt x="155" y="7"/>
                  </a:lnTo>
                  <a:lnTo>
                    <a:pt x="155" y="9"/>
                  </a:lnTo>
                  <a:lnTo>
                    <a:pt x="155" y="11"/>
                  </a:lnTo>
                  <a:close/>
                  <a:moveTo>
                    <a:pt x="123" y="9"/>
                  </a:moveTo>
                  <a:lnTo>
                    <a:pt x="99" y="7"/>
                  </a:lnTo>
                  <a:lnTo>
                    <a:pt x="97" y="5"/>
                  </a:lnTo>
                  <a:lnTo>
                    <a:pt x="97" y="4"/>
                  </a:lnTo>
                  <a:lnTo>
                    <a:pt x="121" y="5"/>
                  </a:lnTo>
                  <a:lnTo>
                    <a:pt x="121" y="7"/>
                  </a:lnTo>
                  <a:lnTo>
                    <a:pt x="123" y="9"/>
                  </a:lnTo>
                  <a:close/>
                  <a:moveTo>
                    <a:pt x="66" y="7"/>
                  </a:moveTo>
                  <a:lnTo>
                    <a:pt x="0" y="4"/>
                  </a:lnTo>
                  <a:lnTo>
                    <a:pt x="4" y="2"/>
                  </a:lnTo>
                  <a:lnTo>
                    <a:pt x="7" y="0"/>
                  </a:lnTo>
                  <a:lnTo>
                    <a:pt x="66" y="2"/>
                  </a:lnTo>
                  <a:lnTo>
                    <a:pt x="66" y="4"/>
                  </a:lnTo>
                  <a:lnTo>
                    <a:pt x="66" y="7"/>
                  </a:lnTo>
                  <a:close/>
                </a:path>
              </a:pathLst>
            </a:custGeom>
            <a:solidFill>
              <a:srgbClr val="E3DFD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74" name="Freeform 1274"/>
            <p:cNvSpPr>
              <a:spLocks noEditPoints="1"/>
            </p:cNvSpPr>
            <p:nvPr/>
          </p:nvSpPr>
          <p:spPr bwMode="auto">
            <a:xfrm>
              <a:off x="1861" y="767"/>
              <a:ext cx="151" cy="11"/>
            </a:xfrm>
            <a:custGeom>
              <a:avLst/>
              <a:gdLst/>
              <a:ahLst/>
              <a:cxnLst>
                <a:cxn ang="0">
                  <a:pos x="151" y="11"/>
                </a:cxn>
                <a:cxn ang="0">
                  <a:pos x="138" y="9"/>
                </a:cxn>
                <a:cxn ang="0">
                  <a:pos x="138" y="7"/>
                </a:cxn>
                <a:cxn ang="0">
                  <a:pos x="138" y="6"/>
                </a:cxn>
                <a:cxn ang="0">
                  <a:pos x="151" y="7"/>
                </a:cxn>
                <a:cxn ang="0">
                  <a:pos x="151" y="9"/>
                </a:cxn>
                <a:cxn ang="0">
                  <a:pos x="151" y="11"/>
                </a:cxn>
                <a:cxn ang="0">
                  <a:pos x="117" y="9"/>
                </a:cxn>
                <a:cxn ang="0">
                  <a:pos x="93" y="7"/>
                </a:cxn>
                <a:cxn ang="0">
                  <a:pos x="93" y="6"/>
                </a:cxn>
                <a:cxn ang="0">
                  <a:pos x="91" y="4"/>
                </a:cxn>
                <a:cxn ang="0">
                  <a:pos x="115" y="6"/>
                </a:cxn>
                <a:cxn ang="0">
                  <a:pos x="117" y="7"/>
                </a:cxn>
                <a:cxn ang="0">
                  <a:pos x="117" y="9"/>
                </a:cxn>
                <a:cxn ang="0">
                  <a:pos x="62" y="6"/>
                </a:cxn>
                <a:cxn ang="0">
                  <a:pos x="0" y="4"/>
                </a:cxn>
                <a:cxn ang="0">
                  <a:pos x="3" y="2"/>
                </a:cxn>
                <a:cxn ang="0">
                  <a:pos x="7" y="0"/>
                </a:cxn>
                <a:cxn ang="0">
                  <a:pos x="62" y="2"/>
                </a:cxn>
                <a:cxn ang="0">
                  <a:pos x="62" y="4"/>
                </a:cxn>
                <a:cxn ang="0">
                  <a:pos x="62" y="6"/>
                </a:cxn>
              </a:cxnLst>
              <a:rect l="0" t="0" r="r" b="b"/>
              <a:pathLst>
                <a:path w="151" h="11">
                  <a:moveTo>
                    <a:pt x="151" y="11"/>
                  </a:moveTo>
                  <a:lnTo>
                    <a:pt x="138" y="9"/>
                  </a:lnTo>
                  <a:lnTo>
                    <a:pt x="138" y="7"/>
                  </a:lnTo>
                  <a:lnTo>
                    <a:pt x="138" y="6"/>
                  </a:lnTo>
                  <a:lnTo>
                    <a:pt x="151" y="7"/>
                  </a:lnTo>
                  <a:lnTo>
                    <a:pt x="151" y="9"/>
                  </a:lnTo>
                  <a:lnTo>
                    <a:pt x="151" y="11"/>
                  </a:lnTo>
                  <a:close/>
                  <a:moveTo>
                    <a:pt x="117" y="9"/>
                  </a:moveTo>
                  <a:lnTo>
                    <a:pt x="93" y="7"/>
                  </a:lnTo>
                  <a:lnTo>
                    <a:pt x="93" y="6"/>
                  </a:lnTo>
                  <a:lnTo>
                    <a:pt x="91" y="4"/>
                  </a:lnTo>
                  <a:lnTo>
                    <a:pt x="115" y="6"/>
                  </a:lnTo>
                  <a:lnTo>
                    <a:pt x="117" y="7"/>
                  </a:lnTo>
                  <a:lnTo>
                    <a:pt x="117" y="9"/>
                  </a:lnTo>
                  <a:close/>
                  <a:moveTo>
                    <a:pt x="62" y="6"/>
                  </a:moveTo>
                  <a:lnTo>
                    <a:pt x="0" y="4"/>
                  </a:lnTo>
                  <a:lnTo>
                    <a:pt x="3" y="2"/>
                  </a:lnTo>
                  <a:lnTo>
                    <a:pt x="7" y="0"/>
                  </a:lnTo>
                  <a:lnTo>
                    <a:pt x="62" y="2"/>
                  </a:lnTo>
                  <a:lnTo>
                    <a:pt x="62" y="4"/>
                  </a:lnTo>
                  <a:lnTo>
                    <a:pt x="62" y="6"/>
                  </a:lnTo>
                  <a:close/>
                </a:path>
              </a:pathLst>
            </a:custGeom>
            <a:solidFill>
              <a:srgbClr val="E3DFDD"/>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75" name="Freeform 1275"/>
            <p:cNvSpPr>
              <a:spLocks noEditPoints="1"/>
            </p:cNvSpPr>
            <p:nvPr/>
          </p:nvSpPr>
          <p:spPr bwMode="auto">
            <a:xfrm>
              <a:off x="1864" y="765"/>
              <a:ext cx="148" cy="11"/>
            </a:xfrm>
            <a:custGeom>
              <a:avLst/>
              <a:gdLst/>
              <a:ahLst/>
              <a:cxnLst>
                <a:cxn ang="0">
                  <a:pos x="148" y="11"/>
                </a:cxn>
                <a:cxn ang="0">
                  <a:pos x="135" y="9"/>
                </a:cxn>
                <a:cxn ang="0">
                  <a:pos x="135" y="8"/>
                </a:cxn>
                <a:cxn ang="0">
                  <a:pos x="137" y="6"/>
                </a:cxn>
                <a:cxn ang="0">
                  <a:pos x="148" y="6"/>
                </a:cxn>
                <a:cxn ang="0">
                  <a:pos x="148" y="9"/>
                </a:cxn>
                <a:cxn ang="0">
                  <a:pos x="148" y="11"/>
                </a:cxn>
                <a:cxn ang="0">
                  <a:pos x="114" y="9"/>
                </a:cxn>
                <a:cxn ang="0">
                  <a:pos x="90" y="8"/>
                </a:cxn>
                <a:cxn ang="0">
                  <a:pos x="88" y="6"/>
                </a:cxn>
                <a:cxn ang="0">
                  <a:pos x="86" y="4"/>
                </a:cxn>
                <a:cxn ang="0">
                  <a:pos x="110" y="6"/>
                </a:cxn>
                <a:cxn ang="0">
                  <a:pos x="112" y="8"/>
                </a:cxn>
                <a:cxn ang="0">
                  <a:pos x="114" y="9"/>
                </a:cxn>
                <a:cxn ang="0">
                  <a:pos x="59" y="6"/>
                </a:cxn>
                <a:cxn ang="0">
                  <a:pos x="0" y="4"/>
                </a:cxn>
                <a:cxn ang="0">
                  <a:pos x="6" y="2"/>
                </a:cxn>
                <a:cxn ang="0">
                  <a:pos x="10" y="0"/>
                </a:cxn>
                <a:cxn ang="0">
                  <a:pos x="59" y="2"/>
                </a:cxn>
                <a:cxn ang="0">
                  <a:pos x="59" y="4"/>
                </a:cxn>
                <a:cxn ang="0">
                  <a:pos x="59" y="6"/>
                </a:cxn>
              </a:cxnLst>
              <a:rect l="0" t="0" r="r" b="b"/>
              <a:pathLst>
                <a:path w="148" h="11">
                  <a:moveTo>
                    <a:pt x="148" y="11"/>
                  </a:moveTo>
                  <a:lnTo>
                    <a:pt x="135" y="9"/>
                  </a:lnTo>
                  <a:lnTo>
                    <a:pt x="135" y="8"/>
                  </a:lnTo>
                  <a:lnTo>
                    <a:pt x="137" y="6"/>
                  </a:lnTo>
                  <a:lnTo>
                    <a:pt x="148" y="6"/>
                  </a:lnTo>
                  <a:lnTo>
                    <a:pt x="148" y="9"/>
                  </a:lnTo>
                  <a:lnTo>
                    <a:pt x="148" y="11"/>
                  </a:lnTo>
                  <a:close/>
                  <a:moveTo>
                    <a:pt x="114" y="9"/>
                  </a:moveTo>
                  <a:lnTo>
                    <a:pt x="90" y="8"/>
                  </a:lnTo>
                  <a:lnTo>
                    <a:pt x="88" y="6"/>
                  </a:lnTo>
                  <a:lnTo>
                    <a:pt x="86" y="4"/>
                  </a:lnTo>
                  <a:lnTo>
                    <a:pt x="110" y="6"/>
                  </a:lnTo>
                  <a:lnTo>
                    <a:pt x="112" y="8"/>
                  </a:lnTo>
                  <a:lnTo>
                    <a:pt x="114" y="9"/>
                  </a:lnTo>
                  <a:close/>
                  <a:moveTo>
                    <a:pt x="59" y="6"/>
                  </a:moveTo>
                  <a:lnTo>
                    <a:pt x="0" y="4"/>
                  </a:lnTo>
                  <a:lnTo>
                    <a:pt x="6" y="2"/>
                  </a:lnTo>
                  <a:lnTo>
                    <a:pt x="10" y="0"/>
                  </a:lnTo>
                  <a:lnTo>
                    <a:pt x="59" y="2"/>
                  </a:lnTo>
                  <a:lnTo>
                    <a:pt x="59" y="4"/>
                  </a:lnTo>
                  <a:lnTo>
                    <a:pt x="59" y="6"/>
                  </a:lnTo>
                  <a:close/>
                </a:path>
              </a:pathLst>
            </a:custGeom>
            <a:solidFill>
              <a:srgbClr val="E3DF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76" name="Freeform 1276"/>
            <p:cNvSpPr>
              <a:spLocks noEditPoints="1"/>
            </p:cNvSpPr>
            <p:nvPr/>
          </p:nvSpPr>
          <p:spPr bwMode="auto">
            <a:xfrm>
              <a:off x="1868" y="763"/>
              <a:ext cx="144" cy="11"/>
            </a:xfrm>
            <a:custGeom>
              <a:avLst/>
              <a:gdLst/>
              <a:ahLst/>
              <a:cxnLst>
                <a:cxn ang="0">
                  <a:pos x="144" y="11"/>
                </a:cxn>
                <a:cxn ang="0">
                  <a:pos x="131" y="10"/>
                </a:cxn>
                <a:cxn ang="0">
                  <a:pos x="133" y="8"/>
                </a:cxn>
                <a:cxn ang="0">
                  <a:pos x="133" y="6"/>
                </a:cxn>
                <a:cxn ang="0">
                  <a:pos x="144" y="6"/>
                </a:cxn>
                <a:cxn ang="0">
                  <a:pos x="144" y="8"/>
                </a:cxn>
                <a:cxn ang="0">
                  <a:pos x="144" y="11"/>
                </a:cxn>
                <a:cxn ang="0">
                  <a:pos x="108" y="10"/>
                </a:cxn>
                <a:cxn ang="0">
                  <a:pos x="84" y="8"/>
                </a:cxn>
                <a:cxn ang="0">
                  <a:pos x="82" y="6"/>
                </a:cxn>
                <a:cxn ang="0">
                  <a:pos x="82" y="4"/>
                </a:cxn>
                <a:cxn ang="0">
                  <a:pos x="105" y="4"/>
                </a:cxn>
                <a:cxn ang="0">
                  <a:pos x="106" y="6"/>
                </a:cxn>
                <a:cxn ang="0">
                  <a:pos x="108" y="10"/>
                </a:cxn>
                <a:cxn ang="0">
                  <a:pos x="55" y="6"/>
                </a:cxn>
                <a:cxn ang="0">
                  <a:pos x="0" y="4"/>
                </a:cxn>
                <a:cxn ang="0">
                  <a:pos x="6" y="2"/>
                </a:cxn>
                <a:cxn ang="0">
                  <a:pos x="12" y="0"/>
                </a:cxn>
                <a:cxn ang="0">
                  <a:pos x="53" y="2"/>
                </a:cxn>
                <a:cxn ang="0">
                  <a:pos x="53" y="4"/>
                </a:cxn>
                <a:cxn ang="0">
                  <a:pos x="55" y="6"/>
                </a:cxn>
              </a:cxnLst>
              <a:rect l="0" t="0" r="r" b="b"/>
              <a:pathLst>
                <a:path w="144" h="11">
                  <a:moveTo>
                    <a:pt x="144" y="11"/>
                  </a:moveTo>
                  <a:lnTo>
                    <a:pt x="131" y="10"/>
                  </a:lnTo>
                  <a:lnTo>
                    <a:pt x="133" y="8"/>
                  </a:lnTo>
                  <a:lnTo>
                    <a:pt x="133" y="6"/>
                  </a:lnTo>
                  <a:lnTo>
                    <a:pt x="144" y="6"/>
                  </a:lnTo>
                  <a:lnTo>
                    <a:pt x="144" y="8"/>
                  </a:lnTo>
                  <a:lnTo>
                    <a:pt x="144" y="11"/>
                  </a:lnTo>
                  <a:close/>
                  <a:moveTo>
                    <a:pt x="108" y="10"/>
                  </a:moveTo>
                  <a:lnTo>
                    <a:pt x="84" y="8"/>
                  </a:lnTo>
                  <a:lnTo>
                    <a:pt x="82" y="6"/>
                  </a:lnTo>
                  <a:lnTo>
                    <a:pt x="82" y="4"/>
                  </a:lnTo>
                  <a:lnTo>
                    <a:pt x="105" y="4"/>
                  </a:lnTo>
                  <a:lnTo>
                    <a:pt x="106" y="6"/>
                  </a:lnTo>
                  <a:lnTo>
                    <a:pt x="108" y="10"/>
                  </a:lnTo>
                  <a:close/>
                  <a:moveTo>
                    <a:pt x="55" y="6"/>
                  </a:moveTo>
                  <a:lnTo>
                    <a:pt x="0" y="4"/>
                  </a:lnTo>
                  <a:lnTo>
                    <a:pt x="6" y="2"/>
                  </a:lnTo>
                  <a:lnTo>
                    <a:pt x="12" y="0"/>
                  </a:lnTo>
                  <a:lnTo>
                    <a:pt x="53" y="2"/>
                  </a:lnTo>
                  <a:lnTo>
                    <a:pt x="53" y="4"/>
                  </a:lnTo>
                  <a:lnTo>
                    <a:pt x="55" y="6"/>
                  </a:lnTo>
                  <a:close/>
                </a:path>
              </a:pathLst>
            </a:custGeom>
            <a:solidFill>
              <a:srgbClr val="E3DF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77" name="Freeform 1277"/>
            <p:cNvSpPr>
              <a:spLocks noEditPoints="1"/>
            </p:cNvSpPr>
            <p:nvPr/>
          </p:nvSpPr>
          <p:spPr bwMode="auto">
            <a:xfrm>
              <a:off x="1874" y="761"/>
              <a:ext cx="138" cy="10"/>
            </a:xfrm>
            <a:custGeom>
              <a:avLst/>
              <a:gdLst/>
              <a:ahLst/>
              <a:cxnLst>
                <a:cxn ang="0">
                  <a:pos x="138" y="10"/>
                </a:cxn>
                <a:cxn ang="0">
                  <a:pos x="127" y="10"/>
                </a:cxn>
                <a:cxn ang="0">
                  <a:pos x="127" y="8"/>
                </a:cxn>
                <a:cxn ang="0">
                  <a:pos x="129" y="6"/>
                </a:cxn>
                <a:cxn ang="0">
                  <a:pos x="138" y="6"/>
                </a:cxn>
                <a:cxn ang="0">
                  <a:pos x="138" y="8"/>
                </a:cxn>
                <a:cxn ang="0">
                  <a:pos x="138" y="10"/>
                </a:cxn>
                <a:cxn ang="0">
                  <a:pos x="100" y="10"/>
                </a:cxn>
                <a:cxn ang="0">
                  <a:pos x="76" y="8"/>
                </a:cxn>
                <a:cxn ang="0">
                  <a:pos x="76" y="6"/>
                </a:cxn>
                <a:cxn ang="0">
                  <a:pos x="74" y="4"/>
                </a:cxn>
                <a:cxn ang="0">
                  <a:pos x="97" y="4"/>
                </a:cxn>
                <a:cxn ang="0">
                  <a:pos x="99" y="6"/>
                </a:cxn>
                <a:cxn ang="0">
                  <a:pos x="100" y="10"/>
                </a:cxn>
                <a:cxn ang="0">
                  <a:pos x="49" y="6"/>
                </a:cxn>
                <a:cxn ang="0">
                  <a:pos x="0" y="4"/>
                </a:cxn>
                <a:cxn ang="0">
                  <a:pos x="8" y="2"/>
                </a:cxn>
                <a:cxn ang="0">
                  <a:pos x="13" y="0"/>
                </a:cxn>
                <a:cxn ang="0">
                  <a:pos x="47" y="2"/>
                </a:cxn>
                <a:cxn ang="0">
                  <a:pos x="47" y="4"/>
                </a:cxn>
                <a:cxn ang="0">
                  <a:pos x="49" y="6"/>
                </a:cxn>
              </a:cxnLst>
              <a:rect l="0" t="0" r="r" b="b"/>
              <a:pathLst>
                <a:path w="138" h="10">
                  <a:moveTo>
                    <a:pt x="138" y="10"/>
                  </a:moveTo>
                  <a:lnTo>
                    <a:pt x="127" y="10"/>
                  </a:lnTo>
                  <a:lnTo>
                    <a:pt x="127" y="8"/>
                  </a:lnTo>
                  <a:lnTo>
                    <a:pt x="129" y="6"/>
                  </a:lnTo>
                  <a:lnTo>
                    <a:pt x="138" y="6"/>
                  </a:lnTo>
                  <a:lnTo>
                    <a:pt x="138" y="8"/>
                  </a:lnTo>
                  <a:lnTo>
                    <a:pt x="138" y="10"/>
                  </a:lnTo>
                  <a:close/>
                  <a:moveTo>
                    <a:pt x="100" y="10"/>
                  </a:moveTo>
                  <a:lnTo>
                    <a:pt x="76" y="8"/>
                  </a:lnTo>
                  <a:lnTo>
                    <a:pt x="76" y="6"/>
                  </a:lnTo>
                  <a:lnTo>
                    <a:pt x="74" y="4"/>
                  </a:lnTo>
                  <a:lnTo>
                    <a:pt x="97" y="4"/>
                  </a:lnTo>
                  <a:lnTo>
                    <a:pt x="99" y="6"/>
                  </a:lnTo>
                  <a:lnTo>
                    <a:pt x="100" y="10"/>
                  </a:lnTo>
                  <a:close/>
                  <a:moveTo>
                    <a:pt x="49" y="6"/>
                  </a:moveTo>
                  <a:lnTo>
                    <a:pt x="0" y="4"/>
                  </a:lnTo>
                  <a:lnTo>
                    <a:pt x="8" y="2"/>
                  </a:lnTo>
                  <a:lnTo>
                    <a:pt x="13" y="0"/>
                  </a:lnTo>
                  <a:lnTo>
                    <a:pt x="47" y="2"/>
                  </a:lnTo>
                  <a:lnTo>
                    <a:pt x="47" y="4"/>
                  </a:lnTo>
                  <a:lnTo>
                    <a:pt x="49" y="6"/>
                  </a:lnTo>
                  <a:close/>
                </a:path>
              </a:pathLst>
            </a:custGeom>
            <a:solidFill>
              <a:srgbClr val="E3E0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78" name="Freeform 1278"/>
            <p:cNvSpPr>
              <a:spLocks noEditPoints="1"/>
            </p:cNvSpPr>
            <p:nvPr/>
          </p:nvSpPr>
          <p:spPr bwMode="auto">
            <a:xfrm>
              <a:off x="1880" y="759"/>
              <a:ext cx="132" cy="10"/>
            </a:xfrm>
            <a:custGeom>
              <a:avLst/>
              <a:gdLst/>
              <a:ahLst/>
              <a:cxnLst>
                <a:cxn ang="0">
                  <a:pos x="132" y="10"/>
                </a:cxn>
                <a:cxn ang="0">
                  <a:pos x="121" y="10"/>
                </a:cxn>
                <a:cxn ang="0">
                  <a:pos x="123" y="8"/>
                </a:cxn>
                <a:cxn ang="0">
                  <a:pos x="123" y="6"/>
                </a:cxn>
                <a:cxn ang="0">
                  <a:pos x="132" y="6"/>
                </a:cxn>
                <a:cxn ang="0">
                  <a:pos x="132" y="8"/>
                </a:cxn>
                <a:cxn ang="0">
                  <a:pos x="132" y="10"/>
                </a:cxn>
                <a:cxn ang="0">
                  <a:pos x="93" y="8"/>
                </a:cxn>
                <a:cxn ang="0">
                  <a:pos x="70" y="8"/>
                </a:cxn>
                <a:cxn ang="0">
                  <a:pos x="68" y="6"/>
                </a:cxn>
                <a:cxn ang="0">
                  <a:pos x="66" y="4"/>
                </a:cxn>
                <a:cxn ang="0">
                  <a:pos x="89" y="4"/>
                </a:cxn>
                <a:cxn ang="0">
                  <a:pos x="91" y="6"/>
                </a:cxn>
                <a:cxn ang="0">
                  <a:pos x="93" y="8"/>
                </a:cxn>
                <a:cxn ang="0">
                  <a:pos x="41" y="6"/>
                </a:cxn>
                <a:cxn ang="0">
                  <a:pos x="0" y="4"/>
                </a:cxn>
                <a:cxn ang="0">
                  <a:pos x="3" y="2"/>
                </a:cxn>
                <a:cxn ang="0">
                  <a:pos x="9" y="2"/>
                </a:cxn>
                <a:cxn ang="0">
                  <a:pos x="15" y="2"/>
                </a:cxn>
                <a:cxn ang="0">
                  <a:pos x="20" y="0"/>
                </a:cxn>
                <a:cxn ang="0">
                  <a:pos x="38" y="2"/>
                </a:cxn>
                <a:cxn ang="0">
                  <a:pos x="39" y="4"/>
                </a:cxn>
                <a:cxn ang="0">
                  <a:pos x="41" y="6"/>
                </a:cxn>
              </a:cxnLst>
              <a:rect l="0" t="0" r="r" b="b"/>
              <a:pathLst>
                <a:path w="132" h="10">
                  <a:moveTo>
                    <a:pt x="132" y="10"/>
                  </a:moveTo>
                  <a:lnTo>
                    <a:pt x="121" y="10"/>
                  </a:lnTo>
                  <a:lnTo>
                    <a:pt x="123" y="8"/>
                  </a:lnTo>
                  <a:lnTo>
                    <a:pt x="123" y="6"/>
                  </a:lnTo>
                  <a:lnTo>
                    <a:pt x="132" y="6"/>
                  </a:lnTo>
                  <a:lnTo>
                    <a:pt x="132" y="8"/>
                  </a:lnTo>
                  <a:lnTo>
                    <a:pt x="132" y="10"/>
                  </a:lnTo>
                  <a:close/>
                  <a:moveTo>
                    <a:pt x="93" y="8"/>
                  </a:moveTo>
                  <a:lnTo>
                    <a:pt x="70" y="8"/>
                  </a:lnTo>
                  <a:lnTo>
                    <a:pt x="68" y="6"/>
                  </a:lnTo>
                  <a:lnTo>
                    <a:pt x="66" y="4"/>
                  </a:lnTo>
                  <a:lnTo>
                    <a:pt x="89" y="4"/>
                  </a:lnTo>
                  <a:lnTo>
                    <a:pt x="91" y="6"/>
                  </a:lnTo>
                  <a:lnTo>
                    <a:pt x="93" y="8"/>
                  </a:lnTo>
                  <a:close/>
                  <a:moveTo>
                    <a:pt x="41" y="6"/>
                  </a:moveTo>
                  <a:lnTo>
                    <a:pt x="0" y="4"/>
                  </a:lnTo>
                  <a:lnTo>
                    <a:pt x="3" y="2"/>
                  </a:lnTo>
                  <a:lnTo>
                    <a:pt x="9" y="2"/>
                  </a:lnTo>
                  <a:lnTo>
                    <a:pt x="15" y="2"/>
                  </a:lnTo>
                  <a:lnTo>
                    <a:pt x="20" y="0"/>
                  </a:lnTo>
                  <a:lnTo>
                    <a:pt x="38" y="2"/>
                  </a:lnTo>
                  <a:lnTo>
                    <a:pt x="39" y="4"/>
                  </a:lnTo>
                  <a:lnTo>
                    <a:pt x="41" y="6"/>
                  </a:lnTo>
                  <a:close/>
                </a:path>
              </a:pathLst>
            </a:custGeom>
            <a:solidFill>
              <a:srgbClr val="E3E0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79" name="Freeform 1279"/>
            <p:cNvSpPr>
              <a:spLocks noEditPoints="1"/>
            </p:cNvSpPr>
            <p:nvPr/>
          </p:nvSpPr>
          <p:spPr bwMode="auto">
            <a:xfrm>
              <a:off x="1887" y="759"/>
              <a:ext cx="125" cy="8"/>
            </a:xfrm>
            <a:custGeom>
              <a:avLst/>
              <a:gdLst/>
              <a:ahLst/>
              <a:cxnLst>
                <a:cxn ang="0">
                  <a:pos x="125" y="8"/>
                </a:cxn>
                <a:cxn ang="0">
                  <a:pos x="116" y="8"/>
                </a:cxn>
                <a:cxn ang="0">
                  <a:pos x="116" y="6"/>
                </a:cxn>
                <a:cxn ang="0">
                  <a:pos x="118" y="4"/>
                </a:cxn>
                <a:cxn ang="0">
                  <a:pos x="125" y="4"/>
                </a:cxn>
                <a:cxn ang="0">
                  <a:pos x="125" y="6"/>
                </a:cxn>
                <a:cxn ang="0">
                  <a:pos x="125" y="8"/>
                </a:cxn>
                <a:cxn ang="0">
                  <a:pos x="84" y="6"/>
                </a:cxn>
                <a:cxn ang="0">
                  <a:pos x="61" y="6"/>
                </a:cxn>
                <a:cxn ang="0">
                  <a:pos x="59" y="4"/>
                </a:cxn>
                <a:cxn ang="0">
                  <a:pos x="59" y="0"/>
                </a:cxn>
                <a:cxn ang="0">
                  <a:pos x="80" y="2"/>
                </a:cxn>
                <a:cxn ang="0">
                  <a:pos x="82" y="4"/>
                </a:cxn>
                <a:cxn ang="0">
                  <a:pos x="84" y="6"/>
                </a:cxn>
                <a:cxn ang="0">
                  <a:pos x="34" y="4"/>
                </a:cxn>
                <a:cxn ang="0">
                  <a:pos x="0" y="2"/>
                </a:cxn>
                <a:cxn ang="0">
                  <a:pos x="2" y="2"/>
                </a:cxn>
                <a:cxn ang="0">
                  <a:pos x="2" y="2"/>
                </a:cxn>
                <a:cxn ang="0">
                  <a:pos x="13" y="0"/>
                </a:cxn>
                <a:cxn ang="0">
                  <a:pos x="29" y="0"/>
                </a:cxn>
                <a:cxn ang="0">
                  <a:pos x="32" y="2"/>
                </a:cxn>
                <a:cxn ang="0">
                  <a:pos x="34" y="4"/>
                </a:cxn>
              </a:cxnLst>
              <a:rect l="0" t="0" r="r" b="b"/>
              <a:pathLst>
                <a:path w="125" h="8">
                  <a:moveTo>
                    <a:pt x="125" y="8"/>
                  </a:moveTo>
                  <a:lnTo>
                    <a:pt x="116" y="8"/>
                  </a:lnTo>
                  <a:lnTo>
                    <a:pt x="116" y="6"/>
                  </a:lnTo>
                  <a:lnTo>
                    <a:pt x="118" y="4"/>
                  </a:lnTo>
                  <a:lnTo>
                    <a:pt x="125" y="4"/>
                  </a:lnTo>
                  <a:lnTo>
                    <a:pt x="125" y="6"/>
                  </a:lnTo>
                  <a:lnTo>
                    <a:pt x="125" y="8"/>
                  </a:lnTo>
                  <a:close/>
                  <a:moveTo>
                    <a:pt x="84" y="6"/>
                  </a:moveTo>
                  <a:lnTo>
                    <a:pt x="61" y="6"/>
                  </a:lnTo>
                  <a:lnTo>
                    <a:pt x="59" y="4"/>
                  </a:lnTo>
                  <a:lnTo>
                    <a:pt x="59" y="0"/>
                  </a:lnTo>
                  <a:lnTo>
                    <a:pt x="80" y="2"/>
                  </a:lnTo>
                  <a:lnTo>
                    <a:pt x="82" y="4"/>
                  </a:lnTo>
                  <a:lnTo>
                    <a:pt x="84" y="6"/>
                  </a:lnTo>
                  <a:close/>
                  <a:moveTo>
                    <a:pt x="34" y="4"/>
                  </a:moveTo>
                  <a:lnTo>
                    <a:pt x="0" y="2"/>
                  </a:lnTo>
                  <a:lnTo>
                    <a:pt x="2" y="2"/>
                  </a:lnTo>
                  <a:lnTo>
                    <a:pt x="2" y="2"/>
                  </a:lnTo>
                  <a:lnTo>
                    <a:pt x="13" y="0"/>
                  </a:lnTo>
                  <a:lnTo>
                    <a:pt x="29" y="0"/>
                  </a:lnTo>
                  <a:lnTo>
                    <a:pt x="32" y="2"/>
                  </a:lnTo>
                  <a:lnTo>
                    <a:pt x="34" y="4"/>
                  </a:lnTo>
                  <a:close/>
                </a:path>
              </a:pathLst>
            </a:custGeom>
            <a:solidFill>
              <a:srgbClr val="E3E0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80" name="Freeform 1280"/>
            <p:cNvSpPr>
              <a:spLocks noEditPoints="1"/>
            </p:cNvSpPr>
            <p:nvPr/>
          </p:nvSpPr>
          <p:spPr bwMode="auto">
            <a:xfrm>
              <a:off x="1900" y="757"/>
              <a:ext cx="112" cy="8"/>
            </a:xfrm>
            <a:custGeom>
              <a:avLst/>
              <a:gdLst/>
              <a:ahLst/>
              <a:cxnLst>
                <a:cxn ang="0">
                  <a:pos x="112" y="8"/>
                </a:cxn>
                <a:cxn ang="0">
                  <a:pos x="103" y="8"/>
                </a:cxn>
                <a:cxn ang="0">
                  <a:pos x="103" y="6"/>
                </a:cxn>
                <a:cxn ang="0">
                  <a:pos x="105" y="6"/>
                </a:cxn>
                <a:cxn ang="0">
                  <a:pos x="105" y="4"/>
                </a:cxn>
                <a:cxn ang="0">
                  <a:pos x="105" y="4"/>
                </a:cxn>
                <a:cxn ang="0">
                  <a:pos x="112" y="4"/>
                </a:cxn>
                <a:cxn ang="0">
                  <a:pos x="112" y="6"/>
                </a:cxn>
                <a:cxn ang="0">
                  <a:pos x="112" y="8"/>
                </a:cxn>
                <a:cxn ang="0">
                  <a:pos x="69" y="6"/>
                </a:cxn>
                <a:cxn ang="0">
                  <a:pos x="46" y="6"/>
                </a:cxn>
                <a:cxn ang="0">
                  <a:pos x="46" y="2"/>
                </a:cxn>
                <a:cxn ang="0">
                  <a:pos x="44" y="0"/>
                </a:cxn>
                <a:cxn ang="0">
                  <a:pos x="65" y="2"/>
                </a:cxn>
                <a:cxn ang="0">
                  <a:pos x="67" y="4"/>
                </a:cxn>
                <a:cxn ang="0">
                  <a:pos x="69" y="6"/>
                </a:cxn>
                <a:cxn ang="0">
                  <a:pos x="18" y="4"/>
                </a:cxn>
                <a:cxn ang="0">
                  <a:pos x="0" y="2"/>
                </a:cxn>
                <a:cxn ang="0">
                  <a:pos x="8" y="2"/>
                </a:cxn>
                <a:cxn ang="0">
                  <a:pos x="16" y="2"/>
                </a:cxn>
                <a:cxn ang="0">
                  <a:pos x="18" y="4"/>
                </a:cxn>
                <a:cxn ang="0">
                  <a:pos x="18" y="4"/>
                </a:cxn>
              </a:cxnLst>
              <a:rect l="0" t="0" r="r" b="b"/>
              <a:pathLst>
                <a:path w="112" h="8">
                  <a:moveTo>
                    <a:pt x="112" y="8"/>
                  </a:moveTo>
                  <a:lnTo>
                    <a:pt x="103" y="8"/>
                  </a:lnTo>
                  <a:lnTo>
                    <a:pt x="103" y="6"/>
                  </a:lnTo>
                  <a:lnTo>
                    <a:pt x="105" y="6"/>
                  </a:lnTo>
                  <a:lnTo>
                    <a:pt x="105" y="4"/>
                  </a:lnTo>
                  <a:lnTo>
                    <a:pt x="105" y="4"/>
                  </a:lnTo>
                  <a:lnTo>
                    <a:pt x="112" y="4"/>
                  </a:lnTo>
                  <a:lnTo>
                    <a:pt x="112" y="6"/>
                  </a:lnTo>
                  <a:lnTo>
                    <a:pt x="112" y="8"/>
                  </a:lnTo>
                  <a:close/>
                  <a:moveTo>
                    <a:pt x="69" y="6"/>
                  </a:moveTo>
                  <a:lnTo>
                    <a:pt x="46" y="6"/>
                  </a:lnTo>
                  <a:lnTo>
                    <a:pt x="46" y="2"/>
                  </a:lnTo>
                  <a:lnTo>
                    <a:pt x="44" y="0"/>
                  </a:lnTo>
                  <a:lnTo>
                    <a:pt x="65" y="2"/>
                  </a:lnTo>
                  <a:lnTo>
                    <a:pt x="67" y="4"/>
                  </a:lnTo>
                  <a:lnTo>
                    <a:pt x="69" y="6"/>
                  </a:lnTo>
                  <a:close/>
                  <a:moveTo>
                    <a:pt x="18" y="4"/>
                  </a:moveTo>
                  <a:lnTo>
                    <a:pt x="0" y="2"/>
                  </a:lnTo>
                  <a:lnTo>
                    <a:pt x="8" y="2"/>
                  </a:lnTo>
                  <a:lnTo>
                    <a:pt x="16" y="2"/>
                  </a:lnTo>
                  <a:lnTo>
                    <a:pt x="18" y="4"/>
                  </a:lnTo>
                  <a:lnTo>
                    <a:pt x="18" y="4"/>
                  </a:lnTo>
                  <a:close/>
                </a:path>
              </a:pathLst>
            </a:custGeom>
            <a:solidFill>
              <a:srgbClr val="E3E0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81" name="Freeform 1281"/>
            <p:cNvSpPr>
              <a:spLocks noEditPoints="1"/>
            </p:cNvSpPr>
            <p:nvPr/>
          </p:nvSpPr>
          <p:spPr bwMode="auto">
            <a:xfrm>
              <a:off x="1942" y="756"/>
              <a:ext cx="70" cy="7"/>
            </a:xfrm>
            <a:custGeom>
              <a:avLst/>
              <a:gdLst/>
              <a:ahLst/>
              <a:cxnLst>
                <a:cxn ang="0">
                  <a:pos x="70" y="7"/>
                </a:cxn>
                <a:cxn ang="0">
                  <a:pos x="63" y="7"/>
                </a:cxn>
                <a:cxn ang="0">
                  <a:pos x="63" y="7"/>
                </a:cxn>
                <a:cxn ang="0">
                  <a:pos x="63" y="7"/>
                </a:cxn>
                <a:cxn ang="0">
                  <a:pos x="63" y="5"/>
                </a:cxn>
                <a:cxn ang="0">
                  <a:pos x="65" y="3"/>
                </a:cxn>
                <a:cxn ang="0">
                  <a:pos x="70" y="3"/>
                </a:cxn>
                <a:cxn ang="0">
                  <a:pos x="70" y="3"/>
                </a:cxn>
                <a:cxn ang="0">
                  <a:pos x="70" y="5"/>
                </a:cxn>
                <a:cxn ang="0">
                  <a:pos x="70" y="5"/>
                </a:cxn>
                <a:cxn ang="0">
                  <a:pos x="70" y="7"/>
                </a:cxn>
                <a:cxn ang="0">
                  <a:pos x="25" y="5"/>
                </a:cxn>
                <a:cxn ang="0">
                  <a:pos x="4" y="3"/>
                </a:cxn>
                <a:cxn ang="0">
                  <a:pos x="2" y="1"/>
                </a:cxn>
                <a:cxn ang="0">
                  <a:pos x="0" y="0"/>
                </a:cxn>
                <a:cxn ang="0">
                  <a:pos x="21" y="1"/>
                </a:cxn>
                <a:cxn ang="0">
                  <a:pos x="23" y="3"/>
                </a:cxn>
                <a:cxn ang="0">
                  <a:pos x="25" y="5"/>
                </a:cxn>
              </a:cxnLst>
              <a:rect l="0" t="0" r="r" b="b"/>
              <a:pathLst>
                <a:path w="70" h="7">
                  <a:moveTo>
                    <a:pt x="70" y="7"/>
                  </a:moveTo>
                  <a:lnTo>
                    <a:pt x="63" y="7"/>
                  </a:lnTo>
                  <a:lnTo>
                    <a:pt x="63" y="7"/>
                  </a:lnTo>
                  <a:lnTo>
                    <a:pt x="63" y="7"/>
                  </a:lnTo>
                  <a:lnTo>
                    <a:pt x="63" y="5"/>
                  </a:lnTo>
                  <a:lnTo>
                    <a:pt x="65" y="3"/>
                  </a:lnTo>
                  <a:lnTo>
                    <a:pt x="70" y="3"/>
                  </a:lnTo>
                  <a:lnTo>
                    <a:pt x="70" y="3"/>
                  </a:lnTo>
                  <a:lnTo>
                    <a:pt x="70" y="5"/>
                  </a:lnTo>
                  <a:lnTo>
                    <a:pt x="70" y="5"/>
                  </a:lnTo>
                  <a:lnTo>
                    <a:pt x="70" y="7"/>
                  </a:lnTo>
                  <a:close/>
                  <a:moveTo>
                    <a:pt x="25" y="5"/>
                  </a:moveTo>
                  <a:lnTo>
                    <a:pt x="4" y="3"/>
                  </a:lnTo>
                  <a:lnTo>
                    <a:pt x="2" y="1"/>
                  </a:lnTo>
                  <a:lnTo>
                    <a:pt x="0" y="0"/>
                  </a:lnTo>
                  <a:lnTo>
                    <a:pt x="21" y="1"/>
                  </a:lnTo>
                  <a:lnTo>
                    <a:pt x="23" y="3"/>
                  </a:lnTo>
                  <a:lnTo>
                    <a:pt x="25" y="5"/>
                  </a:lnTo>
                  <a:close/>
                </a:path>
              </a:pathLst>
            </a:custGeom>
            <a:solidFill>
              <a:srgbClr val="E3E0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82" name="Freeform 1282"/>
            <p:cNvSpPr>
              <a:spLocks noEditPoints="1"/>
            </p:cNvSpPr>
            <p:nvPr/>
          </p:nvSpPr>
          <p:spPr bwMode="auto">
            <a:xfrm>
              <a:off x="1940" y="754"/>
              <a:ext cx="72" cy="7"/>
            </a:xfrm>
            <a:custGeom>
              <a:avLst/>
              <a:gdLst/>
              <a:ahLst/>
              <a:cxnLst>
                <a:cxn ang="0">
                  <a:pos x="72" y="7"/>
                </a:cxn>
                <a:cxn ang="0">
                  <a:pos x="65" y="7"/>
                </a:cxn>
                <a:cxn ang="0">
                  <a:pos x="67" y="5"/>
                </a:cxn>
                <a:cxn ang="0">
                  <a:pos x="67" y="3"/>
                </a:cxn>
                <a:cxn ang="0">
                  <a:pos x="72" y="3"/>
                </a:cxn>
                <a:cxn ang="0">
                  <a:pos x="72" y="3"/>
                </a:cxn>
                <a:cxn ang="0">
                  <a:pos x="72" y="3"/>
                </a:cxn>
                <a:cxn ang="0">
                  <a:pos x="72" y="5"/>
                </a:cxn>
                <a:cxn ang="0">
                  <a:pos x="72" y="7"/>
                </a:cxn>
                <a:cxn ang="0">
                  <a:pos x="72" y="7"/>
                </a:cxn>
                <a:cxn ang="0">
                  <a:pos x="72" y="7"/>
                </a:cxn>
                <a:cxn ang="0">
                  <a:pos x="25" y="5"/>
                </a:cxn>
                <a:cxn ang="0">
                  <a:pos x="4" y="3"/>
                </a:cxn>
                <a:cxn ang="0">
                  <a:pos x="2" y="2"/>
                </a:cxn>
                <a:cxn ang="0">
                  <a:pos x="0" y="0"/>
                </a:cxn>
                <a:cxn ang="0">
                  <a:pos x="19" y="2"/>
                </a:cxn>
                <a:cxn ang="0">
                  <a:pos x="23" y="3"/>
                </a:cxn>
                <a:cxn ang="0">
                  <a:pos x="25" y="5"/>
                </a:cxn>
              </a:cxnLst>
              <a:rect l="0" t="0" r="r" b="b"/>
              <a:pathLst>
                <a:path w="72" h="7">
                  <a:moveTo>
                    <a:pt x="72" y="7"/>
                  </a:moveTo>
                  <a:lnTo>
                    <a:pt x="65" y="7"/>
                  </a:lnTo>
                  <a:lnTo>
                    <a:pt x="67" y="5"/>
                  </a:lnTo>
                  <a:lnTo>
                    <a:pt x="67" y="3"/>
                  </a:lnTo>
                  <a:lnTo>
                    <a:pt x="72" y="3"/>
                  </a:lnTo>
                  <a:lnTo>
                    <a:pt x="72" y="3"/>
                  </a:lnTo>
                  <a:lnTo>
                    <a:pt x="72" y="3"/>
                  </a:lnTo>
                  <a:lnTo>
                    <a:pt x="72" y="5"/>
                  </a:lnTo>
                  <a:lnTo>
                    <a:pt x="72" y="7"/>
                  </a:lnTo>
                  <a:lnTo>
                    <a:pt x="72" y="7"/>
                  </a:lnTo>
                  <a:lnTo>
                    <a:pt x="72" y="7"/>
                  </a:lnTo>
                  <a:close/>
                  <a:moveTo>
                    <a:pt x="25" y="5"/>
                  </a:moveTo>
                  <a:lnTo>
                    <a:pt x="4" y="3"/>
                  </a:lnTo>
                  <a:lnTo>
                    <a:pt x="2" y="2"/>
                  </a:lnTo>
                  <a:lnTo>
                    <a:pt x="0" y="0"/>
                  </a:lnTo>
                  <a:lnTo>
                    <a:pt x="19" y="2"/>
                  </a:lnTo>
                  <a:lnTo>
                    <a:pt x="23" y="3"/>
                  </a:lnTo>
                  <a:lnTo>
                    <a:pt x="25" y="5"/>
                  </a:lnTo>
                  <a:close/>
                </a:path>
              </a:pathLst>
            </a:custGeom>
            <a:solidFill>
              <a:srgbClr val="E3E0DE"/>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83" name="Freeform 1283"/>
            <p:cNvSpPr>
              <a:spLocks noEditPoints="1"/>
            </p:cNvSpPr>
            <p:nvPr/>
          </p:nvSpPr>
          <p:spPr bwMode="auto">
            <a:xfrm>
              <a:off x="1938" y="752"/>
              <a:ext cx="76" cy="7"/>
            </a:xfrm>
            <a:custGeom>
              <a:avLst/>
              <a:gdLst/>
              <a:ahLst/>
              <a:cxnLst>
                <a:cxn ang="0">
                  <a:pos x="74" y="7"/>
                </a:cxn>
                <a:cxn ang="0">
                  <a:pos x="69" y="7"/>
                </a:cxn>
                <a:cxn ang="0">
                  <a:pos x="69" y="4"/>
                </a:cxn>
                <a:cxn ang="0">
                  <a:pos x="71" y="4"/>
                </a:cxn>
                <a:cxn ang="0">
                  <a:pos x="76" y="4"/>
                </a:cxn>
                <a:cxn ang="0">
                  <a:pos x="74" y="4"/>
                </a:cxn>
                <a:cxn ang="0">
                  <a:pos x="74" y="5"/>
                </a:cxn>
                <a:cxn ang="0">
                  <a:pos x="74" y="7"/>
                </a:cxn>
                <a:cxn ang="0">
                  <a:pos x="74" y="7"/>
                </a:cxn>
                <a:cxn ang="0">
                  <a:pos x="25" y="5"/>
                </a:cxn>
                <a:cxn ang="0">
                  <a:pos x="4" y="4"/>
                </a:cxn>
                <a:cxn ang="0">
                  <a:pos x="2" y="2"/>
                </a:cxn>
                <a:cxn ang="0">
                  <a:pos x="0" y="0"/>
                </a:cxn>
                <a:cxn ang="0">
                  <a:pos x="19" y="0"/>
                </a:cxn>
                <a:cxn ang="0">
                  <a:pos x="19" y="0"/>
                </a:cxn>
                <a:cxn ang="0">
                  <a:pos x="19" y="2"/>
                </a:cxn>
                <a:cxn ang="0">
                  <a:pos x="21" y="4"/>
                </a:cxn>
                <a:cxn ang="0">
                  <a:pos x="25" y="5"/>
                </a:cxn>
              </a:cxnLst>
              <a:rect l="0" t="0" r="r" b="b"/>
              <a:pathLst>
                <a:path w="76" h="7">
                  <a:moveTo>
                    <a:pt x="74" y="7"/>
                  </a:moveTo>
                  <a:lnTo>
                    <a:pt x="69" y="7"/>
                  </a:lnTo>
                  <a:lnTo>
                    <a:pt x="69" y="4"/>
                  </a:lnTo>
                  <a:lnTo>
                    <a:pt x="71" y="4"/>
                  </a:lnTo>
                  <a:lnTo>
                    <a:pt x="76" y="4"/>
                  </a:lnTo>
                  <a:lnTo>
                    <a:pt x="74" y="4"/>
                  </a:lnTo>
                  <a:lnTo>
                    <a:pt x="74" y="5"/>
                  </a:lnTo>
                  <a:lnTo>
                    <a:pt x="74" y="7"/>
                  </a:lnTo>
                  <a:lnTo>
                    <a:pt x="74" y="7"/>
                  </a:lnTo>
                  <a:close/>
                  <a:moveTo>
                    <a:pt x="25" y="5"/>
                  </a:moveTo>
                  <a:lnTo>
                    <a:pt x="4" y="4"/>
                  </a:lnTo>
                  <a:lnTo>
                    <a:pt x="2" y="2"/>
                  </a:lnTo>
                  <a:lnTo>
                    <a:pt x="0" y="0"/>
                  </a:lnTo>
                  <a:lnTo>
                    <a:pt x="19" y="0"/>
                  </a:lnTo>
                  <a:lnTo>
                    <a:pt x="19" y="0"/>
                  </a:lnTo>
                  <a:lnTo>
                    <a:pt x="19" y="2"/>
                  </a:lnTo>
                  <a:lnTo>
                    <a:pt x="21" y="4"/>
                  </a:lnTo>
                  <a:lnTo>
                    <a:pt x="25" y="5"/>
                  </a:lnTo>
                  <a:close/>
                </a:path>
              </a:pathLst>
            </a:custGeom>
            <a:solidFill>
              <a:srgbClr val="E3E1DF"/>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84" name="Freeform 1284"/>
            <p:cNvSpPr>
              <a:spLocks noEditPoints="1"/>
            </p:cNvSpPr>
            <p:nvPr/>
          </p:nvSpPr>
          <p:spPr bwMode="auto">
            <a:xfrm>
              <a:off x="1938" y="750"/>
              <a:ext cx="76" cy="7"/>
            </a:xfrm>
            <a:custGeom>
              <a:avLst/>
              <a:gdLst/>
              <a:ahLst/>
              <a:cxnLst>
                <a:cxn ang="0">
                  <a:pos x="74" y="7"/>
                </a:cxn>
                <a:cxn ang="0">
                  <a:pos x="69" y="7"/>
                </a:cxn>
                <a:cxn ang="0">
                  <a:pos x="71" y="6"/>
                </a:cxn>
                <a:cxn ang="0">
                  <a:pos x="71" y="6"/>
                </a:cxn>
                <a:cxn ang="0">
                  <a:pos x="74" y="4"/>
                </a:cxn>
                <a:cxn ang="0">
                  <a:pos x="74" y="4"/>
                </a:cxn>
                <a:cxn ang="0">
                  <a:pos x="76" y="6"/>
                </a:cxn>
                <a:cxn ang="0">
                  <a:pos x="74" y="7"/>
                </a:cxn>
                <a:cxn ang="0">
                  <a:pos x="21" y="6"/>
                </a:cxn>
                <a:cxn ang="0">
                  <a:pos x="2" y="4"/>
                </a:cxn>
                <a:cxn ang="0">
                  <a:pos x="0" y="2"/>
                </a:cxn>
                <a:cxn ang="0">
                  <a:pos x="0" y="0"/>
                </a:cxn>
                <a:cxn ang="0">
                  <a:pos x="16" y="0"/>
                </a:cxn>
                <a:cxn ang="0">
                  <a:pos x="18" y="2"/>
                </a:cxn>
                <a:cxn ang="0">
                  <a:pos x="19" y="4"/>
                </a:cxn>
                <a:cxn ang="0">
                  <a:pos x="21" y="4"/>
                </a:cxn>
                <a:cxn ang="0">
                  <a:pos x="21" y="6"/>
                </a:cxn>
              </a:cxnLst>
              <a:rect l="0" t="0" r="r" b="b"/>
              <a:pathLst>
                <a:path w="76" h="7">
                  <a:moveTo>
                    <a:pt x="74" y="7"/>
                  </a:moveTo>
                  <a:lnTo>
                    <a:pt x="69" y="7"/>
                  </a:lnTo>
                  <a:lnTo>
                    <a:pt x="71" y="6"/>
                  </a:lnTo>
                  <a:lnTo>
                    <a:pt x="71" y="6"/>
                  </a:lnTo>
                  <a:lnTo>
                    <a:pt x="74" y="4"/>
                  </a:lnTo>
                  <a:lnTo>
                    <a:pt x="74" y="4"/>
                  </a:lnTo>
                  <a:lnTo>
                    <a:pt x="76" y="6"/>
                  </a:lnTo>
                  <a:lnTo>
                    <a:pt x="74" y="7"/>
                  </a:lnTo>
                  <a:close/>
                  <a:moveTo>
                    <a:pt x="21" y="6"/>
                  </a:moveTo>
                  <a:lnTo>
                    <a:pt x="2" y="4"/>
                  </a:lnTo>
                  <a:lnTo>
                    <a:pt x="0" y="2"/>
                  </a:lnTo>
                  <a:lnTo>
                    <a:pt x="0" y="0"/>
                  </a:lnTo>
                  <a:lnTo>
                    <a:pt x="16" y="0"/>
                  </a:lnTo>
                  <a:lnTo>
                    <a:pt x="18" y="2"/>
                  </a:lnTo>
                  <a:lnTo>
                    <a:pt x="19" y="4"/>
                  </a:lnTo>
                  <a:lnTo>
                    <a:pt x="21" y="4"/>
                  </a:lnTo>
                  <a:lnTo>
                    <a:pt x="21" y="6"/>
                  </a:lnTo>
                  <a:close/>
                </a:path>
              </a:pathLst>
            </a:custGeom>
            <a:solidFill>
              <a:srgbClr val="E3E1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85" name="Freeform 1285"/>
            <p:cNvSpPr>
              <a:spLocks noEditPoints="1"/>
            </p:cNvSpPr>
            <p:nvPr/>
          </p:nvSpPr>
          <p:spPr bwMode="auto">
            <a:xfrm>
              <a:off x="1937" y="748"/>
              <a:ext cx="77" cy="8"/>
            </a:xfrm>
            <a:custGeom>
              <a:avLst/>
              <a:gdLst/>
              <a:ahLst/>
              <a:cxnLst>
                <a:cxn ang="0">
                  <a:pos x="77" y="8"/>
                </a:cxn>
                <a:cxn ang="0">
                  <a:pos x="72" y="8"/>
                </a:cxn>
                <a:cxn ang="0">
                  <a:pos x="72" y="8"/>
                </a:cxn>
                <a:cxn ang="0">
                  <a:pos x="72" y="8"/>
                </a:cxn>
                <a:cxn ang="0">
                  <a:pos x="75" y="6"/>
                </a:cxn>
                <a:cxn ang="0">
                  <a:pos x="75" y="6"/>
                </a:cxn>
                <a:cxn ang="0">
                  <a:pos x="77" y="6"/>
                </a:cxn>
                <a:cxn ang="0">
                  <a:pos x="77" y="8"/>
                </a:cxn>
                <a:cxn ang="0">
                  <a:pos x="20" y="4"/>
                </a:cxn>
                <a:cxn ang="0">
                  <a:pos x="1" y="4"/>
                </a:cxn>
                <a:cxn ang="0">
                  <a:pos x="1" y="2"/>
                </a:cxn>
                <a:cxn ang="0">
                  <a:pos x="0" y="0"/>
                </a:cxn>
                <a:cxn ang="0">
                  <a:pos x="15" y="0"/>
                </a:cxn>
                <a:cxn ang="0">
                  <a:pos x="17" y="2"/>
                </a:cxn>
                <a:cxn ang="0">
                  <a:pos x="20" y="4"/>
                </a:cxn>
              </a:cxnLst>
              <a:rect l="0" t="0" r="r" b="b"/>
              <a:pathLst>
                <a:path w="77" h="8">
                  <a:moveTo>
                    <a:pt x="77" y="8"/>
                  </a:moveTo>
                  <a:lnTo>
                    <a:pt x="72" y="8"/>
                  </a:lnTo>
                  <a:lnTo>
                    <a:pt x="72" y="8"/>
                  </a:lnTo>
                  <a:lnTo>
                    <a:pt x="72" y="8"/>
                  </a:lnTo>
                  <a:lnTo>
                    <a:pt x="75" y="6"/>
                  </a:lnTo>
                  <a:lnTo>
                    <a:pt x="75" y="6"/>
                  </a:lnTo>
                  <a:lnTo>
                    <a:pt x="77" y="6"/>
                  </a:lnTo>
                  <a:lnTo>
                    <a:pt x="77" y="8"/>
                  </a:lnTo>
                  <a:close/>
                  <a:moveTo>
                    <a:pt x="20" y="4"/>
                  </a:moveTo>
                  <a:lnTo>
                    <a:pt x="1" y="4"/>
                  </a:lnTo>
                  <a:lnTo>
                    <a:pt x="1" y="2"/>
                  </a:lnTo>
                  <a:lnTo>
                    <a:pt x="0" y="0"/>
                  </a:lnTo>
                  <a:lnTo>
                    <a:pt x="15" y="0"/>
                  </a:lnTo>
                  <a:lnTo>
                    <a:pt x="17" y="2"/>
                  </a:lnTo>
                  <a:lnTo>
                    <a:pt x="20" y="4"/>
                  </a:lnTo>
                  <a:close/>
                </a:path>
              </a:pathLst>
            </a:custGeom>
            <a:solidFill>
              <a:srgbClr val="E3E1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86" name="Freeform 1286"/>
            <p:cNvSpPr/>
            <p:nvPr/>
          </p:nvSpPr>
          <p:spPr bwMode="auto">
            <a:xfrm>
              <a:off x="1935" y="746"/>
              <a:ext cx="19" cy="2"/>
            </a:xfrm>
            <a:custGeom>
              <a:avLst/>
              <a:gdLst/>
              <a:ahLst/>
              <a:cxnLst>
                <a:cxn ang="0">
                  <a:pos x="19" y="4"/>
                </a:cxn>
                <a:cxn ang="0">
                  <a:pos x="3" y="4"/>
                </a:cxn>
                <a:cxn ang="0">
                  <a:pos x="2" y="2"/>
                </a:cxn>
                <a:cxn ang="0">
                  <a:pos x="0" y="0"/>
                </a:cxn>
                <a:cxn ang="0">
                  <a:pos x="13" y="0"/>
                </a:cxn>
                <a:cxn ang="0">
                  <a:pos x="17" y="2"/>
                </a:cxn>
                <a:cxn ang="0">
                  <a:pos x="19" y="4"/>
                </a:cxn>
              </a:cxnLst>
              <a:rect l="0" t="0" r="r" b="b"/>
              <a:pathLst>
                <a:path w="19" h="4">
                  <a:moveTo>
                    <a:pt x="19" y="4"/>
                  </a:moveTo>
                  <a:lnTo>
                    <a:pt x="3" y="4"/>
                  </a:lnTo>
                  <a:lnTo>
                    <a:pt x="2" y="2"/>
                  </a:lnTo>
                  <a:lnTo>
                    <a:pt x="0" y="0"/>
                  </a:lnTo>
                  <a:lnTo>
                    <a:pt x="13" y="0"/>
                  </a:lnTo>
                  <a:lnTo>
                    <a:pt x="17" y="2"/>
                  </a:lnTo>
                  <a:lnTo>
                    <a:pt x="19" y="4"/>
                  </a:lnTo>
                  <a:close/>
                </a:path>
              </a:pathLst>
            </a:custGeom>
            <a:solidFill>
              <a:srgbClr val="E3E1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87" name="Freeform 1287"/>
            <p:cNvSpPr/>
            <p:nvPr/>
          </p:nvSpPr>
          <p:spPr bwMode="auto">
            <a:xfrm>
              <a:off x="1933" y="742"/>
              <a:ext cx="19" cy="5"/>
            </a:xfrm>
            <a:custGeom>
              <a:avLst/>
              <a:gdLst/>
              <a:ahLst/>
              <a:cxnLst>
                <a:cxn ang="0">
                  <a:pos x="19" y="6"/>
                </a:cxn>
                <a:cxn ang="0">
                  <a:pos x="4" y="6"/>
                </a:cxn>
                <a:cxn ang="0">
                  <a:pos x="2" y="2"/>
                </a:cxn>
                <a:cxn ang="0">
                  <a:pos x="0" y="0"/>
                </a:cxn>
                <a:cxn ang="0">
                  <a:pos x="11" y="2"/>
                </a:cxn>
                <a:cxn ang="0">
                  <a:pos x="15" y="4"/>
                </a:cxn>
                <a:cxn ang="0">
                  <a:pos x="19" y="6"/>
                </a:cxn>
              </a:cxnLst>
              <a:rect l="0" t="0" r="r" b="b"/>
              <a:pathLst>
                <a:path w="19" h="6">
                  <a:moveTo>
                    <a:pt x="19" y="6"/>
                  </a:moveTo>
                  <a:lnTo>
                    <a:pt x="4" y="6"/>
                  </a:lnTo>
                  <a:lnTo>
                    <a:pt x="2" y="2"/>
                  </a:lnTo>
                  <a:lnTo>
                    <a:pt x="0" y="0"/>
                  </a:lnTo>
                  <a:lnTo>
                    <a:pt x="11" y="2"/>
                  </a:lnTo>
                  <a:lnTo>
                    <a:pt x="15" y="4"/>
                  </a:lnTo>
                  <a:lnTo>
                    <a:pt x="19" y="6"/>
                  </a:lnTo>
                  <a:close/>
                </a:path>
              </a:pathLst>
            </a:custGeom>
            <a:solidFill>
              <a:srgbClr val="E3E1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88" name="Freeform 1288"/>
            <p:cNvSpPr/>
            <p:nvPr/>
          </p:nvSpPr>
          <p:spPr bwMode="auto">
            <a:xfrm>
              <a:off x="1929" y="740"/>
              <a:ext cx="19" cy="6"/>
            </a:xfrm>
            <a:custGeom>
              <a:avLst/>
              <a:gdLst/>
              <a:ahLst/>
              <a:cxnLst>
                <a:cxn ang="0">
                  <a:pos x="19" y="6"/>
                </a:cxn>
                <a:cxn ang="0">
                  <a:pos x="6" y="6"/>
                </a:cxn>
                <a:cxn ang="0">
                  <a:pos x="2" y="2"/>
                </a:cxn>
                <a:cxn ang="0">
                  <a:pos x="0" y="0"/>
                </a:cxn>
                <a:cxn ang="0">
                  <a:pos x="11" y="2"/>
                </a:cxn>
                <a:cxn ang="0">
                  <a:pos x="15" y="4"/>
                </a:cxn>
                <a:cxn ang="0">
                  <a:pos x="19" y="6"/>
                </a:cxn>
              </a:cxnLst>
              <a:rect l="0" t="0" r="r" b="b"/>
              <a:pathLst>
                <a:path w="19" h="6">
                  <a:moveTo>
                    <a:pt x="19" y="6"/>
                  </a:moveTo>
                  <a:lnTo>
                    <a:pt x="6" y="6"/>
                  </a:lnTo>
                  <a:lnTo>
                    <a:pt x="2" y="2"/>
                  </a:lnTo>
                  <a:lnTo>
                    <a:pt x="0" y="0"/>
                  </a:lnTo>
                  <a:lnTo>
                    <a:pt x="11" y="2"/>
                  </a:lnTo>
                  <a:lnTo>
                    <a:pt x="15" y="4"/>
                  </a:lnTo>
                  <a:lnTo>
                    <a:pt x="19" y="6"/>
                  </a:lnTo>
                  <a:close/>
                </a:path>
              </a:pathLst>
            </a:custGeom>
            <a:solidFill>
              <a:srgbClr val="E3E2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89" name="Freeform 1289"/>
            <p:cNvSpPr/>
            <p:nvPr/>
          </p:nvSpPr>
          <p:spPr bwMode="auto">
            <a:xfrm>
              <a:off x="1927" y="738"/>
              <a:ext cx="17" cy="6"/>
            </a:xfrm>
            <a:custGeom>
              <a:avLst/>
              <a:gdLst/>
              <a:ahLst/>
              <a:cxnLst>
                <a:cxn ang="0">
                  <a:pos x="17" y="6"/>
                </a:cxn>
                <a:cxn ang="0">
                  <a:pos x="6" y="4"/>
                </a:cxn>
                <a:cxn ang="0">
                  <a:pos x="4" y="4"/>
                </a:cxn>
                <a:cxn ang="0">
                  <a:pos x="2" y="2"/>
                </a:cxn>
                <a:cxn ang="0">
                  <a:pos x="0" y="2"/>
                </a:cxn>
                <a:cxn ang="0">
                  <a:pos x="0" y="0"/>
                </a:cxn>
                <a:cxn ang="0">
                  <a:pos x="8" y="0"/>
                </a:cxn>
                <a:cxn ang="0">
                  <a:pos x="11" y="2"/>
                </a:cxn>
                <a:cxn ang="0">
                  <a:pos x="17" y="6"/>
                </a:cxn>
              </a:cxnLst>
              <a:rect l="0" t="0" r="r" b="b"/>
              <a:pathLst>
                <a:path w="17" h="6">
                  <a:moveTo>
                    <a:pt x="17" y="6"/>
                  </a:moveTo>
                  <a:lnTo>
                    <a:pt x="6" y="4"/>
                  </a:lnTo>
                  <a:lnTo>
                    <a:pt x="4" y="4"/>
                  </a:lnTo>
                  <a:lnTo>
                    <a:pt x="2" y="2"/>
                  </a:lnTo>
                  <a:lnTo>
                    <a:pt x="0" y="2"/>
                  </a:lnTo>
                  <a:lnTo>
                    <a:pt x="0" y="0"/>
                  </a:lnTo>
                  <a:lnTo>
                    <a:pt x="8" y="0"/>
                  </a:lnTo>
                  <a:lnTo>
                    <a:pt x="11" y="2"/>
                  </a:lnTo>
                  <a:lnTo>
                    <a:pt x="17" y="6"/>
                  </a:lnTo>
                  <a:close/>
                </a:path>
              </a:pathLst>
            </a:custGeom>
            <a:solidFill>
              <a:srgbClr val="E3E2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90" name="Freeform 1290"/>
            <p:cNvSpPr/>
            <p:nvPr/>
          </p:nvSpPr>
          <p:spPr bwMode="auto">
            <a:xfrm>
              <a:off x="1925" y="737"/>
              <a:ext cx="15" cy="5"/>
            </a:xfrm>
            <a:custGeom>
              <a:avLst/>
              <a:gdLst/>
              <a:ahLst/>
              <a:cxnLst>
                <a:cxn ang="0">
                  <a:pos x="15" y="5"/>
                </a:cxn>
                <a:cxn ang="0">
                  <a:pos x="4" y="3"/>
                </a:cxn>
                <a:cxn ang="0">
                  <a:pos x="4" y="3"/>
                </a:cxn>
                <a:cxn ang="0">
                  <a:pos x="4" y="3"/>
                </a:cxn>
                <a:cxn ang="0">
                  <a:pos x="2" y="1"/>
                </a:cxn>
                <a:cxn ang="0">
                  <a:pos x="0" y="0"/>
                </a:cxn>
                <a:cxn ang="0">
                  <a:pos x="4" y="0"/>
                </a:cxn>
                <a:cxn ang="0">
                  <a:pos x="4" y="0"/>
                </a:cxn>
                <a:cxn ang="0">
                  <a:pos x="6" y="1"/>
                </a:cxn>
                <a:cxn ang="0">
                  <a:pos x="10" y="1"/>
                </a:cxn>
                <a:cxn ang="0">
                  <a:pos x="15" y="5"/>
                </a:cxn>
              </a:cxnLst>
              <a:rect l="0" t="0" r="r" b="b"/>
              <a:pathLst>
                <a:path w="15" h="5">
                  <a:moveTo>
                    <a:pt x="15" y="5"/>
                  </a:moveTo>
                  <a:lnTo>
                    <a:pt x="4" y="3"/>
                  </a:lnTo>
                  <a:lnTo>
                    <a:pt x="4" y="3"/>
                  </a:lnTo>
                  <a:lnTo>
                    <a:pt x="4" y="3"/>
                  </a:lnTo>
                  <a:lnTo>
                    <a:pt x="2" y="1"/>
                  </a:lnTo>
                  <a:lnTo>
                    <a:pt x="0" y="0"/>
                  </a:lnTo>
                  <a:lnTo>
                    <a:pt x="4" y="0"/>
                  </a:lnTo>
                  <a:lnTo>
                    <a:pt x="4" y="0"/>
                  </a:lnTo>
                  <a:lnTo>
                    <a:pt x="6" y="1"/>
                  </a:lnTo>
                  <a:lnTo>
                    <a:pt x="10" y="1"/>
                  </a:lnTo>
                  <a:lnTo>
                    <a:pt x="15" y="5"/>
                  </a:lnTo>
                  <a:close/>
                </a:path>
              </a:pathLst>
            </a:custGeom>
            <a:solidFill>
              <a:srgbClr val="E3E2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91" name="Freeform 1291"/>
            <p:cNvSpPr/>
            <p:nvPr/>
          </p:nvSpPr>
          <p:spPr bwMode="auto">
            <a:xfrm>
              <a:off x="1925" y="735"/>
              <a:ext cx="10" cy="3"/>
            </a:xfrm>
            <a:custGeom>
              <a:avLst/>
              <a:gdLst/>
              <a:ahLst/>
              <a:cxnLst>
                <a:cxn ang="0">
                  <a:pos x="10" y="3"/>
                </a:cxn>
                <a:cxn ang="0">
                  <a:pos x="2" y="3"/>
                </a:cxn>
                <a:cxn ang="0">
                  <a:pos x="0" y="2"/>
                </a:cxn>
                <a:cxn ang="0">
                  <a:pos x="0" y="0"/>
                </a:cxn>
                <a:cxn ang="0">
                  <a:pos x="2" y="2"/>
                </a:cxn>
                <a:cxn ang="0">
                  <a:pos x="6" y="3"/>
                </a:cxn>
                <a:cxn ang="0">
                  <a:pos x="8" y="3"/>
                </a:cxn>
                <a:cxn ang="0">
                  <a:pos x="10" y="3"/>
                </a:cxn>
              </a:cxnLst>
              <a:rect l="0" t="0" r="r" b="b"/>
              <a:pathLst>
                <a:path w="10" h="3">
                  <a:moveTo>
                    <a:pt x="10" y="3"/>
                  </a:moveTo>
                  <a:lnTo>
                    <a:pt x="2" y="3"/>
                  </a:lnTo>
                  <a:lnTo>
                    <a:pt x="0" y="2"/>
                  </a:lnTo>
                  <a:lnTo>
                    <a:pt x="0" y="0"/>
                  </a:lnTo>
                  <a:lnTo>
                    <a:pt x="2" y="2"/>
                  </a:lnTo>
                  <a:lnTo>
                    <a:pt x="6" y="3"/>
                  </a:lnTo>
                  <a:lnTo>
                    <a:pt x="8" y="3"/>
                  </a:lnTo>
                  <a:lnTo>
                    <a:pt x="10" y="3"/>
                  </a:lnTo>
                  <a:close/>
                </a:path>
              </a:pathLst>
            </a:custGeom>
            <a:solidFill>
              <a:srgbClr val="E3E2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92" name="Freeform 1292"/>
            <p:cNvSpPr/>
            <p:nvPr/>
          </p:nvSpPr>
          <p:spPr bwMode="auto">
            <a:xfrm>
              <a:off x="1925" y="735"/>
              <a:ext cx="4" cy="2"/>
            </a:xfrm>
            <a:custGeom>
              <a:avLst/>
              <a:gdLst/>
              <a:ahLst/>
              <a:cxnLst>
                <a:cxn ang="0">
                  <a:pos x="4" y="2"/>
                </a:cxn>
                <a:cxn ang="0">
                  <a:pos x="0" y="2"/>
                </a:cxn>
                <a:cxn ang="0">
                  <a:pos x="0" y="0"/>
                </a:cxn>
                <a:cxn ang="0">
                  <a:pos x="0" y="0"/>
                </a:cxn>
                <a:cxn ang="0">
                  <a:pos x="2" y="2"/>
                </a:cxn>
                <a:cxn ang="0">
                  <a:pos x="4" y="2"/>
                </a:cxn>
              </a:cxnLst>
              <a:rect l="0" t="0" r="r" b="b"/>
              <a:pathLst>
                <a:path w="4" h="2">
                  <a:moveTo>
                    <a:pt x="4" y="2"/>
                  </a:moveTo>
                  <a:lnTo>
                    <a:pt x="0" y="2"/>
                  </a:lnTo>
                  <a:lnTo>
                    <a:pt x="0" y="0"/>
                  </a:lnTo>
                  <a:lnTo>
                    <a:pt x="0" y="0"/>
                  </a:lnTo>
                  <a:lnTo>
                    <a:pt x="2" y="2"/>
                  </a:lnTo>
                  <a:lnTo>
                    <a:pt x="4" y="2"/>
                  </a:lnTo>
                  <a:close/>
                </a:path>
              </a:pathLst>
            </a:custGeom>
            <a:solidFill>
              <a:srgbClr val="E3E2E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93" name="Freeform 1293"/>
            <p:cNvSpPr/>
            <p:nvPr/>
          </p:nvSpPr>
          <p:spPr bwMode="auto">
            <a:xfrm>
              <a:off x="1967" y="740"/>
              <a:ext cx="123" cy="120"/>
            </a:xfrm>
            <a:custGeom>
              <a:avLst/>
              <a:gdLst/>
              <a:ahLst/>
              <a:cxnLst>
                <a:cxn ang="0">
                  <a:pos x="121" y="118"/>
                </a:cxn>
                <a:cxn ang="0">
                  <a:pos x="123" y="103"/>
                </a:cxn>
                <a:cxn ang="0">
                  <a:pos x="123" y="88"/>
                </a:cxn>
                <a:cxn ang="0">
                  <a:pos x="123" y="80"/>
                </a:cxn>
                <a:cxn ang="0">
                  <a:pos x="121" y="72"/>
                </a:cxn>
                <a:cxn ang="0">
                  <a:pos x="117" y="67"/>
                </a:cxn>
                <a:cxn ang="0">
                  <a:pos x="112" y="59"/>
                </a:cxn>
                <a:cxn ang="0">
                  <a:pos x="99" y="52"/>
                </a:cxn>
                <a:cxn ang="0">
                  <a:pos x="83" y="42"/>
                </a:cxn>
                <a:cxn ang="0">
                  <a:pos x="74" y="38"/>
                </a:cxn>
                <a:cxn ang="0">
                  <a:pos x="68" y="33"/>
                </a:cxn>
                <a:cxn ang="0">
                  <a:pos x="62" y="29"/>
                </a:cxn>
                <a:cxn ang="0">
                  <a:pos x="59" y="23"/>
                </a:cxn>
                <a:cxn ang="0">
                  <a:pos x="55" y="14"/>
                </a:cxn>
                <a:cxn ang="0">
                  <a:pos x="51" y="6"/>
                </a:cxn>
                <a:cxn ang="0">
                  <a:pos x="47" y="2"/>
                </a:cxn>
                <a:cxn ang="0">
                  <a:pos x="44" y="0"/>
                </a:cxn>
                <a:cxn ang="0">
                  <a:pos x="40" y="0"/>
                </a:cxn>
                <a:cxn ang="0">
                  <a:pos x="34" y="4"/>
                </a:cxn>
                <a:cxn ang="0">
                  <a:pos x="26" y="8"/>
                </a:cxn>
                <a:cxn ang="0">
                  <a:pos x="15" y="8"/>
                </a:cxn>
                <a:cxn ang="0">
                  <a:pos x="9" y="10"/>
                </a:cxn>
                <a:cxn ang="0">
                  <a:pos x="6" y="10"/>
                </a:cxn>
                <a:cxn ang="0">
                  <a:pos x="2" y="12"/>
                </a:cxn>
                <a:cxn ang="0">
                  <a:pos x="0" y="17"/>
                </a:cxn>
                <a:cxn ang="0">
                  <a:pos x="7" y="27"/>
                </a:cxn>
                <a:cxn ang="0">
                  <a:pos x="17" y="36"/>
                </a:cxn>
                <a:cxn ang="0">
                  <a:pos x="23" y="42"/>
                </a:cxn>
                <a:cxn ang="0">
                  <a:pos x="26" y="44"/>
                </a:cxn>
                <a:cxn ang="0">
                  <a:pos x="28" y="42"/>
                </a:cxn>
                <a:cxn ang="0">
                  <a:pos x="30" y="38"/>
                </a:cxn>
                <a:cxn ang="0">
                  <a:pos x="32" y="27"/>
                </a:cxn>
                <a:cxn ang="0">
                  <a:pos x="38" y="16"/>
                </a:cxn>
                <a:cxn ang="0">
                  <a:pos x="42" y="12"/>
                </a:cxn>
                <a:cxn ang="0">
                  <a:pos x="45" y="12"/>
                </a:cxn>
                <a:cxn ang="0">
                  <a:pos x="47" y="14"/>
                </a:cxn>
                <a:cxn ang="0">
                  <a:pos x="49" y="17"/>
                </a:cxn>
                <a:cxn ang="0">
                  <a:pos x="49" y="27"/>
                </a:cxn>
                <a:cxn ang="0">
                  <a:pos x="49" y="36"/>
                </a:cxn>
                <a:cxn ang="0">
                  <a:pos x="51" y="50"/>
                </a:cxn>
                <a:cxn ang="0">
                  <a:pos x="55" y="69"/>
                </a:cxn>
                <a:cxn ang="0">
                  <a:pos x="61" y="89"/>
                </a:cxn>
                <a:cxn ang="0">
                  <a:pos x="64" y="99"/>
                </a:cxn>
                <a:cxn ang="0">
                  <a:pos x="68" y="105"/>
                </a:cxn>
                <a:cxn ang="0">
                  <a:pos x="70" y="108"/>
                </a:cxn>
                <a:cxn ang="0">
                  <a:pos x="72" y="112"/>
                </a:cxn>
                <a:cxn ang="0">
                  <a:pos x="81" y="114"/>
                </a:cxn>
                <a:cxn ang="0">
                  <a:pos x="91" y="116"/>
                </a:cxn>
                <a:cxn ang="0">
                  <a:pos x="104" y="120"/>
                </a:cxn>
                <a:cxn ang="0">
                  <a:pos x="110" y="120"/>
                </a:cxn>
                <a:cxn ang="0">
                  <a:pos x="116" y="120"/>
                </a:cxn>
                <a:cxn ang="0">
                  <a:pos x="119" y="120"/>
                </a:cxn>
                <a:cxn ang="0">
                  <a:pos x="121" y="118"/>
                </a:cxn>
              </a:cxnLst>
              <a:rect l="0" t="0" r="r" b="b"/>
              <a:pathLst>
                <a:path w="123" h="120">
                  <a:moveTo>
                    <a:pt x="121" y="118"/>
                  </a:moveTo>
                  <a:lnTo>
                    <a:pt x="123" y="103"/>
                  </a:lnTo>
                  <a:lnTo>
                    <a:pt x="123" y="88"/>
                  </a:lnTo>
                  <a:lnTo>
                    <a:pt x="123" y="80"/>
                  </a:lnTo>
                  <a:lnTo>
                    <a:pt x="121" y="72"/>
                  </a:lnTo>
                  <a:lnTo>
                    <a:pt x="117" y="67"/>
                  </a:lnTo>
                  <a:lnTo>
                    <a:pt x="112" y="59"/>
                  </a:lnTo>
                  <a:lnTo>
                    <a:pt x="99" y="52"/>
                  </a:lnTo>
                  <a:lnTo>
                    <a:pt x="83" y="42"/>
                  </a:lnTo>
                  <a:lnTo>
                    <a:pt x="74" y="38"/>
                  </a:lnTo>
                  <a:lnTo>
                    <a:pt x="68" y="33"/>
                  </a:lnTo>
                  <a:lnTo>
                    <a:pt x="62" y="29"/>
                  </a:lnTo>
                  <a:lnTo>
                    <a:pt x="59" y="23"/>
                  </a:lnTo>
                  <a:lnTo>
                    <a:pt x="55" y="14"/>
                  </a:lnTo>
                  <a:lnTo>
                    <a:pt x="51" y="6"/>
                  </a:lnTo>
                  <a:lnTo>
                    <a:pt x="47" y="2"/>
                  </a:lnTo>
                  <a:lnTo>
                    <a:pt x="44" y="0"/>
                  </a:lnTo>
                  <a:lnTo>
                    <a:pt x="40" y="0"/>
                  </a:lnTo>
                  <a:lnTo>
                    <a:pt x="34" y="4"/>
                  </a:lnTo>
                  <a:lnTo>
                    <a:pt x="26" y="8"/>
                  </a:lnTo>
                  <a:lnTo>
                    <a:pt x="15" y="8"/>
                  </a:lnTo>
                  <a:lnTo>
                    <a:pt x="9" y="10"/>
                  </a:lnTo>
                  <a:lnTo>
                    <a:pt x="6" y="10"/>
                  </a:lnTo>
                  <a:lnTo>
                    <a:pt x="2" y="12"/>
                  </a:lnTo>
                  <a:lnTo>
                    <a:pt x="0" y="17"/>
                  </a:lnTo>
                  <a:lnTo>
                    <a:pt x="7" y="27"/>
                  </a:lnTo>
                  <a:lnTo>
                    <a:pt x="17" y="36"/>
                  </a:lnTo>
                  <a:lnTo>
                    <a:pt x="23" y="42"/>
                  </a:lnTo>
                  <a:lnTo>
                    <a:pt x="26" y="44"/>
                  </a:lnTo>
                  <a:lnTo>
                    <a:pt x="28" y="42"/>
                  </a:lnTo>
                  <a:lnTo>
                    <a:pt x="30" y="38"/>
                  </a:lnTo>
                  <a:lnTo>
                    <a:pt x="32" y="27"/>
                  </a:lnTo>
                  <a:lnTo>
                    <a:pt x="38" y="16"/>
                  </a:lnTo>
                  <a:lnTo>
                    <a:pt x="42" y="12"/>
                  </a:lnTo>
                  <a:lnTo>
                    <a:pt x="45" y="12"/>
                  </a:lnTo>
                  <a:lnTo>
                    <a:pt x="47" y="14"/>
                  </a:lnTo>
                  <a:lnTo>
                    <a:pt x="49" y="17"/>
                  </a:lnTo>
                  <a:lnTo>
                    <a:pt x="49" y="27"/>
                  </a:lnTo>
                  <a:lnTo>
                    <a:pt x="49" y="36"/>
                  </a:lnTo>
                  <a:lnTo>
                    <a:pt x="51" y="50"/>
                  </a:lnTo>
                  <a:lnTo>
                    <a:pt x="55" y="69"/>
                  </a:lnTo>
                  <a:lnTo>
                    <a:pt x="61" y="89"/>
                  </a:lnTo>
                  <a:lnTo>
                    <a:pt x="64" y="99"/>
                  </a:lnTo>
                  <a:lnTo>
                    <a:pt x="68" y="105"/>
                  </a:lnTo>
                  <a:lnTo>
                    <a:pt x="70" y="108"/>
                  </a:lnTo>
                  <a:lnTo>
                    <a:pt x="72" y="112"/>
                  </a:lnTo>
                  <a:lnTo>
                    <a:pt x="81" y="114"/>
                  </a:lnTo>
                  <a:lnTo>
                    <a:pt x="91" y="116"/>
                  </a:lnTo>
                  <a:lnTo>
                    <a:pt x="104" y="120"/>
                  </a:lnTo>
                  <a:lnTo>
                    <a:pt x="110" y="120"/>
                  </a:lnTo>
                  <a:lnTo>
                    <a:pt x="116" y="120"/>
                  </a:lnTo>
                  <a:lnTo>
                    <a:pt x="119" y="120"/>
                  </a:lnTo>
                  <a:lnTo>
                    <a:pt x="121" y="118"/>
                  </a:lnTo>
                  <a:close/>
                </a:path>
              </a:pathLst>
            </a:custGeom>
            <a:solidFill>
              <a:srgbClr val="5E373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94" name="Freeform 1294"/>
            <p:cNvSpPr/>
            <p:nvPr/>
          </p:nvSpPr>
          <p:spPr bwMode="auto">
            <a:xfrm>
              <a:off x="1669" y="801"/>
              <a:ext cx="192" cy="269"/>
            </a:xfrm>
            <a:custGeom>
              <a:avLst/>
              <a:gdLst/>
              <a:ahLst/>
              <a:cxnLst>
                <a:cxn ang="0">
                  <a:pos x="87" y="197"/>
                </a:cxn>
                <a:cxn ang="0">
                  <a:pos x="93" y="190"/>
                </a:cxn>
                <a:cxn ang="0">
                  <a:pos x="101" y="178"/>
                </a:cxn>
                <a:cxn ang="0">
                  <a:pos x="120" y="152"/>
                </a:cxn>
                <a:cxn ang="0">
                  <a:pos x="146" y="112"/>
                </a:cxn>
                <a:cxn ang="0">
                  <a:pos x="159" y="89"/>
                </a:cxn>
                <a:cxn ang="0">
                  <a:pos x="173" y="66"/>
                </a:cxn>
                <a:cxn ang="0">
                  <a:pos x="182" y="46"/>
                </a:cxn>
                <a:cxn ang="0">
                  <a:pos x="190" y="28"/>
                </a:cxn>
                <a:cxn ang="0">
                  <a:pos x="192" y="19"/>
                </a:cxn>
                <a:cxn ang="0">
                  <a:pos x="192" y="11"/>
                </a:cxn>
                <a:cxn ang="0">
                  <a:pos x="190" y="6"/>
                </a:cxn>
                <a:cxn ang="0">
                  <a:pos x="186" y="2"/>
                </a:cxn>
                <a:cxn ang="0">
                  <a:pos x="178" y="0"/>
                </a:cxn>
                <a:cxn ang="0">
                  <a:pos x="171" y="0"/>
                </a:cxn>
                <a:cxn ang="0">
                  <a:pos x="161" y="4"/>
                </a:cxn>
                <a:cxn ang="0">
                  <a:pos x="150" y="10"/>
                </a:cxn>
                <a:cxn ang="0">
                  <a:pos x="133" y="17"/>
                </a:cxn>
                <a:cxn ang="0">
                  <a:pos x="116" y="28"/>
                </a:cxn>
                <a:cxn ang="0">
                  <a:pos x="102" y="38"/>
                </a:cxn>
                <a:cxn ang="0">
                  <a:pos x="93" y="47"/>
                </a:cxn>
                <a:cxn ang="0">
                  <a:pos x="82" y="59"/>
                </a:cxn>
                <a:cxn ang="0">
                  <a:pos x="68" y="74"/>
                </a:cxn>
                <a:cxn ang="0">
                  <a:pos x="59" y="87"/>
                </a:cxn>
                <a:cxn ang="0">
                  <a:pos x="47" y="104"/>
                </a:cxn>
                <a:cxn ang="0">
                  <a:pos x="36" y="121"/>
                </a:cxn>
                <a:cxn ang="0">
                  <a:pos x="29" y="138"/>
                </a:cxn>
                <a:cxn ang="0">
                  <a:pos x="19" y="157"/>
                </a:cxn>
                <a:cxn ang="0">
                  <a:pos x="11" y="174"/>
                </a:cxn>
                <a:cxn ang="0">
                  <a:pos x="4" y="201"/>
                </a:cxn>
                <a:cxn ang="0">
                  <a:pos x="0" y="226"/>
                </a:cxn>
                <a:cxn ang="0">
                  <a:pos x="0" y="237"/>
                </a:cxn>
                <a:cxn ang="0">
                  <a:pos x="0" y="256"/>
                </a:cxn>
                <a:cxn ang="0">
                  <a:pos x="0" y="264"/>
                </a:cxn>
                <a:cxn ang="0">
                  <a:pos x="2" y="269"/>
                </a:cxn>
                <a:cxn ang="0">
                  <a:pos x="4" y="271"/>
                </a:cxn>
                <a:cxn ang="0">
                  <a:pos x="4" y="271"/>
                </a:cxn>
                <a:cxn ang="0">
                  <a:pos x="6" y="271"/>
                </a:cxn>
                <a:cxn ang="0">
                  <a:pos x="8" y="269"/>
                </a:cxn>
                <a:cxn ang="0">
                  <a:pos x="10" y="262"/>
                </a:cxn>
                <a:cxn ang="0">
                  <a:pos x="11" y="252"/>
                </a:cxn>
                <a:cxn ang="0">
                  <a:pos x="17" y="239"/>
                </a:cxn>
                <a:cxn ang="0">
                  <a:pos x="21" y="226"/>
                </a:cxn>
                <a:cxn ang="0">
                  <a:pos x="29" y="214"/>
                </a:cxn>
                <a:cxn ang="0">
                  <a:pos x="38" y="201"/>
                </a:cxn>
                <a:cxn ang="0">
                  <a:pos x="47" y="190"/>
                </a:cxn>
                <a:cxn ang="0">
                  <a:pos x="57" y="180"/>
                </a:cxn>
                <a:cxn ang="0">
                  <a:pos x="63" y="178"/>
                </a:cxn>
                <a:cxn ang="0">
                  <a:pos x="66" y="178"/>
                </a:cxn>
                <a:cxn ang="0">
                  <a:pos x="72" y="178"/>
                </a:cxn>
                <a:cxn ang="0">
                  <a:pos x="76" y="180"/>
                </a:cxn>
                <a:cxn ang="0">
                  <a:pos x="82" y="184"/>
                </a:cxn>
                <a:cxn ang="0">
                  <a:pos x="85" y="186"/>
                </a:cxn>
                <a:cxn ang="0">
                  <a:pos x="87" y="192"/>
                </a:cxn>
                <a:cxn ang="0">
                  <a:pos x="87" y="197"/>
                </a:cxn>
              </a:cxnLst>
              <a:rect l="0" t="0" r="r" b="b"/>
              <a:pathLst>
                <a:path w="192" h="271">
                  <a:moveTo>
                    <a:pt x="87" y="197"/>
                  </a:moveTo>
                  <a:lnTo>
                    <a:pt x="93" y="190"/>
                  </a:lnTo>
                  <a:lnTo>
                    <a:pt x="101" y="178"/>
                  </a:lnTo>
                  <a:lnTo>
                    <a:pt x="120" y="152"/>
                  </a:lnTo>
                  <a:lnTo>
                    <a:pt x="146" y="112"/>
                  </a:lnTo>
                  <a:lnTo>
                    <a:pt x="159" y="89"/>
                  </a:lnTo>
                  <a:lnTo>
                    <a:pt x="173" y="66"/>
                  </a:lnTo>
                  <a:lnTo>
                    <a:pt x="182" y="46"/>
                  </a:lnTo>
                  <a:lnTo>
                    <a:pt x="190" y="28"/>
                  </a:lnTo>
                  <a:lnTo>
                    <a:pt x="192" y="19"/>
                  </a:lnTo>
                  <a:lnTo>
                    <a:pt x="192" y="11"/>
                  </a:lnTo>
                  <a:lnTo>
                    <a:pt x="190" y="6"/>
                  </a:lnTo>
                  <a:lnTo>
                    <a:pt x="186" y="2"/>
                  </a:lnTo>
                  <a:lnTo>
                    <a:pt x="178" y="0"/>
                  </a:lnTo>
                  <a:lnTo>
                    <a:pt x="171" y="0"/>
                  </a:lnTo>
                  <a:lnTo>
                    <a:pt x="161" y="4"/>
                  </a:lnTo>
                  <a:lnTo>
                    <a:pt x="150" y="10"/>
                  </a:lnTo>
                  <a:lnTo>
                    <a:pt x="133" y="17"/>
                  </a:lnTo>
                  <a:lnTo>
                    <a:pt x="116" y="28"/>
                  </a:lnTo>
                  <a:lnTo>
                    <a:pt x="102" y="38"/>
                  </a:lnTo>
                  <a:lnTo>
                    <a:pt x="93" y="47"/>
                  </a:lnTo>
                  <a:lnTo>
                    <a:pt x="82" y="59"/>
                  </a:lnTo>
                  <a:lnTo>
                    <a:pt x="68" y="74"/>
                  </a:lnTo>
                  <a:lnTo>
                    <a:pt x="59" y="87"/>
                  </a:lnTo>
                  <a:lnTo>
                    <a:pt x="47" y="104"/>
                  </a:lnTo>
                  <a:lnTo>
                    <a:pt x="36" y="121"/>
                  </a:lnTo>
                  <a:lnTo>
                    <a:pt x="29" y="138"/>
                  </a:lnTo>
                  <a:lnTo>
                    <a:pt x="19" y="157"/>
                  </a:lnTo>
                  <a:lnTo>
                    <a:pt x="11" y="174"/>
                  </a:lnTo>
                  <a:lnTo>
                    <a:pt x="4" y="201"/>
                  </a:lnTo>
                  <a:lnTo>
                    <a:pt x="0" y="226"/>
                  </a:lnTo>
                  <a:lnTo>
                    <a:pt x="0" y="237"/>
                  </a:lnTo>
                  <a:lnTo>
                    <a:pt x="0" y="256"/>
                  </a:lnTo>
                  <a:lnTo>
                    <a:pt x="0" y="264"/>
                  </a:lnTo>
                  <a:lnTo>
                    <a:pt x="2" y="269"/>
                  </a:lnTo>
                  <a:lnTo>
                    <a:pt x="4" y="271"/>
                  </a:lnTo>
                  <a:lnTo>
                    <a:pt x="4" y="271"/>
                  </a:lnTo>
                  <a:lnTo>
                    <a:pt x="6" y="271"/>
                  </a:lnTo>
                  <a:lnTo>
                    <a:pt x="8" y="269"/>
                  </a:lnTo>
                  <a:lnTo>
                    <a:pt x="10" y="262"/>
                  </a:lnTo>
                  <a:lnTo>
                    <a:pt x="11" y="252"/>
                  </a:lnTo>
                  <a:lnTo>
                    <a:pt x="17" y="239"/>
                  </a:lnTo>
                  <a:lnTo>
                    <a:pt x="21" y="226"/>
                  </a:lnTo>
                  <a:lnTo>
                    <a:pt x="29" y="214"/>
                  </a:lnTo>
                  <a:lnTo>
                    <a:pt x="38" y="201"/>
                  </a:lnTo>
                  <a:lnTo>
                    <a:pt x="47" y="190"/>
                  </a:lnTo>
                  <a:lnTo>
                    <a:pt x="57" y="180"/>
                  </a:lnTo>
                  <a:lnTo>
                    <a:pt x="63" y="178"/>
                  </a:lnTo>
                  <a:lnTo>
                    <a:pt x="66" y="178"/>
                  </a:lnTo>
                  <a:lnTo>
                    <a:pt x="72" y="178"/>
                  </a:lnTo>
                  <a:lnTo>
                    <a:pt x="76" y="180"/>
                  </a:lnTo>
                  <a:lnTo>
                    <a:pt x="82" y="184"/>
                  </a:lnTo>
                  <a:lnTo>
                    <a:pt x="85" y="186"/>
                  </a:lnTo>
                  <a:lnTo>
                    <a:pt x="87" y="192"/>
                  </a:lnTo>
                  <a:lnTo>
                    <a:pt x="87" y="197"/>
                  </a:lnTo>
                  <a:close/>
                </a:path>
              </a:pathLst>
            </a:custGeom>
            <a:solidFill>
              <a:srgbClr val="F3CC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95" name="Freeform 1295"/>
            <p:cNvSpPr/>
            <p:nvPr/>
          </p:nvSpPr>
          <p:spPr bwMode="auto">
            <a:xfrm>
              <a:off x="1777" y="919"/>
              <a:ext cx="271" cy="318"/>
            </a:xfrm>
            <a:custGeom>
              <a:avLst/>
              <a:gdLst/>
              <a:ahLst/>
              <a:cxnLst>
                <a:cxn ang="0">
                  <a:pos x="125" y="309"/>
                </a:cxn>
                <a:cxn ang="0">
                  <a:pos x="148" y="295"/>
                </a:cxn>
                <a:cxn ang="0">
                  <a:pos x="180" y="265"/>
                </a:cxn>
                <a:cxn ang="0">
                  <a:pos x="203" y="235"/>
                </a:cxn>
                <a:cxn ang="0">
                  <a:pos x="222" y="204"/>
                </a:cxn>
                <a:cxn ang="0">
                  <a:pos x="237" y="172"/>
                </a:cxn>
                <a:cxn ang="0">
                  <a:pos x="249" y="144"/>
                </a:cxn>
                <a:cxn ang="0">
                  <a:pos x="264" y="104"/>
                </a:cxn>
                <a:cxn ang="0">
                  <a:pos x="271" y="62"/>
                </a:cxn>
                <a:cxn ang="0">
                  <a:pos x="271" y="38"/>
                </a:cxn>
                <a:cxn ang="0">
                  <a:pos x="266" y="19"/>
                </a:cxn>
                <a:cxn ang="0">
                  <a:pos x="258" y="7"/>
                </a:cxn>
                <a:cxn ang="0">
                  <a:pos x="241" y="1"/>
                </a:cxn>
                <a:cxn ang="0">
                  <a:pos x="209" y="1"/>
                </a:cxn>
                <a:cxn ang="0">
                  <a:pos x="182" y="11"/>
                </a:cxn>
                <a:cxn ang="0">
                  <a:pos x="154" y="28"/>
                </a:cxn>
                <a:cxn ang="0">
                  <a:pos x="112" y="66"/>
                </a:cxn>
                <a:cxn ang="0">
                  <a:pos x="74" y="108"/>
                </a:cxn>
                <a:cxn ang="0">
                  <a:pos x="44" y="153"/>
                </a:cxn>
                <a:cxn ang="0">
                  <a:pos x="19" y="201"/>
                </a:cxn>
                <a:cxn ang="0">
                  <a:pos x="2" y="237"/>
                </a:cxn>
                <a:cxn ang="0">
                  <a:pos x="0" y="250"/>
                </a:cxn>
                <a:cxn ang="0">
                  <a:pos x="4" y="263"/>
                </a:cxn>
                <a:cxn ang="0">
                  <a:pos x="19" y="286"/>
                </a:cxn>
                <a:cxn ang="0">
                  <a:pos x="48" y="311"/>
                </a:cxn>
                <a:cxn ang="0">
                  <a:pos x="65" y="314"/>
                </a:cxn>
                <a:cxn ang="0">
                  <a:pos x="59" y="299"/>
                </a:cxn>
                <a:cxn ang="0">
                  <a:pos x="61" y="278"/>
                </a:cxn>
                <a:cxn ang="0">
                  <a:pos x="74" y="244"/>
                </a:cxn>
                <a:cxn ang="0">
                  <a:pos x="97" y="212"/>
                </a:cxn>
                <a:cxn ang="0">
                  <a:pos x="123" y="189"/>
                </a:cxn>
                <a:cxn ang="0">
                  <a:pos x="142" y="185"/>
                </a:cxn>
                <a:cxn ang="0">
                  <a:pos x="154" y="191"/>
                </a:cxn>
                <a:cxn ang="0">
                  <a:pos x="161" y="202"/>
                </a:cxn>
                <a:cxn ang="0">
                  <a:pos x="163" y="221"/>
                </a:cxn>
                <a:cxn ang="0">
                  <a:pos x="156" y="250"/>
                </a:cxn>
                <a:cxn ang="0">
                  <a:pos x="142" y="280"/>
                </a:cxn>
                <a:cxn ang="0">
                  <a:pos x="131" y="295"/>
                </a:cxn>
              </a:cxnLst>
              <a:rect l="0" t="0" r="r" b="b"/>
              <a:pathLst>
                <a:path w="271" h="318">
                  <a:moveTo>
                    <a:pt x="120" y="309"/>
                  </a:moveTo>
                  <a:lnTo>
                    <a:pt x="125" y="309"/>
                  </a:lnTo>
                  <a:lnTo>
                    <a:pt x="131" y="307"/>
                  </a:lnTo>
                  <a:lnTo>
                    <a:pt x="148" y="295"/>
                  </a:lnTo>
                  <a:lnTo>
                    <a:pt x="165" y="282"/>
                  </a:lnTo>
                  <a:lnTo>
                    <a:pt x="180" y="265"/>
                  </a:lnTo>
                  <a:lnTo>
                    <a:pt x="194" y="250"/>
                  </a:lnTo>
                  <a:lnTo>
                    <a:pt x="203" y="235"/>
                  </a:lnTo>
                  <a:lnTo>
                    <a:pt x="213" y="220"/>
                  </a:lnTo>
                  <a:lnTo>
                    <a:pt x="222" y="204"/>
                  </a:lnTo>
                  <a:lnTo>
                    <a:pt x="230" y="187"/>
                  </a:lnTo>
                  <a:lnTo>
                    <a:pt x="237" y="172"/>
                  </a:lnTo>
                  <a:lnTo>
                    <a:pt x="243" y="159"/>
                  </a:lnTo>
                  <a:lnTo>
                    <a:pt x="249" y="144"/>
                  </a:lnTo>
                  <a:lnTo>
                    <a:pt x="254" y="129"/>
                  </a:lnTo>
                  <a:lnTo>
                    <a:pt x="264" y="104"/>
                  </a:lnTo>
                  <a:lnTo>
                    <a:pt x="270" y="75"/>
                  </a:lnTo>
                  <a:lnTo>
                    <a:pt x="271" y="62"/>
                  </a:lnTo>
                  <a:lnTo>
                    <a:pt x="271" y="49"/>
                  </a:lnTo>
                  <a:lnTo>
                    <a:pt x="271" y="38"/>
                  </a:lnTo>
                  <a:lnTo>
                    <a:pt x="270" y="24"/>
                  </a:lnTo>
                  <a:lnTo>
                    <a:pt x="266" y="19"/>
                  </a:lnTo>
                  <a:lnTo>
                    <a:pt x="262" y="13"/>
                  </a:lnTo>
                  <a:lnTo>
                    <a:pt x="258" y="7"/>
                  </a:lnTo>
                  <a:lnTo>
                    <a:pt x="251" y="3"/>
                  </a:lnTo>
                  <a:lnTo>
                    <a:pt x="241" y="1"/>
                  </a:lnTo>
                  <a:lnTo>
                    <a:pt x="228" y="0"/>
                  </a:lnTo>
                  <a:lnTo>
                    <a:pt x="209" y="1"/>
                  </a:lnTo>
                  <a:lnTo>
                    <a:pt x="188" y="9"/>
                  </a:lnTo>
                  <a:lnTo>
                    <a:pt x="182" y="11"/>
                  </a:lnTo>
                  <a:lnTo>
                    <a:pt x="175" y="15"/>
                  </a:lnTo>
                  <a:lnTo>
                    <a:pt x="154" y="28"/>
                  </a:lnTo>
                  <a:lnTo>
                    <a:pt x="131" y="47"/>
                  </a:lnTo>
                  <a:lnTo>
                    <a:pt x="112" y="66"/>
                  </a:lnTo>
                  <a:lnTo>
                    <a:pt x="97" y="81"/>
                  </a:lnTo>
                  <a:lnTo>
                    <a:pt x="74" y="108"/>
                  </a:lnTo>
                  <a:lnTo>
                    <a:pt x="57" y="132"/>
                  </a:lnTo>
                  <a:lnTo>
                    <a:pt x="44" y="153"/>
                  </a:lnTo>
                  <a:lnTo>
                    <a:pt x="31" y="176"/>
                  </a:lnTo>
                  <a:lnTo>
                    <a:pt x="19" y="201"/>
                  </a:lnTo>
                  <a:lnTo>
                    <a:pt x="6" y="229"/>
                  </a:lnTo>
                  <a:lnTo>
                    <a:pt x="2" y="237"/>
                  </a:lnTo>
                  <a:lnTo>
                    <a:pt x="0" y="244"/>
                  </a:lnTo>
                  <a:lnTo>
                    <a:pt x="0" y="250"/>
                  </a:lnTo>
                  <a:lnTo>
                    <a:pt x="0" y="257"/>
                  </a:lnTo>
                  <a:lnTo>
                    <a:pt x="4" y="263"/>
                  </a:lnTo>
                  <a:lnTo>
                    <a:pt x="8" y="271"/>
                  </a:lnTo>
                  <a:lnTo>
                    <a:pt x="19" y="286"/>
                  </a:lnTo>
                  <a:lnTo>
                    <a:pt x="32" y="299"/>
                  </a:lnTo>
                  <a:lnTo>
                    <a:pt x="48" y="311"/>
                  </a:lnTo>
                  <a:lnTo>
                    <a:pt x="65" y="318"/>
                  </a:lnTo>
                  <a:lnTo>
                    <a:pt x="65" y="314"/>
                  </a:lnTo>
                  <a:lnTo>
                    <a:pt x="63" y="311"/>
                  </a:lnTo>
                  <a:lnTo>
                    <a:pt x="59" y="299"/>
                  </a:lnTo>
                  <a:lnTo>
                    <a:pt x="59" y="290"/>
                  </a:lnTo>
                  <a:lnTo>
                    <a:pt x="61" y="278"/>
                  </a:lnTo>
                  <a:lnTo>
                    <a:pt x="65" y="267"/>
                  </a:lnTo>
                  <a:lnTo>
                    <a:pt x="74" y="244"/>
                  </a:lnTo>
                  <a:lnTo>
                    <a:pt x="86" y="227"/>
                  </a:lnTo>
                  <a:lnTo>
                    <a:pt x="97" y="212"/>
                  </a:lnTo>
                  <a:lnTo>
                    <a:pt x="110" y="199"/>
                  </a:lnTo>
                  <a:lnTo>
                    <a:pt x="123" y="189"/>
                  </a:lnTo>
                  <a:lnTo>
                    <a:pt x="135" y="185"/>
                  </a:lnTo>
                  <a:lnTo>
                    <a:pt x="142" y="185"/>
                  </a:lnTo>
                  <a:lnTo>
                    <a:pt x="148" y="187"/>
                  </a:lnTo>
                  <a:lnTo>
                    <a:pt x="154" y="191"/>
                  </a:lnTo>
                  <a:lnTo>
                    <a:pt x="158" y="195"/>
                  </a:lnTo>
                  <a:lnTo>
                    <a:pt x="161" y="202"/>
                  </a:lnTo>
                  <a:lnTo>
                    <a:pt x="163" y="212"/>
                  </a:lnTo>
                  <a:lnTo>
                    <a:pt x="163" y="221"/>
                  </a:lnTo>
                  <a:lnTo>
                    <a:pt x="161" y="231"/>
                  </a:lnTo>
                  <a:lnTo>
                    <a:pt x="156" y="250"/>
                  </a:lnTo>
                  <a:lnTo>
                    <a:pt x="150" y="267"/>
                  </a:lnTo>
                  <a:lnTo>
                    <a:pt x="142" y="280"/>
                  </a:lnTo>
                  <a:lnTo>
                    <a:pt x="139" y="286"/>
                  </a:lnTo>
                  <a:lnTo>
                    <a:pt x="131" y="295"/>
                  </a:lnTo>
                  <a:lnTo>
                    <a:pt x="120" y="309"/>
                  </a:lnTo>
                  <a:close/>
                </a:path>
              </a:pathLst>
            </a:custGeom>
            <a:solidFill>
              <a:srgbClr val="F3CCCA"/>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96" name="Freeform 1296"/>
            <p:cNvSpPr/>
            <p:nvPr/>
          </p:nvSpPr>
          <p:spPr bwMode="auto">
            <a:xfrm>
              <a:off x="1411" y="936"/>
              <a:ext cx="622" cy="557"/>
            </a:xfrm>
            <a:custGeom>
              <a:avLst/>
              <a:gdLst/>
              <a:ahLst/>
              <a:cxnLst>
                <a:cxn ang="0">
                  <a:pos x="605" y="345"/>
                </a:cxn>
                <a:cxn ang="0">
                  <a:pos x="620" y="312"/>
                </a:cxn>
                <a:cxn ang="0">
                  <a:pos x="620" y="278"/>
                </a:cxn>
                <a:cxn ang="0">
                  <a:pos x="598" y="250"/>
                </a:cxn>
                <a:cxn ang="0">
                  <a:pos x="573" y="244"/>
                </a:cxn>
                <a:cxn ang="0">
                  <a:pos x="556" y="250"/>
                </a:cxn>
                <a:cxn ang="0">
                  <a:pos x="512" y="284"/>
                </a:cxn>
                <a:cxn ang="0">
                  <a:pos x="478" y="301"/>
                </a:cxn>
                <a:cxn ang="0">
                  <a:pos x="438" y="305"/>
                </a:cxn>
                <a:cxn ang="0">
                  <a:pos x="395" y="280"/>
                </a:cxn>
                <a:cxn ang="0">
                  <a:pos x="368" y="244"/>
                </a:cxn>
                <a:cxn ang="0">
                  <a:pos x="353" y="218"/>
                </a:cxn>
                <a:cxn ang="0">
                  <a:pos x="332" y="184"/>
                </a:cxn>
                <a:cxn ang="0">
                  <a:pos x="307" y="161"/>
                </a:cxn>
                <a:cxn ang="0">
                  <a:pos x="298" y="153"/>
                </a:cxn>
                <a:cxn ang="0">
                  <a:pos x="268" y="140"/>
                </a:cxn>
                <a:cxn ang="0">
                  <a:pos x="254" y="127"/>
                </a:cxn>
                <a:cxn ang="0">
                  <a:pos x="249" y="91"/>
                </a:cxn>
                <a:cxn ang="0">
                  <a:pos x="256" y="64"/>
                </a:cxn>
                <a:cxn ang="0">
                  <a:pos x="233" y="66"/>
                </a:cxn>
                <a:cxn ang="0">
                  <a:pos x="207" y="66"/>
                </a:cxn>
                <a:cxn ang="0">
                  <a:pos x="199" y="81"/>
                </a:cxn>
                <a:cxn ang="0">
                  <a:pos x="203" y="117"/>
                </a:cxn>
                <a:cxn ang="0">
                  <a:pos x="203" y="127"/>
                </a:cxn>
                <a:cxn ang="0">
                  <a:pos x="173" y="121"/>
                </a:cxn>
                <a:cxn ang="0">
                  <a:pos x="146" y="96"/>
                </a:cxn>
                <a:cxn ang="0">
                  <a:pos x="116" y="58"/>
                </a:cxn>
                <a:cxn ang="0">
                  <a:pos x="97" y="39"/>
                </a:cxn>
                <a:cxn ang="0">
                  <a:pos x="53" y="3"/>
                </a:cxn>
                <a:cxn ang="0">
                  <a:pos x="34" y="0"/>
                </a:cxn>
                <a:cxn ang="0">
                  <a:pos x="11" y="3"/>
                </a:cxn>
                <a:cxn ang="0">
                  <a:pos x="0" y="19"/>
                </a:cxn>
                <a:cxn ang="0">
                  <a:pos x="10" y="68"/>
                </a:cxn>
                <a:cxn ang="0">
                  <a:pos x="34" y="110"/>
                </a:cxn>
                <a:cxn ang="0">
                  <a:pos x="74" y="146"/>
                </a:cxn>
                <a:cxn ang="0">
                  <a:pos x="97" y="155"/>
                </a:cxn>
                <a:cxn ang="0">
                  <a:pos x="108" y="161"/>
                </a:cxn>
                <a:cxn ang="0">
                  <a:pos x="135" y="178"/>
                </a:cxn>
                <a:cxn ang="0">
                  <a:pos x="148" y="203"/>
                </a:cxn>
                <a:cxn ang="0">
                  <a:pos x="171" y="233"/>
                </a:cxn>
                <a:cxn ang="0">
                  <a:pos x="180" y="261"/>
                </a:cxn>
                <a:cxn ang="0">
                  <a:pos x="184" y="330"/>
                </a:cxn>
                <a:cxn ang="0">
                  <a:pos x="182" y="405"/>
                </a:cxn>
                <a:cxn ang="0">
                  <a:pos x="182" y="443"/>
                </a:cxn>
                <a:cxn ang="0">
                  <a:pos x="195" y="464"/>
                </a:cxn>
                <a:cxn ang="0">
                  <a:pos x="235" y="513"/>
                </a:cxn>
                <a:cxn ang="0">
                  <a:pos x="294" y="550"/>
                </a:cxn>
                <a:cxn ang="0">
                  <a:pos x="328" y="559"/>
                </a:cxn>
                <a:cxn ang="0">
                  <a:pos x="376" y="555"/>
                </a:cxn>
                <a:cxn ang="0">
                  <a:pos x="400" y="538"/>
                </a:cxn>
                <a:cxn ang="0">
                  <a:pos x="431" y="496"/>
                </a:cxn>
                <a:cxn ang="0">
                  <a:pos x="455" y="447"/>
                </a:cxn>
                <a:cxn ang="0">
                  <a:pos x="480" y="421"/>
                </a:cxn>
                <a:cxn ang="0">
                  <a:pos x="512" y="398"/>
                </a:cxn>
                <a:cxn ang="0">
                  <a:pos x="541" y="386"/>
                </a:cxn>
                <a:cxn ang="0">
                  <a:pos x="548" y="383"/>
                </a:cxn>
                <a:cxn ang="0">
                  <a:pos x="548" y="381"/>
                </a:cxn>
                <a:cxn ang="0">
                  <a:pos x="550" y="379"/>
                </a:cxn>
                <a:cxn ang="0">
                  <a:pos x="556" y="377"/>
                </a:cxn>
                <a:cxn ang="0">
                  <a:pos x="558" y="375"/>
                </a:cxn>
                <a:cxn ang="0">
                  <a:pos x="560" y="373"/>
                </a:cxn>
              </a:cxnLst>
              <a:rect l="0" t="0" r="r" b="b"/>
              <a:pathLst>
                <a:path w="622" h="559">
                  <a:moveTo>
                    <a:pt x="563" y="371"/>
                  </a:moveTo>
                  <a:lnTo>
                    <a:pt x="584" y="360"/>
                  </a:lnTo>
                  <a:lnTo>
                    <a:pt x="605" y="345"/>
                  </a:lnTo>
                  <a:lnTo>
                    <a:pt x="611" y="337"/>
                  </a:lnTo>
                  <a:lnTo>
                    <a:pt x="617" y="322"/>
                  </a:lnTo>
                  <a:lnTo>
                    <a:pt x="620" y="312"/>
                  </a:lnTo>
                  <a:lnTo>
                    <a:pt x="622" y="301"/>
                  </a:lnTo>
                  <a:lnTo>
                    <a:pt x="622" y="290"/>
                  </a:lnTo>
                  <a:lnTo>
                    <a:pt x="620" y="278"/>
                  </a:lnTo>
                  <a:lnTo>
                    <a:pt x="615" y="267"/>
                  </a:lnTo>
                  <a:lnTo>
                    <a:pt x="605" y="256"/>
                  </a:lnTo>
                  <a:lnTo>
                    <a:pt x="598" y="250"/>
                  </a:lnTo>
                  <a:lnTo>
                    <a:pt x="584" y="244"/>
                  </a:lnTo>
                  <a:lnTo>
                    <a:pt x="579" y="244"/>
                  </a:lnTo>
                  <a:lnTo>
                    <a:pt x="573" y="244"/>
                  </a:lnTo>
                  <a:lnTo>
                    <a:pt x="567" y="244"/>
                  </a:lnTo>
                  <a:lnTo>
                    <a:pt x="562" y="246"/>
                  </a:lnTo>
                  <a:lnTo>
                    <a:pt x="556" y="250"/>
                  </a:lnTo>
                  <a:lnTo>
                    <a:pt x="552" y="254"/>
                  </a:lnTo>
                  <a:lnTo>
                    <a:pt x="533" y="269"/>
                  </a:lnTo>
                  <a:lnTo>
                    <a:pt x="512" y="284"/>
                  </a:lnTo>
                  <a:lnTo>
                    <a:pt x="501" y="292"/>
                  </a:lnTo>
                  <a:lnTo>
                    <a:pt x="489" y="297"/>
                  </a:lnTo>
                  <a:lnTo>
                    <a:pt x="478" y="301"/>
                  </a:lnTo>
                  <a:lnTo>
                    <a:pt x="467" y="303"/>
                  </a:lnTo>
                  <a:lnTo>
                    <a:pt x="453" y="305"/>
                  </a:lnTo>
                  <a:lnTo>
                    <a:pt x="438" y="305"/>
                  </a:lnTo>
                  <a:lnTo>
                    <a:pt x="421" y="299"/>
                  </a:lnTo>
                  <a:lnTo>
                    <a:pt x="406" y="292"/>
                  </a:lnTo>
                  <a:lnTo>
                    <a:pt x="395" y="280"/>
                  </a:lnTo>
                  <a:lnTo>
                    <a:pt x="385" y="269"/>
                  </a:lnTo>
                  <a:lnTo>
                    <a:pt x="378" y="258"/>
                  </a:lnTo>
                  <a:lnTo>
                    <a:pt x="368" y="244"/>
                  </a:lnTo>
                  <a:lnTo>
                    <a:pt x="362" y="237"/>
                  </a:lnTo>
                  <a:lnTo>
                    <a:pt x="357" y="227"/>
                  </a:lnTo>
                  <a:lnTo>
                    <a:pt x="353" y="218"/>
                  </a:lnTo>
                  <a:lnTo>
                    <a:pt x="345" y="203"/>
                  </a:lnTo>
                  <a:lnTo>
                    <a:pt x="340" y="193"/>
                  </a:lnTo>
                  <a:lnTo>
                    <a:pt x="332" y="184"/>
                  </a:lnTo>
                  <a:lnTo>
                    <a:pt x="323" y="174"/>
                  </a:lnTo>
                  <a:lnTo>
                    <a:pt x="313" y="167"/>
                  </a:lnTo>
                  <a:lnTo>
                    <a:pt x="307" y="161"/>
                  </a:lnTo>
                  <a:lnTo>
                    <a:pt x="304" y="157"/>
                  </a:lnTo>
                  <a:lnTo>
                    <a:pt x="302" y="155"/>
                  </a:lnTo>
                  <a:lnTo>
                    <a:pt x="298" y="153"/>
                  </a:lnTo>
                  <a:lnTo>
                    <a:pt x="285" y="148"/>
                  </a:lnTo>
                  <a:lnTo>
                    <a:pt x="273" y="144"/>
                  </a:lnTo>
                  <a:lnTo>
                    <a:pt x="268" y="140"/>
                  </a:lnTo>
                  <a:lnTo>
                    <a:pt x="262" y="136"/>
                  </a:lnTo>
                  <a:lnTo>
                    <a:pt x="258" y="132"/>
                  </a:lnTo>
                  <a:lnTo>
                    <a:pt x="254" y="127"/>
                  </a:lnTo>
                  <a:lnTo>
                    <a:pt x="252" y="117"/>
                  </a:lnTo>
                  <a:lnTo>
                    <a:pt x="250" y="104"/>
                  </a:lnTo>
                  <a:lnTo>
                    <a:pt x="249" y="91"/>
                  </a:lnTo>
                  <a:lnTo>
                    <a:pt x="250" y="81"/>
                  </a:lnTo>
                  <a:lnTo>
                    <a:pt x="254" y="74"/>
                  </a:lnTo>
                  <a:lnTo>
                    <a:pt x="256" y="64"/>
                  </a:lnTo>
                  <a:lnTo>
                    <a:pt x="249" y="64"/>
                  </a:lnTo>
                  <a:lnTo>
                    <a:pt x="243" y="66"/>
                  </a:lnTo>
                  <a:lnTo>
                    <a:pt x="233" y="66"/>
                  </a:lnTo>
                  <a:lnTo>
                    <a:pt x="224" y="64"/>
                  </a:lnTo>
                  <a:lnTo>
                    <a:pt x="214" y="64"/>
                  </a:lnTo>
                  <a:lnTo>
                    <a:pt x="207" y="66"/>
                  </a:lnTo>
                  <a:lnTo>
                    <a:pt x="203" y="70"/>
                  </a:lnTo>
                  <a:lnTo>
                    <a:pt x="201" y="75"/>
                  </a:lnTo>
                  <a:lnTo>
                    <a:pt x="199" y="81"/>
                  </a:lnTo>
                  <a:lnTo>
                    <a:pt x="197" y="87"/>
                  </a:lnTo>
                  <a:lnTo>
                    <a:pt x="201" y="102"/>
                  </a:lnTo>
                  <a:lnTo>
                    <a:pt x="203" y="117"/>
                  </a:lnTo>
                  <a:lnTo>
                    <a:pt x="207" y="121"/>
                  </a:lnTo>
                  <a:lnTo>
                    <a:pt x="209" y="125"/>
                  </a:lnTo>
                  <a:lnTo>
                    <a:pt x="203" y="127"/>
                  </a:lnTo>
                  <a:lnTo>
                    <a:pt x="195" y="127"/>
                  </a:lnTo>
                  <a:lnTo>
                    <a:pt x="184" y="125"/>
                  </a:lnTo>
                  <a:lnTo>
                    <a:pt x="173" y="121"/>
                  </a:lnTo>
                  <a:lnTo>
                    <a:pt x="169" y="117"/>
                  </a:lnTo>
                  <a:lnTo>
                    <a:pt x="159" y="110"/>
                  </a:lnTo>
                  <a:lnTo>
                    <a:pt x="146" y="96"/>
                  </a:lnTo>
                  <a:lnTo>
                    <a:pt x="140" y="89"/>
                  </a:lnTo>
                  <a:lnTo>
                    <a:pt x="129" y="75"/>
                  </a:lnTo>
                  <a:lnTo>
                    <a:pt x="116" y="58"/>
                  </a:lnTo>
                  <a:lnTo>
                    <a:pt x="112" y="55"/>
                  </a:lnTo>
                  <a:lnTo>
                    <a:pt x="108" y="51"/>
                  </a:lnTo>
                  <a:lnTo>
                    <a:pt x="97" y="39"/>
                  </a:lnTo>
                  <a:lnTo>
                    <a:pt x="85" y="28"/>
                  </a:lnTo>
                  <a:lnTo>
                    <a:pt x="68" y="15"/>
                  </a:lnTo>
                  <a:lnTo>
                    <a:pt x="53" y="3"/>
                  </a:lnTo>
                  <a:lnTo>
                    <a:pt x="49" y="2"/>
                  </a:lnTo>
                  <a:lnTo>
                    <a:pt x="42" y="0"/>
                  </a:lnTo>
                  <a:lnTo>
                    <a:pt x="34" y="0"/>
                  </a:lnTo>
                  <a:lnTo>
                    <a:pt x="25" y="0"/>
                  </a:lnTo>
                  <a:lnTo>
                    <a:pt x="17" y="2"/>
                  </a:lnTo>
                  <a:lnTo>
                    <a:pt x="11" y="3"/>
                  </a:lnTo>
                  <a:lnTo>
                    <a:pt x="6" y="7"/>
                  </a:lnTo>
                  <a:lnTo>
                    <a:pt x="2" y="13"/>
                  </a:lnTo>
                  <a:lnTo>
                    <a:pt x="0" y="19"/>
                  </a:lnTo>
                  <a:lnTo>
                    <a:pt x="0" y="26"/>
                  </a:lnTo>
                  <a:lnTo>
                    <a:pt x="2" y="47"/>
                  </a:lnTo>
                  <a:lnTo>
                    <a:pt x="10" y="68"/>
                  </a:lnTo>
                  <a:lnTo>
                    <a:pt x="21" y="91"/>
                  </a:lnTo>
                  <a:lnTo>
                    <a:pt x="30" y="104"/>
                  </a:lnTo>
                  <a:lnTo>
                    <a:pt x="34" y="110"/>
                  </a:lnTo>
                  <a:lnTo>
                    <a:pt x="38" y="115"/>
                  </a:lnTo>
                  <a:lnTo>
                    <a:pt x="55" y="130"/>
                  </a:lnTo>
                  <a:lnTo>
                    <a:pt x="74" y="146"/>
                  </a:lnTo>
                  <a:lnTo>
                    <a:pt x="82" y="151"/>
                  </a:lnTo>
                  <a:lnTo>
                    <a:pt x="89" y="153"/>
                  </a:lnTo>
                  <a:lnTo>
                    <a:pt x="97" y="155"/>
                  </a:lnTo>
                  <a:lnTo>
                    <a:pt x="104" y="157"/>
                  </a:lnTo>
                  <a:lnTo>
                    <a:pt x="108" y="159"/>
                  </a:lnTo>
                  <a:lnTo>
                    <a:pt x="108" y="161"/>
                  </a:lnTo>
                  <a:lnTo>
                    <a:pt x="114" y="161"/>
                  </a:lnTo>
                  <a:lnTo>
                    <a:pt x="123" y="168"/>
                  </a:lnTo>
                  <a:lnTo>
                    <a:pt x="135" y="178"/>
                  </a:lnTo>
                  <a:lnTo>
                    <a:pt x="139" y="185"/>
                  </a:lnTo>
                  <a:lnTo>
                    <a:pt x="142" y="193"/>
                  </a:lnTo>
                  <a:lnTo>
                    <a:pt x="148" y="203"/>
                  </a:lnTo>
                  <a:lnTo>
                    <a:pt x="156" y="212"/>
                  </a:lnTo>
                  <a:lnTo>
                    <a:pt x="163" y="223"/>
                  </a:lnTo>
                  <a:lnTo>
                    <a:pt x="171" y="233"/>
                  </a:lnTo>
                  <a:lnTo>
                    <a:pt x="176" y="242"/>
                  </a:lnTo>
                  <a:lnTo>
                    <a:pt x="180" y="250"/>
                  </a:lnTo>
                  <a:lnTo>
                    <a:pt x="180" y="261"/>
                  </a:lnTo>
                  <a:lnTo>
                    <a:pt x="184" y="286"/>
                  </a:lnTo>
                  <a:lnTo>
                    <a:pt x="184" y="307"/>
                  </a:lnTo>
                  <a:lnTo>
                    <a:pt x="184" y="330"/>
                  </a:lnTo>
                  <a:lnTo>
                    <a:pt x="182" y="356"/>
                  </a:lnTo>
                  <a:lnTo>
                    <a:pt x="180" y="379"/>
                  </a:lnTo>
                  <a:lnTo>
                    <a:pt x="182" y="405"/>
                  </a:lnTo>
                  <a:lnTo>
                    <a:pt x="180" y="421"/>
                  </a:lnTo>
                  <a:lnTo>
                    <a:pt x="180" y="436"/>
                  </a:lnTo>
                  <a:lnTo>
                    <a:pt x="182" y="443"/>
                  </a:lnTo>
                  <a:lnTo>
                    <a:pt x="186" y="451"/>
                  </a:lnTo>
                  <a:lnTo>
                    <a:pt x="190" y="458"/>
                  </a:lnTo>
                  <a:lnTo>
                    <a:pt x="195" y="464"/>
                  </a:lnTo>
                  <a:lnTo>
                    <a:pt x="209" y="483"/>
                  </a:lnTo>
                  <a:lnTo>
                    <a:pt x="220" y="500"/>
                  </a:lnTo>
                  <a:lnTo>
                    <a:pt x="235" y="513"/>
                  </a:lnTo>
                  <a:lnTo>
                    <a:pt x="252" y="525"/>
                  </a:lnTo>
                  <a:lnTo>
                    <a:pt x="273" y="540"/>
                  </a:lnTo>
                  <a:lnTo>
                    <a:pt x="294" y="550"/>
                  </a:lnTo>
                  <a:lnTo>
                    <a:pt x="305" y="553"/>
                  </a:lnTo>
                  <a:lnTo>
                    <a:pt x="317" y="557"/>
                  </a:lnTo>
                  <a:lnTo>
                    <a:pt x="328" y="559"/>
                  </a:lnTo>
                  <a:lnTo>
                    <a:pt x="340" y="559"/>
                  </a:lnTo>
                  <a:lnTo>
                    <a:pt x="360" y="559"/>
                  </a:lnTo>
                  <a:lnTo>
                    <a:pt x="376" y="555"/>
                  </a:lnTo>
                  <a:lnTo>
                    <a:pt x="383" y="551"/>
                  </a:lnTo>
                  <a:lnTo>
                    <a:pt x="393" y="546"/>
                  </a:lnTo>
                  <a:lnTo>
                    <a:pt x="400" y="538"/>
                  </a:lnTo>
                  <a:lnTo>
                    <a:pt x="410" y="531"/>
                  </a:lnTo>
                  <a:lnTo>
                    <a:pt x="421" y="512"/>
                  </a:lnTo>
                  <a:lnTo>
                    <a:pt x="431" y="496"/>
                  </a:lnTo>
                  <a:lnTo>
                    <a:pt x="438" y="479"/>
                  </a:lnTo>
                  <a:lnTo>
                    <a:pt x="448" y="462"/>
                  </a:lnTo>
                  <a:lnTo>
                    <a:pt x="455" y="447"/>
                  </a:lnTo>
                  <a:lnTo>
                    <a:pt x="465" y="434"/>
                  </a:lnTo>
                  <a:lnTo>
                    <a:pt x="472" y="426"/>
                  </a:lnTo>
                  <a:lnTo>
                    <a:pt x="480" y="421"/>
                  </a:lnTo>
                  <a:lnTo>
                    <a:pt x="489" y="413"/>
                  </a:lnTo>
                  <a:lnTo>
                    <a:pt x="501" y="404"/>
                  </a:lnTo>
                  <a:lnTo>
                    <a:pt x="512" y="398"/>
                  </a:lnTo>
                  <a:lnTo>
                    <a:pt x="524" y="394"/>
                  </a:lnTo>
                  <a:lnTo>
                    <a:pt x="535" y="390"/>
                  </a:lnTo>
                  <a:lnTo>
                    <a:pt x="541" y="386"/>
                  </a:lnTo>
                  <a:lnTo>
                    <a:pt x="545" y="385"/>
                  </a:lnTo>
                  <a:lnTo>
                    <a:pt x="546" y="383"/>
                  </a:lnTo>
                  <a:lnTo>
                    <a:pt x="548" y="383"/>
                  </a:lnTo>
                  <a:lnTo>
                    <a:pt x="548" y="383"/>
                  </a:lnTo>
                  <a:lnTo>
                    <a:pt x="548" y="381"/>
                  </a:lnTo>
                  <a:lnTo>
                    <a:pt x="548" y="381"/>
                  </a:lnTo>
                  <a:lnTo>
                    <a:pt x="550" y="381"/>
                  </a:lnTo>
                  <a:lnTo>
                    <a:pt x="550" y="381"/>
                  </a:lnTo>
                  <a:lnTo>
                    <a:pt x="550" y="379"/>
                  </a:lnTo>
                  <a:lnTo>
                    <a:pt x="552" y="379"/>
                  </a:lnTo>
                  <a:lnTo>
                    <a:pt x="554" y="379"/>
                  </a:lnTo>
                  <a:lnTo>
                    <a:pt x="556" y="377"/>
                  </a:lnTo>
                  <a:lnTo>
                    <a:pt x="556" y="377"/>
                  </a:lnTo>
                  <a:lnTo>
                    <a:pt x="556" y="377"/>
                  </a:lnTo>
                  <a:lnTo>
                    <a:pt x="558" y="375"/>
                  </a:lnTo>
                  <a:lnTo>
                    <a:pt x="558" y="375"/>
                  </a:lnTo>
                  <a:lnTo>
                    <a:pt x="560" y="375"/>
                  </a:lnTo>
                  <a:lnTo>
                    <a:pt x="560" y="373"/>
                  </a:lnTo>
                  <a:lnTo>
                    <a:pt x="562" y="373"/>
                  </a:lnTo>
                  <a:lnTo>
                    <a:pt x="563" y="371"/>
                  </a:lnTo>
                  <a:close/>
                </a:path>
              </a:pathLst>
            </a:custGeom>
            <a:solidFill>
              <a:srgbClr val="A74C49"/>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97" name="Freeform 1297"/>
            <p:cNvSpPr/>
            <p:nvPr/>
          </p:nvSpPr>
          <p:spPr bwMode="auto">
            <a:xfrm>
              <a:off x="1422" y="947"/>
              <a:ext cx="607" cy="546"/>
            </a:xfrm>
            <a:custGeom>
              <a:avLst/>
              <a:gdLst/>
              <a:ahLst/>
              <a:cxnLst>
                <a:cxn ang="0">
                  <a:pos x="384" y="275"/>
                </a:cxn>
                <a:cxn ang="0">
                  <a:pos x="344" y="220"/>
                </a:cxn>
                <a:cxn ang="0">
                  <a:pos x="300" y="159"/>
                </a:cxn>
                <a:cxn ang="0">
                  <a:pos x="243" y="121"/>
                </a:cxn>
                <a:cxn ang="0">
                  <a:pos x="234" y="85"/>
                </a:cxn>
                <a:cxn ang="0">
                  <a:pos x="236" y="76"/>
                </a:cxn>
                <a:cxn ang="0">
                  <a:pos x="230" y="64"/>
                </a:cxn>
                <a:cxn ang="0">
                  <a:pos x="200" y="61"/>
                </a:cxn>
                <a:cxn ang="0">
                  <a:pos x="196" y="87"/>
                </a:cxn>
                <a:cxn ang="0">
                  <a:pos x="209" y="110"/>
                </a:cxn>
                <a:cxn ang="0">
                  <a:pos x="184" y="118"/>
                </a:cxn>
                <a:cxn ang="0">
                  <a:pos x="209" y="180"/>
                </a:cxn>
                <a:cxn ang="0">
                  <a:pos x="226" y="222"/>
                </a:cxn>
                <a:cxn ang="0">
                  <a:pos x="183" y="150"/>
                </a:cxn>
                <a:cxn ang="0">
                  <a:pos x="76" y="30"/>
                </a:cxn>
                <a:cxn ang="0">
                  <a:pos x="23" y="0"/>
                </a:cxn>
                <a:cxn ang="0">
                  <a:pos x="2" y="11"/>
                </a:cxn>
                <a:cxn ang="0">
                  <a:pos x="6" y="49"/>
                </a:cxn>
                <a:cxn ang="0">
                  <a:pos x="38" y="104"/>
                </a:cxn>
                <a:cxn ang="0">
                  <a:pos x="88" y="138"/>
                </a:cxn>
                <a:cxn ang="0">
                  <a:pos x="90" y="110"/>
                </a:cxn>
                <a:cxn ang="0">
                  <a:pos x="46" y="66"/>
                </a:cxn>
                <a:cxn ang="0">
                  <a:pos x="71" y="76"/>
                </a:cxn>
                <a:cxn ang="0">
                  <a:pos x="101" y="112"/>
                </a:cxn>
                <a:cxn ang="0">
                  <a:pos x="129" y="165"/>
                </a:cxn>
                <a:cxn ang="0">
                  <a:pos x="169" y="220"/>
                </a:cxn>
                <a:cxn ang="0">
                  <a:pos x="217" y="288"/>
                </a:cxn>
                <a:cxn ang="0">
                  <a:pos x="291" y="356"/>
                </a:cxn>
                <a:cxn ang="0">
                  <a:pos x="367" y="381"/>
                </a:cxn>
                <a:cxn ang="0">
                  <a:pos x="448" y="368"/>
                </a:cxn>
                <a:cxn ang="0">
                  <a:pos x="522" y="328"/>
                </a:cxn>
                <a:cxn ang="0">
                  <a:pos x="532" y="311"/>
                </a:cxn>
                <a:cxn ang="0">
                  <a:pos x="518" y="303"/>
                </a:cxn>
                <a:cxn ang="0">
                  <a:pos x="554" y="309"/>
                </a:cxn>
                <a:cxn ang="0">
                  <a:pos x="564" y="317"/>
                </a:cxn>
                <a:cxn ang="0">
                  <a:pos x="543" y="317"/>
                </a:cxn>
                <a:cxn ang="0">
                  <a:pos x="516" y="339"/>
                </a:cxn>
                <a:cxn ang="0">
                  <a:pos x="467" y="370"/>
                </a:cxn>
                <a:cxn ang="0">
                  <a:pos x="427" y="402"/>
                </a:cxn>
                <a:cxn ang="0">
                  <a:pos x="387" y="474"/>
                </a:cxn>
                <a:cxn ang="0">
                  <a:pos x="355" y="514"/>
                </a:cxn>
                <a:cxn ang="0">
                  <a:pos x="312" y="516"/>
                </a:cxn>
                <a:cxn ang="0">
                  <a:pos x="249" y="484"/>
                </a:cxn>
                <a:cxn ang="0">
                  <a:pos x="202" y="434"/>
                </a:cxn>
                <a:cxn ang="0">
                  <a:pos x="192" y="379"/>
                </a:cxn>
                <a:cxn ang="0">
                  <a:pos x="202" y="288"/>
                </a:cxn>
                <a:cxn ang="0">
                  <a:pos x="179" y="267"/>
                </a:cxn>
                <a:cxn ang="0">
                  <a:pos x="179" y="356"/>
                </a:cxn>
                <a:cxn ang="0">
                  <a:pos x="181" y="419"/>
                </a:cxn>
                <a:cxn ang="0">
                  <a:pos x="219" y="482"/>
                </a:cxn>
                <a:cxn ang="0">
                  <a:pos x="291" y="535"/>
                </a:cxn>
                <a:cxn ang="0">
                  <a:pos x="348" y="544"/>
                </a:cxn>
                <a:cxn ang="0">
                  <a:pos x="393" y="518"/>
                </a:cxn>
                <a:cxn ang="0">
                  <a:pos x="431" y="455"/>
                </a:cxn>
                <a:cxn ang="0">
                  <a:pos x="469" y="406"/>
                </a:cxn>
                <a:cxn ang="0">
                  <a:pos x="539" y="370"/>
                </a:cxn>
                <a:cxn ang="0">
                  <a:pos x="575" y="347"/>
                </a:cxn>
                <a:cxn ang="0">
                  <a:pos x="598" y="317"/>
                </a:cxn>
                <a:cxn ang="0">
                  <a:pos x="602" y="267"/>
                </a:cxn>
                <a:cxn ang="0">
                  <a:pos x="568" y="237"/>
                </a:cxn>
                <a:cxn ang="0">
                  <a:pos x="530" y="258"/>
                </a:cxn>
                <a:cxn ang="0">
                  <a:pos x="469" y="292"/>
                </a:cxn>
              </a:cxnLst>
              <a:rect l="0" t="0" r="r" b="b"/>
              <a:pathLst>
                <a:path w="607" h="546">
                  <a:moveTo>
                    <a:pt x="425" y="296"/>
                  </a:moveTo>
                  <a:lnTo>
                    <a:pt x="410" y="292"/>
                  </a:lnTo>
                  <a:lnTo>
                    <a:pt x="397" y="284"/>
                  </a:lnTo>
                  <a:lnTo>
                    <a:pt x="384" y="275"/>
                  </a:lnTo>
                  <a:lnTo>
                    <a:pt x="374" y="264"/>
                  </a:lnTo>
                  <a:lnTo>
                    <a:pt x="363" y="248"/>
                  </a:lnTo>
                  <a:lnTo>
                    <a:pt x="353" y="233"/>
                  </a:lnTo>
                  <a:lnTo>
                    <a:pt x="344" y="220"/>
                  </a:lnTo>
                  <a:lnTo>
                    <a:pt x="338" y="209"/>
                  </a:lnTo>
                  <a:lnTo>
                    <a:pt x="329" y="192"/>
                  </a:lnTo>
                  <a:lnTo>
                    <a:pt x="313" y="173"/>
                  </a:lnTo>
                  <a:lnTo>
                    <a:pt x="300" y="159"/>
                  </a:lnTo>
                  <a:lnTo>
                    <a:pt x="285" y="148"/>
                  </a:lnTo>
                  <a:lnTo>
                    <a:pt x="266" y="137"/>
                  </a:lnTo>
                  <a:lnTo>
                    <a:pt x="249" y="127"/>
                  </a:lnTo>
                  <a:lnTo>
                    <a:pt x="243" y="121"/>
                  </a:lnTo>
                  <a:lnTo>
                    <a:pt x="239" y="112"/>
                  </a:lnTo>
                  <a:lnTo>
                    <a:pt x="236" y="101"/>
                  </a:lnTo>
                  <a:lnTo>
                    <a:pt x="234" y="89"/>
                  </a:lnTo>
                  <a:lnTo>
                    <a:pt x="234" y="85"/>
                  </a:lnTo>
                  <a:lnTo>
                    <a:pt x="234" y="82"/>
                  </a:lnTo>
                  <a:lnTo>
                    <a:pt x="236" y="82"/>
                  </a:lnTo>
                  <a:lnTo>
                    <a:pt x="236" y="80"/>
                  </a:lnTo>
                  <a:lnTo>
                    <a:pt x="236" y="76"/>
                  </a:lnTo>
                  <a:lnTo>
                    <a:pt x="238" y="72"/>
                  </a:lnTo>
                  <a:lnTo>
                    <a:pt x="238" y="70"/>
                  </a:lnTo>
                  <a:lnTo>
                    <a:pt x="239" y="66"/>
                  </a:lnTo>
                  <a:lnTo>
                    <a:pt x="230" y="64"/>
                  </a:lnTo>
                  <a:lnTo>
                    <a:pt x="217" y="61"/>
                  </a:lnTo>
                  <a:lnTo>
                    <a:pt x="211" y="61"/>
                  </a:lnTo>
                  <a:lnTo>
                    <a:pt x="203" y="59"/>
                  </a:lnTo>
                  <a:lnTo>
                    <a:pt x="200" y="61"/>
                  </a:lnTo>
                  <a:lnTo>
                    <a:pt x="198" y="63"/>
                  </a:lnTo>
                  <a:lnTo>
                    <a:pt x="196" y="68"/>
                  </a:lnTo>
                  <a:lnTo>
                    <a:pt x="194" y="76"/>
                  </a:lnTo>
                  <a:lnTo>
                    <a:pt x="196" y="87"/>
                  </a:lnTo>
                  <a:lnTo>
                    <a:pt x="198" y="97"/>
                  </a:lnTo>
                  <a:lnTo>
                    <a:pt x="205" y="102"/>
                  </a:lnTo>
                  <a:lnTo>
                    <a:pt x="211" y="106"/>
                  </a:lnTo>
                  <a:lnTo>
                    <a:pt x="209" y="110"/>
                  </a:lnTo>
                  <a:lnTo>
                    <a:pt x="203" y="116"/>
                  </a:lnTo>
                  <a:lnTo>
                    <a:pt x="198" y="119"/>
                  </a:lnTo>
                  <a:lnTo>
                    <a:pt x="194" y="119"/>
                  </a:lnTo>
                  <a:lnTo>
                    <a:pt x="184" y="118"/>
                  </a:lnTo>
                  <a:lnTo>
                    <a:pt x="171" y="119"/>
                  </a:lnTo>
                  <a:lnTo>
                    <a:pt x="184" y="140"/>
                  </a:lnTo>
                  <a:lnTo>
                    <a:pt x="198" y="159"/>
                  </a:lnTo>
                  <a:lnTo>
                    <a:pt x="209" y="180"/>
                  </a:lnTo>
                  <a:lnTo>
                    <a:pt x="221" y="201"/>
                  </a:lnTo>
                  <a:lnTo>
                    <a:pt x="232" y="226"/>
                  </a:lnTo>
                  <a:lnTo>
                    <a:pt x="234" y="237"/>
                  </a:lnTo>
                  <a:lnTo>
                    <a:pt x="226" y="222"/>
                  </a:lnTo>
                  <a:lnTo>
                    <a:pt x="217" y="205"/>
                  </a:lnTo>
                  <a:lnTo>
                    <a:pt x="209" y="193"/>
                  </a:lnTo>
                  <a:lnTo>
                    <a:pt x="196" y="173"/>
                  </a:lnTo>
                  <a:lnTo>
                    <a:pt x="183" y="150"/>
                  </a:lnTo>
                  <a:lnTo>
                    <a:pt x="158" y="118"/>
                  </a:lnTo>
                  <a:lnTo>
                    <a:pt x="128" y="82"/>
                  </a:lnTo>
                  <a:lnTo>
                    <a:pt x="93" y="46"/>
                  </a:lnTo>
                  <a:lnTo>
                    <a:pt x="76" y="30"/>
                  </a:lnTo>
                  <a:lnTo>
                    <a:pt x="59" y="17"/>
                  </a:lnTo>
                  <a:lnTo>
                    <a:pt x="44" y="8"/>
                  </a:lnTo>
                  <a:lnTo>
                    <a:pt x="31" y="2"/>
                  </a:lnTo>
                  <a:lnTo>
                    <a:pt x="23" y="0"/>
                  </a:lnTo>
                  <a:lnTo>
                    <a:pt x="16" y="0"/>
                  </a:lnTo>
                  <a:lnTo>
                    <a:pt x="10" y="2"/>
                  </a:lnTo>
                  <a:lnTo>
                    <a:pt x="4" y="8"/>
                  </a:lnTo>
                  <a:lnTo>
                    <a:pt x="2" y="11"/>
                  </a:lnTo>
                  <a:lnTo>
                    <a:pt x="0" y="19"/>
                  </a:lnTo>
                  <a:lnTo>
                    <a:pt x="0" y="27"/>
                  </a:lnTo>
                  <a:lnTo>
                    <a:pt x="2" y="36"/>
                  </a:lnTo>
                  <a:lnTo>
                    <a:pt x="6" y="49"/>
                  </a:lnTo>
                  <a:lnTo>
                    <a:pt x="12" y="63"/>
                  </a:lnTo>
                  <a:lnTo>
                    <a:pt x="19" y="78"/>
                  </a:lnTo>
                  <a:lnTo>
                    <a:pt x="29" y="93"/>
                  </a:lnTo>
                  <a:lnTo>
                    <a:pt x="38" y="104"/>
                  </a:lnTo>
                  <a:lnTo>
                    <a:pt x="48" y="116"/>
                  </a:lnTo>
                  <a:lnTo>
                    <a:pt x="59" y="123"/>
                  </a:lnTo>
                  <a:lnTo>
                    <a:pt x="71" y="131"/>
                  </a:lnTo>
                  <a:lnTo>
                    <a:pt x="88" y="138"/>
                  </a:lnTo>
                  <a:lnTo>
                    <a:pt x="107" y="146"/>
                  </a:lnTo>
                  <a:lnTo>
                    <a:pt x="103" y="137"/>
                  </a:lnTo>
                  <a:lnTo>
                    <a:pt x="97" y="123"/>
                  </a:lnTo>
                  <a:lnTo>
                    <a:pt x="90" y="110"/>
                  </a:lnTo>
                  <a:lnTo>
                    <a:pt x="80" y="97"/>
                  </a:lnTo>
                  <a:lnTo>
                    <a:pt x="69" y="83"/>
                  </a:lnTo>
                  <a:lnTo>
                    <a:pt x="57" y="74"/>
                  </a:lnTo>
                  <a:lnTo>
                    <a:pt x="46" y="66"/>
                  </a:lnTo>
                  <a:lnTo>
                    <a:pt x="36" y="63"/>
                  </a:lnTo>
                  <a:lnTo>
                    <a:pt x="50" y="64"/>
                  </a:lnTo>
                  <a:lnTo>
                    <a:pt x="61" y="70"/>
                  </a:lnTo>
                  <a:lnTo>
                    <a:pt x="71" y="76"/>
                  </a:lnTo>
                  <a:lnTo>
                    <a:pt x="80" y="83"/>
                  </a:lnTo>
                  <a:lnTo>
                    <a:pt x="88" y="93"/>
                  </a:lnTo>
                  <a:lnTo>
                    <a:pt x="95" y="102"/>
                  </a:lnTo>
                  <a:lnTo>
                    <a:pt x="101" y="112"/>
                  </a:lnTo>
                  <a:lnTo>
                    <a:pt x="107" y="123"/>
                  </a:lnTo>
                  <a:lnTo>
                    <a:pt x="112" y="135"/>
                  </a:lnTo>
                  <a:lnTo>
                    <a:pt x="120" y="146"/>
                  </a:lnTo>
                  <a:lnTo>
                    <a:pt x="129" y="165"/>
                  </a:lnTo>
                  <a:lnTo>
                    <a:pt x="139" y="180"/>
                  </a:lnTo>
                  <a:lnTo>
                    <a:pt x="150" y="192"/>
                  </a:lnTo>
                  <a:lnTo>
                    <a:pt x="160" y="205"/>
                  </a:lnTo>
                  <a:lnTo>
                    <a:pt x="169" y="220"/>
                  </a:lnTo>
                  <a:lnTo>
                    <a:pt x="179" y="237"/>
                  </a:lnTo>
                  <a:lnTo>
                    <a:pt x="188" y="252"/>
                  </a:lnTo>
                  <a:lnTo>
                    <a:pt x="202" y="269"/>
                  </a:lnTo>
                  <a:lnTo>
                    <a:pt x="217" y="288"/>
                  </a:lnTo>
                  <a:lnTo>
                    <a:pt x="232" y="307"/>
                  </a:lnTo>
                  <a:lnTo>
                    <a:pt x="255" y="330"/>
                  </a:lnTo>
                  <a:lnTo>
                    <a:pt x="274" y="347"/>
                  </a:lnTo>
                  <a:lnTo>
                    <a:pt x="291" y="356"/>
                  </a:lnTo>
                  <a:lnTo>
                    <a:pt x="308" y="364"/>
                  </a:lnTo>
                  <a:lnTo>
                    <a:pt x="327" y="372"/>
                  </a:lnTo>
                  <a:lnTo>
                    <a:pt x="348" y="377"/>
                  </a:lnTo>
                  <a:lnTo>
                    <a:pt x="367" y="381"/>
                  </a:lnTo>
                  <a:lnTo>
                    <a:pt x="386" y="381"/>
                  </a:lnTo>
                  <a:lnTo>
                    <a:pt x="405" y="379"/>
                  </a:lnTo>
                  <a:lnTo>
                    <a:pt x="422" y="375"/>
                  </a:lnTo>
                  <a:lnTo>
                    <a:pt x="448" y="368"/>
                  </a:lnTo>
                  <a:lnTo>
                    <a:pt x="475" y="356"/>
                  </a:lnTo>
                  <a:lnTo>
                    <a:pt x="492" y="347"/>
                  </a:lnTo>
                  <a:lnTo>
                    <a:pt x="509" y="338"/>
                  </a:lnTo>
                  <a:lnTo>
                    <a:pt x="522" y="328"/>
                  </a:lnTo>
                  <a:lnTo>
                    <a:pt x="534" y="319"/>
                  </a:lnTo>
                  <a:lnTo>
                    <a:pt x="537" y="315"/>
                  </a:lnTo>
                  <a:lnTo>
                    <a:pt x="535" y="313"/>
                  </a:lnTo>
                  <a:lnTo>
                    <a:pt x="532" y="311"/>
                  </a:lnTo>
                  <a:lnTo>
                    <a:pt x="526" y="311"/>
                  </a:lnTo>
                  <a:lnTo>
                    <a:pt x="515" y="309"/>
                  </a:lnTo>
                  <a:lnTo>
                    <a:pt x="509" y="307"/>
                  </a:lnTo>
                  <a:lnTo>
                    <a:pt x="518" y="303"/>
                  </a:lnTo>
                  <a:lnTo>
                    <a:pt x="528" y="303"/>
                  </a:lnTo>
                  <a:lnTo>
                    <a:pt x="537" y="303"/>
                  </a:lnTo>
                  <a:lnTo>
                    <a:pt x="547" y="305"/>
                  </a:lnTo>
                  <a:lnTo>
                    <a:pt x="554" y="309"/>
                  </a:lnTo>
                  <a:lnTo>
                    <a:pt x="560" y="311"/>
                  </a:lnTo>
                  <a:lnTo>
                    <a:pt x="566" y="315"/>
                  </a:lnTo>
                  <a:lnTo>
                    <a:pt x="566" y="317"/>
                  </a:lnTo>
                  <a:lnTo>
                    <a:pt x="564" y="317"/>
                  </a:lnTo>
                  <a:lnTo>
                    <a:pt x="556" y="315"/>
                  </a:lnTo>
                  <a:lnTo>
                    <a:pt x="552" y="315"/>
                  </a:lnTo>
                  <a:lnTo>
                    <a:pt x="549" y="315"/>
                  </a:lnTo>
                  <a:lnTo>
                    <a:pt x="543" y="317"/>
                  </a:lnTo>
                  <a:lnTo>
                    <a:pt x="539" y="320"/>
                  </a:lnTo>
                  <a:lnTo>
                    <a:pt x="530" y="328"/>
                  </a:lnTo>
                  <a:lnTo>
                    <a:pt x="522" y="336"/>
                  </a:lnTo>
                  <a:lnTo>
                    <a:pt x="516" y="339"/>
                  </a:lnTo>
                  <a:lnTo>
                    <a:pt x="511" y="345"/>
                  </a:lnTo>
                  <a:lnTo>
                    <a:pt x="499" y="353"/>
                  </a:lnTo>
                  <a:lnTo>
                    <a:pt x="484" y="360"/>
                  </a:lnTo>
                  <a:lnTo>
                    <a:pt x="467" y="370"/>
                  </a:lnTo>
                  <a:lnTo>
                    <a:pt x="452" y="375"/>
                  </a:lnTo>
                  <a:lnTo>
                    <a:pt x="446" y="379"/>
                  </a:lnTo>
                  <a:lnTo>
                    <a:pt x="441" y="383"/>
                  </a:lnTo>
                  <a:lnTo>
                    <a:pt x="427" y="402"/>
                  </a:lnTo>
                  <a:lnTo>
                    <a:pt x="414" y="427"/>
                  </a:lnTo>
                  <a:lnTo>
                    <a:pt x="406" y="442"/>
                  </a:lnTo>
                  <a:lnTo>
                    <a:pt x="397" y="459"/>
                  </a:lnTo>
                  <a:lnTo>
                    <a:pt x="387" y="474"/>
                  </a:lnTo>
                  <a:lnTo>
                    <a:pt x="378" y="489"/>
                  </a:lnTo>
                  <a:lnTo>
                    <a:pt x="370" y="497"/>
                  </a:lnTo>
                  <a:lnTo>
                    <a:pt x="363" y="506"/>
                  </a:lnTo>
                  <a:lnTo>
                    <a:pt x="355" y="514"/>
                  </a:lnTo>
                  <a:lnTo>
                    <a:pt x="346" y="518"/>
                  </a:lnTo>
                  <a:lnTo>
                    <a:pt x="334" y="518"/>
                  </a:lnTo>
                  <a:lnTo>
                    <a:pt x="323" y="518"/>
                  </a:lnTo>
                  <a:lnTo>
                    <a:pt x="312" y="516"/>
                  </a:lnTo>
                  <a:lnTo>
                    <a:pt x="300" y="514"/>
                  </a:lnTo>
                  <a:lnTo>
                    <a:pt x="289" y="510"/>
                  </a:lnTo>
                  <a:lnTo>
                    <a:pt x="281" y="504"/>
                  </a:lnTo>
                  <a:lnTo>
                    <a:pt x="249" y="484"/>
                  </a:lnTo>
                  <a:lnTo>
                    <a:pt x="224" y="465"/>
                  </a:lnTo>
                  <a:lnTo>
                    <a:pt x="215" y="453"/>
                  </a:lnTo>
                  <a:lnTo>
                    <a:pt x="207" y="444"/>
                  </a:lnTo>
                  <a:lnTo>
                    <a:pt x="202" y="434"/>
                  </a:lnTo>
                  <a:lnTo>
                    <a:pt x="198" y="427"/>
                  </a:lnTo>
                  <a:lnTo>
                    <a:pt x="194" y="410"/>
                  </a:lnTo>
                  <a:lnTo>
                    <a:pt x="192" y="394"/>
                  </a:lnTo>
                  <a:lnTo>
                    <a:pt x="192" y="379"/>
                  </a:lnTo>
                  <a:lnTo>
                    <a:pt x="194" y="358"/>
                  </a:lnTo>
                  <a:lnTo>
                    <a:pt x="196" y="336"/>
                  </a:lnTo>
                  <a:lnTo>
                    <a:pt x="200" y="315"/>
                  </a:lnTo>
                  <a:lnTo>
                    <a:pt x="202" y="288"/>
                  </a:lnTo>
                  <a:lnTo>
                    <a:pt x="200" y="277"/>
                  </a:lnTo>
                  <a:lnTo>
                    <a:pt x="190" y="264"/>
                  </a:lnTo>
                  <a:lnTo>
                    <a:pt x="179" y="252"/>
                  </a:lnTo>
                  <a:lnTo>
                    <a:pt x="179" y="267"/>
                  </a:lnTo>
                  <a:lnTo>
                    <a:pt x="179" y="284"/>
                  </a:lnTo>
                  <a:lnTo>
                    <a:pt x="179" y="309"/>
                  </a:lnTo>
                  <a:lnTo>
                    <a:pt x="179" y="338"/>
                  </a:lnTo>
                  <a:lnTo>
                    <a:pt x="179" y="356"/>
                  </a:lnTo>
                  <a:lnTo>
                    <a:pt x="179" y="375"/>
                  </a:lnTo>
                  <a:lnTo>
                    <a:pt x="179" y="393"/>
                  </a:lnTo>
                  <a:lnTo>
                    <a:pt x="179" y="408"/>
                  </a:lnTo>
                  <a:lnTo>
                    <a:pt x="181" y="419"/>
                  </a:lnTo>
                  <a:lnTo>
                    <a:pt x="184" y="430"/>
                  </a:lnTo>
                  <a:lnTo>
                    <a:pt x="190" y="444"/>
                  </a:lnTo>
                  <a:lnTo>
                    <a:pt x="198" y="457"/>
                  </a:lnTo>
                  <a:lnTo>
                    <a:pt x="219" y="482"/>
                  </a:lnTo>
                  <a:lnTo>
                    <a:pt x="241" y="504"/>
                  </a:lnTo>
                  <a:lnTo>
                    <a:pt x="253" y="514"/>
                  </a:lnTo>
                  <a:lnTo>
                    <a:pt x="270" y="523"/>
                  </a:lnTo>
                  <a:lnTo>
                    <a:pt x="291" y="535"/>
                  </a:lnTo>
                  <a:lnTo>
                    <a:pt x="310" y="542"/>
                  </a:lnTo>
                  <a:lnTo>
                    <a:pt x="323" y="546"/>
                  </a:lnTo>
                  <a:lnTo>
                    <a:pt x="334" y="546"/>
                  </a:lnTo>
                  <a:lnTo>
                    <a:pt x="348" y="544"/>
                  </a:lnTo>
                  <a:lnTo>
                    <a:pt x="361" y="542"/>
                  </a:lnTo>
                  <a:lnTo>
                    <a:pt x="372" y="537"/>
                  </a:lnTo>
                  <a:lnTo>
                    <a:pt x="382" y="529"/>
                  </a:lnTo>
                  <a:lnTo>
                    <a:pt x="393" y="518"/>
                  </a:lnTo>
                  <a:lnTo>
                    <a:pt x="403" y="504"/>
                  </a:lnTo>
                  <a:lnTo>
                    <a:pt x="412" y="491"/>
                  </a:lnTo>
                  <a:lnTo>
                    <a:pt x="420" y="478"/>
                  </a:lnTo>
                  <a:lnTo>
                    <a:pt x="431" y="455"/>
                  </a:lnTo>
                  <a:lnTo>
                    <a:pt x="444" y="432"/>
                  </a:lnTo>
                  <a:lnTo>
                    <a:pt x="452" y="423"/>
                  </a:lnTo>
                  <a:lnTo>
                    <a:pt x="460" y="413"/>
                  </a:lnTo>
                  <a:lnTo>
                    <a:pt x="469" y="406"/>
                  </a:lnTo>
                  <a:lnTo>
                    <a:pt x="480" y="398"/>
                  </a:lnTo>
                  <a:lnTo>
                    <a:pt x="503" y="389"/>
                  </a:lnTo>
                  <a:lnTo>
                    <a:pt x="530" y="375"/>
                  </a:lnTo>
                  <a:lnTo>
                    <a:pt x="539" y="370"/>
                  </a:lnTo>
                  <a:lnTo>
                    <a:pt x="549" y="362"/>
                  </a:lnTo>
                  <a:lnTo>
                    <a:pt x="556" y="356"/>
                  </a:lnTo>
                  <a:lnTo>
                    <a:pt x="566" y="353"/>
                  </a:lnTo>
                  <a:lnTo>
                    <a:pt x="575" y="347"/>
                  </a:lnTo>
                  <a:lnTo>
                    <a:pt x="581" y="341"/>
                  </a:lnTo>
                  <a:lnTo>
                    <a:pt x="589" y="334"/>
                  </a:lnTo>
                  <a:lnTo>
                    <a:pt x="594" y="326"/>
                  </a:lnTo>
                  <a:lnTo>
                    <a:pt x="598" y="317"/>
                  </a:lnTo>
                  <a:lnTo>
                    <a:pt x="602" y="307"/>
                  </a:lnTo>
                  <a:lnTo>
                    <a:pt x="606" y="296"/>
                  </a:lnTo>
                  <a:lnTo>
                    <a:pt x="607" y="281"/>
                  </a:lnTo>
                  <a:lnTo>
                    <a:pt x="602" y="267"/>
                  </a:lnTo>
                  <a:lnTo>
                    <a:pt x="596" y="254"/>
                  </a:lnTo>
                  <a:lnTo>
                    <a:pt x="585" y="245"/>
                  </a:lnTo>
                  <a:lnTo>
                    <a:pt x="575" y="241"/>
                  </a:lnTo>
                  <a:lnTo>
                    <a:pt x="568" y="237"/>
                  </a:lnTo>
                  <a:lnTo>
                    <a:pt x="560" y="237"/>
                  </a:lnTo>
                  <a:lnTo>
                    <a:pt x="551" y="241"/>
                  </a:lnTo>
                  <a:lnTo>
                    <a:pt x="541" y="248"/>
                  </a:lnTo>
                  <a:lnTo>
                    <a:pt x="530" y="258"/>
                  </a:lnTo>
                  <a:lnTo>
                    <a:pt x="516" y="267"/>
                  </a:lnTo>
                  <a:lnTo>
                    <a:pt x="501" y="279"/>
                  </a:lnTo>
                  <a:lnTo>
                    <a:pt x="480" y="288"/>
                  </a:lnTo>
                  <a:lnTo>
                    <a:pt x="469" y="292"/>
                  </a:lnTo>
                  <a:lnTo>
                    <a:pt x="456" y="294"/>
                  </a:lnTo>
                  <a:lnTo>
                    <a:pt x="441" y="296"/>
                  </a:lnTo>
                  <a:lnTo>
                    <a:pt x="425" y="296"/>
                  </a:lnTo>
                  <a:close/>
                </a:path>
              </a:pathLst>
            </a:custGeom>
            <a:solidFill>
              <a:srgbClr val="E2594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98" name="Freeform 1298"/>
            <p:cNvSpPr/>
            <p:nvPr/>
          </p:nvSpPr>
          <p:spPr bwMode="auto">
            <a:xfrm>
              <a:off x="1624" y="1237"/>
              <a:ext cx="229" cy="228"/>
            </a:xfrm>
            <a:custGeom>
              <a:avLst/>
              <a:gdLst/>
              <a:ahLst/>
              <a:cxnLst>
                <a:cxn ang="0">
                  <a:pos x="229" y="91"/>
                </a:cxn>
                <a:cxn ang="0">
                  <a:pos x="206" y="95"/>
                </a:cxn>
                <a:cxn ang="0">
                  <a:pos x="185" y="97"/>
                </a:cxn>
                <a:cxn ang="0">
                  <a:pos x="165" y="97"/>
                </a:cxn>
                <a:cxn ang="0">
                  <a:pos x="144" y="93"/>
                </a:cxn>
                <a:cxn ang="0">
                  <a:pos x="130" y="91"/>
                </a:cxn>
                <a:cxn ang="0">
                  <a:pos x="117" y="85"/>
                </a:cxn>
                <a:cxn ang="0">
                  <a:pos x="102" y="80"/>
                </a:cxn>
                <a:cxn ang="0">
                  <a:pos x="87" y="72"/>
                </a:cxn>
                <a:cxn ang="0">
                  <a:pos x="66" y="61"/>
                </a:cxn>
                <a:cxn ang="0">
                  <a:pos x="47" y="46"/>
                </a:cxn>
                <a:cxn ang="0">
                  <a:pos x="30" y="30"/>
                </a:cxn>
                <a:cxn ang="0">
                  <a:pos x="17" y="13"/>
                </a:cxn>
                <a:cxn ang="0">
                  <a:pos x="13" y="6"/>
                </a:cxn>
                <a:cxn ang="0">
                  <a:pos x="9" y="0"/>
                </a:cxn>
                <a:cxn ang="0">
                  <a:pos x="5" y="13"/>
                </a:cxn>
                <a:cxn ang="0">
                  <a:pos x="3" y="29"/>
                </a:cxn>
                <a:cxn ang="0">
                  <a:pos x="1" y="42"/>
                </a:cxn>
                <a:cxn ang="0">
                  <a:pos x="0" y="57"/>
                </a:cxn>
                <a:cxn ang="0">
                  <a:pos x="0" y="78"/>
                </a:cxn>
                <a:cxn ang="0">
                  <a:pos x="0" y="99"/>
                </a:cxn>
                <a:cxn ang="0">
                  <a:pos x="0" y="114"/>
                </a:cxn>
                <a:cxn ang="0">
                  <a:pos x="1" y="127"/>
                </a:cxn>
                <a:cxn ang="0">
                  <a:pos x="7" y="142"/>
                </a:cxn>
                <a:cxn ang="0">
                  <a:pos x="19" y="157"/>
                </a:cxn>
                <a:cxn ang="0">
                  <a:pos x="30" y="173"/>
                </a:cxn>
                <a:cxn ang="0">
                  <a:pos x="45" y="188"/>
                </a:cxn>
                <a:cxn ang="0">
                  <a:pos x="58" y="197"/>
                </a:cxn>
                <a:cxn ang="0">
                  <a:pos x="72" y="207"/>
                </a:cxn>
                <a:cxn ang="0">
                  <a:pos x="87" y="214"/>
                </a:cxn>
                <a:cxn ang="0">
                  <a:pos x="102" y="220"/>
                </a:cxn>
                <a:cxn ang="0">
                  <a:pos x="113" y="224"/>
                </a:cxn>
                <a:cxn ang="0">
                  <a:pos x="125" y="226"/>
                </a:cxn>
                <a:cxn ang="0">
                  <a:pos x="136" y="228"/>
                </a:cxn>
                <a:cxn ang="0">
                  <a:pos x="147" y="224"/>
                </a:cxn>
                <a:cxn ang="0">
                  <a:pos x="157" y="218"/>
                </a:cxn>
                <a:cxn ang="0">
                  <a:pos x="166" y="209"/>
                </a:cxn>
                <a:cxn ang="0">
                  <a:pos x="174" y="197"/>
                </a:cxn>
                <a:cxn ang="0">
                  <a:pos x="184" y="188"/>
                </a:cxn>
                <a:cxn ang="0">
                  <a:pos x="191" y="176"/>
                </a:cxn>
                <a:cxn ang="0">
                  <a:pos x="197" y="163"/>
                </a:cxn>
                <a:cxn ang="0">
                  <a:pos x="208" y="139"/>
                </a:cxn>
                <a:cxn ang="0">
                  <a:pos x="218" y="118"/>
                </a:cxn>
                <a:cxn ang="0">
                  <a:pos x="223" y="101"/>
                </a:cxn>
                <a:cxn ang="0">
                  <a:pos x="229" y="91"/>
                </a:cxn>
              </a:cxnLst>
              <a:rect l="0" t="0" r="r" b="b"/>
              <a:pathLst>
                <a:path w="229" h="228">
                  <a:moveTo>
                    <a:pt x="229" y="91"/>
                  </a:moveTo>
                  <a:lnTo>
                    <a:pt x="206" y="95"/>
                  </a:lnTo>
                  <a:lnTo>
                    <a:pt x="185" y="97"/>
                  </a:lnTo>
                  <a:lnTo>
                    <a:pt x="165" y="97"/>
                  </a:lnTo>
                  <a:lnTo>
                    <a:pt x="144" y="93"/>
                  </a:lnTo>
                  <a:lnTo>
                    <a:pt x="130" y="91"/>
                  </a:lnTo>
                  <a:lnTo>
                    <a:pt x="117" y="85"/>
                  </a:lnTo>
                  <a:lnTo>
                    <a:pt x="102" y="80"/>
                  </a:lnTo>
                  <a:lnTo>
                    <a:pt x="87" y="72"/>
                  </a:lnTo>
                  <a:lnTo>
                    <a:pt x="66" y="61"/>
                  </a:lnTo>
                  <a:lnTo>
                    <a:pt x="47" y="46"/>
                  </a:lnTo>
                  <a:lnTo>
                    <a:pt x="30" y="30"/>
                  </a:lnTo>
                  <a:lnTo>
                    <a:pt x="17" y="13"/>
                  </a:lnTo>
                  <a:lnTo>
                    <a:pt x="13" y="6"/>
                  </a:lnTo>
                  <a:lnTo>
                    <a:pt x="9" y="0"/>
                  </a:lnTo>
                  <a:lnTo>
                    <a:pt x="5" y="13"/>
                  </a:lnTo>
                  <a:lnTo>
                    <a:pt x="3" y="29"/>
                  </a:lnTo>
                  <a:lnTo>
                    <a:pt x="1" y="42"/>
                  </a:lnTo>
                  <a:lnTo>
                    <a:pt x="0" y="57"/>
                  </a:lnTo>
                  <a:lnTo>
                    <a:pt x="0" y="78"/>
                  </a:lnTo>
                  <a:lnTo>
                    <a:pt x="0" y="99"/>
                  </a:lnTo>
                  <a:lnTo>
                    <a:pt x="0" y="114"/>
                  </a:lnTo>
                  <a:lnTo>
                    <a:pt x="1" y="127"/>
                  </a:lnTo>
                  <a:lnTo>
                    <a:pt x="7" y="142"/>
                  </a:lnTo>
                  <a:lnTo>
                    <a:pt x="19" y="157"/>
                  </a:lnTo>
                  <a:lnTo>
                    <a:pt x="30" y="173"/>
                  </a:lnTo>
                  <a:lnTo>
                    <a:pt x="45" y="188"/>
                  </a:lnTo>
                  <a:lnTo>
                    <a:pt x="58" y="197"/>
                  </a:lnTo>
                  <a:lnTo>
                    <a:pt x="72" y="207"/>
                  </a:lnTo>
                  <a:lnTo>
                    <a:pt x="87" y="214"/>
                  </a:lnTo>
                  <a:lnTo>
                    <a:pt x="102" y="220"/>
                  </a:lnTo>
                  <a:lnTo>
                    <a:pt x="113" y="224"/>
                  </a:lnTo>
                  <a:lnTo>
                    <a:pt x="125" y="226"/>
                  </a:lnTo>
                  <a:lnTo>
                    <a:pt x="136" y="228"/>
                  </a:lnTo>
                  <a:lnTo>
                    <a:pt x="147" y="224"/>
                  </a:lnTo>
                  <a:lnTo>
                    <a:pt x="157" y="218"/>
                  </a:lnTo>
                  <a:lnTo>
                    <a:pt x="166" y="209"/>
                  </a:lnTo>
                  <a:lnTo>
                    <a:pt x="174" y="197"/>
                  </a:lnTo>
                  <a:lnTo>
                    <a:pt x="184" y="188"/>
                  </a:lnTo>
                  <a:lnTo>
                    <a:pt x="191" y="176"/>
                  </a:lnTo>
                  <a:lnTo>
                    <a:pt x="197" y="163"/>
                  </a:lnTo>
                  <a:lnTo>
                    <a:pt x="208" y="139"/>
                  </a:lnTo>
                  <a:lnTo>
                    <a:pt x="218" y="118"/>
                  </a:lnTo>
                  <a:lnTo>
                    <a:pt x="223" y="101"/>
                  </a:lnTo>
                  <a:lnTo>
                    <a:pt x="229" y="91"/>
                  </a:lnTo>
                  <a:close/>
                </a:path>
              </a:pathLst>
            </a:custGeom>
            <a:solidFill>
              <a:srgbClr val="D63B3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499" name="Freeform 1299"/>
            <p:cNvSpPr/>
            <p:nvPr/>
          </p:nvSpPr>
          <p:spPr bwMode="auto">
            <a:xfrm>
              <a:off x="1696" y="1303"/>
              <a:ext cx="43" cy="71"/>
            </a:xfrm>
            <a:custGeom>
              <a:avLst/>
              <a:gdLst/>
              <a:ahLst/>
              <a:cxnLst>
                <a:cxn ang="0">
                  <a:pos x="43" y="23"/>
                </a:cxn>
                <a:cxn ang="0">
                  <a:pos x="36" y="21"/>
                </a:cxn>
                <a:cxn ang="0">
                  <a:pos x="30" y="18"/>
                </a:cxn>
                <a:cxn ang="0">
                  <a:pos x="24" y="14"/>
                </a:cxn>
                <a:cxn ang="0">
                  <a:pos x="20" y="10"/>
                </a:cxn>
                <a:cxn ang="0">
                  <a:pos x="15" y="8"/>
                </a:cxn>
                <a:cxn ang="0">
                  <a:pos x="9" y="6"/>
                </a:cxn>
                <a:cxn ang="0">
                  <a:pos x="3" y="2"/>
                </a:cxn>
                <a:cxn ang="0">
                  <a:pos x="0" y="0"/>
                </a:cxn>
                <a:cxn ang="0">
                  <a:pos x="0" y="4"/>
                </a:cxn>
                <a:cxn ang="0">
                  <a:pos x="0" y="10"/>
                </a:cxn>
                <a:cxn ang="0">
                  <a:pos x="0" y="25"/>
                </a:cxn>
                <a:cxn ang="0">
                  <a:pos x="2" y="42"/>
                </a:cxn>
                <a:cxn ang="0">
                  <a:pos x="3" y="52"/>
                </a:cxn>
                <a:cxn ang="0">
                  <a:pos x="5" y="59"/>
                </a:cxn>
                <a:cxn ang="0">
                  <a:pos x="9" y="65"/>
                </a:cxn>
                <a:cxn ang="0">
                  <a:pos x="13" y="71"/>
                </a:cxn>
                <a:cxn ang="0">
                  <a:pos x="13" y="69"/>
                </a:cxn>
                <a:cxn ang="0">
                  <a:pos x="13" y="67"/>
                </a:cxn>
                <a:cxn ang="0">
                  <a:pos x="13" y="65"/>
                </a:cxn>
                <a:cxn ang="0">
                  <a:pos x="13" y="65"/>
                </a:cxn>
                <a:cxn ang="0">
                  <a:pos x="15" y="57"/>
                </a:cxn>
                <a:cxn ang="0">
                  <a:pos x="17" y="50"/>
                </a:cxn>
                <a:cxn ang="0">
                  <a:pos x="19" y="48"/>
                </a:cxn>
                <a:cxn ang="0">
                  <a:pos x="19" y="46"/>
                </a:cxn>
                <a:cxn ang="0">
                  <a:pos x="20" y="44"/>
                </a:cxn>
                <a:cxn ang="0">
                  <a:pos x="20" y="42"/>
                </a:cxn>
                <a:cxn ang="0">
                  <a:pos x="22" y="42"/>
                </a:cxn>
                <a:cxn ang="0">
                  <a:pos x="24" y="40"/>
                </a:cxn>
                <a:cxn ang="0">
                  <a:pos x="24" y="38"/>
                </a:cxn>
                <a:cxn ang="0">
                  <a:pos x="26" y="38"/>
                </a:cxn>
                <a:cxn ang="0">
                  <a:pos x="28" y="37"/>
                </a:cxn>
                <a:cxn ang="0">
                  <a:pos x="30" y="35"/>
                </a:cxn>
                <a:cxn ang="0">
                  <a:pos x="32" y="33"/>
                </a:cxn>
                <a:cxn ang="0">
                  <a:pos x="34" y="33"/>
                </a:cxn>
                <a:cxn ang="0">
                  <a:pos x="36" y="31"/>
                </a:cxn>
                <a:cxn ang="0">
                  <a:pos x="38" y="29"/>
                </a:cxn>
                <a:cxn ang="0">
                  <a:pos x="41" y="27"/>
                </a:cxn>
                <a:cxn ang="0">
                  <a:pos x="43" y="23"/>
                </a:cxn>
              </a:cxnLst>
              <a:rect l="0" t="0" r="r" b="b"/>
              <a:pathLst>
                <a:path w="43" h="71">
                  <a:moveTo>
                    <a:pt x="43" y="23"/>
                  </a:moveTo>
                  <a:lnTo>
                    <a:pt x="36" y="21"/>
                  </a:lnTo>
                  <a:lnTo>
                    <a:pt x="30" y="18"/>
                  </a:lnTo>
                  <a:lnTo>
                    <a:pt x="24" y="14"/>
                  </a:lnTo>
                  <a:lnTo>
                    <a:pt x="20" y="10"/>
                  </a:lnTo>
                  <a:lnTo>
                    <a:pt x="15" y="8"/>
                  </a:lnTo>
                  <a:lnTo>
                    <a:pt x="9" y="6"/>
                  </a:lnTo>
                  <a:lnTo>
                    <a:pt x="3" y="2"/>
                  </a:lnTo>
                  <a:lnTo>
                    <a:pt x="0" y="0"/>
                  </a:lnTo>
                  <a:lnTo>
                    <a:pt x="0" y="4"/>
                  </a:lnTo>
                  <a:lnTo>
                    <a:pt x="0" y="10"/>
                  </a:lnTo>
                  <a:lnTo>
                    <a:pt x="0" y="25"/>
                  </a:lnTo>
                  <a:lnTo>
                    <a:pt x="2" y="42"/>
                  </a:lnTo>
                  <a:lnTo>
                    <a:pt x="3" y="52"/>
                  </a:lnTo>
                  <a:lnTo>
                    <a:pt x="5" y="59"/>
                  </a:lnTo>
                  <a:lnTo>
                    <a:pt x="9" y="65"/>
                  </a:lnTo>
                  <a:lnTo>
                    <a:pt x="13" y="71"/>
                  </a:lnTo>
                  <a:lnTo>
                    <a:pt x="13" y="69"/>
                  </a:lnTo>
                  <a:lnTo>
                    <a:pt x="13" y="67"/>
                  </a:lnTo>
                  <a:lnTo>
                    <a:pt x="13" y="65"/>
                  </a:lnTo>
                  <a:lnTo>
                    <a:pt x="13" y="65"/>
                  </a:lnTo>
                  <a:lnTo>
                    <a:pt x="15" y="57"/>
                  </a:lnTo>
                  <a:lnTo>
                    <a:pt x="17" y="50"/>
                  </a:lnTo>
                  <a:lnTo>
                    <a:pt x="19" y="48"/>
                  </a:lnTo>
                  <a:lnTo>
                    <a:pt x="19" y="46"/>
                  </a:lnTo>
                  <a:lnTo>
                    <a:pt x="20" y="44"/>
                  </a:lnTo>
                  <a:lnTo>
                    <a:pt x="20" y="42"/>
                  </a:lnTo>
                  <a:lnTo>
                    <a:pt x="22" y="42"/>
                  </a:lnTo>
                  <a:lnTo>
                    <a:pt x="24" y="40"/>
                  </a:lnTo>
                  <a:lnTo>
                    <a:pt x="24" y="38"/>
                  </a:lnTo>
                  <a:lnTo>
                    <a:pt x="26" y="38"/>
                  </a:lnTo>
                  <a:lnTo>
                    <a:pt x="28" y="37"/>
                  </a:lnTo>
                  <a:lnTo>
                    <a:pt x="30" y="35"/>
                  </a:lnTo>
                  <a:lnTo>
                    <a:pt x="32" y="33"/>
                  </a:lnTo>
                  <a:lnTo>
                    <a:pt x="34" y="33"/>
                  </a:lnTo>
                  <a:lnTo>
                    <a:pt x="36" y="31"/>
                  </a:lnTo>
                  <a:lnTo>
                    <a:pt x="38" y="29"/>
                  </a:lnTo>
                  <a:lnTo>
                    <a:pt x="41" y="27"/>
                  </a:lnTo>
                  <a:lnTo>
                    <a:pt x="43" y="23"/>
                  </a:lnTo>
                  <a:close/>
                </a:path>
              </a:pathLst>
            </a:custGeom>
            <a:solidFill>
              <a:srgbClr val="E88784"/>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500" name="Freeform 1300"/>
            <p:cNvSpPr/>
            <p:nvPr/>
          </p:nvSpPr>
          <p:spPr bwMode="auto">
            <a:xfrm>
              <a:off x="2113" y="1144"/>
              <a:ext cx="176" cy="326"/>
            </a:xfrm>
            <a:custGeom>
              <a:avLst/>
              <a:gdLst/>
              <a:ahLst/>
              <a:cxnLst>
                <a:cxn ang="0">
                  <a:pos x="154" y="0"/>
                </a:cxn>
                <a:cxn ang="0">
                  <a:pos x="163" y="27"/>
                </a:cxn>
                <a:cxn ang="0">
                  <a:pos x="169" y="53"/>
                </a:cxn>
                <a:cxn ang="0">
                  <a:pos x="174" y="82"/>
                </a:cxn>
                <a:cxn ang="0">
                  <a:pos x="176" y="108"/>
                </a:cxn>
                <a:cxn ang="0">
                  <a:pos x="176" y="137"/>
                </a:cxn>
                <a:cxn ang="0">
                  <a:pos x="173" y="163"/>
                </a:cxn>
                <a:cxn ang="0">
                  <a:pos x="171" y="190"/>
                </a:cxn>
                <a:cxn ang="0">
                  <a:pos x="165" y="214"/>
                </a:cxn>
                <a:cxn ang="0">
                  <a:pos x="161" y="230"/>
                </a:cxn>
                <a:cxn ang="0">
                  <a:pos x="157" y="247"/>
                </a:cxn>
                <a:cxn ang="0">
                  <a:pos x="150" y="264"/>
                </a:cxn>
                <a:cxn ang="0">
                  <a:pos x="142" y="283"/>
                </a:cxn>
                <a:cxn ang="0">
                  <a:pos x="127" y="315"/>
                </a:cxn>
                <a:cxn ang="0">
                  <a:pos x="119" y="326"/>
                </a:cxn>
                <a:cxn ang="0">
                  <a:pos x="119" y="315"/>
                </a:cxn>
                <a:cxn ang="0">
                  <a:pos x="121" y="302"/>
                </a:cxn>
                <a:cxn ang="0">
                  <a:pos x="121" y="288"/>
                </a:cxn>
                <a:cxn ang="0">
                  <a:pos x="121" y="275"/>
                </a:cxn>
                <a:cxn ang="0">
                  <a:pos x="119" y="250"/>
                </a:cxn>
                <a:cxn ang="0">
                  <a:pos x="118" y="228"/>
                </a:cxn>
                <a:cxn ang="0">
                  <a:pos x="116" y="224"/>
                </a:cxn>
                <a:cxn ang="0">
                  <a:pos x="114" y="218"/>
                </a:cxn>
                <a:cxn ang="0">
                  <a:pos x="110" y="214"/>
                </a:cxn>
                <a:cxn ang="0">
                  <a:pos x="108" y="213"/>
                </a:cxn>
                <a:cxn ang="0">
                  <a:pos x="100" y="222"/>
                </a:cxn>
                <a:cxn ang="0">
                  <a:pos x="91" y="230"/>
                </a:cxn>
                <a:cxn ang="0">
                  <a:pos x="82" y="235"/>
                </a:cxn>
                <a:cxn ang="0">
                  <a:pos x="70" y="241"/>
                </a:cxn>
                <a:cxn ang="0">
                  <a:pos x="57" y="247"/>
                </a:cxn>
                <a:cxn ang="0">
                  <a:pos x="44" y="250"/>
                </a:cxn>
                <a:cxn ang="0">
                  <a:pos x="30" y="254"/>
                </a:cxn>
                <a:cxn ang="0">
                  <a:pos x="15" y="258"/>
                </a:cxn>
                <a:cxn ang="0">
                  <a:pos x="9" y="258"/>
                </a:cxn>
                <a:cxn ang="0">
                  <a:pos x="6" y="258"/>
                </a:cxn>
                <a:cxn ang="0">
                  <a:pos x="2" y="256"/>
                </a:cxn>
                <a:cxn ang="0">
                  <a:pos x="0" y="254"/>
                </a:cxn>
                <a:cxn ang="0">
                  <a:pos x="4" y="250"/>
                </a:cxn>
                <a:cxn ang="0">
                  <a:pos x="13" y="243"/>
                </a:cxn>
                <a:cxn ang="0">
                  <a:pos x="27" y="230"/>
                </a:cxn>
                <a:cxn ang="0">
                  <a:pos x="42" y="209"/>
                </a:cxn>
                <a:cxn ang="0">
                  <a:pos x="47" y="196"/>
                </a:cxn>
                <a:cxn ang="0">
                  <a:pos x="55" y="182"/>
                </a:cxn>
                <a:cxn ang="0">
                  <a:pos x="66" y="161"/>
                </a:cxn>
                <a:cxn ang="0">
                  <a:pos x="74" y="137"/>
                </a:cxn>
                <a:cxn ang="0">
                  <a:pos x="80" y="116"/>
                </a:cxn>
                <a:cxn ang="0">
                  <a:pos x="87" y="99"/>
                </a:cxn>
                <a:cxn ang="0">
                  <a:pos x="91" y="84"/>
                </a:cxn>
                <a:cxn ang="0">
                  <a:pos x="93" y="70"/>
                </a:cxn>
                <a:cxn ang="0">
                  <a:pos x="97" y="40"/>
                </a:cxn>
                <a:cxn ang="0">
                  <a:pos x="100" y="13"/>
                </a:cxn>
                <a:cxn ang="0">
                  <a:pos x="100" y="10"/>
                </a:cxn>
                <a:cxn ang="0">
                  <a:pos x="99" y="8"/>
                </a:cxn>
                <a:cxn ang="0">
                  <a:pos x="99" y="6"/>
                </a:cxn>
                <a:cxn ang="0">
                  <a:pos x="100" y="4"/>
                </a:cxn>
                <a:cxn ang="0">
                  <a:pos x="102" y="4"/>
                </a:cxn>
                <a:cxn ang="0">
                  <a:pos x="106" y="4"/>
                </a:cxn>
                <a:cxn ang="0">
                  <a:pos x="114" y="4"/>
                </a:cxn>
                <a:cxn ang="0">
                  <a:pos x="121" y="4"/>
                </a:cxn>
                <a:cxn ang="0">
                  <a:pos x="135" y="2"/>
                </a:cxn>
                <a:cxn ang="0">
                  <a:pos x="154" y="0"/>
                </a:cxn>
              </a:cxnLst>
              <a:rect l="0" t="0" r="r" b="b"/>
              <a:pathLst>
                <a:path w="176" h="326">
                  <a:moveTo>
                    <a:pt x="154" y="0"/>
                  </a:moveTo>
                  <a:lnTo>
                    <a:pt x="163" y="27"/>
                  </a:lnTo>
                  <a:lnTo>
                    <a:pt x="169" y="53"/>
                  </a:lnTo>
                  <a:lnTo>
                    <a:pt x="174" y="82"/>
                  </a:lnTo>
                  <a:lnTo>
                    <a:pt x="176" y="108"/>
                  </a:lnTo>
                  <a:lnTo>
                    <a:pt x="176" y="137"/>
                  </a:lnTo>
                  <a:lnTo>
                    <a:pt x="173" y="163"/>
                  </a:lnTo>
                  <a:lnTo>
                    <a:pt x="171" y="190"/>
                  </a:lnTo>
                  <a:lnTo>
                    <a:pt x="165" y="214"/>
                  </a:lnTo>
                  <a:lnTo>
                    <a:pt x="161" y="230"/>
                  </a:lnTo>
                  <a:lnTo>
                    <a:pt x="157" y="247"/>
                  </a:lnTo>
                  <a:lnTo>
                    <a:pt x="150" y="264"/>
                  </a:lnTo>
                  <a:lnTo>
                    <a:pt x="142" y="283"/>
                  </a:lnTo>
                  <a:lnTo>
                    <a:pt x="127" y="315"/>
                  </a:lnTo>
                  <a:lnTo>
                    <a:pt x="119" y="326"/>
                  </a:lnTo>
                  <a:lnTo>
                    <a:pt x="119" y="315"/>
                  </a:lnTo>
                  <a:lnTo>
                    <a:pt x="121" y="302"/>
                  </a:lnTo>
                  <a:lnTo>
                    <a:pt x="121" y="288"/>
                  </a:lnTo>
                  <a:lnTo>
                    <a:pt x="121" y="275"/>
                  </a:lnTo>
                  <a:lnTo>
                    <a:pt x="119" y="250"/>
                  </a:lnTo>
                  <a:lnTo>
                    <a:pt x="118" y="228"/>
                  </a:lnTo>
                  <a:lnTo>
                    <a:pt x="116" y="224"/>
                  </a:lnTo>
                  <a:lnTo>
                    <a:pt x="114" y="218"/>
                  </a:lnTo>
                  <a:lnTo>
                    <a:pt x="110" y="214"/>
                  </a:lnTo>
                  <a:lnTo>
                    <a:pt x="108" y="213"/>
                  </a:lnTo>
                  <a:lnTo>
                    <a:pt x="100" y="222"/>
                  </a:lnTo>
                  <a:lnTo>
                    <a:pt x="91" y="230"/>
                  </a:lnTo>
                  <a:lnTo>
                    <a:pt x="82" y="235"/>
                  </a:lnTo>
                  <a:lnTo>
                    <a:pt x="70" y="241"/>
                  </a:lnTo>
                  <a:lnTo>
                    <a:pt x="57" y="247"/>
                  </a:lnTo>
                  <a:lnTo>
                    <a:pt x="44" y="250"/>
                  </a:lnTo>
                  <a:lnTo>
                    <a:pt x="30" y="254"/>
                  </a:lnTo>
                  <a:lnTo>
                    <a:pt x="15" y="258"/>
                  </a:lnTo>
                  <a:lnTo>
                    <a:pt x="9" y="258"/>
                  </a:lnTo>
                  <a:lnTo>
                    <a:pt x="6" y="258"/>
                  </a:lnTo>
                  <a:lnTo>
                    <a:pt x="2" y="256"/>
                  </a:lnTo>
                  <a:lnTo>
                    <a:pt x="0" y="254"/>
                  </a:lnTo>
                  <a:lnTo>
                    <a:pt x="4" y="250"/>
                  </a:lnTo>
                  <a:lnTo>
                    <a:pt x="13" y="243"/>
                  </a:lnTo>
                  <a:lnTo>
                    <a:pt x="27" y="230"/>
                  </a:lnTo>
                  <a:lnTo>
                    <a:pt x="42" y="209"/>
                  </a:lnTo>
                  <a:lnTo>
                    <a:pt x="47" y="196"/>
                  </a:lnTo>
                  <a:lnTo>
                    <a:pt x="55" y="182"/>
                  </a:lnTo>
                  <a:lnTo>
                    <a:pt x="66" y="161"/>
                  </a:lnTo>
                  <a:lnTo>
                    <a:pt x="74" y="137"/>
                  </a:lnTo>
                  <a:lnTo>
                    <a:pt x="80" y="116"/>
                  </a:lnTo>
                  <a:lnTo>
                    <a:pt x="87" y="99"/>
                  </a:lnTo>
                  <a:lnTo>
                    <a:pt x="91" y="84"/>
                  </a:lnTo>
                  <a:lnTo>
                    <a:pt x="93" y="70"/>
                  </a:lnTo>
                  <a:lnTo>
                    <a:pt x="97" y="40"/>
                  </a:lnTo>
                  <a:lnTo>
                    <a:pt x="100" y="13"/>
                  </a:lnTo>
                  <a:lnTo>
                    <a:pt x="100" y="10"/>
                  </a:lnTo>
                  <a:lnTo>
                    <a:pt x="99" y="8"/>
                  </a:lnTo>
                  <a:lnTo>
                    <a:pt x="99" y="6"/>
                  </a:lnTo>
                  <a:lnTo>
                    <a:pt x="100" y="4"/>
                  </a:lnTo>
                  <a:lnTo>
                    <a:pt x="102" y="4"/>
                  </a:lnTo>
                  <a:lnTo>
                    <a:pt x="106" y="4"/>
                  </a:lnTo>
                  <a:lnTo>
                    <a:pt x="114" y="4"/>
                  </a:lnTo>
                  <a:lnTo>
                    <a:pt x="121" y="4"/>
                  </a:lnTo>
                  <a:lnTo>
                    <a:pt x="135" y="2"/>
                  </a:lnTo>
                  <a:lnTo>
                    <a:pt x="154" y="0"/>
                  </a:lnTo>
                  <a:close/>
                </a:path>
              </a:pathLst>
            </a:custGeom>
            <a:solidFill>
              <a:srgbClr val="251E1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501" name="Freeform 1301"/>
            <p:cNvSpPr/>
            <p:nvPr/>
          </p:nvSpPr>
          <p:spPr bwMode="auto">
            <a:xfrm>
              <a:off x="1857" y="2502"/>
              <a:ext cx="220" cy="78"/>
            </a:xfrm>
            <a:custGeom>
              <a:avLst/>
              <a:gdLst/>
              <a:ahLst/>
              <a:cxnLst>
                <a:cxn ang="0">
                  <a:pos x="220" y="32"/>
                </a:cxn>
                <a:cxn ang="0">
                  <a:pos x="207" y="40"/>
                </a:cxn>
                <a:cxn ang="0">
                  <a:pos x="184" y="47"/>
                </a:cxn>
                <a:cxn ang="0">
                  <a:pos x="178" y="47"/>
                </a:cxn>
                <a:cxn ang="0">
                  <a:pos x="174" y="45"/>
                </a:cxn>
                <a:cxn ang="0">
                  <a:pos x="171" y="45"/>
                </a:cxn>
                <a:cxn ang="0">
                  <a:pos x="167" y="42"/>
                </a:cxn>
                <a:cxn ang="0">
                  <a:pos x="165" y="38"/>
                </a:cxn>
                <a:cxn ang="0">
                  <a:pos x="163" y="34"/>
                </a:cxn>
                <a:cxn ang="0">
                  <a:pos x="174" y="28"/>
                </a:cxn>
                <a:cxn ang="0">
                  <a:pos x="182" y="24"/>
                </a:cxn>
                <a:cxn ang="0">
                  <a:pos x="191" y="19"/>
                </a:cxn>
                <a:cxn ang="0">
                  <a:pos x="201" y="9"/>
                </a:cxn>
                <a:cxn ang="0">
                  <a:pos x="190" y="17"/>
                </a:cxn>
                <a:cxn ang="0">
                  <a:pos x="178" y="23"/>
                </a:cxn>
                <a:cxn ang="0">
                  <a:pos x="167" y="26"/>
                </a:cxn>
                <a:cxn ang="0">
                  <a:pos x="155" y="30"/>
                </a:cxn>
                <a:cxn ang="0">
                  <a:pos x="135" y="32"/>
                </a:cxn>
                <a:cxn ang="0">
                  <a:pos x="110" y="32"/>
                </a:cxn>
                <a:cxn ang="0">
                  <a:pos x="114" y="28"/>
                </a:cxn>
                <a:cxn ang="0">
                  <a:pos x="117" y="23"/>
                </a:cxn>
                <a:cxn ang="0">
                  <a:pos x="123" y="9"/>
                </a:cxn>
                <a:cxn ang="0">
                  <a:pos x="127" y="0"/>
                </a:cxn>
                <a:cxn ang="0">
                  <a:pos x="125" y="2"/>
                </a:cxn>
                <a:cxn ang="0">
                  <a:pos x="123" y="2"/>
                </a:cxn>
                <a:cxn ang="0">
                  <a:pos x="108" y="21"/>
                </a:cxn>
                <a:cxn ang="0">
                  <a:pos x="93" y="38"/>
                </a:cxn>
                <a:cxn ang="0">
                  <a:pos x="78" y="51"/>
                </a:cxn>
                <a:cxn ang="0">
                  <a:pos x="59" y="60"/>
                </a:cxn>
                <a:cxn ang="0">
                  <a:pos x="45" y="66"/>
                </a:cxn>
                <a:cxn ang="0">
                  <a:pos x="32" y="70"/>
                </a:cxn>
                <a:cxn ang="0">
                  <a:pos x="17" y="72"/>
                </a:cxn>
                <a:cxn ang="0">
                  <a:pos x="0" y="74"/>
                </a:cxn>
                <a:cxn ang="0">
                  <a:pos x="11" y="76"/>
                </a:cxn>
                <a:cxn ang="0">
                  <a:pos x="23" y="78"/>
                </a:cxn>
                <a:cxn ang="0">
                  <a:pos x="32" y="76"/>
                </a:cxn>
                <a:cxn ang="0">
                  <a:pos x="42" y="74"/>
                </a:cxn>
                <a:cxn ang="0">
                  <a:pos x="61" y="68"/>
                </a:cxn>
                <a:cxn ang="0">
                  <a:pos x="76" y="59"/>
                </a:cxn>
                <a:cxn ang="0">
                  <a:pos x="89" y="49"/>
                </a:cxn>
                <a:cxn ang="0">
                  <a:pos x="99" y="43"/>
                </a:cxn>
                <a:cxn ang="0">
                  <a:pos x="100" y="42"/>
                </a:cxn>
                <a:cxn ang="0">
                  <a:pos x="102" y="40"/>
                </a:cxn>
                <a:cxn ang="0">
                  <a:pos x="112" y="42"/>
                </a:cxn>
                <a:cxn ang="0">
                  <a:pos x="121" y="42"/>
                </a:cxn>
                <a:cxn ang="0">
                  <a:pos x="136" y="40"/>
                </a:cxn>
                <a:cxn ang="0">
                  <a:pos x="152" y="38"/>
                </a:cxn>
                <a:cxn ang="0">
                  <a:pos x="155" y="43"/>
                </a:cxn>
                <a:cxn ang="0">
                  <a:pos x="159" y="49"/>
                </a:cxn>
                <a:cxn ang="0">
                  <a:pos x="165" y="51"/>
                </a:cxn>
                <a:cxn ang="0">
                  <a:pos x="171" y="53"/>
                </a:cxn>
                <a:cxn ang="0">
                  <a:pos x="184" y="55"/>
                </a:cxn>
                <a:cxn ang="0">
                  <a:pos x="195" y="51"/>
                </a:cxn>
                <a:cxn ang="0">
                  <a:pos x="207" y="45"/>
                </a:cxn>
                <a:cxn ang="0">
                  <a:pos x="214" y="40"/>
                </a:cxn>
                <a:cxn ang="0">
                  <a:pos x="218" y="36"/>
                </a:cxn>
                <a:cxn ang="0">
                  <a:pos x="220" y="32"/>
                </a:cxn>
              </a:cxnLst>
              <a:rect l="0" t="0" r="r" b="b"/>
              <a:pathLst>
                <a:path w="220" h="78">
                  <a:moveTo>
                    <a:pt x="220" y="32"/>
                  </a:moveTo>
                  <a:lnTo>
                    <a:pt x="207" y="40"/>
                  </a:lnTo>
                  <a:lnTo>
                    <a:pt x="184" y="47"/>
                  </a:lnTo>
                  <a:lnTo>
                    <a:pt x="178" y="47"/>
                  </a:lnTo>
                  <a:lnTo>
                    <a:pt x="174" y="45"/>
                  </a:lnTo>
                  <a:lnTo>
                    <a:pt x="171" y="45"/>
                  </a:lnTo>
                  <a:lnTo>
                    <a:pt x="167" y="42"/>
                  </a:lnTo>
                  <a:lnTo>
                    <a:pt x="165" y="38"/>
                  </a:lnTo>
                  <a:lnTo>
                    <a:pt x="163" y="34"/>
                  </a:lnTo>
                  <a:lnTo>
                    <a:pt x="174" y="28"/>
                  </a:lnTo>
                  <a:lnTo>
                    <a:pt x="182" y="24"/>
                  </a:lnTo>
                  <a:lnTo>
                    <a:pt x="191" y="19"/>
                  </a:lnTo>
                  <a:lnTo>
                    <a:pt x="201" y="9"/>
                  </a:lnTo>
                  <a:lnTo>
                    <a:pt x="190" y="17"/>
                  </a:lnTo>
                  <a:lnTo>
                    <a:pt x="178" y="23"/>
                  </a:lnTo>
                  <a:lnTo>
                    <a:pt x="167" y="26"/>
                  </a:lnTo>
                  <a:lnTo>
                    <a:pt x="155" y="30"/>
                  </a:lnTo>
                  <a:lnTo>
                    <a:pt x="135" y="32"/>
                  </a:lnTo>
                  <a:lnTo>
                    <a:pt x="110" y="32"/>
                  </a:lnTo>
                  <a:lnTo>
                    <a:pt x="114" y="28"/>
                  </a:lnTo>
                  <a:lnTo>
                    <a:pt x="117" y="23"/>
                  </a:lnTo>
                  <a:lnTo>
                    <a:pt x="123" y="9"/>
                  </a:lnTo>
                  <a:lnTo>
                    <a:pt x="127" y="0"/>
                  </a:lnTo>
                  <a:lnTo>
                    <a:pt x="125" y="2"/>
                  </a:lnTo>
                  <a:lnTo>
                    <a:pt x="123" y="2"/>
                  </a:lnTo>
                  <a:lnTo>
                    <a:pt x="108" y="21"/>
                  </a:lnTo>
                  <a:lnTo>
                    <a:pt x="93" y="38"/>
                  </a:lnTo>
                  <a:lnTo>
                    <a:pt x="78" y="51"/>
                  </a:lnTo>
                  <a:lnTo>
                    <a:pt x="59" y="60"/>
                  </a:lnTo>
                  <a:lnTo>
                    <a:pt x="45" y="66"/>
                  </a:lnTo>
                  <a:lnTo>
                    <a:pt x="32" y="70"/>
                  </a:lnTo>
                  <a:lnTo>
                    <a:pt x="17" y="72"/>
                  </a:lnTo>
                  <a:lnTo>
                    <a:pt x="0" y="74"/>
                  </a:lnTo>
                  <a:lnTo>
                    <a:pt x="11" y="76"/>
                  </a:lnTo>
                  <a:lnTo>
                    <a:pt x="23" y="78"/>
                  </a:lnTo>
                  <a:lnTo>
                    <a:pt x="32" y="76"/>
                  </a:lnTo>
                  <a:lnTo>
                    <a:pt x="42" y="74"/>
                  </a:lnTo>
                  <a:lnTo>
                    <a:pt x="61" y="68"/>
                  </a:lnTo>
                  <a:lnTo>
                    <a:pt x="76" y="59"/>
                  </a:lnTo>
                  <a:lnTo>
                    <a:pt x="89" y="49"/>
                  </a:lnTo>
                  <a:lnTo>
                    <a:pt x="99" y="43"/>
                  </a:lnTo>
                  <a:lnTo>
                    <a:pt x="100" y="42"/>
                  </a:lnTo>
                  <a:lnTo>
                    <a:pt x="102" y="40"/>
                  </a:lnTo>
                  <a:lnTo>
                    <a:pt x="112" y="42"/>
                  </a:lnTo>
                  <a:lnTo>
                    <a:pt x="121" y="42"/>
                  </a:lnTo>
                  <a:lnTo>
                    <a:pt x="136" y="40"/>
                  </a:lnTo>
                  <a:lnTo>
                    <a:pt x="152" y="38"/>
                  </a:lnTo>
                  <a:lnTo>
                    <a:pt x="155" y="43"/>
                  </a:lnTo>
                  <a:lnTo>
                    <a:pt x="159" y="49"/>
                  </a:lnTo>
                  <a:lnTo>
                    <a:pt x="165" y="51"/>
                  </a:lnTo>
                  <a:lnTo>
                    <a:pt x="171" y="53"/>
                  </a:lnTo>
                  <a:lnTo>
                    <a:pt x="184" y="55"/>
                  </a:lnTo>
                  <a:lnTo>
                    <a:pt x="195" y="51"/>
                  </a:lnTo>
                  <a:lnTo>
                    <a:pt x="207" y="45"/>
                  </a:lnTo>
                  <a:lnTo>
                    <a:pt x="214" y="40"/>
                  </a:lnTo>
                  <a:lnTo>
                    <a:pt x="218" y="36"/>
                  </a:lnTo>
                  <a:lnTo>
                    <a:pt x="220" y="32"/>
                  </a:lnTo>
                  <a:close/>
                </a:path>
              </a:pathLst>
            </a:custGeom>
            <a:solidFill>
              <a:srgbClr val="1F1A17"/>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502" name="Freeform 1302"/>
            <p:cNvSpPr/>
            <p:nvPr/>
          </p:nvSpPr>
          <p:spPr bwMode="auto">
            <a:xfrm>
              <a:off x="1677" y="2538"/>
              <a:ext cx="647" cy="717"/>
            </a:xfrm>
            <a:custGeom>
              <a:avLst/>
              <a:gdLst/>
              <a:ahLst/>
              <a:cxnLst>
                <a:cxn ang="0">
                  <a:pos x="286" y="282"/>
                </a:cxn>
                <a:cxn ang="0">
                  <a:pos x="299" y="254"/>
                </a:cxn>
                <a:cxn ang="0">
                  <a:pos x="315" y="218"/>
                </a:cxn>
                <a:cxn ang="0">
                  <a:pos x="332" y="161"/>
                </a:cxn>
                <a:cxn ang="0">
                  <a:pos x="341" y="104"/>
                </a:cxn>
                <a:cxn ang="0">
                  <a:pos x="345" y="72"/>
                </a:cxn>
                <a:cxn ang="0">
                  <a:pos x="345" y="34"/>
                </a:cxn>
                <a:cxn ang="0">
                  <a:pos x="343" y="15"/>
                </a:cxn>
                <a:cxn ang="0">
                  <a:pos x="334" y="6"/>
                </a:cxn>
                <a:cxn ang="0">
                  <a:pos x="322" y="2"/>
                </a:cxn>
                <a:cxn ang="0">
                  <a:pos x="307" y="6"/>
                </a:cxn>
                <a:cxn ang="0">
                  <a:pos x="290" y="6"/>
                </a:cxn>
                <a:cxn ang="0">
                  <a:pos x="269" y="13"/>
                </a:cxn>
                <a:cxn ang="0">
                  <a:pos x="237" y="34"/>
                </a:cxn>
                <a:cxn ang="0">
                  <a:pos x="222" y="55"/>
                </a:cxn>
                <a:cxn ang="0">
                  <a:pos x="216" y="89"/>
                </a:cxn>
                <a:cxn ang="0">
                  <a:pos x="208" y="127"/>
                </a:cxn>
                <a:cxn ang="0">
                  <a:pos x="191" y="172"/>
                </a:cxn>
                <a:cxn ang="0">
                  <a:pos x="168" y="220"/>
                </a:cxn>
                <a:cxn ang="0">
                  <a:pos x="144" y="256"/>
                </a:cxn>
                <a:cxn ang="0">
                  <a:pos x="110" y="273"/>
                </a:cxn>
                <a:cxn ang="0">
                  <a:pos x="79" y="280"/>
                </a:cxn>
                <a:cxn ang="0">
                  <a:pos x="62" y="290"/>
                </a:cxn>
                <a:cxn ang="0">
                  <a:pos x="49" y="301"/>
                </a:cxn>
                <a:cxn ang="0">
                  <a:pos x="34" y="320"/>
                </a:cxn>
                <a:cxn ang="0">
                  <a:pos x="17" y="349"/>
                </a:cxn>
                <a:cxn ang="0">
                  <a:pos x="11" y="377"/>
                </a:cxn>
                <a:cxn ang="0">
                  <a:pos x="5" y="413"/>
                </a:cxn>
                <a:cxn ang="0">
                  <a:pos x="0" y="464"/>
                </a:cxn>
                <a:cxn ang="0">
                  <a:pos x="9" y="510"/>
                </a:cxn>
                <a:cxn ang="0">
                  <a:pos x="24" y="548"/>
                </a:cxn>
                <a:cxn ang="0">
                  <a:pos x="36" y="569"/>
                </a:cxn>
                <a:cxn ang="0">
                  <a:pos x="43" y="584"/>
                </a:cxn>
                <a:cxn ang="0">
                  <a:pos x="79" y="610"/>
                </a:cxn>
                <a:cxn ang="0">
                  <a:pos x="136" y="643"/>
                </a:cxn>
                <a:cxn ang="0">
                  <a:pos x="187" y="665"/>
                </a:cxn>
                <a:cxn ang="0">
                  <a:pos x="239" y="682"/>
                </a:cxn>
                <a:cxn ang="0">
                  <a:pos x="309" y="699"/>
                </a:cxn>
                <a:cxn ang="0">
                  <a:pos x="396" y="711"/>
                </a:cxn>
                <a:cxn ang="0">
                  <a:pos x="451" y="717"/>
                </a:cxn>
                <a:cxn ang="0">
                  <a:pos x="476" y="715"/>
                </a:cxn>
                <a:cxn ang="0">
                  <a:pos x="495" y="707"/>
                </a:cxn>
                <a:cxn ang="0">
                  <a:pos x="510" y="690"/>
                </a:cxn>
                <a:cxn ang="0">
                  <a:pos x="521" y="667"/>
                </a:cxn>
                <a:cxn ang="0">
                  <a:pos x="527" y="644"/>
                </a:cxn>
                <a:cxn ang="0">
                  <a:pos x="529" y="605"/>
                </a:cxn>
                <a:cxn ang="0">
                  <a:pos x="535" y="572"/>
                </a:cxn>
                <a:cxn ang="0">
                  <a:pos x="542" y="557"/>
                </a:cxn>
                <a:cxn ang="0">
                  <a:pos x="554" y="546"/>
                </a:cxn>
                <a:cxn ang="0">
                  <a:pos x="574" y="540"/>
                </a:cxn>
                <a:cxn ang="0">
                  <a:pos x="603" y="531"/>
                </a:cxn>
                <a:cxn ang="0">
                  <a:pos x="629" y="519"/>
                </a:cxn>
                <a:cxn ang="0">
                  <a:pos x="643" y="506"/>
                </a:cxn>
                <a:cxn ang="0">
                  <a:pos x="647" y="497"/>
                </a:cxn>
                <a:cxn ang="0">
                  <a:pos x="635" y="476"/>
                </a:cxn>
                <a:cxn ang="0">
                  <a:pos x="607" y="443"/>
                </a:cxn>
                <a:cxn ang="0">
                  <a:pos x="574" y="417"/>
                </a:cxn>
                <a:cxn ang="0">
                  <a:pos x="521" y="385"/>
                </a:cxn>
                <a:cxn ang="0">
                  <a:pos x="421" y="335"/>
                </a:cxn>
                <a:cxn ang="0">
                  <a:pos x="343" y="305"/>
                </a:cxn>
                <a:cxn ang="0">
                  <a:pos x="299" y="297"/>
                </a:cxn>
              </a:cxnLst>
              <a:rect l="0" t="0" r="r" b="b"/>
              <a:pathLst>
                <a:path w="647" h="717">
                  <a:moveTo>
                    <a:pt x="280" y="294"/>
                  </a:moveTo>
                  <a:lnTo>
                    <a:pt x="286" y="282"/>
                  </a:lnTo>
                  <a:lnTo>
                    <a:pt x="290" y="271"/>
                  </a:lnTo>
                  <a:lnTo>
                    <a:pt x="299" y="254"/>
                  </a:lnTo>
                  <a:lnTo>
                    <a:pt x="307" y="237"/>
                  </a:lnTo>
                  <a:lnTo>
                    <a:pt x="315" y="218"/>
                  </a:lnTo>
                  <a:lnTo>
                    <a:pt x="320" y="199"/>
                  </a:lnTo>
                  <a:lnTo>
                    <a:pt x="332" y="161"/>
                  </a:lnTo>
                  <a:lnTo>
                    <a:pt x="337" y="121"/>
                  </a:lnTo>
                  <a:lnTo>
                    <a:pt x="341" y="104"/>
                  </a:lnTo>
                  <a:lnTo>
                    <a:pt x="343" y="89"/>
                  </a:lnTo>
                  <a:lnTo>
                    <a:pt x="345" y="72"/>
                  </a:lnTo>
                  <a:lnTo>
                    <a:pt x="347" y="57"/>
                  </a:lnTo>
                  <a:lnTo>
                    <a:pt x="345" y="34"/>
                  </a:lnTo>
                  <a:lnTo>
                    <a:pt x="345" y="13"/>
                  </a:lnTo>
                  <a:lnTo>
                    <a:pt x="343" y="15"/>
                  </a:lnTo>
                  <a:lnTo>
                    <a:pt x="339" y="11"/>
                  </a:lnTo>
                  <a:lnTo>
                    <a:pt x="334" y="6"/>
                  </a:lnTo>
                  <a:lnTo>
                    <a:pt x="330" y="0"/>
                  </a:lnTo>
                  <a:lnTo>
                    <a:pt x="322" y="2"/>
                  </a:lnTo>
                  <a:lnTo>
                    <a:pt x="315" y="4"/>
                  </a:lnTo>
                  <a:lnTo>
                    <a:pt x="307" y="6"/>
                  </a:lnTo>
                  <a:lnTo>
                    <a:pt x="299" y="7"/>
                  </a:lnTo>
                  <a:lnTo>
                    <a:pt x="290" y="6"/>
                  </a:lnTo>
                  <a:lnTo>
                    <a:pt x="282" y="4"/>
                  </a:lnTo>
                  <a:lnTo>
                    <a:pt x="269" y="13"/>
                  </a:lnTo>
                  <a:lnTo>
                    <a:pt x="256" y="23"/>
                  </a:lnTo>
                  <a:lnTo>
                    <a:pt x="237" y="34"/>
                  </a:lnTo>
                  <a:lnTo>
                    <a:pt x="223" y="38"/>
                  </a:lnTo>
                  <a:lnTo>
                    <a:pt x="222" y="55"/>
                  </a:lnTo>
                  <a:lnTo>
                    <a:pt x="220" y="72"/>
                  </a:lnTo>
                  <a:lnTo>
                    <a:pt x="216" y="89"/>
                  </a:lnTo>
                  <a:lnTo>
                    <a:pt x="214" y="104"/>
                  </a:lnTo>
                  <a:lnTo>
                    <a:pt x="208" y="127"/>
                  </a:lnTo>
                  <a:lnTo>
                    <a:pt x="201" y="150"/>
                  </a:lnTo>
                  <a:lnTo>
                    <a:pt x="191" y="172"/>
                  </a:lnTo>
                  <a:lnTo>
                    <a:pt x="180" y="199"/>
                  </a:lnTo>
                  <a:lnTo>
                    <a:pt x="168" y="220"/>
                  </a:lnTo>
                  <a:lnTo>
                    <a:pt x="157" y="239"/>
                  </a:lnTo>
                  <a:lnTo>
                    <a:pt x="144" y="256"/>
                  </a:lnTo>
                  <a:lnTo>
                    <a:pt x="134" y="271"/>
                  </a:lnTo>
                  <a:lnTo>
                    <a:pt x="110" y="273"/>
                  </a:lnTo>
                  <a:lnTo>
                    <a:pt x="91" y="277"/>
                  </a:lnTo>
                  <a:lnTo>
                    <a:pt x="79" y="280"/>
                  </a:lnTo>
                  <a:lnTo>
                    <a:pt x="70" y="284"/>
                  </a:lnTo>
                  <a:lnTo>
                    <a:pt x="62" y="290"/>
                  </a:lnTo>
                  <a:lnTo>
                    <a:pt x="55" y="297"/>
                  </a:lnTo>
                  <a:lnTo>
                    <a:pt x="49" y="301"/>
                  </a:lnTo>
                  <a:lnTo>
                    <a:pt x="45" y="307"/>
                  </a:lnTo>
                  <a:lnTo>
                    <a:pt x="34" y="320"/>
                  </a:lnTo>
                  <a:lnTo>
                    <a:pt x="24" y="334"/>
                  </a:lnTo>
                  <a:lnTo>
                    <a:pt x="17" y="349"/>
                  </a:lnTo>
                  <a:lnTo>
                    <a:pt x="11" y="370"/>
                  </a:lnTo>
                  <a:lnTo>
                    <a:pt x="11" y="377"/>
                  </a:lnTo>
                  <a:lnTo>
                    <a:pt x="9" y="389"/>
                  </a:lnTo>
                  <a:lnTo>
                    <a:pt x="5" y="413"/>
                  </a:lnTo>
                  <a:lnTo>
                    <a:pt x="2" y="442"/>
                  </a:lnTo>
                  <a:lnTo>
                    <a:pt x="0" y="464"/>
                  </a:lnTo>
                  <a:lnTo>
                    <a:pt x="3" y="489"/>
                  </a:lnTo>
                  <a:lnTo>
                    <a:pt x="9" y="510"/>
                  </a:lnTo>
                  <a:lnTo>
                    <a:pt x="15" y="529"/>
                  </a:lnTo>
                  <a:lnTo>
                    <a:pt x="24" y="548"/>
                  </a:lnTo>
                  <a:lnTo>
                    <a:pt x="32" y="559"/>
                  </a:lnTo>
                  <a:lnTo>
                    <a:pt x="36" y="569"/>
                  </a:lnTo>
                  <a:lnTo>
                    <a:pt x="39" y="576"/>
                  </a:lnTo>
                  <a:lnTo>
                    <a:pt x="43" y="584"/>
                  </a:lnTo>
                  <a:lnTo>
                    <a:pt x="51" y="589"/>
                  </a:lnTo>
                  <a:lnTo>
                    <a:pt x="79" y="610"/>
                  </a:lnTo>
                  <a:lnTo>
                    <a:pt x="108" y="627"/>
                  </a:lnTo>
                  <a:lnTo>
                    <a:pt x="136" y="643"/>
                  </a:lnTo>
                  <a:lnTo>
                    <a:pt x="163" y="656"/>
                  </a:lnTo>
                  <a:lnTo>
                    <a:pt x="187" y="665"/>
                  </a:lnTo>
                  <a:lnTo>
                    <a:pt x="214" y="675"/>
                  </a:lnTo>
                  <a:lnTo>
                    <a:pt x="239" y="682"/>
                  </a:lnTo>
                  <a:lnTo>
                    <a:pt x="261" y="690"/>
                  </a:lnTo>
                  <a:lnTo>
                    <a:pt x="309" y="699"/>
                  </a:lnTo>
                  <a:lnTo>
                    <a:pt x="352" y="705"/>
                  </a:lnTo>
                  <a:lnTo>
                    <a:pt x="396" y="711"/>
                  </a:lnTo>
                  <a:lnTo>
                    <a:pt x="438" y="717"/>
                  </a:lnTo>
                  <a:lnTo>
                    <a:pt x="451" y="717"/>
                  </a:lnTo>
                  <a:lnTo>
                    <a:pt x="464" y="717"/>
                  </a:lnTo>
                  <a:lnTo>
                    <a:pt x="476" y="715"/>
                  </a:lnTo>
                  <a:lnTo>
                    <a:pt x="485" y="713"/>
                  </a:lnTo>
                  <a:lnTo>
                    <a:pt x="495" y="707"/>
                  </a:lnTo>
                  <a:lnTo>
                    <a:pt x="502" y="699"/>
                  </a:lnTo>
                  <a:lnTo>
                    <a:pt x="510" y="690"/>
                  </a:lnTo>
                  <a:lnTo>
                    <a:pt x="518" y="677"/>
                  </a:lnTo>
                  <a:lnTo>
                    <a:pt x="521" y="667"/>
                  </a:lnTo>
                  <a:lnTo>
                    <a:pt x="525" y="656"/>
                  </a:lnTo>
                  <a:lnTo>
                    <a:pt x="527" y="644"/>
                  </a:lnTo>
                  <a:lnTo>
                    <a:pt x="527" y="629"/>
                  </a:lnTo>
                  <a:lnTo>
                    <a:pt x="529" y="605"/>
                  </a:lnTo>
                  <a:lnTo>
                    <a:pt x="533" y="582"/>
                  </a:lnTo>
                  <a:lnTo>
                    <a:pt x="535" y="572"/>
                  </a:lnTo>
                  <a:lnTo>
                    <a:pt x="538" y="565"/>
                  </a:lnTo>
                  <a:lnTo>
                    <a:pt x="542" y="557"/>
                  </a:lnTo>
                  <a:lnTo>
                    <a:pt x="548" y="552"/>
                  </a:lnTo>
                  <a:lnTo>
                    <a:pt x="554" y="546"/>
                  </a:lnTo>
                  <a:lnTo>
                    <a:pt x="563" y="542"/>
                  </a:lnTo>
                  <a:lnTo>
                    <a:pt x="574" y="540"/>
                  </a:lnTo>
                  <a:lnTo>
                    <a:pt x="586" y="538"/>
                  </a:lnTo>
                  <a:lnTo>
                    <a:pt x="603" y="531"/>
                  </a:lnTo>
                  <a:lnTo>
                    <a:pt x="618" y="525"/>
                  </a:lnTo>
                  <a:lnTo>
                    <a:pt x="629" y="519"/>
                  </a:lnTo>
                  <a:lnTo>
                    <a:pt x="637" y="512"/>
                  </a:lnTo>
                  <a:lnTo>
                    <a:pt x="643" y="506"/>
                  </a:lnTo>
                  <a:lnTo>
                    <a:pt x="647" y="500"/>
                  </a:lnTo>
                  <a:lnTo>
                    <a:pt x="647" y="497"/>
                  </a:lnTo>
                  <a:lnTo>
                    <a:pt x="647" y="493"/>
                  </a:lnTo>
                  <a:lnTo>
                    <a:pt x="635" y="476"/>
                  </a:lnTo>
                  <a:lnTo>
                    <a:pt x="620" y="459"/>
                  </a:lnTo>
                  <a:lnTo>
                    <a:pt x="607" y="443"/>
                  </a:lnTo>
                  <a:lnTo>
                    <a:pt x="592" y="430"/>
                  </a:lnTo>
                  <a:lnTo>
                    <a:pt x="574" y="417"/>
                  </a:lnTo>
                  <a:lnTo>
                    <a:pt x="555" y="406"/>
                  </a:lnTo>
                  <a:lnTo>
                    <a:pt x="521" y="385"/>
                  </a:lnTo>
                  <a:lnTo>
                    <a:pt x="474" y="360"/>
                  </a:lnTo>
                  <a:lnTo>
                    <a:pt x="421" y="335"/>
                  </a:lnTo>
                  <a:lnTo>
                    <a:pt x="364" y="313"/>
                  </a:lnTo>
                  <a:lnTo>
                    <a:pt x="343" y="305"/>
                  </a:lnTo>
                  <a:lnTo>
                    <a:pt x="320" y="301"/>
                  </a:lnTo>
                  <a:lnTo>
                    <a:pt x="299" y="297"/>
                  </a:lnTo>
                  <a:lnTo>
                    <a:pt x="280" y="294"/>
                  </a:lnTo>
                  <a:close/>
                </a:path>
              </a:pathLst>
            </a:custGeom>
            <a:solidFill>
              <a:srgbClr val="9A4D4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503" name="Freeform 1303"/>
            <p:cNvSpPr/>
            <p:nvPr/>
          </p:nvSpPr>
          <p:spPr bwMode="auto">
            <a:xfrm>
              <a:off x="1684" y="2540"/>
              <a:ext cx="628" cy="707"/>
            </a:xfrm>
            <a:custGeom>
              <a:avLst/>
              <a:gdLst/>
              <a:ahLst/>
              <a:cxnLst>
                <a:cxn ang="0">
                  <a:pos x="440" y="358"/>
                </a:cxn>
                <a:cxn ang="0">
                  <a:pos x="330" y="314"/>
                </a:cxn>
                <a:cxn ang="0">
                  <a:pos x="275" y="299"/>
                </a:cxn>
                <a:cxn ang="0">
                  <a:pos x="273" y="299"/>
                </a:cxn>
                <a:cxn ang="0">
                  <a:pos x="262" y="313"/>
                </a:cxn>
                <a:cxn ang="0">
                  <a:pos x="228" y="356"/>
                </a:cxn>
                <a:cxn ang="0">
                  <a:pos x="253" y="316"/>
                </a:cxn>
                <a:cxn ang="0">
                  <a:pos x="268" y="288"/>
                </a:cxn>
                <a:cxn ang="0">
                  <a:pos x="290" y="233"/>
                </a:cxn>
                <a:cxn ang="0">
                  <a:pos x="309" y="176"/>
                </a:cxn>
                <a:cxn ang="0">
                  <a:pos x="325" y="117"/>
                </a:cxn>
                <a:cxn ang="0">
                  <a:pos x="330" y="58"/>
                </a:cxn>
                <a:cxn ang="0">
                  <a:pos x="327" y="5"/>
                </a:cxn>
                <a:cxn ang="0">
                  <a:pos x="327" y="5"/>
                </a:cxn>
                <a:cxn ang="0">
                  <a:pos x="327" y="5"/>
                </a:cxn>
                <a:cxn ang="0">
                  <a:pos x="327" y="5"/>
                </a:cxn>
                <a:cxn ang="0">
                  <a:pos x="325" y="4"/>
                </a:cxn>
                <a:cxn ang="0">
                  <a:pos x="325" y="4"/>
                </a:cxn>
                <a:cxn ang="0">
                  <a:pos x="325" y="2"/>
                </a:cxn>
                <a:cxn ang="0">
                  <a:pos x="325" y="2"/>
                </a:cxn>
                <a:cxn ang="0">
                  <a:pos x="323" y="0"/>
                </a:cxn>
                <a:cxn ang="0">
                  <a:pos x="311" y="2"/>
                </a:cxn>
                <a:cxn ang="0">
                  <a:pos x="285" y="5"/>
                </a:cxn>
                <a:cxn ang="0">
                  <a:pos x="268" y="7"/>
                </a:cxn>
                <a:cxn ang="0">
                  <a:pos x="247" y="22"/>
                </a:cxn>
                <a:cxn ang="0">
                  <a:pos x="228" y="32"/>
                </a:cxn>
                <a:cxn ang="0">
                  <a:pos x="215" y="113"/>
                </a:cxn>
                <a:cxn ang="0">
                  <a:pos x="184" y="193"/>
                </a:cxn>
                <a:cxn ang="0">
                  <a:pos x="150" y="248"/>
                </a:cxn>
                <a:cxn ang="0">
                  <a:pos x="105" y="299"/>
                </a:cxn>
                <a:cxn ang="0">
                  <a:pos x="116" y="284"/>
                </a:cxn>
                <a:cxn ang="0">
                  <a:pos x="101" y="275"/>
                </a:cxn>
                <a:cxn ang="0">
                  <a:pos x="72" y="284"/>
                </a:cxn>
                <a:cxn ang="0">
                  <a:pos x="46" y="301"/>
                </a:cxn>
                <a:cxn ang="0">
                  <a:pos x="23" y="330"/>
                </a:cxn>
                <a:cxn ang="0">
                  <a:pos x="6" y="385"/>
                </a:cxn>
                <a:cxn ang="0">
                  <a:pos x="2" y="451"/>
                </a:cxn>
                <a:cxn ang="0">
                  <a:pos x="10" y="506"/>
                </a:cxn>
                <a:cxn ang="0">
                  <a:pos x="31" y="555"/>
                </a:cxn>
                <a:cxn ang="0">
                  <a:pos x="70" y="597"/>
                </a:cxn>
                <a:cxn ang="0">
                  <a:pos x="124" y="631"/>
                </a:cxn>
                <a:cxn ang="0">
                  <a:pos x="184" y="660"/>
                </a:cxn>
                <a:cxn ang="0">
                  <a:pos x="277" y="686"/>
                </a:cxn>
                <a:cxn ang="0">
                  <a:pos x="344" y="697"/>
                </a:cxn>
                <a:cxn ang="0">
                  <a:pos x="402" y="705"/>
                </a:cxn>
                <a:cxn ang="0">
                  <a:pos x="471" y="705"/>
                </a:cxn>
                <a:cxn ang="0">
                  <a:pos x="497" y="688"/>
                </a:cxn>
                <a:cxn ang="0">
                  <a:pos x="514" y="644"/>
                </a:cxn>
                <a:cxn ang="0">
                  <a:pos x="518" y="593"/>
                </a:cxn>
                <a:cxn ang="0">
                  <a:pos x="528" y="557"/>
                </a:cxn>
                <a:cxn ang="0">
                  <a:pos x="547" y="536"/>
                </a:cxn>
                <a:cxn ang="0">
                  <a:pos x="586" y="525"/>
                </a:cxn>
                <a:cxn ang="0">
                  <a:pos x="621" y="508"/>
                </a:cxn>
                <a:cxn ang="0">
                  <a:pos x="628" y="489"/>
                </a:cxn>
                <a:cxn ang="0">
                  <a:pos x="605" y="457"/>
                </a:cxn>
                <a:cxn ang="0">
                  <a:pos x="569" y="423"/>
                </a:cxn>
              </a:cxnLst>
              <a:rect l="0" t="0" r="r" b="b"/>
              <a:pathLst>
                <a:path w="628" h="707">
                  <a:moveTo>
                    <a:pt x="533" y="404"/>
                  </a:moveTo>
                  <a:lnTo>
                    <a:pt x="486" y="381"/>
                  </a:lnTo>
                  <a:lnTo>
                    <a:pt x="440" y="358"/>
                  </a:lnTo>
                  <a:lnTo>
                    <a:pt x="395" y="337"/>
                  </a:lnTo>
                  <a:lnTo>
                    <a:pt x="347" y="320"/>
                  </a:lnTo>
                  <a:lnTo>
                    <a:pt x="330" y="314"/>
                  </a:lnTo>
                  <a:lnTo>
                    <a:pt x="311" y="309"/>
                  </a:lnTo>
                  <a:lnTo>
                    <a:pt x="294" y="305"/>
                  </a:lnTo>
                  <a:lnTo>
                    <a:pt x="275" y="299"/>
                  </a:lnTo>
                  <a:lnTo>
                    <a:pt x="273" y="299"/>
                  </a:lnTo>
                  <a:lnTo>
                    <a:pt x="273" y="299"/>
                  </a:lnTo>
                  <a:lnTo>
                    <a:pt x="273" y="299"/>
                  </a:lnTo>
                  <a:lnTo>
                    <a:pt x="273" y="299"/>
                  </a:lnTo>
                  <a:lnTo>
                    <a:pt x="272" y="299"/>
                  </a:lnTo>
                  <a:lnTo>
                    <a:pt x="262" y="313"/>
                  </a:lnTo>
                  <a:lnTo>
                    <a:pt x="253" y="326"/>
                  </a:lnTo>
                  <a:lnTo>
                    <a:pt x="239" y="341"/>
                  </a:lnTo>
                  <a:lnTo>
                    <a:pt x="228" y="356"/>
                  </a:lnTo>
                  <a:lnTo>
                    <a:pt x="234" y="349"/>
                  </a:lnTo>
                  <a:lnTo>
                    <a:pt x="241" y="335"/>
                  </a:lnTo>
                  <a:lnTo>
                    <a:pt x="253" y="316"/>
                  </a:lnTo>
                  <a:lnTo>
                    <a:pt x="262" y="297"/>
                  </a:lnTo>
                  <a:lnTo>
                    <a:pt x="266" y="294"/>
                  </a:lnTo>
                  <a:lnTo>
                    <a:pt x="268" y="288"/>
                  </a:lnTo>
                  <a:lnTo>
                    <a:pt x="275" y="271"/>
                  </a:lnTo>
                  <a:lnTo>
                    <a:pt x="283" y="252"/>
                  </a:lnTo>
                  <a:lnTo>
                    <a:pt x="290" y="233"/>
                  </a:lnTo>
                  <a:lnTo>
                    <a:pt x="298" y="214"/>
                  </a:lnTo>
                  <a:lnTo>
                    <a:pt x="304" y="197"/>
                  </a:lnTo>
                  <a:lnTo>
                    <a:pt x="309" y="176"/>
                  </a:lnTo>
                  <a:lnTo>
                    <a:pt x="315" y="157"/>
                  </a:lnTo>
                  <a:lnTo>
                    <a:pt x="321" y="136"/>
                  </a:lnTo>
                  <a:lnTo>
                    <a:pt x="325" y="117"/>
                  </a:lnTo>
                  <a:lnTo>
                    <a:pt x="327" y="96"/>
                  </a:lnTo>
                  <a:lnTo>
                    <a:pt x="328" y="77"/>
                  </a:lnTo>
                  <a:lnTo>
                    <a:pt x="330" y="58"/>
                  </a:lnTo>
                  <a:lnTo>
                    <a:pt x="330" y="34"/>
                  </a:lnTo>
                  <a:lnTo>
                    <a:pt x="328" y="7"/>
                  </a:lnTo>
                  <a:lnTo>
                    <a:pt x="327" y="5"/>
                  </a:lnTo>
                  <a:lnTo>
                    <a:pt x="327" y="5"/>
                  </a:lnTo>
                  <a:lnTo>
                    <a:pt x="327" y="5"/>
                  </a:lnTo>
                  <a:lnTo>
                    <a:pt x="327" y="5"/>
                  </a:lnTo>
                  <a:lnTo>
                    <a:pt x="327" y="5"/>
                  </a:lnTo>
                  <a:lnTo>
                    <a:pt x="327" y="5"/>
                  </a:lnTo>
                  <a:lnTo>
                    <a:pt x="327" y="5"/>
                  </a:lnTo>
                  <a:lnTo>
                    <a:pt x="327" y="5"/>
                  </a:lnTo>
                  <a:lnTo>
                    <a:pt x="327" y="5"/>
                  </a:lnTo>
                  <a:lnTo>
                    <a:pt x="327" y="5"/>
                  </a:lnTo>
                  <a:lnTo>
                    <a:pt x="327" y="5"/>
                  </a:lnTo>
                  <a:lnTo>
                    <a:pt x="327" y="5"/>
                  </a:lnTo>
                  <a:lnTo>
                    <a:pt x="325" y="4"/>
                  </a:lnTo>
                  <a:lnTo>
                    <a:pt x="325" y="4"/>
                  </a:lnTo>
                  <a:lnTo>
                    <a:pt x="325" y="4"/>
                  </a:lnTo>
                  <a:lnTo>
                    <a:pt x="325" y="4"/>
                  </a:lnTo>
                  <a:lnTo>
                    <a:pt x="325" y="2"/>
                  </a:lnTo>
                  <a:lnTo>
                    <a:pt x="325" y="2"/>
                  </a:lnTo>
                  <a:lnTo>
                    <a:pt x="325" y="2"/>
                  </a:lnTo>
                  <a:lnTo>
                    <a:pt x="325" y="2"/>
                  </a:lnTo>
                  <a:lnTo>
                    <a:pt x="325" y="2"/>
                  </a:lnTo>
                  <a:lnTo>
                    <a:pt x="325" y="2"/>
                  </a:lnTo>
                  <a:lnTo>
                    <a:pt x="323" y="2"/>
                  </a:lnTo>
                  <a:lnTo>
                    <a:pt x="323" y="0"/>
                  </a:lnTo>
                  <a:lnTo>
                    <a:pt x="323" y="0"/>
                  </a:lnTo>
                  <a:lnTo>
                    <a:pt x="323" y="0"/>
                  </a:lnTo>
                  <a:lnTo>
                    <a:pt x="317" y="2"/>
                  </a:lnTo>
                  <a:lnTo>
                    <a:pt x="311" y="2"/>
                  </a:lnTo>
                  <a:lnTo>
                    <a:pt x="302" y="4"/>
                  </a:lnTo>
                  <a:lnTo>
                    <a:pt x="292" y="5"/>
                  </a:lnTo>
                  <a:lnTo>
                    <a:pt x="285" y="5"/>
                  </a:lnTo>
                  <a:lnTo>
                    <a:pt x="275" y="4"/>
                  </a:lnTo>
                  <a:lnTo>
                    <a:pt x="272" y="5"/>
                  </a:lnTo>
                  <a:lnTo>
                    <a:pt x="268" y="7"/>
                  </a:lnTo>
                  <a:lnTo>
                    <a:pt x="260" y="13"/>
                  </a:lnTo>
                  <a:lnTo>
                    <a:pt x="253" y="19"/>
                  </a:lnTo>
                  <a:lnTo>
                    <a:pt x="247" y="22"/>
                  </a:lnTo>
                  <a:lnTo>
                    <a:pt x="243" y="24"/>
                  </a:lnTo>
                  <a:lnTo>
                    <a:pt x="235" y="30"/>
                  </a:lnTo>
                  <a:lnTo>
                    <a:pt x="228" y="32"/>
                  </a:lnTo>
                  <a:lnTo>
                    <a:pt x="228" y="57"/>
                  </a:lnTo>
                  <a:lnTo>
                    <a:pt x="222" y="85"/>
                  </a:lnTo>
                  <a:lnTo>
                    <a:pt x="215" y="113"/>
                  </a:lnTo>
                  <a:lnTo>
                    <a:pt x="205" y="144"/>
                  </a:lnTo>
                  <a:lnTo>
                    <a:pt x="196" y="168"/>
                  </a:lnTo>
                  <a:lnTo>
                    <a:pt x="184" y="193"/>
                  </a:lnTo>
                  <a:lnTo>
                    <a:pt x="173" y="214"/>
                  </a:lnTo>
                  <a:lnTo>
                    <a:pt x="161" y="233"/>
                  </a:lnTo>
                  <a:lnTo>
                    <a:pt x="150" y="248"/>
                  </a:lnTo>
                  <a:lnTo>
                    <a:pt x="131" y="271"/>
                  </a:lnTo>
                  <a:lnTo>
                    <a:pt x="116" y="290"/>
                  </a:lnTo>
                  <a:lnTo>
                    <a:pt x="105" y="299"/>
                  </a:lnTo>
                  <a:lnTo>
                    <a:pt x="106" y="297"/>
                  </a:lnTo>
                  <a:lnTo>
                    <a:pt x="106" y="295"/>
                  </a:lnTo>
                  <a:lnTo>
                    <a:pt x="116" y="284"/>
                  </a:lnTo>
                  <a:lnTo>
                    <a:pt x="122" y="273"/>
                  </a:lnTo>
                  <a:lnTo>
                    <a:pt x="112" y="273"/>
                  </a:lnTo>
                  <a:lnTo>
                    <a:pt x="101" y="275"/>
                  </a:lnTo>
                  <a:lnTo>
                    <a:pt x="91" y="277"/>
                  </a:lnTo>
                  <a:lnTo>
                    <a:pt x="82" y="280"/>
                  </a:lnTo>
                  <a:lnTo>
                    <a:pt x="72" y="284"/>
                  </a:lnTo>
                  <a:lnTo>
                    <a:pt x="63" y="288"/>
                  </a:lnTo>
                  <a:lnTo>
                    <a:pt x="53" y="295"/>
                  </a:lnTo>
                  <a:lnTo>
                    <a:pt x="46" y="301"/>
                  </a:lnTo>
                  <a:lnTo>
                    <a:pt x="36" y="309"/>
                  </a:lnTo>
                  <a:lnTo>
                    <a:pt x="29" y="318"/>
                  </a:lnTo>
                  <a:lnTo>
                    <a:pt x="23" y="330"/>
                  </a:lnTo>
                  <a:lnTo>
                    <a:pt x="17" y="339"/>
                  </a:lnTo>
                  <a:lnTo>
                    <a:pt x="10" y="360"/>
                  </a:lnTo>
                  <a:lnTo>
                    <a:pt x="6" y="385"/>
                  </a:lnTo>
                  <a:lnTo>
                    <a:pt x="2" y="407"/>
                  </a:lnTo>
                  <a:lnTo>
                    <a:pt x="0" y="434"/>
                  </a:lnTo>
                  <a:lnTo>
                    <a:pt x="2" y="451"/>
                  </a:lnTo>
                  <a:lnTo>
                    <a:pt x="2" y="470"/>
                  </a:lnTo>
                  <a:lnTo>
                    <a:pt x="6" y="489"/>
                  </a:lnTo>
                  <a:lnTo>
                    <a:pt x="10" y="506"/>
                  </a:lnTo>
                  <a:lnTo>
                    <a:pt x="15" y="523"/>
                  </a:lnTo>
                  <a:lnTo>
                    <a:pt x="23" y="540"/>
                  </a:lnTo>
                  <a:lnTo>
                    <a:pt x="31" y="555"/>
                  </a:lnTo>
                  <a:lnTo>
                    <a:pt x="42" y="569"/>
                  </a:lnTo>
                  <a:lnTo>
                    <a:pt x="55" y="584"/>
                  </a:lnTo>
                  <a:lnTo>
                    <a:pt x="70" y="597"/>
                  </a:lnTo>
                  <a:lnTo>
                    <a:pt x="87" y="610"/>
                  </a:lnTo>
                  <a:lnTo>
                    <a:pt x="106" y="622"/>
                  </a:lnTo>
                  <a:lnTo>
                    <a:pt x="124" y="631"/>
                  </a:lnTo>
                  <a:lnTo>
                    <a:pt x="143" y="641"/>
                  </a:lnTo>
                  <a:lnTo>
                    <a:pt x="163" y="650"/>
                  </a:lnTo>
                  <a:lnTo>
                    <a:pt x="184" y="660"/>
                  </a:lnTo>
                  <a:lnTo>
                    <a:pt x="215" y="671"/>
                  </a:lnTo>
                  <a:lnTo>
                    <a:pt x="247" y="678"/>
                  </a:lnTo>
                  <a:lnTo>
                    <a:pt x="277" y="686"/>
                  </a:lnTo>
                  <a:lnTo>
                    <a:pt x="309" y="692"/>
                  </a:lnTo>
                  <a:lnTo>
                    <a:pt x="327" y="696"/>
                  </a:lnTo>
                  <a:lnTo>
                    <a:pt x="344" y="697"/>
                  </a:lnTo>
                  <a:lnTo>
                    <a:pt x="361" y="699"/>
                  </a:lnTo>
                  <a:lnTo>
                    <a:pt x="376" y="701"/>
                  </a:lnTo>
                  <a:lnTo>
                    <a:pt x="402" y="705"/>
                  </a:lnTo>
                  <a:lnTo>
                    <a:pt x="427" y="707"/>
                  </a:lnTo>
                  <a:lnTo>
                    <a:pt x="450" y="707"/>
                  </a:lnTo>
                  <a:lnTo>
                    <a:pt x="471" y="705"/>
                  </a:lnTo>
                  <a:lnTo>
                    <a:pt x="480" y="701"/>
                  </a:lnTo>
                  <a:lnTo>
                    <a:pt x="490" y="696"/>
                  </a:lnTo>
                  <a:lnTo>
                    <a:pt x="497" y="688"/>
                  </a:lnTo>
                  <a:lnTo>
                    <a:pt x="505" y="677"/>
                  </a:lnTo>
                  <a:lnTo>
                    <a:pt x="511" y="660"/>
                  </a:lnTo>
                  <a:lnTo>
                    <a:pt x="514" y="644"/>
                  </a:lnTo>
                  <a:lnTo>
                    <a:pt x="516" y="627"/>
                  </a:lnTo>
                  <a:lnTo>
                    <a:pt x="516" y="610"/>
                  </a:lnTo>
                  <a:lnTo>
                    <a:pt x="518" y="593"/>
                  </a:lnTo>
                  <a:lnTo>
                    <a:pt x="522" y="578"/>
                  </a:lnTo>
                  <a:lnTo>
                    <a:pt x="524" y="567"/>
                  </a:lnTo>
                  <a:lnTo>
                    <a:pt x="528" y="557"/>
                  </a:lnTo>
                  <a:lnTo>
                    <a:pt x="533" y="550"/>
                  </a:lnTo>
                  <a:lnTo>
                    <a:pt x="539" y="542"/>
                  </a:lnTo>
                  <a:lnTo>
                    <a:pt x="547" y="536"/>
                  </a:lnTo>
                  <a:lnTo>
                    <a:pt x="558" y="532"/>
                  </a:lnTo>
                  <a:lnTo>
                    <a:pt x="569" y="531"/>
                  </a:lnTo>
                  <a:lnTo>
                    <a:pt x="586" y="525"/>
                  </a:lnTo>
                  <a:lnTo>
                    <a:pt x="598" y="519"/>
                  </a:lnTo>
                  <a:lnTo>
                    <a:pt x="611" y="514"/>
                  </a:lnTo>
                  <a:lnTo>
                    <a:pt x="621" y="508"/>
                  </a:lnTo>
                  <a:lnTo>
                    <a:pt x="626" y="502"/>
                  </a:lnTo>
                  <a:lnTo>
                    <a:pt x="628" y="495"/>
                  </a:lnTo>
                  <a:lnTo>
                    <a:pt x="628" y="489"/>
                  </a:lnTo>
                  <a:lnTo>
                    <a:pt x="622" y="478"/>
                  </a:lnTo>
                  <a:lnTo>
                    <a:pt x="615" y="466"/>
                  </a:lnTo>
                  <a:lnTo>
                    <a:pt x="605" y="457"/>
                  </a:lnTo>
                  <a:lnTo>
                    <a:pt x="598" y="449"/>
                  </a:lnTo>
                  <a:lnTo>
                    <a:pt x="585" y="434"/>
                  </a:lnTo>
                  <a:lnTo>
                    <a:pt x="569" y="423"/>
                  </a:lnTo>
                  <a:lnTo>
                    <a:pt x="552" y="413"/>
                  </a:lnTo>
                  <a:lnTo>
                    <a:pt x="533" y="404"/>
                  </a:lnTo>
                  <a:close/>
                </a:path>
              </a:pathLst>
            </a:custGeom>
            <a:solidFill>
              <a:srgbClr val="E04D4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504" name="Freeform 1304"/>
            <p:cNvSpPr/>
            <p:nvPr/>
          </p:nvSpPr>
          <p:spPr bwMode="auto">
            <a:xfrm>
              <a:off x="1766" y="2997"/>
              <a:ext cx="442" cy="64"/>
            </a:xfrm>
            <a:custGeom>
              <a:avLst/>
              <a:gdLst/>
              <a:ahLst/>
              <a:cxnLst>
                <a:cxn ang="0">
                  <a:pos x="442" y="13"/>
                </a:cxn>
                <a:cxn ang="0">
                  <a:pos x="402" y="11"/>
                </a:cxn>
                <a:cxn ang="0">
                  <a:pos x="360" y="9"/>
                </a:cxn>
                <a:cxn ang="0">
                  <a:pos x="317" y="7"/>
                </a:cxn>
                <a:cxn ang="0">
                  <a:pos x="271" y="9"/>
                </a:cxn>
                <a:cxn ang="0">
                  <a:pos x="227" y="11"/>
                </a:cxn>
                <a:cxn ang="0">
                  <a:pos x="186" y="19"/>
                </a:cxn>
                <a:cxn ang="0">
                  <a:pos x="144" y="26"/>
                </a:cxn>
                <a:cxn ang="0">
                  <a:pos x="102" y="34"/>
                </a:cxn>
                <a:cxn ang="0">
                  <a:pos x="83" y="38"/>
                </a:cxn>
                <a:cxn ang="0">
                  <a:pos x="64" y="43"/>
                </a:cxn>
                <a:cxn ang="0">
                  <a:pos x="45" y="47"/>
                </a:cxn>
                <a:cxn ang="0">
                  <a:pos x="28" y="53"/>
                </a:cxn>
                <a:cxn ang="0">
                  <a:pos x="13" y="58"/>
                </a:cxn>
                <a:cxn ang="0">
                  <a:pos x="0" y="64"/>
                </a:cxn>
                <a:cxn ang="0">
                  <a:pos x="9" y="57"/>
                </a:cxn>
                <a:cxn ang="0">
                  <a:pos x="21" y="51"/>
                </a:cxn>
                <a:cxn ang="0">
                  <a:pos x="32" y="43"/>
                </a:cxn>
                <a:cxn ang="0">
                  <a:pos x="47" y="38"/>
                </a:cxn>
                <a:cxn ang="0">
                  <a:pos x="78" y="28"/>
                </a:cxn>
                <a:cxn ang="0">
                  <a:pos x="112" y="19"/>
                </a:cxn>
                <a:cxn ang="0">
                  <a:pos x="152" y="11"/>
                </a:cxn>
                <a:cxn ang="0">
                  <a:pos x="195" y="5"/>
                </a:cxn>
                <a:cxn ang="0">
                  <a:pos x="239" y="2"/>
                </a:cxn>
                <a:cxn ang="0">
                  <a:pos x="281" y="0"/>
                </a:cxn>
                <a:cxn ang="0">
                  <a:pos x="318" y="0"/>
                </a:cxn>
                <a:cxn ang="0">
                  <a:pos x="353" y="0"/>
                </a:cxn>
                <a:cxn ang="0">
                  <a:pos x="379" y="2"/>
                </a:cxn>
                <a:cxn ang="0">
                  <a:pos x="400" y="3"/>
                </a:cxn>
                <a:cxn ang="0">
                  <a:pos x="421" y="9"/>
                </a:cxn>
                <a:cxn ang="0">
                  <a:pos x="442" y="13"/>
                </a:cxn>
              </a:cxnLst>
              <a:rect l="0" t="0" r="r" b="b"/>
              <a:pathLst>
                <a:path w="442" h="64">
                  <a:moveTo>
                    <a:pt x="442" y="13"/>
                  </a:moveTo>
                  <a:lnTo>
                    <a:pt x="402" y="11"/>
                  </a:lnTo>
                  <a:lnTo>
                    <a:pt x="360" y="9"/>
                  </a:lnTo>
                  <a:lnTo>
                    <a:pt x="317" y="7"/>
                  </a:lnTo>
                  <a:lnTo>
                    <a:pt x="271" y="9"/>
                  </a:lnTo>
                  <a:lnTo>
                    <a:pt x="227" y="11"/>
                  </a:lnTo>
                  <a:lnTo>
                    <a:pt x="186" y="19"/>
                  </a:lnTo>
                  <a:lnTo>
                    <a:pt x="144" y="26"/>
                  </a:lnTo>
                  <a:lnTo>
                    <a:pt x="102" y="34"/>
                  </a:lnTo>
                  <a:lnTo>
                    <a:pt x="83" y="38"/>
                  </a:lnTo>
                  <a:lnTo>
                    <a:pt x="64" y="43"/>
                  </a:lnTo>
                  <a:lnTo>
                    <a:pt x="45" y="47"/>
                  </a:lnTo>
                  <a:lnTo>
                    <a:pt x="28" y="53"/>
                  </a:lnTo>
                  <a:lnTo>
                    <a:pt x="13" y="58"/>
                  </a:lnTo>
                  <a:lnTo>
                    <a:pt x="0" y="64"/>
                  </a:lnTo>
                  <a:lnTo>
                    <a:pt x="9" y="57"/>
                  </a:lnTo>
                  <a:lnTo>
                    <a:pt x="21" y="51"/>
                  </a:lnTo>
                  <a:lnTo>
                    <a:pt x="32" y="43"/>
                  </a:lnTo>
                  <a:lnTo>
                    <a:pt x="47" y="38"/>
                  </a:lnTo>
                  <a:lnTo>
                    <a:pt x="78" y="28"/>
                  </a:lnTo>
                  <a:lnTo>
                    <a:pt x="112" y="19"/>
                  </a:lnTo>
                  <a:lnTo>
                    <a:pt x="152" y="11"/>
                  </a:lnTo>
                  <a:lnTo>
                    <a:pt x="195" y="5"/>
                  </a:lnTo>
                  <a:lnTo>
                    <a:pt x="239" y="2"/>
                  </a:lnTo>
                  <a:lnTo>
                    <a:pt x="281" y="0"/>
                  </a:lnTo>
                  <a:lnTo>
                    <a:pt x="318" y="0"/>
                  </a:lnTo>
                  <a:lnTo>
                    <a:pt x="353" y="0"/>
                  </a:lnTo>
                  <a:lnTo>
                    <a:pt x="379" y="2"/>
                  </a:lnTo>
                  <a:lnTo>
                    <a:pt x="400" y="3"/>
                  </a:lnTo>
                  <a:lnTo>
                    <a:pt x="421" y="9"/>
                  </a:lnTo>
                  <a:lnTo>
                    <a:pt x="442" y="13"/>
                  </a:lnTo>
                  <a:close/>
                </a:path>
              </a:pathLst>
            </a:custGeom>
            <a:solidFill>
              <a:srgbClr val="9A4D4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505" name="Freeform 1305"/>
            <p:cNvSpPr/>
            <p:nvPr/>
          </p:nvSpPr>
          <p:spPr bwMode="auto">
            <a:xfrm>
              <a:off x="1802" y="2983"/>
              <a:ext cx="200" cy="35"/>
            </a:xfrm>
            <a:custGeom>
              <a:avLst/>
              <a:gdLst/>
              <a:ahLst/>
              <a:cxnLst>
                <a:cxn ang="0">
                  <a:pos x="0" y="35"/>
                </a:cxn>
                <a:cxn ang="0">
                  <a:pos x="21" y="31"/>
                </a:cxn>
                <a:cxn ang="0">
                  <a:pos x="42" y="27"/>
                </a:cxn>
                <a:cxn ang="0">
                  <a:pos x="62" y="19"/>
                </a:cxn>
                <a:cxn ang="0">
                  <a:pos x="81" y="14"/>
                </a:cxn>
                <a:cxn ang="0">
                  <a:pos x="97" y="10"/>
                </a:cxn>
                <a:cxn ang="0">
                  <a:pos x="110" y="6"/>
                </a:cxn>
                <a:cxn ang="0">
                  <a:pos x="129" y="2"/>
                </a:cxn>
                <a:cxn ang="0">
                  <a:pos x="152" y="0"/>
                </a:cxn>
                <a:cxn ang="0">
                  <a:pos x="163" y="0"/>
                </a:cxn>
                <a:cxn ang="0">
                  <a:pos x="174" y="0"/>
                </a:cxn>
                <a:cxn ang="0">
                  <a:pos x="184" y="2"/>
                </a:cxn>
                <a:cxn ang="0">
                  <a:pos x="191" y="4"/>
                </a:cxn>
                <a:cxn ang="0">
                  <a:pos x="197" y="8"/>
                </a:cxn>
                <a:cxn ang="0">
                  <a:pos x="201" y="8"/>
                </a:cxn>
                <a:cxn ang="0">
                  <a:pos x="197" y="8"/>
                </a:cxn>
                <a:cxn ang="0">
                  <a:pos x="188" y="6"/>
                </a:cxn>
                <a:cxn ang="0">
                  <a:pos x="174" y="6"/>
                </a:cxn>
                <a:cxn ang="0">
                  <a:pos x="161" y="4"/>
                </a:cxn>
                <a:cxn ang="0">
                  <a:pos x="148" y="6"/>
                </a:cxn>
                <a:cxn ang="0">
                  <a:pos x="135" y="8"/>
                </a:cxn>
                <a:cxn ang="0">
                  <a:pos x="108" y="12"/>
                </a:cxn>
                <a:cxn ang="0">
                  <a:pos x="80" y="19"/>
                </a:cxn>
                <a:cxn ang="0">
                  <a:pos x="61" y="23"/>
                </a:cxn>
                <a:cxn ang="0">
                  <a:pos x="40" y="27"/>
                </a:cxn>
                <a:cxn ang="0">
                  <a:pos x="21" y="33"/>
                </a:cxn>
                <a:cxn ang="0">
                  <a:pos x="0" y="35"/>
                </a:cxn>
              </a:cxnLst>
              <a:rect l="0" t="0" r="r" b="b"/>
              <a:pathLst>
                <a:path w="201" h="35">
                  <a:moveTo>
                    <a:pt x="0" y="35"/>
                  </a:moveTo>
                  <a:lnTo>
                    <a:pt x="21" y="31"/>
                  </a:lnTo>
                  <a:lnTo>
                    <a:pt x="42" y="27"/>
                  </a:lnTo>
                  <a:lnTo>
                    <a:pt x="62" y="19"/>
                  </a:lnTo>
                  <a:lnTo>
                    <a:pt x="81" y="14"/>
                  </a:lnTo>
                  <a:lnTo>
                    <a:pt x="97" y="10"/>
                  </a:lnTo>
                  <a:lnTo>
                    <a:pt x="110" y="6"/>
                  </a:lnTo>
                  <a:lnTo>
                    <a:pt x="129" y="2"/>
                  </a:lnTo>
                  <a:lnTo>
                    <a:pt x="152" y="0"/>
                  </a:lnTo>
                  <a:lnTo>
                    <a:pt x="163" y="0"/>
                  </a:lnTo>
                  <a:lnTo>
                    <a:pt x="174" y="0"/>
                  </a:lnTo>
                  <a:lnTo>
                    <a:pt x="184" y="2"/>
                  </a:lnTo>
                  <a:lnTo>
                    <a:pt x="191" y="4"/>
                  </a:lnTo>
                  <a:lnTo>
                    <a:pt x="197" y="8"/>
                  </a:lnTo>
                  <a:lnTo>
                    <a:pt x="201" y="8"/>
                  </a:lnTo>
                  <a:lnTo>
                    <a:pt x="197" y="8"/>
                  </a:lnTo>
                  <a:lnTo>
                    <a:pt x="188" y="6"/>
                  </a:lnTo>
                  <a:lnTo>
                    <a:pt x="174" y="6"/>
                  </a:lnTo>
                  <a:lnTo>
                    <a:pt x="161" y="4"/>
                  </a:lnTo>
                  <a:lnTo>
                    <a:pt x="148" y="6"/>
                  </a:lnTo>
                  <a:lnTo>
                    <a:pt x="135" y="8"/>
                  </a:lnTo>
                  <a:lnTo>
                    <a:pt x="108" y="12"/>
                  </a:lnTo>
                  <a:lnTo>
                    <a:pt x="80" y="19"/>
                  </a:lnTo>
                  <a:lnTo>
                    <a:pt x="61" y="23"/>
                  </a:lnTo>
                  <a:lnTo>
                    <a:pt x="40" y="27"/>
                  </a:lnTo>
                  <a:lnTo>
                    <a:pt x="21" y="33"/>
                  </a:lnTo>
                  <a:lnTo>
                    <a:pt x="0" y="35"/>
                  </a:lnTo>
                  <a:close/>
                </a:path>
              </a:pathLst>
            </a:custGeom>
            <a:solidFill>
              <a:srgbClr val="9A4D4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506" name="Freeform 1306"/>
            <p:cNvSpPr/>
            <p:nvPr/>
          </p:nvSpPr>
          <p:spPr bwMode="auto">
            <a:xfrm>
              <a:off x="982" y="2429"/>
              <a:ext cx="668" cy="484"/>
            </a:xfrm>
            <a:custGeom>
              <a:avLst/>
              <a:gdLst/>
              <a:ahLst/>
              <a:cxnLst>
                <a:cxn ang="0">
                  <a:pos x="588" y="96"/>
                </a:cxn>
                <a:cxn ang="0">
                  <a:pos x="560" y="74"/>
                </a:cxn>
                <a:cxn ang="0">
                  <a:pos x="533" y="49"/>
                </a:cxn>
                <a:cxn ang="0">
                  <a:pos x="499" y="9"/>
                </a:cxn>
                <a:cxn ang="0">
                  <a:pos x="475" y="5"/>
                </a:cxn>
                <a:cxn ang="0">
                  <a:pos x="437" y="19"/>
                </a:cxn>
                <a:cxn ang="0">
                  <a:pos x="382" y="40"/>
                </a:cxn>
                <a:cxn ang="0">
                  <a:pos x="334" y="66"/>
                </a:cxn>
                <a:cxn ang="0">
                  <a:pos x="310" y="87"/>
                </a:cxn>
                <a:cxn ang="0">
                  <a:pos x="296" y="104"/>
                </a:cxn>
                <a:cxn ang="0">
                  <a:pos x="291" y="121"/>
                </a:cxn>
                <a:cxn ang="0">
                  <a:pos x="289" y="138"/>
                </a:cxn>
                <a:cxn ang="0">
                  <a:pos x="292" y="157"/>
                </a:cxn>
                <a:cxn ang="0">
                  <a:pos x="283" y="163"/>
                </a:cxn>
                <a:cxn ang="0">
                  <a:pos x="249" y="153"/>
                </a:cxn>
                <a:cxn ang="0">
                  <a:pos x="201" y="142"/>
                </a:cxn>
                <a:cxn ang="0">
                  <a:pos x="137" y="125"/>
                </a:cxn>
                <a:cxn ang="0">
                  <a:pos x="86" y="121"/>
                </a:cxn>
                <a:cxn ang="0">
                  <a:pos x="50" y="125"/>
                </a:cxn>
                <a:cxn ang="0">
                  <a:pos x="29" y="134"/>
                </a:cxn>
                <a:cxn ang="0">
                  <a:pos x="23" y="144"/>
                </a:cxn>
                <a:cxn ang="0">
                  <a:pos x="21" y="165"/>
                </a:cxn>
                <a:cxn ang="0">
                  <a:pos x="29" y="187"/>
                </a:cxn>
                <a:cxn ang="0">
                  <a:pos x="33" y="199"/>
                </a:cxn>
                <a:cxn ang="0">
                  <a:pos x="17" y="218"/>
                </a:cxn>
                <a:cxn ang="0">
                  <a:pos x="2" y="239"/>
                </a:cxn>
                <a:cxn ang="0">
                  <a:pos x="0" y="252"/>
                </a:cxn>
                <a:cxn ang="0">
                  <a:pos x="0" y="267"/>
                </a:cxn>
                <a:cxn ang="0">
                  <a:pos x="8" y="282"/>
                </a:cxn>
                <a:cxn ang="0">
                  <a:pos x="25" y="301"/>
                </a:cxn>
                <a:cxn ang="0">
                  <a:pos x="63" y="330"/>
                </a:cxn>
                <a:cxn ang="0">
                  <a:pos x="108" y="358"/>
                </a:cxn>
                <a:cxn ang="0">
                  <a:pos x="143" y="381"/>
                </a:cxn>
                <a:cxn ang="0">
                  <a:pos x="169" y="405"/>
                </a:cxn>
                <a:cxn ang="0">
                  <a:pos x="207" y="440"/>
                </a:cxn>
                <a:cxn ang="0">
                  <a:pos x="241" y="464"/>
                </a:cxn>
                <a:cxn ang="0">
                  <a:pos x="274" y="478"/>
                </a:cxn>
                <a:cxn ang="0">
                  <a:pos x="304" y="483"/>
                </a:cxn>
                <a:cxn ang="0">
                  <a:pos x="334" y="483"/>
                </a:cxn>
                <a:cxn ang="0">
                  <a:pos x="378" y="474"/>
                </a:cxn>
                <a:cxn ang="0">
                  <a:pos x="435" y="457"/>
                </a:cxn>
                <a:cxn ang="0">
                  <a:pos x="490" y="438"/>
                </a:cxn>
                <a:cxn ang="0">
                  <a:pos x="532" y="419"/>
                </a:cxn>
                <a:cxn ang="0">
                  <a:pos x="566" y="398"/>
                </a:cxn>
                <a:cxn ang="0">
                  <a:pos x="598" y="373"/>
                </a:cxn>
                <a:cxn ang="0">
                  <a:pos x="626" y="349"/>
                </a:cxn>
                <a:cxn ang="0">
                  <a:pos x="651" y="320"/>
                </a:cxn>
                <a:cxn ang="0">
                  <a:pos x="664" y="290"/>
                </a:cxn>
                <a:cxn ang="0">
                  <a:pos x="668" y="263"/>
                </a:cxn>
                <a:cxn ang="0">
                  <a:pos x="662" y="244"/>
                </a:cxn>
                <a:cxn ang="0">
                  <a:pos x="653" y="227"/>
                </a:cxn>
                <a:cxn ang="0">
                  <a:pos x="638" y="214"/>
                </a:cxn>
                <a:cxn ang="0">
                  <a:pos x="611" y="199"/>
                </a:cxn>
                <a:cxn ang="0">
                  <a:pos x="568" y="187"/>
                </a:cxn>
                <a:cxn ang="0">
                  <a:pos x="539" y="184"/>
                </a:cxn>
                <a:cxn ang="0">
                  <a:pos x="526" y="176"/>
                </a:cxn>
                <a:cxn ang="0">
                  <a:pos x="511" y="165"/>
                </a:cxn>
                <a:cxn ang="0">
                  <a:pos x="494" y="146"/>
                </a:cxn>
                <a:cxn ang="0">
                  <a:pos x="499" y="134"/>
                </a:cxn>
                <a:cxn ang="0">
                  <a:pos x="526" y="125"/>
                </a:cxn>
                <a:cxn ang="0">
                  <a:pos x="556" y="117"/>
                </a:cxn>
                <a:cxn ang="0">
                  <a:pos x="592" y="112"/>
                </a:cxn>
              </a:cxnLst>
              <a:rect l="0" t="0" r="r" b="b"/>
              <a:pathLst>
                <a:path w="668" h="483">
                  <a:moveTo>
                    <a:pt x="605" y="110"/>
                  </a:moveTo>
                  <a:lnTo>
                    <a:pt x="588" y="96"/>
                  </a:lnTo>
                  <a:lnTo>
                    <a:pt x="573" y="85"/>
                  </a:lnTo>
                  <a:lnTo>
                    <a:pt x="560" y="74"/>
                  </a:lnTo>
                  <a:lnTo>
                    <a:pt x="549" y="62"/>
                  </a:lnTo>
                  <a:lnTo>
                    <a:pt x="533" y="49"/>
                  </a:lnTo>
                  <a:lnTo>
                    <a:pt x="522" y="38"/>
                  </a:lnTo>
                  <a:lnTo>
                    <a:pt x="499" y="9"/>
                  </a:lnTo>
                  <a:lnTo>
                    <a:pt x="492" y="0"/>
                  </a:lnTo>
                  <a:lnTo>
                    <a:pt x="475" y="5"/>
                  </a:lnTo>
                  <a:lnTo>
                    <a:pt x="456" y="11"/>
                  </a:lnTo>
                  <a:lnTo>
                    <a:pt x="437" y="19"/>
                  </a:lnTo>
                  <a:lnTo>
                    <a:pt x="418" y="24"/>
                  </a:lnTo>
                  <a:lnTo>
                    <a:pt x="382" y="40"/>
                  </a:lnTo>
                  <a:lnTo>
                    <a:pt x="349" y="57"/>
                  </a:lnTo>
                  <a:lnTo>
                    <a:pt x="334" y="66"/>
                  </a:lnTo>
                  <a:lnTo>
                    <a:pt x="321" y="76"/>
                  </a:lnTo>
                  <a:lnTo>
                    <a:pt x="310" y="87"/>
                  </a:lnTo>
                  <a:lnTo>
                    <a:pt x="302" y="96"/>
                  </a:lnTo>
                  <a:lnTo>
                    <a:pt x="296" y="104"/>
                  </a:lnTo>
                  <a:lnTo>
                    <a:pt x="292" y="112"/>
                  </a:lnTo>
                  <a:lnTo>
                    <a:pt x="291" y="121"/>
                  </a:lnTo>
                  <a:lnTo>
                    <a:pt x="289" y="129"/>
                  </a:lnTo>
                  <a:lnTo>
                    <a:pt x="289" y="138"/>
                  </a:lnTo>
                  <a:lnTo>
                    <a:pt x="291" y="148"/>
                  </a:lnTo>
                  <a:lnTo>
                    <a:pt x="292" y="157"/>
                  </a:lnTo>
                  <a:lnTo>
                    <a:pt x="298" y="167"/>
                  </a:lnTo>
                  <a:lnTo>
                    <a:pt x="283" y="163"/>
                  </a:lnTo>
                  <a:lnTo>
                    <a:pt x="270" y="159"/>
                  </a:lnTo>
                  <a:lnTo>
                    <a:pt x="249" y="153"/>
                  </a:lnTo>
                  <a:lnTo>
                    <a:pt x="230" y="148"/>
                  </a:lnTo>
                  <a:lnTo>
                    <a:pt x="201" y="142"/>
                  </a:lnTo>
                  <a:lnTo>
                    <a:pt x="171" y="132"/>
                  </a:lnTo>
                  <a:lnTo>
                    <a:pt x="137" y="125"/>
                  </a:lnTo>
                  <a:lnTo>
                    <a:pt x="107" y="121"/>
                  </a:lnTo>
                  <a:lnTo>
                    <a:pt x="86" y="121"/>
                  </a:lnTo>
                  <a:lnTo>
                    <a:pt x="69" y="123"/>
                  </a:lnTo>
                  <a:lnTo>
                    <a:pt x="50" y="125"/>
                  </a:lnTo>
                  <a:lnTo>
                    <a:pt x="33" y="131"/>
                  </a:lnTo>
                  <a:lnTo>
                    <a:pt x="29" y="134"/>
                  </a:lnTo>
                  <a:lnTo>
                    <a:pt x="25" y="138"/>
                  </a:lnTo>
                  <a:lnTo>
                    <a:pt x="23" y="144"/>
                  </a:lnTo>
                  <a:lnTo>
                    <a:pt x="21" y="150"/>
                  </a:lnTo>
                  <a:lnTo>
                    <a:pt x="21" y="165"/>
                  </a:lnTo>
                  <a:lnTo>
                    <a:pt x="25" y="182"/>
                  </a:lnTo>
                  <a:lnTo>
                    <a:pt x="29" y="187"/>
                  </a:lnTo>
                  <a:lnTo>
                    <a:pt x="31" y="193"/>
                  </a:lnTo>
                  <a:lnTo>
                    <a:pt x="33" y="199"/>
                  </a:lnTo>
                  <a:lnTo>
                    <a:pt x="31" y="205"/>
                  </a:lnTo>
                  <a:lnTo>
                    <a:pt x="17" y="218"/>
                  </a:lnTo>
                  <a:lnTo>
                    <a:pt x="6" y="233"/>
                  </a:lnTo>
                  <a:lnTo>
                    <a:pt x="2" y="239"/>
                  </a:lnTo>
                  <a:lnTo>
                    <a:pt x="0" y="246"/>
                  </a:lnTo>
                  <a:lnTo>
                    <a:pt x="0" y="252"/>
                  </a:lnTo>
                  <a:lnTo>
                    <a:pt x="0" y="259"/>
                  </a:lnTo>
                  <a:lnTo>
                    <a:pt x="0" y="267"/>
                  </a:lnTo>
                  <a:lnTo>
                    <a:pt x="4" y="275"/>
                  </a:lnTo>
                  <a:lnTo>
                    <a:pt x="8" y="282"/>
                  </a:lnTo>
                  <a:lnTo>
                    <a:pt x="14" y="292"/>
                  </a:lnTo>
                  <a:lnTo>
                    <a:pt x="25" y="301"/>
                  </a:lnTo>
                  <a:lnTo>
                    <a:pt x="42" y="314"/>
                  </a:lnTo>
                  <a:lnTo>
                    <a:pt x="63" y="330"/>
                  </a:lnTo>
                  <a:lnTo>
                    <a:pt x="86" y="345"/>
                  </a:lnTo>
                  <a:lnTo>
                    <a:pt x="108" y="358"/>
                  </a:lnTo>
                  <a:lnTo>
                    <a:pt x="129" y="369"/>
                  </a:lnTo>
                  <a:lnTo>
                    <a:pt x="143" y="381"/>
                  </a:lnTo>
                  <a:lnTo>
                    <a:pt x="150" y="387"/>
                  </a:lnTo>
                  <a:lnTo>
                    <a:pt x="169" y="405"/>
                  </a:lnTo>
                  <a:lnTo>
                    <a:pt x="188" y="423"/>
                  </a:lnTo>
                  <a:lnTo>
                    <a:pt x="207" y="440"/>
                  </a:lnTo>
                  <a:lnTo>
                    <a:pt x="226" y="455"/>
                  </a:lnTo>
                  <a:lnTo>
                    <a:pt x="241" y="464"/>
                  </a:lnTo>
                  <a:lnTo>
                    <a:pt x="258" y="472"/>
                  </a:lnTo>
                  <a:lnTo>
                    <a:pt x="274" y="478"/>
                  </a:lnTo>
                  <a:lnTo>
                    <a:pt x="291" y="481"/>
                  </a:lnTo>
                  <a:lnTo>
                    <a:pt x="304" y="483"/>
                  </a:lnTo>
                  <a:lnTo>
                    <a:pt x="319" y="483"/>
                  </a:lnTo>
                  <a:lnTo>
                    <a:pt x="334" y="483"/>
                  </a:lnTo>
                  <a:lnTo>
                    <a:pt x="349" y="481"/>
                  </a:lnTo>
                  <a:lnTo>
                    <a:pt x="378" y="474"/>
                  </a:lnTo>
                  <a:lnTo>
                    <a:pt x="408" y="466"/>
                  </a:lnTo>
                  <a:lnTo>
                    <a:pt x="435" y="457"/>
                  </a:lnTo>
                  <a:lnTo>
                    <a:pt x="463" y="449"/>
                  </a:lnTo>
                  <a:lnTo>
                    <a:pt x="490" y="438"/>
                  </a:lnTo>
                  <a:lnTo>
                    <a:pt x="518" y="426"/>
                  </a:lnTo>
                  <a:lnTo>
                    <a:pt x="532" y="419"/>
                  </a:lnTo>
                  <a:lnTo>
                    <a:pt x="549" y="409"/>
                  </a:lnTo>
                  <a:lnTo>
                    <a:pt x="566" y="398"/>
                  </a:lnTo>
                  <a:lnTo>
                    <a:pt x="583" y="387"/>
                  </a:lnTo>
                  <a:lnTo>
                    <a:pt x="598" y="373"/>
                  </a:lnTo>
                  <a:lnTo>
                    <a:pt x="613" y="362"/>
                  </a:lnTo>
                  <a:lnTo>
                    <a:pt x="626" y="349"/>
                  </a:lnTo>
                  <a:lnTo>
                    <a:pt x="640" y="333"/>
                  </a:lnTo>
                  <a:lnTo>
                    <a:pt x="651" y="320"/>
                  </a:lnTo>
                  <a:lnTo>
                    <a:pt x="659" y="305"/>
                  </a:lnTo>
                  <a:lnTo>
                    <a:pt x="664" y="290"/>
                  </a:lnTo>
                  <a:lnTo>
                    <a:pt x="668" y="275"/>
                  </a:lnTo>
                  <a:lnTo>
                    <a:pt x="668" y="263"/>
                  </a:lnTo>
                  <a:lnTo>
                    <a:pt x="666" y="254"/>
                  </a:lnTo>
                  <a:lnTo>
                    <a:pt x="662" y="244"/>
                  </a:lnTo>
                  <a:lnTo>
                    <a:pt x="659" y="237"/>
                  </a:lnTo>
                  <a:lnTo>
                    <a:pt x="653" y="227"/>
                  </a:lnTo>
                  <a:lnTo>
                    <a:pt x="645" y="222"/>
                  </a:lnTo>
                  <a:lnTo>
                    <a:pt x="638" y="214"/>
                  </a:lnTo>
                  <a:lnTo>
                    <a:pt x="630" y="208"/>
                  </a:lnTo>
                  <a:lnTo>
                    <a:pt x="611" y="199"/>
                  </a:lnTo>
                  <a:lnTo>
                    <a:pt x="590" y="193"/>
                  </a:lnTo>
                  <a:lnTo>
                    <a:pt x="568" y="187"/>
                  </a:lnTo>
                  <a:lnTo>
                    <a:pt x="545" y="186"/>
                  </a:lnTo>
                  <a:lnTo>
                    <a:pt x="539" y="184"/>
                  </a:lnTo>
                  <a:lnTo>
                    <a:pt x="535" y="182"/>
                  </a:lnTo>
                  <a:lnTo>
                    <a:pt x="526" y="176"/>
                  </a:lnTo>
                  <a:lnTo>
                    <a:pt x="518" y="170"/>
                  </a:lnTo>
                  <a:lnTo>
                    <a:pt x="511" y="165"/>
                  </a:lnTo>
                  <a:lnTo>
                    <a:pt x="503" y="157"/>
                  </a:lnTo>
                  <a:lnTo>
                    <a:pt x="494" y="146"/>
                  </a:lnTo>
                  <a:lnTo>
                    <a:pt x="490" y="140"/>
                  </a:lnTo>
                  <a:lnTo>
                    <a:pt x="499" y="134"/>
                  </a:lnTo>
                  <a:lnTo>
                    <a:pt x="511" y="131"/>
                  </a:lnTo>
                  <a:lnTo>
                    <a:pt x="526" y="125"/>
                  </a:lnTo>
                  <a:lnTo>
                    <a:pt x="541" y="121"/>
                  </a:lnTo>
                  <a:lnTo>
                    <a:pt x="556" y="117"/>
                  </a:lnTo>
                  <a:lnTo>
                    <a:pt x="571" y="115"/>
                  </a:lnTo>
                  <a:lnTo>
                    <a:pt x="592" y="112"/>
                  </a:lnTo>
                  <a:lnTo>
                    <a:pt x="605" y="110"/>
                  </a:lnTo>
                  <a:close/>
                </a:path>
              </a:pathLst>
            </a:custGeom>
            <a:solidFill>
              <a:srgbClr val="9A4D4B"/>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507" name="Freeform 1307"/>
            <p:cNvSpPr/>
            <p:nvPr/>
          </p:nvSpPr>
          <p:spPr bwMode="auto">
            <a:xfrm>
              <a:off x="982" y="2429"/>
              <a:ext cx="668" cy="484"/>
            </a:xfrm>
            <a:custGeom>
              <a:avLst/>
              <a:gdLst/>
              <a:ahLst/>
              <a:cxnLst>
                <a:cxn ang="0">
                  <a:pos x="588" y="96"/>
                </a:cxn>
                <a:cxn ang="0">
                  <a:pos x="560" y="74"/>
                </a:cxn>
                <a:cxn ang="0">
                  <a:pos x="533" y="49"/>
                </a:cxn>
                <a:cxn ang="0">
                  <a:pos x="499" y="9"/>
                </a:cxn>
                <a:cxn ang="0">
                  <a:pos x="475" y="5"/>
                </a:cxn>
                <a:cxn ang="0">
                  <a:pos x="437" y="19"/>
                </a:cxn>
                <a:cxn ang="0">
                  <a:pos x="382" y="40"/>
                </a:cxn>
                <a:cxn ang="0">
                  <a:pos x="334" y="66"/>
                </a:cxn>
                <a:cxn ang="0">
                  <a:pos x="310" y="87"/>
                </a:cxn>
                <a:cxn ang="0">
                  <a:pos x="296" y="104"/>
                </a:cxn>
                <a:cxn ang="0">
                  <a:pos x="291" y="121"/>
                </a:cxn>
                <a:cxn ang="0">
                  <a:pos x="289" y="138"/>
                </a:cxn>
                <a:cxn ang="0">
                  <a:pos x="292" y="157"/>
                </a:cxn>
                <a:cxn ang="0">
                  <a:pos x="283" y="163"/>
                </a:cxn>
                <a:cxn ang="0">
                  <a:pos x="249" y="153"/>
                </a:cxn>
                <a:cxn ang="0">
                  <a:pos x="201" y="142"/>
                </a:cxn>
                <a:cxn ang="0">
                  <a:pos x="137" y="125"/>
                </a:cxn>
                <a:cxn ang="0">
                  <a:pos x="86" y="121"/>
                </a:cxn>
                <a:cxn ang="0">
                  <a:pos x="50" y="125"/>
                </a:cxn>
                <a:cxn ang="0">
                  <a:pos x="29" y="134"/>
                </a:cxn>
                <a:cxn ang="0">
                  <a:pos x="23" y="144"/>
                </a:cxn>
                <a:cxn ang="0">
                  <a:pos x="21" y="165"/>
                </a:cxn>
                <a:cxn ang="0">
                  <a:pos x="29" y="187"/>
                </a:cxn>
                <a:cxn ang="0">
                  <a:pos x="33" y="199"/>
                </a:cxn>
                <a:cxn ang="0">
                  <a:pos x="17" y="218"/>
                </a:cxn>
                <a:cxn ang="0">
                  <a:pos x="2" y="239"/>
                </a:cxn>
                <a:cxn ang="0">
                  <a:pos x="0" y="252"/>
                </a:cxn>
                <a:cxn ang="0">
                  <a:pos x="0" y="267"/>
                </a:cxn>
                <a:cxn ang="0">
                  <a:pos x="8" y="282"/>
                </a:cxn>
                <a:cxn ang="0">
                  <a:pos x="25" y="301"/>
                </a:cxn>
                <a:cxn ang="0">
                  <a:pos x="63" y="330"/>
                </a:cxn>
                <a:cxn ang="0">
                  <a:pos x="108" y="358"/>
                </a:cxn>
                <a:cxn ang="0">
                  <a:pos x="143" y="381"/>
                </a:cxn>
                <a:cxn ang="0">
                  <a:pos x="169" y="405"/>
                </a:cxn>
                <a:cxn ang="0">
                  <a:pos x="207" y="440"/>
                </a:cxn>
                <a:cxn ang="0">
                  <a:pos x="241" y="464"/>
                </a:cxn>
                <a:cxn ang="0">
                  <a:pos x="274" y="478"/>
                </a:cxn>
                <a:cxn ang="0">
                  <a:pos x="304" y="483"/>
                </a:cxn>
                <a:cxn ang="0">
                  <a:pos x="334" y="483"/>
                </a:cxn>
                <a:cxn ang="0">
                  <a:pos x="378" y="474"/>
                </a:cxn>
                <a:cxn ang="0">
                  <a:pos x="435" y="457"/>
                </a:cxn>
                <a:cxn ang="0">
                  <a:pos x="490" y="438"/>
                </a:cxn>
                <a:cxn ang="0">
                  <a:pos x="532" y="419"/>
                </a:cxn>
                <a:cxn ang="0">
                  <a:pos x="566" y="398"/>
                </a:cxn>
                <a:cxn ang="0">
                  <a:pos x="598" y="373"/>
                </a:cxn>
                <a:cxn ang="0">
                  <a:pos x="626" y="349"/>
                </a:cxn>
                <a:cxn ang="0">
                  <a:pos x="651" y="320"/>
                </a:cxn>
                <a:cxn ang="0">
                  <a:pos x="664" y="290"/>
                </a:cxn>
                <a:cxn ang="0">
                  <a:pos x="668" y="263"/>
                </a:cxn>
                <a:cxn ang="0">
                  <a:pos x="662" y="244"/>
                </a:cxn>
                <a:cxn ang="0">
                  <a:pos x="653" y="227"/>
                </a:cxn>
                <a:cxn ang="0">
                  <a:pos x="638" y="214"/>
                </a:cxn>
                <a:cxn ang="0">
                  <a:pos x="611" y="199"/>
                </a:cxn>
                <a:cxn ang="0">
                  <a:pos x="568" y="187"/>
                </a:cxn>
                <a:cxn ang="0">
                  <a:pos x="539" y="184"/>
                </a:cxn>
                <a:cxn ang="0">
                  <a:pos x="526" y="176"/>
                </a:cxn>
                <a:cxn ang="0">
                  <a:pos x="511" y="165"/>
                </a:cxn>
                <a:cxn ang="0">
                  <a:pos x="494" y="146"/>
                </a:cxn>
                <a:cxn ang="0">
                  <a:pos x="499" y="134"/>
                </a:cxn>
                <a:cxn ang="0">
                  <a:pos x="526" y="125"/>
                </a:cxn>
                <a:cxn ang="0">
                  <a:pos x="556" y="117"/>
                </a:cxn>
                <a:cxn ang="0">
                  <a:pos x="592" y="112"/>
                </a:cxn>
              </a:cxnLst>
              <a:rect l="0" t="0" r="r" b="b"/>
              <a:pathLst>
                <a:path w="668" h="483">
                  <a:moveTo>
                    <a:pt x="605" y="110"/>
                  </a:moveTo>
                  <a:lnTo>
                    <a:pt x="588" y="96"/>
                  </a:lnTo>
                  <a:lnTo>
                    <a:pt x="573" y="85"/>
                  </a:lnTo>
                  <a:lnTo>
                    <a:pt x="560" y="74"/>
                  </a:lnTo>
                  <a:lnTo>
                    <a:pt x="549" y="62"/>
                  </a:lnTo>
                  <a:lnTo>
                    <a:pt x="533" y="49"/>
                  </a:lnTo>
                  <a:lnTo>
                    <a:pt x="522" y="38"/>
                  </a:lnTo>
                  <a:lnTo>
                    <a:pt x="499" y="9"/>
                  </a:lnTo>
                  <a:lnTo>
                    <a:pt x="492" y="0"/>
                  </a:lnTo>
                  <a:lnTo>
                    <a:pt x="475" y="5"/>
                  </a:lnTo>
                  <a:lnTo>
                    <a:pt x="456" y="11"/>
                  </a:lnTo>
                  <a:lnTo>
                    <a:pt x="437" y="19"/>
                  </a:lnTo>
                  <a:lnTo>
                    <a:pt x="418" y="24"/>
                  </a:lnTo>
                  <a:lnTo>
                    <a:pt x="382" y="40"/>
                  </a:lnTo>
                  <a:lnTo>
                    <a:pt x="349" y="57"/>
                  </a:lnTo>
                  <a:lnTo>
                    <a:pt x="334" y="66"/>
                  </a:lnTo>
                  <a:lnTo>
                    <a:pt x="321" y="76"/>
                  </a:lnTo>
                  <a:lnTo>
                    <a:pt x="310" y="87"/>
                  </a:lnTo>
                  <a:lnTo>
                    <a:pt x="302" y="96"/>
                  </a:lnTo>
                  <a:lnTo>
                    <a:pt x="296" y="104"/>
                  </a:lnTo>
                  <a:lnTo>
                    <a:pt x="292" y="112"/>
                  </a:lnTo>
                  <a:lnTo>
                    <a:pt x="291" y="121"/>
                  </a:lnTo>
                  <a:lnTo>
                    <a:pt x="289" y="129"/>
                  </a:lnTo>
                  <a:lnTo>
                    <a:pt x="289" y="138"/>
                  </a:lnTo>
                  <a:lnTo>
                    <a:pt x="291" y="148"/>
                  </a:lnTo>
                  <a:lnTo>
                    <a:pt x="292" y="157"/>
                  </a:lnTo>
                  <a:lnTo>
                    <a:pt x="298" y="167"/>
                  </a:lnTo>
                  <a:lnTo>
                    <a:pt x="283" y="163"/>
                  </a:lnTo>
                  <a:lnTo>
                    <a:pt x="270" y="159"/>
                  </a:lnTo>
                  <a:lnTo>
                    <a:pt x="249" y="153"/>
                  </a:lnTo>
                  <a:lnTo>
                    <a:pt x="230" y="148"/>
                  </a:lnTo>
                  <a:lnTo>
                    <a:pt x="201" y="142"/>
                  </a:lnTo>
                  <a:lnTo>
                    <a:pt x="171" y="132"/>
                  </a:lnTo>
                  <a:lnTo>
                    <a:pt x="137" y="125"/>
                  </a:lnTo>
                  <a:lnTo>
                    <a:pt x="107" y="121"/>
                  </a:lnTo>
                  <a:lnTo>
                    <a:pt x="86" y="121"/>
                  </a:lnTo>
                  <a:lnTo>
                    <a:pt x="69" y="123"/>
                  </a:lnTo>
                  <a:lnTo>
                    <a:pt x="50" y="125"/>
                  </a:lnTo>
                  <a:lnTo>
                    <a:pt x="33" y="131"/>
                  </a:lnTo>
                  <a:lnTo>
                    <a:pt x="29" y="134"/>
                  </a:lnTo>
                  <a:lnTo>
                    <a:pt x="25" y="138"/>
                  </a:lnTo>
                  <a:lnTo>
                    <a:pt x="23" y="144"/>
                  </a:lnTo>
                  <a:lnTo>
                    <a:pt x="21" y="150"/>
                  </a:lnTo>
                  <a:lnTo>
                    <a:pt x="21" y="165"/>
                  </a:lnTo>
                  <a:lnTo>
                    <a:pt x="25" y="182"/>
                  </a:lnTo>
                  <a:lnTo>
                    <a:pt x="29" y="187"/>
                  </a:lnTo>
                  <a:lnTo>
                    <a:pt x="31" y="193"/>
                  </a:lnTo>
                  <a:lnTo>
                    <a:pt x="33" y="199"/>
                  </a:lnTo>
                  <a:lnTo>
                    <a:pt x="31" y="205"/>
                  </a:lnTo>
                  <a:lnTo>
                    <a:pt x="17" y="218"/>
                  </a:lnTo>
                  <a:lnTo>
                    <a:pt x="6" y="233"/>
                  </a:lnTo>
                  <a:lnTo>
                    <a:pt x="2" y="239"/>
                  </a:lnTo>
                  <a:lnTo>
                    <a:pt x="0" y="246"/>
                  </a:lnTo>
                  <a:lnTo>
                    <a:pt x="0" y="252"/>
                  </a:lnTo>
                  <a:lnTo>
                    <a:pt x="0" y="259"/>
                  </a:lnTo>
                  <a:lnTo>
                    <a:pt x="0" y="267"/>
                  </a:lnTo>
                  <a:lnTo>
                    <a:pt x="4" y="275"/>
                  </a:lnTo>
                  <a:lnTo>
                    <a:pt x="8" y="282"/>
                  </a:lnTo>
                  <a:lnTo>
                    <a:pt x="14" y="292"/>
                  </a:lnTo>
                  <a:lnTo>
                    <a:pt x="25" y="301"/>
                  </a:lnTo>
                  <a:lnTo>
                    <a:pt x="42" y="314"/>
                  </a:lnTo>
                  <a:lnTo>
                    <a:pt x="63" y="330"/>
                  </a:lnTo>
                  <a:lnTo>
                    <a:pt x="86" y="345"/>
                  </a:lnTo>
                  <a:lnTo>
                    <a:pt x="108" y="358"/>
                  </a:lnTo>
                  <a:lnTo>
                    <a:pt x="129" y="369"/>
                  </a:lnTo>
                  <a:lnTo>
                    <a:pt x="143" y="381"/>
                  </a:lnTo>
                  <a:lnTo>
                    <a:pt x="150" y="387"/>
                  </a:lnTo>
                  <a:lnTo>
                    <a:pt x="169" y="405"/>
                  </a:lnTo>
                  <a:lnTo>
                    <a:pt x="188" y="423"/>
                  </a:lnTo>
                  <a:lnTo>
                    <a:pt x="207" y="440"/>
                  </a:lnTo>
                  <a:lnTo>
                    <a:pt x="226" y="455"/>
                  </a:lnTo>
                  <a:lnTo>
                    <a:pt x="241" y="464"/>
                  </a:lnTo>
                  <a:lnTo>
                    <a:pt x="258" y="472"/>
                  </a:lnTo>
                  <a:lnTo>
                    <a:pt x="274" y="478"/>
                  </a:lnTo>
                  <a:lnTo>
                    <a:pt x="291" y="481"/>
                  </a:lnTo>
                  <a:lnTo>
                    <a:pt x="304" y="483"/>
                  </a:lnTo>
                  <a:lnTo>
                    <a:pt x="319" y="483"/>
                  </a:lnTo>
                  <a:lnTo>
                    <a:pt x="334" y="483"/>
                  </a:lnTo>
                  <a:lnTo>
                    <a:pt x="349" y="481"/>
                  </a:lnTo>
                  <a:lnTo>
                    <a:pt x="378" y="474"/>
                  </a:lnTo>
                  <a:lnTo>
                    <a:pt x="408" y="466"/>
                  </a:lnTo>
                  <a:lnTo>
                    <a:pt x="435" y="457"/>
                  </a:lnTo>
                  <a:lnTo>
                    <a:pt x="463" y="449"/>
                  </a:lnTo>
                  <a:lnTo>
                    <a:pt x="490" y="438"/>
                  </a:lnTo>
                  <a:lnTo>
                    <a:pt x="518" y="426"/>
                  </a:lnTo>
                  <a:lnTo>
                    <a:pt x="532" y="419"/>
                  </a:lnTo>
                  <a:lnTo>
                    <a:pt x="549" y="409"/>
                  </a:lnTo>
                  <a:lnTo>
                    <a:pt x="566" y="398"/>
                  </a:lnTo>
                  <a:lnTo>
                    <a:pt x="583" y="387"/>
                  </a:lnTo>
                  <a:lnTo>
                    <a:pt x="598" y="373"/>
                  </a:lnTo>
                  <a:lnTo>
                    <a:pt x="613" y="362"/>
                  </a:lnTo>
                  <a:lnTo>
                    <a:pt x="626" y="349"/>
                  </a:lnTo>
                  <a:lnTo>
                    <a:pt x="640" y="333"/>
                  </a:lnTo>
                  <a:lnTo>
                    <a:pt x="651" y="320"/>
                  </a:lnTo>
                  <a:lnTo>
                    <a:pt x="659" y="305"/>
                  </a:lnTo>
                  <a:lnTo>
                    <a:pt x="664" y="290"/>
                  </a:lnTo>
                  <a:lnTo>
                    <a:pt x="668" y="275"/>
                  </a:lnTo>
                  <a:lnTo>
                    <a:pt x="668" y="263"/>
                  </a:lnTo>
                  <a:lnTo>
                    <a:pt x="666" y="254"/>
                  </a:lnTo>
                  <a:lnTo>
                    <a:pt x="662" y="244"/>
                  </a:lnTo>
                  <a:lnTo>
                    <a:pt x="659" y="237"/>
                  </a:lnTo>
                  <a:lnTo>
                    <a:pt x="653" y="227"/>
                  </a:lnTo>
                  <a:lnTo>
                    <a:pt x="645" y="222"/>
                  </a:lnTo>
                  <a:lnTo>
                    <a:pt x="638" y="214"/>
                  </a:lnTo>
                  <a:lnTo>
                    <a:pt x="630" y="208"/>
                  </a:lnTo>
                  <a:lnTo>
                    <a:pt x="611" y="199"/>
                  </a:lnTo>
                  <a:lnTo>
                    <a:pt x="590" y="193"/>
                  </a:lnTo>
                  <a:lnTo>
                    <a:pt x="568" y="187"/>
                  </a:lnTo>
                  <a:lnTo>
                    <a:pt x="545" y="186"/>
                  </a:lnTo>
                  <a:lnTo>
                    <a:pt x="539" y="184"/>
                  </a:lnTo>
                  <a:lnTo>
                    <a:pt x="535" y="182"/>
                  </a:lnTo>
                  <a:lnTo>
                    <a:pt x="526" y="176"/>
                  </a:lnTo>
                  <a:lnTo>
                    <a:pt x="518" y="170"/>
                  </a:lnTo>
                  <a:lnTo>
                    <a:pt x="511" y="165"/>
                  </a:lnTo>
                  <a:lnTo>
                    <a:pt x="503" y="157"/>
                  </a:lnTo>
                  <a:lnTo>
                    <a:pt x="494" y="146"/>
                  </a:lnTo>
                  <a:lnTo>
                    <a:pt x="490" y="140"/>
                  </a:lnTo>
                  <a:lnTo>
                    <a:pt x="499" y="134"/>
                  </a:lnTo>
                  <a:lnTo>
                    <a:pt x="511" y="131"/>
                  </a:lnTo>
                  <a:lnTo>
                    <a:pt x="526" y="125"/>
                  </a:lnTo>
                  <a:lnTo>
                    <a:pt x="541" y="121"/>
                  </a:lnTo>
                  <a:lnTo>
                    <a:pt x="556" y="117"/>
                  </a:lnTo>
                  <a:lnTo>
                    <a:pt x="571" y="115"/>
                  </a:lnTo>
                  <a:lnTo>
                    <a:pt x="592" y="112"/>
                  </a:lnTo>
                  <a:lnTo>
                    <a:pt x="605" y="110"/>
                  </a:lnTo>
                  <a:close/>
                </a:path>
              </a:pathLst>
            </a:custGeom>
            <a:noFill/>
            <a:ln w="3175">
              <a:solidFill>
                <a:srgbClr val="1F1A17"/>
              </a:solidFill>
              <a:prstDash val="solid"/>
              <a:round/>
            </a:ln>
          </p:spPr>
          <p:txBody>
            <a:bodyPr/>
            <a:lstStyle/>
            <a:p>
              <a:pPr fontAlgn="auto">
                <a:spcBef>
                  <a:spcPts val="0"/>
                </a:spcBef>
                <a:spcAft>
                  <a:spcPts val="0"/>
                </a:spcAft>
                <a:defRPr/>
              </a:pPr>
              <a:endParaRPr lang="en-US" sz="1350">
                <a:latin typeface="+mn-lt"/>
                <a:cs typeface="+mn-cs"/>
              </a:endParaRPr>
            </a:p>
          </p:txBody>
        </p:sp>
        <p:sp>
          <p:nvSpPr>
            <p:cNvPr id="180508" name="Freeform 1308"/>
            <p:cNvSpPr/>
            <p:nvPr/>
          </p:nvSpPr>
          <p:spPr bwMode="auto">
            <a:xfrm>
              <a:off x="994" y="2441"/>
              <a:ext cx="650" cy="465"/>
            </a:xfrm>
            <a:custGeom>
              <a:avLst/>
              <a:gdLst/>
              <a:ahLst/>
              <a:cxnLst>
                <a:cxn ang="0">
                  <a:pos x="542" y="70"/>
                </a:cxn>
                <a:cxn ang="0">
                  <a:pos x="495" y="25"/>
                </a:cxn>
                <a:cxn ang="0">
                  <a:pos x="480" y="0"/>
                </a:cxn>
                <a:cxn ang="0">
                  <a:pos x="440" y="15"/>
                </a:cxn>
                <a:cxn ang="0">
                  <a:pos x="356" y="46"/>
                </a:cxn>
                <a:cxn ang="0">
                  <a:pos x="317" y="76"/>
                </a:cxn>
                <a:cxn ang="0">
                  <a:pos x="299" y="104"/>
                </a:cxn>
                <a:cxn ang="0">
                  <a:pos x="303" y="139"/>
                </a:cxn>
                <a:cxn ang="0">
                  <a:pos x="322" y="176"/>
                </a:cxn>
                <a:cxn ang="0">
                  <a:pos x="354" y="209"/>
                </a:cxn>
                <a:cxn ang="0">
                  <a:pos x="419" y="248"/>
                </a:cxn>
                <a:cxn ang="0">
                  <a:pos x="451" y="262"/>
                </a:cxn>
                <a:cxn ang="0">
                  <a:pos x="396" y="243"/>
                </a:cxn>
                <a:cxn ang="0">
                  <a:pos x="392" y="245"/>
                </a:cxn>
                <a:cxn ang="0">
                  <a:pos x="427" y="275"/>
                </a:cxn>
                <a:cxn ang="0">
                  <a:pos x="455" y="286"/>
                </a:cxn>
                <a:cxn ang="0">
                  <a:pos x="436" y="285"/>
                </a:cxn>
                <a:cxn ang="0">
                  <a:pos x="392" y="254"/>
                </a:cxn>
                <a:cxn ang="0">
                  <a:pos x="356" y="226"/>
                </a:cxn>
                <a:cxn ang="0">
                  <a:pos x="303" y="182"/>
                </a:cxn>
                <a:cxn ang="0">
                  <a:pos x="290" y="161"/>
                </a:cxn>
                <a:cxn ang="0">
                  <a:pos x="241" y="150"/>
                </a:cxn>
                <a:cxn ang="0">
                  <a:pos x="134" y="121"/>
                </a:cxn>
                <a:cxn ang="0">
                  <a:pos x="74" y="114"/>
                </a:cxn>
                <a:cxn ang="0">
                  <a:pos x="32" y="125"/>
                </a:cxn>
                <a:cxn ang="0">
                  <a:pos x="19" y="144"/>
                </a:cxn>
                <a:cxn ang="0">
                  <a:pos x="21" y="165"/>
                </a:cxn>
                <a:cxn ang="0">
                  <a:pos x="19" y="201"/>
                </a:cxn>
                <a:cxn ang="0">
                  <a:pos x="4" y="226"/>
                </a:cxn>
                <a:cxn ang="0">
                  <a:pos x="0" y="258"/>
                </a:cxn>
                <a:cxn ang="0">
                  <a:pos x="17" y="283"/>
                </a:cxn>
                <a:cxn ang="0">
                  <a:pos x="53" y="309"/>
                </a:cxn>
                <a:cxn ang="0">
                  <a:pos x="106" y="341"/>
                </a:cxn>
                <a:cxn ang="0">
                  <a:pos x="167" y="389"/>
                </a:cxn>
                <a:cxn ang="0">
                  <a:pos x="210" y="432"/>
                </a:cxn>
                <a:cxn ang="0">
                  <a:pos x="244" y="457"/>
                </a:cxn>
                <a:cxn ang="0">
                  <a:pos x="280" y="465"/>
                </a:cxn>
                <a:cxn ang="0">
                  <a:pos x="364" y="449"/>
                </a:cxn>
                <a:cxn ang="0">
                  <a:pos x="476" y="412"/>
                </a:cxn>
                <a:cxn ang="0">
                  <a:pos x="538" y="379"/>
                </a:cxn>
                <a:cxn ang="0">
                  <a:pos x="593" y="343"/>
                </a:cxn>
                <a:cxn ang="0">
                  <a:pos x="633" y="302"/>
                </a:cxn>
                <a:cxn ang="0">
                  <a:pos x="650" y="267"/>
                </a:cxn>
                <a:cxn ang="0">
                  <a:pos x="649" y="241"/>
                </a:cxn>
                <a:cxn ang="0">
                  <a:pos x="624" y="209"/>
                </a:cxn>
                <a:cxn ang="0">
                  <a:pos x="569" y="184"/>
                </a:cxn>
                <a:cxn ang="0">
                  <a:pos x="537" y="178"/>
                </a:cxn>
                <a:cxn ang="0">
                  <a:pos x="561" y="199"/>
                </a:cxn>
                <a:cxn ang="0">
                  <a:pos x="544" y="197"/>
                </a:cxn>
                <a:cxn ang="0">
                  <a:pos x="487" y="157"/>
                </a:cxn>
                <a:cxn ang="0">
                  <a:pos x="464" y="135"/>
                </a:cxn>
                <a:cxn ang="0">
                  <a:pos x="463" y="133"/>
                </a:cxn>
                <a:cxn ang="0">
                  <a:pos x="463" y="133"/>
                </a:cxn>
                <a:cxn ang="0">
                  <a:pos x="461" y="131"/>
                </a:cxn>
                <a:cxn ang="0">
                  <a:pos x="472" y="121"/>
                </a:cxn>
                <a:cxn ang="0">
                  <a:pos x="506" y="104"/>
                </a:cxn>
                <a:cxn ang="0">
                  <a:pos x="544" y="93"/>
                </a:cxn>
              </a:cxnLst>
              <a:rect l="0" t="0" r="r" b="b"/>
              <a:pathLst>
                <a:path w="650" h="465">
                  <a:moveTo>
                    <a:pt x="561" y="87"/>
                  </a:moveTo>
                  <a:lnTo>
                    <a:pt x="554" y="80"/>
                  </a:lnTo>
                  <a:lnTo>
                    <a:pt x="542" y="70"/>
                  </a:lnTo>
                  <a:lnTo>
                    <a:pt x="525" y="51"/>
                  </a:lnTo>
                  <a:lnTo>
                    <a:pt x="504" y="32"/>
                  </a:lnTo>
                  <a:lnTo>
                    <a:pt x="495" y="25"/>
                  </a:lnTo>
                  <a:lnTo>
                    <a:pt x="487" y="17"/>
                  </a:lnTo>
                  <a:lnTo>
                    <a:pt x="483" y="8"/>
                  </a:lnTo>
                  <a:lnTo>
                    <a:pt x="480" y="0"/>
                  </a:lnTo>
                  <a:lnTo>
                    <a:pt x="474" y="4"/>
                  </a:lnTo>
                  <a:lnTo>
                    <a:pt x="463" y="8"/>
                  </a:lnTo>
                  <a:lnTo>
                    <a:pt x="440" y="15"/>
                  </a:lnTo>
                  <a:lnTo>
                    <a:pt x="421" y="19"/>
                  </a:lnTo>
                  <a:lnTo>
                    <a:pt x="389" y="30"/>
                  </a:lnTo>
                  <a:lnTo>
                    <a:pt x="356" y="46"/>
                  </a:lnTo>
                  <a:lnTo>
                    <a:pt x="341" y="55"/>
                  </a:lnTo>
                  <a:lnTo>
                    <a:pt x="328" y="65"/>
                  </a:lnTo>
                  <a:lnTo>
                    <a:pt x="317" y="76"/>
                  </a:lnTo>
                  <a:lnTo>
                    <a:pt x="307" y="87"/>
                  </a:lnTo>
                  <a:lnTo>
                    <a:pt x="303" y="95"/>
                  </a:lnTo>
                  <a:lnTo>
                    <a:pt x="299" y="104"/>
                  </a:lnTo>
                  <a:lnTo>
                    <a:pt x="299" y="114"/>
                  </a:lnTo>
                  <a:lnTo>
                    <a:pt x="299" y="123"/>
                  </a:lnTo>
                  <a:lnTo>
                    <a:pt x="303" y="139"/>
                  </a:lnTo>
                  <a:lnTo>
                    <a:pt x="309" y="152"/>
                  </a:lnTo>
                  <a:lnTo>
                    <a:pt x="315" y="163"/>
                  </a:lnTo>
                  <a:lnTo>
                    <a:pt x="322" y="176"/>
                  </a:lnTo>
                  <a:lnTo>
                    <a:pt x="332" y="188"/>
                  </a:lnTo>
                  <a:lnTo>
                    <a:pt x="343" y="199"/>
                  </a:lnTo>
                  <a:lnTo>
                    <a:pt x="354" y="209"/>
                  </a:lnTo>
                  <a:lnTo>
                    <a:pt x="366" y="218"/>
                  </a:lnTo>
                  <a:lnTo>
                    <a:pt x="392" y="233"/>
                  </a:lnTo>
                  <a:lnTo>
                    <a:pt x="419" y="248"/>
                  </a:lnTo>
                  <a:lnTo>
                    <a:pt x="444" y="258"/>
                  </a:lnTo>
                  <a:lnTo>
                    <a:pt x="470" y="266"/>
                  </a:lnTo>
                  <a:lnTo>
                    <a:pt x="451" y="262"/>
                  </a:lnTo>
                  <a:lnTo>
                    <a:pt x="428" y="258"/>
                  </a:lnTo>
                  <a:lnTo>
                    <a:pt x="409" y="250"/>
                  </a:lnTo>
                  <a:lnTo>
                    <a:pt x="396" y="243"/>
                  </a:lnTo>
                  <a:lnTo>
                    <a:pt x="392" y="243"/>
                  </a:lnTo>
                  <a:lnTo>
                    <a:pt x="387" y="241"/>
                  </a:lnTo>
                  <a:lnTo>
                    <a:pt x="392" y="245"/>
                  </a:lnTo>
                  <a:lnTo>
                    <a:pt x="396" y="250"/>
                  </a:lnTo>
                  <a:lnTo>
                    <a:pt x="409" y="264"/>
                  </a:lnTo>
                  <a:lnTo>
                    <a:pt x="427" y="275"/>
                  </a:lnTo>
                  <a:lnTo>
                    <a:pt x="436" y="281"/>
                  </a:lnTo>
                  <a:lnTo>
                    <a:pt x="446" y="285"/>
                  </a:lnTo>
                  <a:lnTo>
                    <a:pt x="455" y="286"/>
                  </a:lnTo>
                  <a:lnTo>
                    <a:pt x="464" y="288"/>
                  </a:lnTo>
                  <a:lnTo>
                    <a:pt x="449" y="288"/>
                  </a:lnTo>
                  <a:lnTo>
                    <a:pt x="436" y="285"/>
                  </a:lnTo>
                  <a:lnTo>
                    <a:pt x="425" y="279"/>
                  </a:lnTo>
                  <a:lnTo>
                    <a:pt x="413" y="271"/>
                  </a:lnTo>
                  <a:lnTo>
                    <a:pt x="392" y="254"/>
                  </a:lnTo>
                  <a:lnTo>
                    <a:pt x="373" y="233"/>
                  </a:lnTo>
                  <a:lnTo>
                    <a:pt x="366" y="231"/>
                  </a:lnTo>
                  <a:lnTo>
                    <a:pt x="356" y="226"/>
                  </a:lnTo>
                  <a:lnTo>
                    <a:pt x="334" y="209"/>
                  </a:lnTo>
                  <a:lnTo>
                    <a:pt x="313" y="190"/>
                  </a:lnTo>
                  <a:lnTo>
                    <a:pt x="303" y="182"/>
                  </a:lnTo>
                  <a:lnTo>
                    <a:pt x="296" y="173"/>
                  </a:lnTo>
                  <a:lnTo>
                    <a:pt x="292" y="167"/>
                  </a:lnTo>
                  <a:lnTo>
                    <a:pt x="290" y="161"/>
                  </a:lnTo>
                  <a:lnTo>
                    <a:pt x="275" y="157"/>
                  </a:lnTo>
                  <a:lnTo>
                    <a:pt x="258" y="154"/>
                  </a:lnTo>
                  <a:lnTo>
                    <a:pt x="241" y="150"/>
                  </a:lnTo>
                  <a:lnTo>
                    <a:pt x="225" y="146"/>
                  </a:lnTo>
                  <a:lnTo>
                    <a:pt x="180" y="133"/>
                  </a:lnTo>
                  <a:lnTo>
                    <a:pt x="134" y="121"/>
                  </a:lnTo>
                  <a:lnTo>
                    <a:pt x="114" y="118"/>
                  </a:lnTo>
                  <a:lnTo>
                    <a:pt x="93" y="114"/>
                  </a:lnTo>
                  <a:lnTo>
                    <a:pt x="74" y="114"/>
                  </a:lnTo>
                  <a:lnTo>
                    <a:pt x="55" y="116"/>
                  </a:lnTo>
                  <a:lnTo>
                    <a:pt x="41" y="120"/>
                  </a:lnTo>
                  <a:lnTo>
                    <a:pt x="32" y="125"/>
                  </a:lnTo>
                  <a:lnTo>
                    <a:pt x="24" y="131"/>
                  </a:lnTo>
                  <a:lnTo>
                    <a:pt x="21" y="139"/>
                  </a:lnTo>
                  <a:lnTo>
                    <a:pt x="19" y="144"/>
                  </a:lnTo>
                  <a:lnTo>
                    <a:pt x="19" y="152"/>
                  </a:lnTo>
                  <a:lnTo>
                    <a:pt x="21" y="157"/>
                  </a:lnTo>
                  <a:lnTo>
                    <a:pt x="21" y="165"/>
                  </a:lnTo>
                  <a:lnTo>
                    <a:pt x="24" y="178"/>
                  </a:lnTo>
                  <a:lnTo>
                    <a:pt x="28" y="192"/>
                  </a:lnTo>
                  <a:lnTo>
                    <a:pt x="19" y="201"/>
                  </a:lnTo>
                  <a:lnTo>
                    <a:pt x="11" y="209"/>
                  </a:lnTo>
                  <a:lnTo>
                    <a:pt x="5" y="218"/>
                  </a:lnTo>
                  <a:lnTo>
                    <a:pt x="4" y="226"/>
                  </a:lnTo>
                  <a:lnTo>
                    <a:pt x="0" y="237"/>
                  </a:lnTo>
                  <a:lnTo>
                    <a:pt x="0" y="248"/>
                  </a:lnTo>
                  <a:lnTo>
                    <a:pt x="0" y="258"/>
                  </a:lnTo>
                  <a:lnTo>
                    <a:pt x="4" y="267"/>
                  </a:lnTo>
                  <a:lnTo>
                    <a:pt x="9" y="275"/>
                  </a:lnTo>
                  <a:lnTo>
                    <a:pt x="17" y="283"/>
                  </a:lnTo>
                  <a:lnTo>
                    <a:pt x="24" y="290"/>
                  </a:lnTo>
                  <a:lnTo>
                    <a:pt x="34" y="298"/>
                  </a:lnTo>
                  <a:lnTo>
                    <a:pt x="53" y="309"/>
                  </a:lnTo>
                  <a:lnTo>
                    <a:pt x="72" y="321"/>
                  </a:lnTo>
                  <a:lnTo>
                    <a:pt x="89" y="332"/>
                  </a:lnTo>
                  <a:lnTo>
                    <a:pt x="106" y="341"/>
                  </a:lnTo>
                  <a:lnTo>
                    <a:pt x="123" y="355"/>
                  </a:lnTo>
                  <a:lnTo>
                    <a:pt x="140" y="366"/>
                  </a:lnTo>
                  <a:lnTo>
                    <a:pt x="167" y="389"/>
                  </a:lnTo>
                  <a:lnTo>
                    <a:pt x="189" y="410"/>
                  </a:lnTo>
                  <a:lnTo>
                    <a:pt x="199" y="423"/>
                  </a:lnTo>
                  <a:lnTo>
                    <a:pt x="210" y="432"/>
                  </a:lnTo>
                  <a:lnTo>
                    <a:pt x="222" y="442"/>
                  </a:lnTo>
                  <a:lnTo>
                    <a:pt x="233" y="451"/>
                  </a:lnTo>
                  <a:lnTo>
                    <a:pt x="244" y="457"/>
                  </a:lnTo>
                  <a:lnTo>
                    <a:pt x="256" y="463"/>
                  </a:lnTo>
                  <a:lnTo>
                    <a:pt x="267" y="465"/>
                  </a:lnTo>
                  <a:lnTo>
                    <a:pt x="280" y="465"/>
                  </a:lnTo>
                  <a:lnTo>
                    <a:pt x="311" y="461"/>
                  </a:lnTo>
                  <a:lnTo>
                    <a:pt x="337" y="457"/>
                  </a:lnTo>
                  <a:lnTo>
                    <a:pt x="364" y="449"/>
                  </a:lnTo>
                  <a:lnTo>
                    <a:pt x="389" y="444"/>
                  </a:lnTo>
                  <a:lnTo>
                    <a:pt x="434" y="427"/>
                  </a:lnTo>
                  <a:lnTo>
                    <a:pt x="476" y="412"/>
                  </a:lnTo>
                  <a:lnTo>
                    <a:pt x="499" y="402"/>
                  </a:lnTo>
                  <a:lnTo>
                    <a:pt x="520" y="391"/>
                  </a:lnTo>
                  <a:lnTo>
                    <a:pt x="538" y="379"/>
                  </a:lnTo>
                  <a:lnTo>
                    <a:pt x="557" y="368"/>
                  </a:lnTo>
                  <a:lnTo>
                    <a:pt x="576" y="357"/>
                  </a:lnTo>
                  <a:lnTo>
                    <a:pt x="593" y="343"/>
                  </a:lnTo>
                  <a:lnTo>
                    <a:pt x="609" y="330"/>
                  </a:lnTo>
                  <a:lnTo>
                    <a:pt x="622" y="315"/>
                  </a:lnTo>
                  <a:lnTo>
                    <a:pt x="633" y="302"/>
                  </a:lnTo>
                  <a:lnTo>
                    <a:pt x="641" y="290"/>
                  </a:lnTo>
                  <a:lnTo>
                    <a:pt x="647" y="279"/>
                  </a:lnTo>
                  <a:lnTo>
                    <a:pt x="650" y="267"/>
                  </a:lnTo>
                  <a:lnTo>
                    <a:pt x="650" y="258"/>
                  </a:lnTo>
                  <a:lnTo>
                    <a:pt x="650" y="248"/>
                  </a:lnTo>
                  <a:lnTo>
                    <a:pt x="649" y="241"/>
                  </a:lnTo>
                  <a:lnTo>
                    <a:pt x="645" y="233"/>
                  </a:lnTo>
                  <a:lnTo>
                    <a:pt x="635" y="220"/>
                  </a:lnTo>
                  <a:lnTo>
                    <a:pt x="624" y="209"/>
                  </a:lnTo>
                  <a:lnTo>
                    <a:pt x="609" y="199"/>
                  </a:lnTo>
                  <a:lnTo>
                    <a:pt x="592" y="192"/>
                  </a:lnTo>
                  <a:lnTo>
                    <a:pt x="569" y="184"/>
                  </a:lnTo>
                  <a:lnTo>
                    <a:pt x="554" y="180"/>
                  </a:lnTo>
                  <a:lnTo>
                    <a:pt x="542" y="178"/>
                  </a:lnTo>
                  <a:lnTo>
                    <a:pt x="537" y="178"/>
                  </a:lnTo>
                  <a:lnTo>
                    <a:pt x="538" y="184"/>
                  </a:lnTo>
                  <a:lnTo>
                    <a:pt x="548" y="192"/>
                  </a:lnTo>
                  <a:lnTo>
                    <a:pt x="561" y="199"/>
                  </a:lnTo>
                  <a:lnTo>
                    <a:pt x="571" y="203"/>
                  </a:lnTo>
                  <a:lnTo>
                    <a:pt x="557" y="201"/>
                  </a:lnTo>
                  <a:lnTo>
                    <a:pt x="544" y="197"/>
                  </a:lnTo>
                  <a:lnTo>
                    <a:pt x="531" y="188"/>
                  </a:lnTo>
                  <a:lnTo>
                    <a:pt x="516" y="178"/>
                  </a:lnTo>
                  <a:lnTo>
                    <a:pt x="487" y="157"/>
                  </a:lnTo>
                  <a:lnTo>
                    <a:pt x="466" y="139"/>
                  </a:lnTo>
                  <a:lnTo>
                    <a:pt x="466" y="137"/>
                  </a:lnTo>
                  <a:lnTo>
                    <a:pt x="464" y="135"/>
                  </a:lnTo>
                  <a:lnTo>
                    <a:pt x="464" y="135"/>
                  </a:lnTo>
                  <a:lnTo>
                    <a:pt x="464" y="133"/>
                  </a:lnTo>
                  <a:lnTo>
                    <a:pt x="463" y="133"/>
                  </a:lnTo>
                  <a:lnTo>
                    <a:pt x="463" y="133"/>
                  </a:lnTo>
                  <a:lnTo>
                    <a:pt x="463" y="133"/>
                  </a:lnTo>
                  <a:lnTo>
                    <a:pt x="463" y="133"/>
                  </a:lnTo>
                  <a:lnTo>
                    <a:pt x="463" y="133"/>
                  </a:lnTo>
                  <a:lnTo>
                    <a:pt x="463" y="133"/>
                  </a:lnTo>
                  <a:lnTo>
                    <a:pt x="461" y="131"/>
                  </a:lnTo>
                  <a:lnTo>
                    <a:pt x="459" y="131"/>
                  </a:lnTo>
                  <a:lnTo>
                    <a:pt x="466" y="123"/>
                  </a:lnTo>
                  <a:lnTo>
                    <a:pt x="472" y="121"/>
                  </a:lnTo>
                  <a:lnTo>
                    <a:pt x="480" y="118"/>
                  </a:lnTo>
                  <a:lnTo>
                    <a:pt x="487" y="114"/>
                  </a:lnTo>
                  <a:lnTo>
                    <a:pt x="506" y="104"/>
                  </a:lnTo>
                  <a:lnTo>
                    <a:pt x="525" y="97"/>
                  </a:lnTo>
                  <a:lnTo>
                    <a:pt x="535" y="95"/>
                  </a:lnTo>
                  <a:lnTo>
                    <a:pt x="544" y="93"/>
                  </a:lnTo>
                  <a:lnTo>
                    <a:pt x="554" y="89"/>
                  </a:lnTo>
                  <a:lnTo>
                    <a:pt x="561" y="87"/>
                  </a:lnTo>
                  <a:close/>
                </a:path>
              </a:pathLst>
            </a:custGeom>
            <a:solidFill>
              <a:srgbClr val="E04D40"/>
            </a:solidFill>
            <a:ln w="9525">
              <a:noFill/>
              <a:round/>
            </a:ln>
          </p:spPr>
          <p:txBody>
            <a:bodyPr/>
            <a:lstStyle/>
            <a:p>
              <a:pPr fontAlgn="auto">
                <a:spcBef>
                  <a:spcPts val="0"/>
                </a:spcBef>
                <a:spcAft>
                  <a:spcPts val="0"/>
                </a:spcAft>
                <a:defRPr/>
              </a:pPr>
              <a:endParaRPr lang="en-US" sz="1350">
                <a:latin typeface="+mn-lt"/>
                <a:cs typeface="+mn-cs"/>
              </a:endParaRPr>
            </a:p>
          </p:txBody>
        </p:sp>
        <p:sp>
          <p:nvSpPr>
            <p:cNvPr id="180509" name="Freeform 1309"/>
            <p:cNvSpPr/>
            <p:nvPr/>
          </p:nvSpPr>
          <p:spPr bwMode="auto">
            <a:xfrm>
              <a:off x="1077" y="2585"/>
              <a:ext cx="218" cy="237"/>
            </a:xfrm>
            <a:custGeom>
              <a:avLst/>
              <a:gdLst/>
              <a:ahLst/>
              <a:cxnLst>
                <a:cxn ang="0">
                  <a:pos x="173" y="163"/>
                </a:cxn>
                <a:cxn ang="0">
                  <a:pos x="180" y="173"/>
                </a:cxn>
                <a:cxn ang="0">
                  <a:pos x="188" y="184"/>
                </a:cxn>
                <a:cxn ang="0">
                  <a:pos x="197" y="196"/>
                </a:cxn>
                <a:cxn ang="0">
                  <a:pos x="205" y="209"/>
                </a:cxn>
                <a:cxn ang="0">
                  <a:pos x="213" y="224"/>
                </a:cxn>
                <a:cxn ang="0">
                  <a:pos x="218" y="239"/>
                </a:cxn>
                <a:cxn ang="0">
                  <a:pos x="216" y="228"/>
                </a:cxn>
                <a:cxn ang="0">
                  <a:pos x="213" y="216"/>
                </a:cxn>
                <a:cxn ang="0">
                  <a:pos x="209" y="203"/>
                </a:cxn>
                <a:cxn ang="0">
                  <a:pos x="201" y="190"/>
                </a:cxn>
                <a:cxn ang="0">
                  <a:pos x="196" y="178"/>
                </a:cxn>
                <a:cxn ang="0">
                  <a:pos x="186" y="165"/>
                </a:cxn>
                <a:cxn ang="0">
                  <a:pos x="171" y="146"/>
                </a:cxn>
                <a:cxn ang="0">
                  <a:pos x="154" y="125"/>
                </a:cxn>
                <a:cxn ang="0">
                  <a:pos x="133" y="103"/>
                </a:cxn>
                <a:cxn ang="0">
                  <a:pos x="110" y="80"/>
                </a:cxn>
                <a:cxn ang="0">
                  <a:pos x="95" y="65"/>
                </a:cxn>
                <a:cxn ang="0">
                  <a:pos x="76" y="50"/>
                </a:cxn>
                <a:cxn ang="0">
                  <a:pos x="57" y="36"/>
                </a:cxn>
                <a:cxn ang="0">
                  <a:pos x="40" y="23"/>
                </a:cxn>
                <a:cxn ang="0">
                  <a:pos x="25" y="13"/>
                </a:cxn>
                <a:cxn ang="0">
                  <a:pos x="15" y="6"/>
                </a:cxn>
                <a:cxn ang="0">
                  <a:pos x="8" y="2"/>
                </a:cxn>
                <a:cxn ang="0">
                  <a:pos x="4" y="0"/>
                </a:cxn>
                <a:cxn ang="0">
                  <a:pos x="0" y="2"/>
                </a:cxn>
                <a:cxn ang="0">
                  <a:pos x="2" y="2"/>
                </a:cxn>
                <a:cxn ang="0">
                  <a:pos x="8" y="8"/>
                </a:cxn>
                <a:cxn ang="0">
                  <a:pos x="27" y="21"/>
                </a:cxn>
                <a:cxn ang="0">
                  <a:pos x="50" y="40"/>
                </a:cxn>
                <a:cxn ang="0">
                  <a:pos x="78" y="63"/>
                </a:cxn>
                <a:cxn ang="0">
                  <a:pos x="106" y="89"/>
                </a:cxn>
                <a:cxn ang="0">
                  <a:pos x="135" y="118"/>
                </a:cxn>
                <a:cxn ang="0">
                  <a:pos x="158" y="142"/>
                </a:cxn>
                <a:cxn ang="0">
                  <a:pos x="173" y="163"/>
                </a:cxn>
              </a:cxnLst>
              <a:rect l="0" t="0" r="r" b="b"/>
              <a:pathLst>
                <a:path w="218" h="239">
                  <a:moveTo>
                    <a:pt x="173" y="163"/>
                  </a:moveTo>
                  <a:lnTo>
                    <a:pt x="180" y="173"/>
                  </a:lnTo>
                  <a:lnTo>
                    <a:pt x="188" y="184"/>
                  </a:lnTo>
                  <a:lnTo>
                    <a:pt x="197" y="196"/>
                  </a:lnTo>
                  <a:lnTo>
                    <a:pt x="205" y="209"/>
                  </a:lnTo>
                  <a:lnTo>
                    <a:pt x="213" y="224"/>
                  </a:lnTo>
                  <a:lnTo>
                    <a:pt x="218" y="239"/>
                  </a:lnTo>
                  <a:lnTo>
                    <a:pt x="216" y="228"/>
                  </a:lnTo>
                  <a:lnTo>
                    <a:pt x="213" y="216"/>
                  </a:lnTo>
                  <a:lnTo>
                    <a:pt x="209" y="203"/>
                  </a:lnTo>
                  <a:lnTo>
                    <a:pt x="201" y="190"/>
                  </a:lnTo>
                  <a:lnTo>
                    <a:pt x="196" y="178"/>
                  </a:lnTo>
                  <a:lnTo>
                    <a:pt x="186" y="165"/>
                  </a:lnTo>
                  <a:lnTo>
                    <a:pt x="171" y="146"/>
                  </a:lnTo>
                  <a:lnTo>
                    <a:pt x="154" y="125"/>
                  </a:lnTo>
                  <a:lnTo>
                    <a:pt x="133" y="103"/>
                  </a:lnTo>
                  <a:lnTo>
                    <a:pt x="110" y="80"/>
                  </a:lnTo>
                  <a:lnTo>
                    <a:pt x="95" y="65"/>
                  </a:lnTo>
                  <a:lnTo>
                    <a:pt x="76" y="50"/>
                  </a:lnTo>
                  <a:lnTo>
                    <a:pt x="57" y="36"/>
                  </a:lnTo>
                  <a:lnTo>
                    <a:pt x="40" y="23"/>
                  </a:lnTo>
                  <a:lnTo>
                    <a:pt x="25" y="13"/>
                  </a:lnTo>
                  <a:lnTo>
                    <a:pt x="15" y="6"/>
                  </a:lnTo>
                  <a:lnTo>
                    <a:pt x="8" y="2"/>
                  </a:lnTo>
                  <a:lnTo>
                    <a:pt x="4" y="0"/>
                  </a:lnTo>
                  <a:lnTo>
                    <a:pt x="0" y="2"/>
                  </a:lnTo>
                  <a:lnTo>
                    <a:pt x="2" y="2"/>
                  </a:lnTo>
                  <a:lnTo>
                    <a:pt x="8" y="8"/>
                  </a:lnTo>
                  <a:lnTo>
                    <a:pt x="27" y="21"/>
                  </a:lnTo>
                  <a:lnTo>
                    <a:pt x="50" y="40"/>
                  </a:lnTo>
                  <a:lnTo>
                    <a:pt x="78" y="63"/>
                  </a:lnTo>
                  <a:lnTo>
                    <a:pt x="106" y="89"/>
                  </a:lnTo>
                  <a:lnTo>
                    <a:pt x="135" y="118"/>
                  </a:lnTo>
                  <a:lnTo>
                    <a:pt x="158" y="142"/>
                  </a:lnTo>
                  <a:lnTo>
                    <a:pt x="173" y="163"/>
                  </a:lnTo>
                  <a:close/>
                </a:path>
              </a:pathLst>
            </a:custGeom>
            <a:solidFill>
              <a:srgbClr val="9A4D4B"/>
            </a:solidFill>
            <a:ln w="9525">
              <a:noFill/>
              <a:round/>
            </a:ln>
          </p:spPr>
          <p:txBody>
            <a:bodyPr/>
            <a:lstStyle/>
            <a:p>
              <a:pPr fontAlgn="auto">
                <a:spcBef>
                  <a:spcPts val="0"/>
                </a:spcBef>
                <a:spcAft>
                  <a:spcPts val="0"/>
                </a:spcAft>
                <a:defRPr/>
              </a:pPr>
              <a:endParaRPr lang="en-US" sz="1350">
                <a:latin typeface="+mn-lt"/>
                <a:cs typeface="+mn-cs"/>
              </a:endParaRPr>
            </a:p>
          </p:txBody>
        </p:sp>
      </p:grpSp>
      <p:pic>
        <p:nvPicPr>
          <p:cNvPr id="69634" name="Picture 1310" descr="Froc1"/>
          <p:cNvPicPr>
            <a:picLocks noChangeAspect="1" noChangeArrowheads="1" noCrop="1"/>
          </p:cNvPicPr>
          <p:nvPr/>
        </p:nvPicPr>
        <p:blipFill>
          <a:blip r:embed="rId3"/>
          <a:srcRect/>
          <a:stretch>
            <a:fillRect/>
          </a:stretch>
        </p:blipFill>
        <p:spPr bwMode="auto">
          <a:xfrm rot="-2235048">
            <a:off x="1884363" y="315913"/>
            <a:ext cx="1373187" cy="1227137"/>
          </a:xfrm>
          <a:prstGeom prst="rect">
            <a:avLst/>
          </a:prstGeom>
          <a:noFill/>
          <a:ln w="9525">
            <a:noFill/>
            <a:miter lim="800000"/>
            <a:headEnd/>
            <a:tailEnd/>
          </a:ln>
        </p:spPr>
      </p:pic>
      <p:pic>
        <p:nvPicPr>
          <p:cNvPr id="69635" name="Picture 1311" descr="Froc1"/>
          <p:cNvPicPr>
            <a:picLocks noChangeAspect="1" noChangeArrowheads="1" noCrop="1"/>
          </p:cNvPicPr>
          <p:nvPr/>
        </p:nvPicPr>
        <p:blipFill>
          <a:blip r:embed="rId3"/>
          <a:srcRect/>
          <a:stretch>
            <a:fillRect/>
          </a:stretch>
        </p:blipFill>
        <p:spPr bwMode="auto">
          <a:xfrm rot="-3206117">
            <a:off x="1203325" y="968375"/>
            <a:ext cx="1239838" cy="1360488"/>
          </a:xfrm>
          <a:prstGeom prst="rect">
            <a:avLst/>
          </a:prstGeom>
          <a:noFill/>
          <a:ln w="9525">
            <a:noFill/>
            <a:miter lim="800000"/>
            <a:headEnd/>
            <a:tailEnd/>
          </a:ln>
        </p:spPr>
      </p:pic>
      <p:pic>
        <p:nvPicPr>
          <p:cNvPr id="69636" name="Picture 1312" descr="Froc1"/>
          <p:cNvPicPr>
            <a:picLocks noChangeAspect="1" noChangeArrowheads="1" noCrop="1"/>
          </p:cNvPicPr>
          <p:nvPr/>
        </p:nvPicPr>
        <p:blipFill>
          <a:blip r:embed="rId3"/>
          <a:srcRect/>
          <a:stretch>
            <a:fillRect/>
          </a:stretch>
        </p:blipFill>
        <p:spPr bwMode="auto">
          <a:xfrm rot="282824">
            <a:off x="3027363" y="144463"/>
            <a:ext cx="1373187" cy="1227137"/>
          </a:xfrm>
          <a:prstGeom prst="rect">
            <a:avLst/>
          </a:prstGeom>
          <a:noFill/>
          <a:ln w="9525">
            <a:noFill/>
            <a:miter lim="800000"/>
            <a:headEnd/>
            <a:tailEnd/>
          </a:ln>
        </p:spPr>
      </p:pic>
      <p:pic>
        <p:nvPicPr>
          <p:cNvPr id="69637" name="Picture 1313" descr="Froc1"/>
          <p:cNvPicPr>
            <a:picLocks noChangeAspect="1" noChangeArrowheads="1" noCrop="1"/>
          </p:cNvPicPr>
          <p:nvPr/>
        </p:nvPicPr>
        <p:blipFill>
          <a:blip r:embed="rId3"/>
          <a:srcRect/>
          <a:stretch>
            <a:fillRect/>
          </a:stretch>
        </p:blipFill>
        <p:spPr bwMode="auto">
          <a:xfrm rot="1502466">
            <a:off x="3886200" y="830263"/>
            <a:ext cx="1373188" cy="1227137"/>
          </a:xfrm>
          <a:prstGeom prst="rect">
            <a:avLst/>
          </a:prstGeom>
          <a:noFill/>
          <a:ln w="9525">
            <a:noFill/>
            <a:miter lim="800000"/>
            <a:headEnd/>
            <a:tailEnd/>
          </a:ln>
        </p:spPr>
      </p:pic>
      <p:pic>
        <p:nvPicPr>
          <p:cNvPr id="69638" name="Picture 1314" descr="Froc1"/>
          <p:cNvPicPr>
            <a:picLocks noChangeAspect="1" noChangeArrowheads="1" noCrop="1"/>
          </p:cNvPicPr>
          <p:nvPr/>
        </p:nvPicPr>
        <p:blipFill>
          <a:blip r:embed="rId3"/>
          <a:srcRect/>
          <a:stretch>
            <a:fillRect/>
          </a:stretch>
        </p:blipFill>
        <p:spPr bwMode="auto">
          <a:xfrm rot="1658504">
            <a:off x="4343400" y="1943100"/>
            <a:ext cx="1373188" cy="1227138"/>
          </a:xfrm>
          <a:prstGeom prst="rect">
            <a:avLst/>
          </a:prstGeom>
          <a:noFill/>
          <a:ln w="9525">
            <a:noFill/>
            <a:miter lim="800000"/>
            <a:headEnd/>
            <a:tailEnd/>
          </a:ln>
        </p:spPr>
      </p:pic>
      <p:pic>
        <p:nvPicPr>
          <p:cNvPr id="69639" name="Picture 1315" descr="Froc1"/>
          <p:cNvPicPr>
            <a:picLocks noChangeAspect="1" noChangeArrowheads="1" noCrop="1"/>
          </p:cNvPicPr>
          <p:nvPr/>
        </p:nvPicPr>
        <p:blipFill>
          <a:blip r:embed="rId3"/>
          <a:srcRect/>
          <a:stretch>
            <a:fillRect/>
          </a:stretch>
        </p:blipFill>
        <p:spPr bwMode="auto">
          <a:xfrm rot="3223895">
            <a:off x="4117975" y="2797175"/>
            <a:ext cx="1239838" cy="1360488"/>
          </a:xfrm>
          <a:prstGeom prst="rect">
            <a:avLst/>
          </a:prstGeom>
          <a:noFill/>
          <a:ln w="9525">
            <a:noFill/>
            <a:miter lim="800000"/>
            <a:headEnd/>
            <a:tailEnd/>
          </a:ln>
        </p:spPr>
      </p:pic>
      <p:pic>
        <p:nvPicPr>
          <p:cNvPr id="69640" name="Picture 1316" descr="Froc1"/>
          <p:cNvPicPr>
            <a:picLocks noChangeAspect="1" noChangeArrowheads="1" noCrop="1"/>
          </p:cNvPicPr>
          <p:nvPr/>
        </p:nvPicPr>
        <p:blipFill>
          <a:blip r:embed="rId3"/>
          <a:srcRect/>
          <a:stretch>
            <a:fillRect/>
          </a:stretch>
        </p:blipFill>
        <p:spPr bwMode="auto">
          <a:xfrm rot="3158513">
            <a:off x="3330575" y="3425825"/>
            <a:ext cx="1238250" cy="1358900"/>
          </a:xfrm>
          <a:prstGeom prst="rect">
            <a:avLst/>
          </a:prstGeom>
          <a:noFill/>
          <a:ln w="9525">
            <a:noFill/>
            <a:miter lim="800000"/>
            <a:headEnd/>
            <a:tailEnd/>
          </a:ln>
        </p:spPr>
      </p:pic>
      <p:pic>
        <p:nvPicPr>
          <p:cNvPr id="69641" name="Picture 1317" descr="Froc1"/>
          <p:cNvPicPr>
            <a:picLocks noChangeAspect="1" noChangeArrowheads="1" noCrop="1"/>
          </p:cNvPicPr>
          <p:nvPr/>
        </p:nvPicPr>
        <p:blipFill>
          <a:blip r:embed="rId3"/>
          <a:srcRect/>
          <a:stretch>
            <a:fillRect/>
          </a:stretch>
        </p:blipFill>
        <p:spPr bwMode="auto">
          <a:xfrm rot="-4375518">
            <a:off x="2187575" y="3425825"/>
            <a:ext cx="1238250" cy="1358900"/>
          </a:xfrm>
          <a:prstGeom prst="rect">
            <a:avLst/>
          </a:prstGeom>
          <a:noFill/>
          <a:ln w="9525">
            <a:noFill/>
            <a:miter lim="800000"/>
            <a:headEnd/>
            <a:tailEnd/>
          </a:ln>
        </p:spPr>
      </p:pic>
      <p:pic>
        <p:nvPicPr>
          <p:cNvPr id="69642" name="Picture 1318" descr="Froc1"/>
          <p:cNvPicPr>
            <a:picLocks noChangeAspect="1" noChangeArrowheads="1" noCrop="1"/>
          </p:cNvPicPr>
          <p:nvPr/>
        </p:nvPicPr>
        <p:blipFill>
          <a:blip r:embed="rId3"/>
          <a:srcRect/>
          <a:stretch>
            <a:fillRect/>
          </a:stretch>
        </p:blipFill>
        <p:spPr bwMode="auto">
          <a:xfrm rot="-3523964">
            <a:off x="1031875" y="1997075"/>
            <a:ext cx="1239838" cy="1360488"/>
          </a:xfrm>
          <a:prstGeom prst="rect">
            <a:avLst/>
          </a:prstGeom>
          <a:noFill/>
          <a:ln w="9525">
            <a:noFill/>
            <a:miter lim="800000"/>
            <a:headEnd/>
            <a:tailEnd/>
          </a:ln>
        </p:spPr>
      </p:pic>
      <p:pic>
        <p:nvPicPr>
          <p:cNvPr id="69643" name="Picture 1319" descr="Froc1"/>
          <p:cNvPicPr>
            <a:picLocks noChangeAspect="1" noChangeArrowheads="1" noCrop="1"/>
          </p:cNvPicPr>
          <p:nvPr/>
        </p:nvPicPr>
        <p:blipFill>
          <a:blip r:embed="rId3"/>
          <a:srcRect/>
          <a:stretch>
            <a:fillRect/>
          </a:stretch>
        </p:blipFill>
        <p:spPr bwMode="auto">
          <a:xfrm rot="-4375518">
            <a:off x="1318419" y="2796381"/>
            <a:ext cx="1238250" cy="1360488"/>
          </a:xfrm>
          <a:prstGeom prst="rect">
            <a:avLst/>
          </a:prstGeom>
          <a:noFill/>
          <a:ln w="9525">
            <a:noFill/>
            <a:miter lim="800000"/>
            <a:headEnd/>
            <a:tailEnd/>
          </a:ln>
        </p:spPr>
      </p:pic>
      <p:sp>
        <p:nvSpPr>
          <p:cNvPr id="180520" name="WordArt 1320"/>
          <p:cNvSpPr>
            <a:spLocks noChangeArrowheads="1" noChangeShapeType="1" noTextEdit="1"/>
          </p:cNvSpPr>
          <p:nvPr/>
        </p:nvSpPr>
        <p:spPr bwMode="auto">
          <a:xfrm>
            <a:off x="2343150" y="1123950"/>
            <a:ext cx="2085975" cy="1765300"/>
          </a:xfrm>
          <a:prstGeom prst="rect">
            <a:avLst/>
          </a:prstGeom>
        </p:spPr>
        <p:txBody>
          <a:bodyPr wrap="none" fromWordArt="1">
            <a:prstTxWarp prst="textPlain">
              <a:avLst>
                <a:gd name="adj" fmla="val 50000"/>
              </a:avLst>
            </a:prstTxWarp>
          </a:bodyPr>
          <a:lstStyle/>
          <a:p>
            <a:pPr algn="ctr"/>
            <a:r>
              <a:rPr lang="en-US" sz="2700" b="1" i="1" kern="10">
                <a:ln w="22225">
                  <a:solidFill>
                    <a:schemeClr val="accent2"/>
                  </a:solidFill>
                  <a:round/>
                  <a:headEnd/>
                  <a:tailEnd/>
                </a:ln>
                <a:solidFill>
                  <a:srgbClr val="E6B9B8"/>
                </a:solidFill>
                <a:latin typeface="Times New Roman"/>
                <a:cs typeface="Times New Roman"/>
              </a:rPr>
              <a:t>Bạn giỏi quá</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0520"/>
                                        </p:tgtEl>
                                        <p:attrNameLst>
                                          <p:attrName>style.visibility</p:attrName>
                                        </p:attrNameLst>
                                      </p:cBhvr>
                                      <p:to>
                                        <p:strVal val="visible"/>
                                      </p:to>
                                    </p:set>
                                    <p:anim calcmode="lin" valueType="num">
                                      <p:cBhvr>
                                        <p:cTn id="7" dur="500" fill="hold"/>
                                        <p:tgtEl>
                                          <p:spTgt spid="180520"/>
                                        </p:tgtEl>
                                        <p:attrNameLst>
                                          <p:attrName>ppt_w</p:attrName>
                                        </p:attrNameLst>
                                      </p:cBhvr>
                                      <p:tavLst>
                                        <p:tav tm="0">
                                          <p:val>
                                            <p:fltVal val="0"/>
                                          </p:val>
                                        </p:tav>
                                        <p:tav tm="100000">
                                          <p:val>
                                            <p:strVal val="#ppt_w"/>
                                          </p:val>
                                        </p:tav>
                                      </p:tavLst>
                                    </p:anim>
                                    <p:anim calcmode="lin" valueType="num">
                                      <p:cBhvr>
                                        <p:cTn id="8" dur="500" fill="hold"/>
                                        <p:tgtEl>
                                          <p:spTgt spid="180520"/>
                                        </p:tgtEl>
                                        <p:attrNameLst>
                                          <p:attrName>ppt_h</p:attrName>
                                        </p:attrNameLst>
                                      </p:cBhvr>
                                      <p:tavLst>
                                        <p:tav tm="0">
                                          <p:val>
                                            <p:fltVal val="0"/>
                                          </p:val>
                                        </p:tav>
                                        <p:tav tm="100000">
                                          <p:val>
                                            <p:strVal val="#ppt_h"/>
                                          </p:val>
                                        </p:tav>
                                      </p:tavLst>
                                    </p:anim>
                                    <p:animEffect transition="in" filter="fade">
                                      <p:cBhvr>
                                        <p:cTn id="9" dur="500"/>
                                        <p:tgtEl>
                                          <p:spTgt spid="18052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3469" y="980281"/>
            <a:ext cx="4002088" cy="3489325"/>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nvGrpSpPr>
          <p:cNvPr id="9" name="组合 8"/>
          <p:cNvGrpSpPr>
            <a:grpSpLocks/>
          </p:cNvGrpSpPr>
          <p:nvPr/>
        </p:nvGrpSpPr>
        <p:grpSpPr bwMode="auto">
          <a:xfrm>
            <a:off x="2339975" y="1766888"/>
            <a:ext cx="1782763" cy="869950"/>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1" name="任意多边形 10"/>
            <p:cNvSpPr/>
            <p:nvPr/>
          </p:nvSpPr>
          <p:spPr>
            <a:xfrm rot="12126711">
              <a:off x="2919353" y="2154082"/>
              <a:ext cx="909952" cy="189093"/>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2" name="组合 11"/>
          <p:cNvGrpSpPr>
            <a:grpSpLocks/>
          </p:cNvGrpSpPr>
          <p:nvPr/>
        </p:nvGrpSpPr>
        <p:grpSpPr bwMode="auto">
          <a:xfrm>
            <a:off x="3819525" y="3927475"/>
            <a:ext cx="1346200" cy="658813"/>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4" name="任意多边形 13"/>
            <p:cNvSpPr/>
            <p:nvPr/>
          </p:nvSpPr>
          <p:spPr>
            <a:xfrm rot="1936906" flipH="1">
              <a:off x="4240369" y="4251636"/>
              <a:ext cx="687546" cy="144283"/>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5" name="组合 14"/>
          <p:cNvGrpSpPr>
            <a:grpSpLocks/>
          </p:cNvGrpSpPr>
          <p:nvPr/>
        </p:nvGrpSpPr>
        <p:grpSpPr bwMode="auto">
          <a:xfrm>
            <a:off x="6249988" y="3460750"/>
            <a:ext cx="422275" cy="769938"/>
            <a:chOff x="6279231" y="3460069"/>
            <a:chExt cx="422431" cy="770101"/>
          </a:xfrm>
        </p:grpSpPr>
        <p:sp>
          <p:nvSpPr>
            <p:cNvPr id="16" name="任意多边形 15"/>
            <p:cNvSpPr/>
            <p:nvPr/>
          </p:nvSpPr>
          <p:spPr>
            <a:xfrm rot="17930089">
              <a:off x="6105397" y="3633903"/>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7" name="任意多边形 16"/>
            <p:cNvSpPr/>
            <p:nvPr/>
          </p:nvSpPr>
          <p:spPr>
            <a:xfrm rot="6774568" flipH="1">
              <a:off x="6264175" y="3856227"/>
              <a:ext cx="392195" cy="92109"/>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18" name="组合 17"/>
          <p:cNvGrpSpPr>
            <a:grpSpLocks/>
          </p:cNvGrpSpPr>
          <p:nvPr/>
        </p:nvGrpSpPr>
        <p:grpSpPr bwMode="auto">
          <a:xfrm>
            <a:off x="6405563" y="4065588"/>
            <a:ext cx="712787" cy="350837"/>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0" name="任意多边形 19"/>
            <p:cNvSpPr/>
            <p:nvPr/>
          </p:nvSpPr>
          <p:spPr>
            <a:xfrm rot="9763353" flipH="1">
              <a:off x="6521427" y="4215692"/>
              <a:ext cx="363379" cy="7617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1" name="组合 20"/>
          <p:cNvGrpSpPr>
            <a:grpSpLocks/>
          </p:cNvGrpSpPr>
          <p:nvPr/>
        </p:nvGrpSpPr>
        <p:grpSpPr bwMode="auto">
          <a:xfrm>
            <a:off x="5118100" y="2112963"/>
            <a:ext cx="422275" cy="769937"/>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3" name="任意多边形 22"/>
            <p:cNvSpPr/>
            <p:nvPr/>
          </p:nvSpPr>
          <p:spPr>
            <a:xfrm rot="16695372" flipV="1">
              <a:off x="5166606" y="2503605"/>
              <a:ext cx="392197" cy="92109"/>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4" name="组合 23"/>
          <p:cNvGrpSpPr>
            <a:grpSpLocks/>
          </p:cNvGrpSpPr>
          <p:nvPr/>
        </p:nvGrpSpPr>
        <p:grpSpPr bwMode="auto">
          <a:xfrm>
            <a:off x="5338763" y="2657475"/>
            <a:ext cx="727075" cy="350838"/>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6" name="任意多边形 25"/>
            <p:cNvSpPr/>
            <p:nvPr/>
          </p:nvSpPr>
          <p:spPr>
            <a:xfrm rot="19684157" flipV="1">
              <a:off x="5463016" y="2846610"/>
              <a:ext cx="371083" cy="7775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27" name="组合 26"/>
          <p:cNvGrpSpPr>
            <a:grpSpLocks/>
          </p:cNvGrpSpPr>
          <p:nvPr/>
        </p:nvGrpSpPr>
        <p:grpSpPr bwMode="auto">
          <a:xfrm>
            <a:off x="7588250" y="1250950"/>
            <a:ext cx="422275" cy="769938"/>
            <a:chOff x="7552753" y="1214402"/>
            <a:chExt cx="422431" cy="770101"/>
          </a:xfrm>
        </p:grpSpPr>
        <p:sp>
          <p:nvSpPr>
            <p:cNvPr id="28" name="任意多边形 27"/>
            <p:cNvSpPr/>
            <p:nvPr/>
          </p:nvSpPr>
          <p:spPr>
            <a:xfrm rot="18220741" flipV="1">
              <a:off x="7378919" y="1388236"/>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29" name="任意多边形 28"/>
            <p:cNvSpPr/>
            <p:nvPr/>
          </p:nvSpPr>
          <p:spPr>
            <a:xfrm rot="7776262" flipH="1" flipV="1">
              <a:off x="7529758" y="1605795"/>
              <a:ext cx="393783" cy="9369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0" name="组合 29"/>
          <p:cNvGrpSpPr>
            <a:grpSpLocks/>
          </p:cNvGrpSpPr>
          <p:nvPr/>
        </p:nvGrpSpPr>
        <p:grpSpPr bwMode="auto">
          <a:xfrm>
            <a:off x="7119938" y="1243013"/>
            <a:ext cx="350837" cy="727075"/>
            <a:chOff x="7095304" y="1243722"/>
            <a:chExt cx="350702" cy="726307"/>
          </a:xfrm>
        </p:grpSpPr>
        <p:sp>
          <p:nvSpPr>
            <p:cNvPr id="31" name="任意多边形 30"/>
            <p:cNvSpPr/>
            <p:nvPr/>
          </p:nvSpPr>
          <p:spPr>
            <a:xfrm rot="15231956" flipV="1">
              <a:off x="6907502"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2" name="任意多边形 31"/>
            <p:cNvSpPr/>
            <p:nvPr/>
          </p:nvSpPr>
          <p:spPr>
            <a:xfrm rot="4787477" flipH="1" flipV="1">
              <a:off x="7100982" y="1628259"/>
              <a:ext cx="369496" cy="7617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3" name="组合 32"/>
          <p:cNvGrpSpPr>
            <a:grpSpLocks/>
          </p:cNvGrpSpPr>
          <p:nvPr/>
        </p:nvGrpSpPr>
        <p:grpSpPr bwMode="auto">
          <a:xfrm>
            <a:off x="7632700" y="1792288"/>
            <a:ext cx="2038350" cy="1047750"/>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5" name="任意多边形 34"/>
            <p:cNvSpPr/>
            <p:nvPr/>
          </p:nvSpPr>
          <p:spPr>
            <a:xfrm rot="20495587">
              <a:off x="7974227" y="2266890"/>
              <a:ext cx="1039817" cy="23043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36" name="组合 35"/>
          <p:cNvGrpSpPr>
            <a:grpSpLocks/>
          </p:cNvGrpSpPr>
          <p:nvPr/>
        </p:nvGrpSpPr>
        <p:grpSpPr bwMode="auto">
          <a:xfrm rot="2799594" flipH="1">
            <a:off x="5201444" y="35719"/>
            <a:ext cx="1049338" cy="203835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38" name="任意多边形 37"/>
            <p:cNvSpPr/>
            <p:nvPr/>
          </p:nvSpPr>
          <p:spPr>
            <a:xfrm rot="16200000">
              <a:off x="1317370" y="-2155792"/>
              <a:ext cx="1252488" cy="230088"/>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grpSp>
        <p:nvGrpSpPr>
          <p:cNvPr id="5" name="组合 4"/>
          <p:cNvGrpSpPr>
            <a:grpSpLocks/>
          </p:cNvGrpSpPr>
          <p:nvPr/>
        </p:nvGrpSpPr>
        <p:grpSpPr bwMode="auto">
          <a:xfrm>
            <a:off x="-598488" y="-79375"/>
            <a:ext cx="5211763" cy="4808538"/>
            <a:chOff x="1001374" y="-370703"/>
            <a:chExt cx="6695744" cy="6175701"/>
          </a:xfrm>
        </p:grpSpPr>
        <p:pic>
          <p:nvPicPr>
            <p:cNvPr id="70673" name="图片 5"/>
            <p:cNvPicPr>
              <a:picLocks noChangeAspect="1"/>
            </p:cNvPicPr>
            <p:nvPr/>
          </p:nvPicPr>
          <p:blipFill>
            <a:blip r:embed="rId3"/>
            <a:srcRect l="2992" r="4333" b="1430"/>
            <a:stretch>
              <a:fillRect/>
            </a:stretch>
          </p:blipFill>
          <p:spPr bwMode="auto">
            <a:xfrm>
              <a:off x="1001374" y="-370703"/>
              <a:ext cx="6695744" cy="6175701"/>
            </a:xfrm>
            <a:prstGeom prst="rect">
              <a:avLst/>
            </a:prstGeom>
            <a:noFill/>
            <a:ln w="9525">
              <a:noFill/>
              <a:miter lim="800000"/>
              <a:headEnd/>
              <a:tailEnd/>
            </a:ln>
          </p:spPr>
        </p:pic>
        <p:sp>
          <p:nvSpPr>
            <p:cNvPr id="7" name="椭圆 6"/>
            <p:cNvSpPr/>
            <p:nvPr/>
          </p:nvSpPr>
          <p:spPr>
            <a:xfrm>
              <a:off x="2516738" y="893389"/>
              <a:ext cx="3648701" cy="3649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grpSp>
      <p:sp>
        <p:nvSpPr>
          <p:cNvPr id="110" name="文本框 109"/>
          <p:cNvSpPr txBox="1"/>
          <p:nvPr/>
        </p:nvSpPr>
        <p:spPr>
          <a:xfrm>
            <a:off x="182783" y="2113681"/>
            <a:ext cx="3588404" cy="768350"/>
          </a:xfrm>
          <a:prstGeom prst="rect">
            <a:avLst/>
          </a:prstGeom>
          <a:noFill/>
        </p:spPr>
        <p:txBody>
          <a:bodyPr>
            <a:spAutoFit/>
          </a:bodyPr>
          <a:lstStyle/>
          <a:p>
            <a:pPr algn="ctr" fontAlgn="auto">
              <a:spcBef>
                <a:spcPts val="0"/>
              </a:spcBef>
              <a:spcAft>
                <a:spcPts val="0"/>
              </a:spcAft>
              <a:defRPr/>
            </a:pPr>
            <a:r>
              <a:rPr lang="en-US"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 vào vở</a:t>
            </a:r>
            <a:endParaRPr 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pPr fontAlgn="auto">
              <a:spcBef>
                <a:spcPts val="0"/>
              </a:spcBef>
              <a:spcAft>
                <a:spcPts val="0"/>
              </a:spcAft>
              <a:defRPr/>
            </a:pPr>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a:srcRect/>
          <a:stretch>
            <a:fillRect/>
          </a:stretch>
        </p:blipFill>
        <p:spPr bwMode="auto">
          <a:xfrm>
            <a:off x="6554788" y="454025"/>
            <a:ext cx="2247900" cy="754063"/>
          </a:xfrm>
          <a:prstGeom prst="rect">
            <a:avLst/>
          </a:prstGeom>
          <a:noFill/>
          <a:ln w="9525">
            <a:noFill/>
            <a:miter lim="800000"/>
            <a:headEnd/>
            <a:tailEnd/>
          </a:ln>
        </p:spPr>
      </p:pic>
      <p:pic>
        <p:nvPicPr>
          <p:cNvPr id="39" name="图片 38"/>
          <p:cNvPicPr>
            <a:picLocks noChangeAspect="1"/>
          </p:cNvPicPr>
          <p:nvPr/>
        </p:nvPicPr>
        <p:blipFill>
          <a:blip r:embed="rId5"/>
          <a:srcRect/>
          <a:stretch>
            <a:fillRect/>
          </a:stretch>
        </p:blipFill>
        <p:spPr bwMode="auto">
          <a:xfrm>
            <a:off x="7215188" y="2452688"/>
            <a:ext cx="1125537" cy="2606675"/>
          </a:xfrm>
          <a:prstGeom prst="rect">
            <a:avLst/>
          </a:prstGeom>
          <a:noFill/>
          <a:ln w="9525">
            <a:noFill/>
            <a:miter lim="800000"/>
            <a:headEnd/>
            <a:tailEnd/>
          </a:ln>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75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750" fill="hold"/>
                                        <p:tgtEl>
                                          <p:spTgt spid="36"/>
                                        </p:tgtEl>
                                        <p:attrNameLst>
                                          <p:attrName>ppt_w</p:attrName>
                                        </p:attrNameLst>
                                      </p:cBhvr>
                                      <p:tavLst>
                                        <p:tav tm="0">
                                          <p:val>
                                            <p:fltVal val="0"/>
                                          </p:val>
                                        </p:tav>
                                        <p:tav tm="100000">
                                          <p:val>
                                            <p:strVal val="#ppt_w"/>
                                          </p:val>
                                        </p:tav>
                                      </p:tavLst>
                                    </p:anim>
                                    <p:anim calcmode="lin" valueType="num">
                                      <p:cBhvr>
                                        <p:cTn id="12" dur="750" fill="hold"/>
                                        <p:tgtEl>
                                          <p:spTgt spid="36"/>
                                        </p:tgtEl>
                                        <p:attrNameLst>
                                          <p:attrName>ppt_h</p:attrName>
                                        </p:attrNameLst>
                                      </p:cBhvr>
                                      <p:tavLst>
                                        <p:tav tm="0">
                                          <p:val>
                                            <p:fltVal val="0"/>
                                          </p:val>
                                        </p:tav>
                                        <p:tav tm="100000">
                                          <p:val>
                                            <p:strVal val="#ppt_h"/>
                                          </p:val>
                                        </p:tav>
                                      </p:tavLst>
                                    </p:anim>
                                    <p:animEffect transition="in" filter="fade">
                                      <p:cBhvr>
                                        <p:cTn id="13" dur="750"/>
                                        <p:tgtEl>
                                          <p:spTgt spid="36"/>
                                        </p:tgtEl>
                                      </p:cBhvr>
                                    </p:animEffect>
                                  </p:childTnLst>
                                </p:cTn>
                              </p:par>
                              <p:par>
                                <p:cTn id="14" presetID="53"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750" fill="hold"/>
                                        <p:tgtEl>
                                          <p:spTgt spid="33"/>
                                        </p:tgtEl>
                                        <p:attrNameLst>
                                          <p:attrName>ppt_w</p:attrName>
                                        </p:attrNameLst>
                                      </p:cBhvr>
                                      <p:tavLst>
                                        <p:tav tm="0">
                                          <p:val>
                                            <p:fltVal val="0"/>
                                          </p:val>
                                        </p:tav>
                                        <p:tav tm="100000">
                                          <p:val>
                                            <p:strVal val="#ppt_w"/>
                                          </p:val>
                                        </p:tav>
                                      </p:tavLst>
                                    </p:anim>
                                    <p:anim calcmode="lin" valueType="num">
                                      <p:cBhvr>
                                        <p:cTn id="17" dur="750" fill="hold"/>
                                        <p:tgtEl>
                                          <p:spTgt spid="33"/>
                                        </p:tgtEl>
                                        <p:attrNameLst>
                                          <p:attrName>ppt_h</p:attrName>
                                        </p:attrNameLst>
                                      </p:cBhvr>
                                      <p:tavLst>
                                        <p:tav tm="0">
                                          <p:val>
                                            <p:fltVal val="0"/>
                                          </p:val>
                                        </p:tav>
                                        <p:tav tm="100000">
                                          <p:val>
                                            <p:strVal val="#ppt_h"/>
                                          </p:val>
                                        </p:tav>
                                      </p:tavLst>
                                    </p:anim>
                                    <p:animEffect transition="in" filter="fade">
                                      <p:cBhvr>
                                        <p:cTn id="18" dur="750"/>
                                        <p:tgtEl>
                                          <p:spTgt spid="33"/>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750" fill="hold"/>
                                        <p:tgtEl>
                                          <p:spTgt spid="27"/>
                                        </p:tgtEl>
                                        <p:attrNameLst>
                                          <p:attrName>ppt_w</p:attrName>
                                        </p:attrNameLst>
                                      </p:cBhvr>
                                      <p:tavLst>
                                        <p:tav tm="0">
                                          <p:val>
                                            <p:fltVal val="0"/>
                                          </p:val>
                                        </p:tav>
                                        <p:tav tm="100000">
                                          <p:val>
                                            <p:strVal val="#ppt_w"/>
                                          </p:val>
                                        </p:tav>
                                      </p:tavLst>
                                    </p:anim>
                                    <p:anim calcmode="lin" valueType="num">
                                      <p:cBhvr>
                                        <p:cTn id="22" dur="750" fill="hold"/>
                                        <p:tgtEl>
                                          <p:spTgt spid="27"/>
                                        </p:tgtEl>
                                        <p:attrNameLst>
                                          <p:attrName>ppt_h</p:attrName>
                                        </p:attrNameLst>
                                      </p:cBhvr>
                                      <p:tavLst>
                                        <p:tav tm="0">
                                          <p:val>
                                            <p:fltVal val="0"/>
                                          </p:val>
                                        </p:tav>
                                        <p:tav tm="100000">
                                          <p:val>
                                            <p:strVal val="#ppt_h"/>
                                          </p:val>
                                        </p:tav>
                                      </p:tavLst>
                                    </p:anim>
                                    <p:animEffect transition="in" filter="fade">
                                      <p:cBhvr>
                                        <p:cTn id="23" dur="75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750" fill="hold"/>
                                        <p:tgtEl>
                                          <p:spTgt spid="30"/>
                                        </p:tgtEl>
                                        <p:attrNameLst>
                                          <p:attrName>ppt_w</p:attrName>
                                        </p:attrNameLst>
                                      </p:cBhvr>
                                      <p:tavLst>
                                        <p:tav tm="0">
                                          <p:val>
                                            <p:fltVal val="0"/>
                                          </p:val>
                                        </p:tav>
                                        <p:tav tm="100000">
                                          <p:val>
                                            <p:strVal val="#ppt_w"/>
                                          </p:val>
                                        </p:tav>
                                      </p:tavLst>
                                    </p:anim>
                                    <p:anim calcmode="lin" valueType="num">
                                      <p:cBhvr>
                                        <p:cTn id="27" dur="750" fill="hold"/>
                                        <p:tgtEl>
                                          <p:spTgt spid="30"/>
                                        </p:tgtEl>
                                        <p:attrNameLst>
                                          <p:attrName>ppt_h</p:attrName>
                                        </p:attrNameLst>
                                      </p:cBhvr>
                                      <p:tavLst>
                                        <p:tav tm="0">
                                          <p:val>
                                            <p:fltVal val="0"/>
                                          </p:val>
                                        </p:tav>
                                        <p:tav tm="100000">
                                          <p:val>
                                            <p:strVal val="#ppt_h"/>
                                          </p:val>
                                        </p:tav>
                                      </p:tavLst>
                                    </p:anim>
                                    <p:animEffect transition="in" filter="fade">
                                      <p:cBhvr>
                                        <p:cTn id="28" dur="75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750" fill="hold"/>
                                        <p:tgtEl>
                                          <p:spTgt spid="24"/>
                                        </p:tgtEl>
                                        <p:attrNameLst>
                                          <p:attrName>ppt_w</p:attrName>
                                        </p:attrNameLst>
                                      </p:cBhvr>
                                      <p:tavLst>
                                        <p:tav tm="0">
                                          <p:val>
                                            <p:fltVal val="0"/>
                                          </p:val>
                                        </p:tav>
                                        <p:tav tm="100000">
                                          <p:val>
                                            <p:strVal val="#ppt_w"/>
                                          </p:val>
                                        </p:tav>
                                      </p:tavLst>
                                    </p:anim>
                                    <p:anim calcmode="lin" valueType="num">
                                      <p:cBhvr>
                                        <p:cTn id="32" dur="750" fill="hold"/>
                                        <p:tgtEl>
                                          <p:spTgt spid="24"/>
                                        </p:tgtEl>
                                        <p:attrNameLst>
                                          <p:attrName>ppt_h</p:attrName>
                                        </p:attrNameLst>
                                      </p:cBhvr>
                                      <p:tavLst>
                                        <p:tav tm="0">
                                          <p:val>
                                            <p:fltVal val="0"/>
                                          </p:val>
                                        </p:tav>
                                        <p:tav tm="100000">
                                          <p:val>
                                            <p:strVal val="#ppt_h"/>
                                          </p:val>
                                        </p:tav>
                                      </p:tavLst>
                                    </p:anim>
                                    <p:animEffect transition="in" filter="fade">
                                      <p:cBhvr>
                                        <p:cTn id="33" dur="75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750" fill="hold"/>
                                        <p:tgtEl>
                                          <p:spTgt spid="21"/>
                                        </p:tgtEl>
                                        <p:attrNameLst>
                                          <p:attrName>ppt_w</p:attrName>
                                        </p:attrNameLst>
                                      </p:cBhvr>
                                      <p:tavLst>
                                        <p:tav tm="0">
                                          <p:val>
                                            <p:fltVal val="0"/>
                                          </p:val>
                                        </p:tav>
                                        <p:tav tm="100000">
                                          <p:val>
                                            <p:strVal val="#ppt_w"/>
                                          </p:val>
                                        </p:tav>
                                      </p:tavLst>
                                    </p:anim>
                                    <p:anim calcmode="lin" valueType="num">
                                      <p:cBhvr>
                                        <p:cTn id="37" dur="750" fill="hold"/>
                                        <p:tgtEl>
                                          <p:spTgt spid="21"/>
                                        </p:tgtEl>
                                        <p:attrNameLst>
                                          <p:attrName>ppt_h</p:attrName>
                                        </p:attrNameLst>
                                      </p:cBhvr>
                                      <p:tavLst>
                                        <p:tav tm="0">
                                          <p:val>
                                            <p:fltVal val="0"/>
                                          </p:val>
                                        </p:tav>
                                        <p:tav tm="100000">
                                          <p:val>
                                            <p:strVal val="#ppt_h"/>
                                          </p:val>
                                        </p:tav>
                                      </p:tavLst>
                                    </p:anim>
                                    <p:animEffect transition="in" filter="fade">
                                      <p:cBhvr>
                                        <p:cTn id="38" dur="750"/>
                                        <p:tgtEl>
                                          <p:spTgt spid="21"/>
                                        </p:tgtEl>
                                      </p:cBhvr>
                                    </p:animEffect>
                                  </p:childTnLst>
                                </p:cTn>
                              </p:par>
                              <p:par>
                                <p:cTn id="39" presetID="53" presetClass="entr" presetSubtype="16"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750" fill="hold"/>
                                        <p:tgtEl>
                                          <p:spTgt spid="15"/>
                                        </p:tgtEl>
                                        <p:attrNameLst>
                                          <p:attrName>ppt_w</p:attrName>
                                        </p:attrNameLst>
                                      </p:cBhvr>
                                      <p:tavLst>
                                        <p:tav tm="0">
                                          <p:val>
                                            <p:fltVal val="0"/>
                                          </p:val>
                                        </p:tav>
                                        <p:tav tm="100000">
                                          <p:val>
                                            <p:strVal val="#ppt_w"/>
                                          </p:val>
                                        </p:tav>
                                      </p:tavLst>
                                    </p:anim>
                                    <p:anim calcmode="lin" valueType="num">
                                      <p:cBhvr>
                                        <p:cTn id="42" dur="750" fill="hold"/>
                                        <p:tgtEl>
                                          <p:spTgt spid="15"/>
                                        </p:tgtEl>
                                        <p:attrNameLst>
                                          <p:attrName>ppt_h</p:attrName>
                                        </p:attrNameLst>
                                      </p:cBhvr>
                                      <p:tavLst>
                                        <p:tav tm="0">
                                          <p:val>
                                            <p:fltVal val="0"/>
                                          </p:val>
                                        </p:tav>
                                        <p:tav tm="100000">
                                          <p:val>
                                            <p:strVal val="#ppt_h"/>
                                          </p:val>
                                        </p:tav>
                                      </p:tavLst>
                                    </p:anim>
                                    <p:animEffect transition="in" filter="fade">
                                      <p:cBhvr>
                                        <p:cTn id="43" dur="750"/>
                                        <p:tgtEl>
                                          <p:spTgt spid="15"/>
                                        </p:tgtEl>
                                      </p:cBhvr>
                                    </p:animEffect>
                                  </p:childTnLst>
                                </p:cTn>
                              </p:par>
                              <p:par>
                                <p:cTn id="44" presetID="53"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750" fill="hold"/>
                                        <p:tgtEl>
                                          <p:spTgt spid="18"/>
                                        </p:tgtEl>
                                        <p:attrNameLst>
                                          <p:attrName>ppt_w</p:attrName>
                                        </p:attrNameLst>
                                      </p:cBhvr>
                                      <p:tavLst>
                                        <p:tav tm="0">
                                          <p:val>
                                            <p:fltVal val="0"/>
                                          </p:val>
                                        </p:tav>
                                        <p:tav tm="100000">
                                          <p:val>
                                            <p:strVal val="#ppt_w"/>
                                          </p:val>
                                        </p:tav>
                                      </p:tavLst>
                                    </p:anim>
                                    <p:anim calcmode="lin" valueType="num">
                                      <p:cBhvr>
                                        <p:cTn id="47" dur="750" fill="hold"/>
                                        <p:tgtEl>
                                          <p:spTgt spid="18"/>
                                        </p:tgtEl>
                                        <p:attrNameLst>
                                          <p:attrName>ppt_h</p:attrName>
                                        </p:attrNameLst>
                                      </p:cBhvr>
                                      <p:tavLst>
                                        <p:tav tm="0">
                                          <p:val>
                                            <p:fltVal val="0"/>
                                          </p:val>
                                        </p:tav>
                                        <p:tav tm="100000">
                                          <p:val>
                                            <p:strVal val="#ppt_h"/>
                                          </p:val>
                                        </p:tav>
                                      </p:tavLst>
                                    </p:anim>
                                    <p:animEffect transition="in" filter="fade">
                                      <p:cBhvr>
                                        <p:cTn id="48" dur="75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par>
                                <p:cTn id="54" presetID="53" presetClass="entr" presetSubtype="16"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750" fill="hold"/>
                                        <p:tgtEl>
                                          <p:spTgt spid="9"/>
                                        </p:tgtEl>
                                        <p:attrNameLst>
                                          <p:attrName>ppt_w</p:attrName>
                                        </p:attrNameLst>
                                      </p:cBhvr>
                                      <p:tavLst>
                                        <p:tav tm="0">
                                          <p:val>
                                            <p:fltVal val="0"/>
                                          </p:val>
                                        </p:tav>
                                        <p:tav tm="100000">
                                          <p:val>
                                            <p:strVal val="#ppt_w"/>
                                          </p:val>
                                        </p:tav>
                                      </p:tavLst>
                                    </p:anim>
                                    <p:anim calcmode="lin" valueType="num">
                                      <p:cBhvr>
                                        <p:cTn id="57" dur="750" fill="hold"/>
                                        <p:tgtEl>
                                          <p:spTgt spid="9"/>
                                        </p:tgtEl>
                                        <p:attrNameLst>
                                          <p:attrName>ppt_h</p:attrName>
                                        </p:attrNameLst>
                                      </p:cBhvr>
                                      <p:tavLst>
                                        <p:tav tm="0">
                                          <p:val>
                                            <p:fltVal val="0"/>
                                          </p:val>
                                        </p:tav>
                                        <p:tav tm="100000">
                                          <p:val>
                                            <p:strVal val="#ppt_h"/>
                                          </p:val>
                                        </p:tav>
                                      </p:tavLst>
                                    </p:anim>
                                    <p:animEffect transition="in" filter="fade">
                                      <p:cBhvr>
                                        <p:cTn id="58" dur="750"/>
                                        <p:tgtEl>
                                          <p:spTgt spid="9"/>
                                        </p:tgtEl>
                                      </p:cBhvr>
                                    </p:animEffect>
                                  </p:childTnLst>
                                </p:cTn>
                              </p:par>
                            </p:childTnLst>
                          </p:cTn>
                        </p:par>
                        <p:par>
                          <p:cTn id="59" fill="hold">
                            <p:stCondLst>
                              <p:cond delay="2000"/>
                            </p:stCondLst>
                            <p:childTnLst>
                              <p:par>
                                <p:cTn id="60" presetID="42" presetClass="entr" presetSubtype="0"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53" presetClass="entr" presetSubtype="16" fill="hold" nodeType="after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p:cTn id="68" dur="750" fill="hold"/>
                                        <p:tgtEl>
                                          <p:spTgt spid="5"/>
                                        </p:tgtEl>
                                        <p:attrNameLst>
                                          <p:attrName>ppt_w</p:attrName>
                                        </p:attrNameLst>
                                      </p:cBhvr>
                                      <p:tavLst>
                                        <p:tav tm="0">
                                          <p:val>
                                            <p:fltVal val="0"/>
                                          </p:val>
                                        </p:tav>
                                        <p:tav tm="100000">
                                          <p:val>
                                            <p:strVal val="#ppt_w"/>
                                          </p:val>
                                        </p:tav>
                                      </p:tavLst>
                                    </p:anim>
                                    <p:anim calcmode="lin" valueType="num">
                                      <p:cBhvr>
                                        <p:cTn id="69" dur="750" fill="hold"/>
                                        <p:tgtEl>
                                          <p:spTgt spid="5"/>
                                        </p:tgtEl>
                                        <p:attrNameLst>
                                          <p:attrName>ppt_h</p:attrName>
                                        </p:attrNameLst>
                                      </p:cBhvr>
                                      <p:tavLst>
                                        <p:tav tm="0">
                                          <p:val>
                                            <p:fltVal val="0"/>
                                          </p:val>
                                        </p:tav>
                                        <p:tav tm="100000">
                                          <p:val>
                                            <p:strVal val="#ppt_h"/>
                                          </p:val>
                                        </p:tav>
                                      </p:tavLst>
                                    </p:anim>
                                    <p:animEffect transition="in" filter="fade">
                                      <p:cBhvr>
                                        <p:cTn id="70" dur="750"/>
                                        <p:tgtEl>
                                          <p:spTgt spid="5"/>
                                        </p:tgtEl>
                                      </p:cBhvr>
                                    </p:animEffect>
                                  </p:childTnLst>
                                </p:cTn>
                              </p:par>
                            </p:childTnLst>
                          </p:cTn>
                        </p:par>
                        <p:par>
                          <p:cTn id="71" fill="hold">
                            <p:stCondLst>
                              <p:cond delay="4000"/>
                            </p:stCondLst>
                            <p:childTnLst>
                              <p:par>
                                <p:cTn id="72" presetID="8" presetClass="emph" presetSubtype="0" fill="hold" nodeType="afterEffect">
                                  <p:stCondLst>
                                    <p:cond delay="0"/>
                                  </p:stCondLst>
                                  <p:childTnLst>
                                    <p:animRot by="21600000">
                                      <p:cBhvr>
                                        <p:cTn id="73" dur="2750" fill="hold"/>
                                        <p:tgtEl>
                                          <p:spTgt spid="5"/>
                                        </p:tgtEl>
                                        <p:attrNameLst>
                                          <p:attrName>r</p:attrName>
                                        </p:attrNameLst>
                                      </p:cBhvr>
                                    </p:animRot>
                                  </p:childTnLst>
                                </p:cTn>
                              </p:par>
                              <p:par>
                                <p:cTn id="74" presetID="49" presetClass="entr" presetSubtype="0" decel="100000" fill="hold" grpId="0" nodeType="withEffect">
                                  <p:stCondLst>
                                    <p:cond delay="75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 calcmode="lin" valueType="num">
                                      <p:cBhvr>
                                        <p:cTn id="78" dur="500" fill="hold"/>
                                        <p:tgtEl>
                                          <p:spTgt spid="42"/>
                                        </p:tgtEl>
                                        <p:attrNameLst>
                                          <p:attrName>style.rotation</p:attrName>
                                        </p:attrNameLst>
                                      </p:cBhvr>
                                      <p:tavLst>
                                        <p:tav tm="0">
                                          <p:val>
                                            <p:fltVal val="360"/>
                                          </p:val>
                                        </p:tav>
                                        <p:tav tm="100000">
                                          <p:val>
                                            <p:fltVal val="0"/>
                                          </p:val>
                                        </p:tav>
                                      </p:tavLst>
                                    </p:anim>
                                    <p:animEffect transition="in" filter="fade">
                                      <p:cBhvr>
                                        <p:cTn id="79" dur="500"/>
                                        <p:tgtEl>
                                          <p:spTgt spid="42"/>
                                        </p:tgtEl>
                                      </p:cBhvr>
                                    </p:animEffect>
                                  </p:childTnLst>
                                </p:cTn>
                              </p:par>
                              <p:par>
                                <p:cTn id="80" presetID="12" presetClass="entr" presetSubtype="1" fill="hold" grpId="0" nodeType="withEffect">
                                  <p:stCondLst>
                                    <p:cond delay="125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500"/>
                                        <p:tgtEl>
                                          <p:spTgt spid="110"/>
                                        </p:tgtEl>
                                        <p:attrNameLst>
                                          <p:attrName>ppt_y</p:attrName>
                                        </p:attrNameLst>
                                      </p:cBhvr>
                                      <p:tavLst>
                                        <p:tav tm="0">
                                          <p:val>
                                            <p:strVal val="#ppt_y-#ppt_h*1.125000"/>
                                          </p:val>
                                        </p:tav>
                                        <p:tav tm="100000">
                                          <p:val>
                                            <p:strVal val="#ppt_y"/>
                                          </p:val>
                                        </p:tav>
                                      </p:tavLst>
                                    </p:anim>
                                    <p:animEffect transition="in" filter="wipe(down)">
                                      <p:cBhvr>
                                        <p:cTn id="83" dur="500"/>
                                        <p:tgtEl>
                                          <p:spTgt spid="110"/>
                                        </p:tgtEl>
                                      </p:cBhvr>
                                    </p:animEffect>
                                  </p:childTnLst>
                                </p:cTn>
                              </p:par>
                              <p:par>
                                <p:cTn id="84" presetID="34" presetClass="emph" presetSubtype="0" fill="hold" grpId="1" nodeType="withEffect">
                                  <p:stCondLst>
                                    <p:cond delay="1750"/>
                                  </p:stCondLst>
                                  <p:childTnLst>
                                    <p:animMotion origin="layout" path="M 4.16667E-6 -3.20988E-6 L 4.16667E-6 -0.07222 " pathEditMode="relative" rAng="0" ptsTypes="AA">
                                      <p:cBhvr>
                                        <p:cTn id="85" dur="250" accel="50000" decel="50000" autoRev="1" fill="hold">
                                          <p:stCondLst>
                                            <p:cond delay="0"/>
                                          </p:stCondLst>
                                        </p:cTn>
                                        <p:tgtEl>
                                          <p:spTgt spid="110"/>
                                        </p:tgtEl>
                                        <p:attrNameLst>
                                          <p:attrName>ppt_x</p:attrName>
                                          <p:attrName>ppt_y</p:attrName>
                                        </p:attrNameLst>
                                      </p:cBhvr>
                                      <p:rCtr x="0" y="-3611"/>
                                    </p:animMotion>
                                    <p:animRot by="1500000">
                                      <p:cBhvr>
                                        <p:cTn id="86" dur="125" fill="hold">
                                          <p:stCondLst>
                                            <p:cond delay="0"/>
                                          </p:stCondLst>
                                        </p:cTn>
                                        <p:tgtEl>
                                          <p:spTgt spid="110"/>
                                        </p:tgtEl>
                                        <p:attrNameLst>
                                          <p:attrName>r</p:attrName>
                                        </p:attrNameLst>
                                      </p:cBhvr>
                                    </p:animRot>
                                    <p:animRot by="-1500000">
                                      <p:cBhvr>
                                        <p:cTn id="87" dur="125" fill="hold">
                                          <p:stCondLst>
                                            <p:cond delay="125"/>
                                          </p:stCondLst>
                                        </p:cTn>
                                        <p:tgtEl>
                                          <p:spTgt spid="110"/>
                                        </p:tgtEl>
                                        <p:attrNameLst>
                                          <p:attrName>r</p:attrName>
                                        </p:attrNameLst>
                                      </p:cBhvr>
                                    </p:animRot>
                                    <p:animRot by="-1500000">
                                      <p:cBhvr>
                                        <p:cTn id="88" dur="125" fill="hold">
                                          <p:stCondLst>
                                            <p:cond delay="250"/>
                                          </p:stCondLst>
                                        </p:cTn>
                                        <p:tgtEl>
                                          <p:spTgt spid="110"/>
                                        </p:tgtEl>
                                        <p:attrNameLst>
                                          <p:attrName>r</p:attrName>
                                        </p:attrNameLst>
                                      </p:cBhvr>
                                    </p:animRot>
                                    <p:animRot by="1500000">
                                      <p:cBhvr>
                                        <p:cTn id="89" dur="125" fill="hold">
                                          <p:stCondLst>
                                            <p:cond delay="375"/>
                                          </p:stCondLst>
                                        </p:cTn>
                                        <p:tgtEl>
                                          <p:spTgt spid="110"/>
                                        </p:tgtEl>
                                        <p:attrNameLst>
                                          <p:attrName>r</p:attrName>
                                        </p:attrNameLst>
                                      </p:cBhvr>
                                    </p:animRot>
                                  </p:childTnLst>
                                </p:cTn>
                              </p:par>
                              <p:par>
                                <p:cTn id="90" presetID="2" presetClass="entr" presetSubtype="2" decel="38600" fill="hold" nodeType="withEffect">
                                  <p:stCondLst>
                                    <p:cond delay="225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1250" fill="hold"/>
                                        <p:tgtEl>
                                          <p:spTgt spid="4"/>
                                        </p:tgtEl>
                                        <p:attrNameLst>
                                          <p:attrName>ppt_x</p:attrName>
                                        </p:attrNameLst>
                                      </p:cBhvr>
                                      <p:tavLst>
                                        <p:tav tm="0">
                                          <p:val>
                                            <p:strVal val="1+#ppt_w/2"/>
                                          </p:val>
                                        </p:tav>
                                        <p:tav tm="100000">
                                          <p:val>
                                            <p:strVal val="#ppt_x"/>
                                          </p:val>
                                        </p:tav>
                                      </p:tavLst>
                                    </p:anim>
                                    <p:anim calcmode="lin" valueType="num">
                                      <p:cBhvr additive="base">
                                        <p:cTn id="93" dur="1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0" grpId="0"/>
      <p:bldP spid="110" grpId="1"/>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2">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TotalTime>
  <Words>225</Words>
  <PresentationFormat>On-screen Show (16:9)</PresentationFormat>
  <Paragraphs>18</Paragraphs>
  <Slides>16</Slides>
  <Notes>4</Notes>
  <HiddenSlides>0</HiddenSlides>
  <MMClips>0</MMClips>
  <ScaleCrop>false</ScaleCrop>
  <HeadingPairs>
    <vt:vector size="6" baseType="variant">
      <vt:variant>
        <vt:lpstr>Fonts Used</vt:lpstr>
      </vt:variant>
      <vt:variant>
        <vt:i4>11</vt:i4>
      </vt:variant>
      <vt:variant>
        <vt:lpstr>Design Template</vt:lpstr>
      </vt:variant>
      <vt:variant>
        <vt:i4>20</vt:i4>
      </vt:variant>
      <vt:variant>
        <vt:lpstr>Slide Titles</vt:lpstr>
      </vt:variant>
      <vt:variant>
        <vt:i4>16</vt:i4>
      </vt:variant>
    </vt:vector>
  </HeadingPairs>
  <TitlesOfParts>
    <vt:vector size="47" baseType="lpstr">
      <vt:lpstr>Arial</vt:lpstr>
      <vt:lpstr>Calibri</vt:lpstr>
      <vt:lpstr>SimSun</vt:lpstr>
      <vt:lpstr>inpin heiti</vt:lpstr>
      <vt:lpstr>Times New Roman</vt:lpstr>
      <vt:lpstr>Arial-Rounded</vt:lpstr>
      <vt:lpstr>+mn-lt</vt:lpstr>
      <vt:lpstr>+mn-ea</vt:lpstr>
      <vt:lpstr>Wingdings</vt:lpstr>
      <vt:lpstr>Verdana</vt:lpstr>
      <vt:lpstr>VNI-Brush</vt:lpstr>
      <vt:lpstr>3_Default Design</vt:lpstr>
      <vt:lpstr>Office Theme</vt:lpstr>
      <vt:lpstr>1_Office Theme</vt:lpstr>
      <vt:lpstr>第一PPT，www.1ppt.com</vt:lpstr>
      <vt:lpstr>1_Default Design</vt:lpstr>
      <vt:lpstr>3_Default Design</vt:lpstr>
      <vt:lpstr>3_Default Design</vt:lpstr>
      <vt:lpstr>3_Default Design</vt:lpstr>
      <vt:lpstr>3_Default Design</vt:lpstr>
      <vt:lpstr>3_Default Design</vt:lpstr>
      <vt:lpstr>3_Default Design</vt:lpstr>
      <vt:lpstr>3_Default Design</vt:lpstr>
      <vt:lpstr>3_Default Design</vt:lpstr>
      <vt:lpstr>3_Default Design</vt:lpstr>
      <vt:lpstr>3_Default Design</vt:lpstr>
      <vt:lpstr>3_Default Design</vt:lpstr>
      <vt:lpstr>第一PPT，www.1ppt.com</vt:lpstr>
      <vt:lpstr>第一PPT，www.1ppt.com</vt:lpstr>
      <vt:lpstr>1_Default Design</vt:lpstr>
      <vt:lpstr>1_Default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2020-08-13T09:19:00Z</dcterms:created>
  <dcterms:modified xsi:type="dcterms:W3CDTF">2021-03-12T01:34:42Z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y fmtid="{D5CDD505-2E9C-101B-9397-08002B2CF9AE}" pid="3" name="KSOProductBuildVer">
    <vt:lpwstr>1033-11.2.0.9635</vt:lpwstr>
  </property>
</Properties>
</file>