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1E3F3"/>
    <a:srgbClr val="CEE1F2"/>
    <a:srgbClr val="C6DCF0"/>
    <a:srgbClr val="F6F8FC"/>
    <a:srgbClr val="E7F0F9"/>
    <a:srgbClr val="D9E848"/>
    <a:srgbClr val="CF5F13"/>
    <a:srgbClr val="F5DF3B"/>
    <a:srgbClr val="D8E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png"/><Relationship Id="rId34" Type="http://schemas.openxmlformats.org/officeDocument/2006/relationships/slide" Target="slide9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gif"/><Relationship Id="rId33" Type="http://schemas.openxmlformats.org/officeDocument/2006/relationships/slide" Target="slide8.xml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4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slide" Target="slide7.xml"/><Relationship Id="rId37" Type="http://schemas.openxmlformats.org/officeDocument/2006/relationships/image" Target="../media/image20.pn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slide" Target="slide3.xml"/><Relationship Id="rId36" Type="http://schemas.openxmlformats.org/officeDocument/2006/relationships/slide" Target="slide11.xml"/><Relationship Id="rId10" Type="http://schemas.openxmlformats.org/officeDocument/2006/relationships/slide" Target="slide12.xml"/><Relationship Id="rId19" Type="http://schemas.openxmlformats.org/officeDocument/2006/relationships/image" Target="../media/image12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19.gif"/><Relationship Id="rId30" Type="http://schemas.openxmlformats.org/officeDocument/2006/relationships/slide" Target="slide5.xml"/><Relationship Id="rId35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16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TIGER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9162" y="886430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682" y="1907110"/>
            <a:ext cx="5961529" cy="3959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9306" y="6133198"/>
            <a:ext cx="207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náu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1714500"/>
            <a:ext cx="5715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38409" y="575635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7565" y="5782235"/>
            <a:ext cx="5015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313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bạn tui 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450" y="886430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372" y="1911178"/>
            <a:ext cx="5410299" cy="4057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2603" y="6068478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74" y="1811602"/>
            <a:ext cx="6351591" cy="4026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450" y="886430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3140" y="6011680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076" y="1934849"/>
            <a:ext cx="5835750" cy="32826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450" y="886430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5374" y="5368938"/>
            <a:ext cx="1402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409" y="1846948"/>
            <a:ext cx="4630367" cy="3984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8821" y="871907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7294" y="6133198"/>
            <a:ext cx="268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5373" y="845013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306" y="1930951"/>
            <a:ext cx="5346376" cy="37706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2290" y="5948532"/>
            <a:ext cx="7295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chết do xả chất độc nhà máy formosa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-7450" y="886430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373" y="2006152"/>
            <a:ext cx="5692686" cy="35069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0433" y="5707629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đá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872" y="1933731"/>
            <a:ext cx="5602770" cy="3740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450" y="886430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3467" y="5902365"/>
            <a:ext cx="4886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271" y="1811602"/>
            <a:ext cx="5950873" cy="3719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3708" y="5671533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450" y="886430"/>
            <a:ext cx="4093647" cy="92517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165</Words>
  <Application>Microsoft Office PowerPoint</Application>
  <PresentationFormat>Widescreen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Tahoma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73</cp:revision>
  <dcterms:created xsi:type="dcterms:W3CDTF">2018-08-09T12:27:57Z</dcterms:created>
  <dcterms:modified xsi:type="dcterms:W3CDTF">2022-09-18T00:51:42Z</dcterms:modified>
</cp:coreProperties>
</file>